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91c7eb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91c7eb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01e175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01e175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01e175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01e175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2dd72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2dd72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721c2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721c2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2dd725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2dd725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63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Sorting: Merge Sort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845994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Alfieri Podestá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Juan Galvez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28800" y="2571750"/>
            <a:ext cx="82221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Explicación con Ejemplo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Limitaciones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Example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Complejidad y Estabilidad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Preguntas (2)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Ejemplo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000" y="1822063"/>
            <a:ext cx="2498950" cy="1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38" y="0"/>
            <a:ext cx="5041075" cy="4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2250" y="203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Limitaciones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2250" y="2116575"/>
            <a:ext cx="39999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¿Cuando usarlo?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Sort Linked List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Count Inversions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External Sorting</a:t>
            </a:r>
            <a:endParaRPr sz="19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00" y="1053850"/>
            <a:ext cx="4159826" cy="20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63" y="3423225"/>
            <a:ext cx="3999900" cy="139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y Estabilidad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628150" y="1047025"/>
            <a:ext cx="3766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Complejidad = O(n log n)            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Estable = SI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00" y="1707925"/>
            <a:ext cx="5715300" cy="3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0250" y="797725"/>
            <a:ext cx="5143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T(n) = T(n/2) + T(n/2) + cn =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2T(n/2) + cn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	        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0250" y="1230825"/>
            <a:ext cx="4528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T(n/2) = 2T(n/4) + cn/2                                                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10250" y="1686650"/>
            <a:ext cx="4528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T(n/4) = 2T(n/8) + cn/4                                                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63425" y="2089325"/>
            <a:ext cx="691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 en 1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154925" y="208932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T(n) =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4T(n/4) + 2cn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                                  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63425" y="2453975"/>
            <a:ext cx="691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 en 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154925" y="245397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T(n) =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8T(n/8) + 3cn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86300" y="285212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2^kT(n/2^k) + kcn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14775" y="2852125"/>
            <a:ext cx="1139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 = 2^k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log2n =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601200" y="294782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T(n) = 2^log2n T(n/2^log2n) + log2n.cn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10250" y="341887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T(n) = nT(n/n) + cn.log2n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24250" y="3806325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O(nlogn)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63675" y="857250"/>
            <a:ext cx="8468700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¿Por qué es O(n log n)?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¿En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casos se recomienda usar merge sort?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53775" y="3936450"/>
            <a:ext cx="6031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Bibliografía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https://www.geeksforgeeks.org/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s" sz="1100"/>
              <a:t>https://adrianmejia.com/most-popular-algorithms-time-complexity-every-programmer-should-know-free-online-tutorial-course/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