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9" r:id="rId4"/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Josefin Slab"/>
      <p:regular r:id="rId16"/>
      <p:bold r:id="rId17"/>
      <p:italic r:id="rId18"/>
      <p:boldItalic r:id="rId19"/>
    </p:embeddedFont>
    <p:embeddedFont>
      <p:font typeface="Anton"/>
      <p:regular r:id="rId20"/>
    </p:embeddedFont>
    <p:embeddedFont>
      <p:font typeface="Staatliches"/>
      <p:regular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Anaheim"/>
      <p:regular r:id="rId26"/>
    </p:embeddedFont>
    <p:embeddedFont>
      <p:font typeface="Abel"/>
      <p:regular r:id="rId27"/>
    </p:embeddedFont>
    <p:embeddedFont>
      <p:font typeface="Josefin Sans"/>
      <p:regular r:id="rId28"/>
      <p:bold r:id="rId29"/>
      <p:italic r:id="rId30"/>
      <p:boldItalic r:id="rId31"/>
    </p:embeddedFont>
    <p:embeddedFont>
      <p:font typeface="Unica On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ton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Staatliches-regular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naheim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JosefinSans-regular.fntdata"/><Relationship Id="rId27" Type="http://schemas.openxmlformats.org/officeDocument/2006/relationships/font" Target="fonts/Abel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Josefi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JosefinSans-boldItalic.fntdata"/><Relationship Id="rId30" Type="http://schemas.openxmlformats.org/officeDocument/2006/relationships/font" Target="fonts/Josefi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UnicaOn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JosefinSlab-bold.fntdata"/><Relationship Id="rId16" Type="http://schemas.openxmlformats.org/officeDocument/2006/relationships/font" Target="fonts/JosefinSlab-regular.fntdata"/><Relationship Id="rId19" Type="http://schemas.openxmlformats.org/officeDocument/2006/relationships/font" Target="fonts/JosefinSlab-boldItalic.fntdata"/><Relationship Id="rId18" Type="http://schemas.openxmlformats.org/officeDocument/2006/relationships/font" Target="fonts/JosefinSlab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2eb3bcf7d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72eb3bcf7d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2eb3bcf7d_2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72eb3bcf7d_2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733a8c162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733a8c162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72eb3bcf7d_2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g72eb3bcf7d_2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72eb3bcf7d_2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g72eb3bcf7d_2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72eb3bcf7d_2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g72eb3bcf7d_2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72eb3bcf7d_2_2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3" name="Google Shape;683;g72eb3bcf7d_2_2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7343e4dc1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9" name="Google Shape;699;g7343e4dc1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72eb3bcf7d_2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g72eb3bcf7d_2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SLIDE">
  <p:cSld name="CUSTOM_7"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TEXT">
  <p:cSld name="CUSTOM_7_1">
    <p:bg>
      <p:bgPr>
        <a:solidFill>
          <a:srgbClr val="F3F3F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4">
    <p:bg>
      <p:bgPr>
        <a:solidFill>
          <a:srgbClr val="F3F3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TEXT 1">
  <p:cSld name="CUSTOM_14_1">
    <p:bg>
      <p:bgPr>
        <a:solidFill>
          <a:srgbClr val="F3F3F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4" name="Google Shape;74;p17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16">
    <p:bg>
      <p:bgPr>
        <a:solidFill>
          <a:srgbClr val="F3F3F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8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77" name="Google Shape;77;p18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8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8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>
  <p:cSld name="CUSTOM_16_2">
    <p:bg>
      <p:bgPr>
        <a:solidFill>
          <a:srgbClr val="F3F3F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85" name="Google Shape;85;p19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CUSTOM_16_1">
    <p:bg>
      <p:bgPr>
        <a:solidFill>
          <a:srgbClr val="F3F3F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1" name="Google Shape;91;p20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0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0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">
  <p:cSld name="CUSTOM_16_1_1"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03" name="Google Shape;103;p21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">
  <p:cSld name="CUSTOM_6_1_1_1">
    <p:bg>
      <p:bgPr>
        <a:solidFill>
          <a:srgbClr val="F3F3F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 1">
  <p:cSld name="CUSTOM_6_1_1_1_1">
    <p:bg>
      <p:bgPr>
        <a:solidFill>
          <a:srgbClr val="F3F3F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110" name="Google Shape;110;p23"/>
          <p:cNvGrpSpPr/>
          <p:nvPr/>
        </p:nvGrpSpPr>
        <p:grpSpPr>
          <a:xfrm>
            <a:off x="429933" y="1083300"/>
            <a:ext cx="4465655" cy="3077192"/>
            <a:chOff x="1211784" y="1483576"/>
            <a:chExt cx="6753864" cy="2714770"/>
          </a:xfrm>
        </p:grpSpPr>
        <p:sp>
          <p:nvSpPr>
            <p:cNvPr id="111" name="Google Shape;111;p23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3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">
  <p:cSld name="CUSTOM_6_1_1_2">
    <p:bg>
      <p:bgPr>
        <a:solidFill>
          <a:srgbClr val="F3F3F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NUMBER">
  <p:cSld name="CUSTOM_6_1_1_2_1_1">
    <p:bg>
      <p:bgPr>
        <a:solidFill>
          <a:srgbClr val="F3F3F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9" name="Google Shape;119;p25"/>
          <p:cNvSpPr txBox="1"/>
          <p:nvPr>
            <p:ph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120" name="Google Shape;120;p2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5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X COLUMNS">
  <p:cSld name="CUSTOM_6_1_1_2_1_1_1">
    <p:bg>
      <p:bgPr>
        <a:solidFill>
          <a:srgbClr val="F3F3F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6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6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127" name="Google Shape;127;p26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8" name="Google Shape;128;p26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129" name="Google Shape;129;p26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0" name="Google Shape;130;p26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131" name="Google Shape;131;p26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26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133" name="Google Shape;133;p26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4" name="Google Shape;134;p26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135" name="Google Shape;135;p26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6" name="Google Shape;136;p26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137" name="Google Shape;137;p26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8" name="Google Shape;138;p26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CUSTOM_17">
    <p:bg>
      <p:bgPr>
        <a:solidFill>
          <a:srgbClr val="F3F3F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2" name="Google Shape;142;p27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7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45" name="Google Shape;145;p27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6" name="Google Shape;146;p27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47" name="Google Shape;147;p27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8" name="Google Shape;148;p27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+ TEXT">
  <p:cSld name="CUSTOM_17_1">
    <p:bg>
      <p:bgPr>
        <a:solidFill>
          <a:srgbClr val="F3F3F3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28"/>
          <p:cNvSpPr txBox="1"/>
          <p:nvPr>
            <p:ph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8"/>
          <p:cNvSpPr txBox="1"/>
          <p:nvPr>
            <p:ph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 2">
  <p:cSld name="CUSTOM_6_1_1_1_2">
    <p:bg>
      <p:bgPr>
        <a:solidFill>
          <a:srgbClr val="F3F3F3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0" sz="4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2">
  <p:cSld name="CUSTOM_6_1_1_2_1_1_1_1">
    <p:bg>
      <p:bgPr>
        <a:solidFill>
          <a:srgbClr val="F3F3F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0" name="Google Shape;160;p30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161" name="Google Shape;161;p30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2" name="Google Shape;162;p30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163" name="Google Shape;163;p30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4" name="Google Shape;164;p30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11_1_2_1">
    <p:bg>
      <p:bgPr>
        <a:solidFill>
          <a:srgbClr val="F3F3F3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1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1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b="0" i="0" lang="es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i="0" lang="es" sz="900" u="none" cap="none" strike="noStrike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/>
              </a:rPr>
              <a:t>Slidesgo</a:t>
            </a:r>
            <a:r>
              <a:rPr b="0" i="0" lang="es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i="0" lang="es" sz="900" u="none" cap="none" strike="noStrike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/>
              </a:rPr>
              <a:t>Flaticon</a:t>
            </a:r>
            <a:r>
              <a:rPr b="0" i="0" lang="es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i="0" lang="es" sz="900" u="none" cap="none" strike="noStrike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/>
              </a:rPr>
              <a:t>Freepik</a:t>
            </a:r>
            <a:r>
              <a:rPr b="0" i="0" lang="es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. </a:t>
            </a:r>
            <a:endParaRPr b="1" i="0" sz="900" u="none" cap="none" strike="noStrike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69" name="Google Shape;169;p31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70" name="Google Shape;170;p31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CUSTOM_12_1_1">
    <p:bg>
      <p:bgPr>
        <a:solidFill>
          <a:srgbClr val="EFEFE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solidFill>
          <a:srgbClr val="FDF3E5">
            <a:alpha val="29411"/>
          </a:srgbClr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8FAFB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b="0" i="0" sz="2800" u="none" cap="none" strike="noStrik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b="0" i="0" sz="12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b="0" i="0" sz="12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b="0" i="0" sz="12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b="0" i="0" sz="12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b="0" i="0" sz="12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b="0" i="0" sz="12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b="0" i="0" sz="12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b="0" i="0" sz="12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b="0" i="0" sz="12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fmla="val 1472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34"/>
          <p:cNvGrpSpPr/>
          <p:nvPr/>
        </p:nvGrpSpPr>
        <p:grpSpPr>
          <a:xfrm>
            <a:off x="4969574" y="1120650"/>
            <a:ext cx="3029366" cy="2547136"/>
            <a:chOff x="4741999" y="986350"/>
            <a:chExt cx="3029366" cy="2547136"/>
          </a:xfrm>
        </p:grpSpPr>
        <p:sp>
          <p:nvSpPr>
            <p:cNvPr id="179" name="Google Shape;179;p34"/>
            <p:cNvSpPr/>
            <p:nvPr/>
          </p:nvSpPr>
          <p:spPr>
            <a:xfrm>
              <a:off x="4742978" y="1175558"/>
              <a:ext cx="3028387" cy="2357928"/>
            </a:xfrm>
            <a:custGeom>
              <a:rect b="b" l="l" r="r" t="t"/>
              <a:pathLst>
                <a:path extrusionOk="0" h="53745" w="69027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4"/>
            <p:cNvSpPr/>
            <p:nvPr/>
          </p:nvSpPr>
          <p:spPr>
            <a:xfrm>
              <a:off x="5574260" y="2190926"/>
              <a:ext cx="5265" cy="1142615"/>
            </a:xfrm>
            <a:custGeom>
              <a:rect b="b" l="l" r="r" t="t"/>
              <a:pathLst>
                <a:path extrusionOk="0" h="26044" w="12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4"/>
            <p:cNvSpPr/>
            <p:nvPr/>
          </p:nvSpPr>
          <p:spPr>
            <a:xfrm>
              <a:off x="6886640" y="2190926"/>
              <a:ext cx="5001" cy="1142615"/>
            </a:xfrm>
            <a:custGeom>
              <a:rect b="b" l="l" r="r" t="t"/>
              <a:pathLst>
                <a:path extrusionOk="0" h="26044" w="114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4"/>
            <p:cNvSpPr/>
            <p:nvPr/>
          </p:nvSpPr>
          <p:spPr>
            <a:xfrm>
              <a:off x="6022366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4"/>
            <p:cNvSpPr/>
            <p:nvPr/>
          </p:nvSpPr>
          <p:spPr>
            <a:xfrm>
              <a:off x="7401651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4"/>
            <p:cNvSpPr/>
            <p:nvPr/>
          </p:nvSpPr>
          <p:spPr>
            <a:xfrm>
              <a:off x="6415194" y="1647223"/>
              <a:ext cx="5221" cy="1686327"/>
            </a:xfrm>
            <a:custGeom>
              <a:rect b="b" l="l" r="r" t="t"/>
              <a:pathLst>
                <a:path extrusionOk="0" h="38437" w="119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4"/>
            <p:cNvSpPr/>
            <p:nvPr/>
          </p:nvSpPr>
          <p:spPr>
            <a:xfrm>
              <a:off x="6406946" y="1636475"/>
              <a:ext cx="21541" cy="21322"/>
            </a:xfrm>
            <a:custGeom>
              <a:rect b="b" l="l" r="r" t="t"/>
              <a:pathLst>
                <a:path extrusionOk="0" h="486" w="491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4"/>
            <p:cNvSpPr/>
            <p:nvPr/>
          </p:nvSpPr>
          <p:spPr>
            <a:xfrm>
              <a:off x="4916447" y="2115949"/>
              <a:ext cx="2589355" cy="652691"/>
            </a:xfrm>
            <a:custGeom>
              <a:rect b="b" l="l" r="r" t="t"/>
              <a:pathLst>
                <a:path extrusionOk="0" h="14877" w="5902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4"/>
            <p:cNvSpPr/>
            <p:nvPr/>
          </p:nvSpPr>
          <p:spPr>
            <a:xfrm>
              <a:off x="5106104" y="1442255"/>
              <a:ext cx="527304" cy="29395"/>
            </a:xfrm>
            <a:custGeom>
              <a:rect b="b" l="l" r="r" t="t"/>
              <a:pathLst>
                <a:path extrusionOk="0" h="670" w="12019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4"/>
            <p:cNvSpPr/>
            <p:nvPr/>
          </p:nvSpPr>
          <p:spPr>
            <a:xfrm>
              <a:off x="5106104" y="1510870"/>
              <a:ext cx="260603" cy="29395"/>
            </a:xfrm>
            <a:custGeom>
              <a:rect b="b" l="l" r="r" t="t"/>
              <a:pathLst>
                <a:path extrusionOk="0" h="670" w="594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4"/>
            <p:cNvSpPr/>
            <p:nvPr/>
          </p:nvSpPr>
          <p:spPr>
            <a:xfrm>
              <a:off x="4741999" y="986350"/>
              <a:ext cx="3028454" cy="191920"/>
            </a:xfrm>
            <a:custGeom>
              <a:rect b="b" l="l" r="r" t="t"/>
              <a:pathLst>
                <a:path extrusionOk="0" h="4375" w="69001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4"/>
            <p:cNvSpPr/>
            <p:nvPr/>
          </p:nvSpPr>
          <p:spPr>
            <a:xfrm>
              <a:off x="4857439" y="1065308"/>
              <a:ext cx="41460" cy="41284"/>
            </a:xfrm>
            <a:custGeom>
              <a:rect b="b" l="l" r="r" t="t"/>
              <a:pathLst>
                <a:path extrusionOk="0" h="941" w="945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4"/>
            <p:cNvSpPr/>
            <p:nvPr/>
          </p:nvSpPr>
          <p:spPr>
            <a:xfrm>
              <a:off x="4947727" y="1065308"/>
              <a:ext cx="41240" cy="41284"/>
            </a:xfrm>
            <a:custGeom>
              <a:rect b="b" l="l" r="r" t="t"/>
              <a:pathLst>
                <a:path extrusionOk="0" h="941" w="94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4"/>
            <p:cNvSpPr/>
            <p:nvPr/>
          </p:nvSpPr>
          <p:spPr>
            <a:xfrm>
              <a:off x="5037840" y="1065308"/>
              <a:ext cx="41284" cy="41284"/>
            </a:xfrm>
            <a:custGeom>
              <a:rect b="b" l="l" r="r" t="t"/>
              <a:pathLst>
                <a:path extrusionOk="0" h="941" w="941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4"/>
            <p:cNvSpPr/>
            <p:nvPr/>
          </p:nvSpPr>
          <p:spPr>
            <a:xfrm>
              <a:off x="5988347" y="1835302"/>
              <a:ext cx="75197" cy="75197"/>
            </a:xfrm>
            <a:custGeom>
              <a:rect b="b" l="l" r="r" t="t"/>
              <a:pathLst>
                <a:path extrusionOk="0" h="1714" w="1714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34"/>
          <p:cNvSpPr/>
          <p:nvPr/>
        </p:nvSpPr>
        <p:spPr>
          <a:xfrm>
            <a:off x="5989825" y="1384119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34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96" name="Google Shape;196;p34"/>
            <p:cNvSpPr/>
            <p:nvPr/>
          </p:nvSpPr>
          <p:spPr>
            <a:xfrm>
              <a:off x="3597011" y="2562740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4"/>
            <p:cNvSpPr/>
            <p:nvPr/>
          </p:nvSpPr>
          <p:spPr>
            <a:xfrm>
              <a:off x="3551493" y="2606065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4"/>
            <p:cNvSpPr/>
            <p:nvPr/>
          </p:nvSpPr>
          <p:spPr>
            <a:xfrm>
              <a:off x="3714500" y="2671849"/>
              <a:ext cx="170313" cy="151404"/>
            </a:xfrm>
            <a:custGeom>
              <a:rect b="b" l="l" r="r" t="t"/>
              <a:pathLst>
                <a:path extrusionOk="0" h="3451" w="3882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4"/>
            <p:cNvSpPr/>
            <p:nvPr/>
          </p:nvSpPr>
          <p:spPr>
            <a:xfrm>
              <a:off x="3756134" y="2721819"/>
              <a:ext cx="87087" cy="54928"/>
            </a:xfrm>
            <a:custGeom>
              <a:rect b="b" l="l" r="r" t="t"/>
              <a:pathLst>
                <a:path extrusionOk="0" h="1252" w="1985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4"/>
            <p:cNvSpPr/>
            <p:nvPr/>
          </p:nvSpPr>
          <p:spPr>
            <a:xfrm>
              <a:off x="4012257" y="2708832"/>
              <a:ext cx="705031" cy="5001"/>
            </a:xfrm>
            <a:custGeom>
              <a:rect b="b" l="l" r="r" t="t"/>
              <a:pathLst>
                <a:path extrusionOk="0" h="114" w="1607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4"/>
            <p:cNvSpPr/>
            <p:nvPr/>
          </p:nvSpPr>
          <p:spPr>
            <a:xfrm>
              <a:off x="4020505" y="2777623"/>
              <a:ext cx="407707" cy="5045"/>
            </a:xfrm>
            <a:custGeom>
              <a:rect b="b" l="l" r="r" t="t"/>
              <a:pathLst>
                <a:path extrusionOk="0" h="115" w="9293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34"/>
          <p:cNvSpPr txBox="1"/>
          <p:nvPr>
            <p:ph idx="1" type="subTitle"/>
          </p:nvPr>
        </p:nvSpPr>
        <p:spPr>
          <a:xfrm>
            <a:off x="482625" y="3280977"/>
            <a:ext cx="3326700" cy="13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Integrantes: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Massimo Imparato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Angélica Sánchez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34"/>
          <p:cNvSpPr txBox="1"/>
          <p:nvPr>
            <p:ph type="ctrTitle"/>
          </p:nvPr>
        </p:nvSpPr>
        <p:spPr>
          <a:xfrm>
            <a:off x="482625" y="1763606"/>
            <a:ext cx="32484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RADIX SORT</a:t>
            </a:r>
            <a:endParaRPr/>
          </a:p>
        </p:txBody>
      </p:sp>
      <p:grpSp>
        <p:nvGrpSpPr>
          <p:cNvPr id="204" name="Google Shape;204;p34"/>
          <p:cNvGrpSpPr/>
          <p:nvPr/>
        </p:nvGrpSpPr>
        <p:grpSpPr>
          <a:xfrm>
            <a:off x="5765433" y="3973585"/>
            <a:ext cx="203088" cy="412126"/>
            <a:chOff x="7764635" y="2404362"/>
            <a:chExt cx="353564" cy="717489"/>
          </a:xfrm>
        </p:grpSpPr>
        <p:sp>
          <p:nvSpPr>
            <p:cNvPr id="205" name="Google Shape;205;p34"/>
            <p:cNvSpPr/>
            <p:nvPr/>
          </p:nvSpPr>
          <p:spPr>
            <a:xfrm>
              <a:off x="7764635" y="2517069"/>
              <a:ext cx="238359" cy="604782"/>
            </a:xfrm>
            <a:custGeom>
              <a:rect b="b" l="l" r="r" t="t"/>
              <a:pathLst>
                <a:path extrusionOk="0" h="13785" w="5433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4"/>
            <p:cNvSpPr/>
            <p:nvPr/>
          </p:nvSpPr>
          <p:spPr>
            <a:xfrm>
              <a:off x="7976141" y="2404362"/>
              <a:ext cx="142059" cy="360456"/>
            </a:xfrm>
            <a:custGeom>
              <a:rect b="b" l="l" r="r" t="t"/>
              <a:pathLst>
                <a:path extrusionOk="0" h="8216" w="3238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34"/>
          <p:cNvSpPr/>
          <p:nvPr/>
        </p:nvSpPr>
        <p:spPr>
          <a:xfrm>
            <a:off x="4577856" y="957875"/>
            <a:ext cx="238359" cy="604739"/>
          </a:xfrm>
          <a:custGeom>
            <a:rect b="b" l="l" r="r" t="t"/>
            <a:pathLst>
              <a:path extrusionOk="0" h="13784" w="5433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4"/>
          <p:cNvSpPr/>
          <p:nvPr/>
        </p:nvSpPr>
        <p:spPr>
          <a:xfrm>
            <a:off x="4437554" y="1301654"/>
            <a:ext cx="144253" cy="365414"/>
          </a:xfrm>
          <a:custGeom>
            <a:rect b="b" l="l" r="r" t="t"/>
            <a:pathLst>
              <a:path extrusionOk="0" h="8329" w="3288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34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210" name="Google Shape;210;p34"/>
            <p:cNvSpPr/>
            <p:nvPr/>
          </p:nvSpPr>
          <p:spPr>
            <a:xfrm>
              <a:off x="7825967" y="3240163"/>
              <a:ext cx="777728" cy="1015297"/>
            </a:xfrm>
            <a:custGeom>
              <a:rect b="b" l="l" r="r" t="t"/>
              <a:pathLst>
                <a:path extrusionOk="0" h="23142" w="17727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4"/>
            <p:cNvSpPr/>
            <p:nvPr/>
          </p:nvSpPr>
          <p:spPr>
            <a:xfrm>
              <a:off x="8008869" y="3262319"/>
              <a:ext cx="542308" cy="1312226"/>
            </a:xfrm>
            <a:custGeom>
              <a:rect b="b" l="l" r="r" t="t"/>
              <a:pathLst>
                <a:path extrusionOk="0" h="29910" w="12361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4"/>
            <p:cNvSpPr/>
            <p:nvPr/>
          </p:nvSpPr>
          <p:spPr>
            <a:xfrm>
              <a:off x="8156322" y="3423942"/>
              <a:ext cx="48962" cy="303159"/>
            </a:xfrm>
            <a:custGeom>
              <a:rect b="b" l="l" r="r" t="t"/>
              <a:pathLst>
                <a:path extrusionOk="0" h="6910" w="1116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4"/>
            <p:cNvSpPr/>
            <p:nvPr/>
          </p:nvSpPr>
          <p:spPr>
            <a:xfrm>
              <a:off x="8204844" y="3651900"/>
              <a:ext cx="358394" cy="75197"/>
            </a:xfrm>
            <a:custGeom>
              <a:rect b="b" l="l" r="r" t="t"/>
              <a:pathLst>
                <a:path extrusionOk="0" h="1714" w="8169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4"/>
            <p:cNvSpPr/>
            <p:nvPr/>
          </p:nvSpPr>
          <p:spPr>
            <a:xfrm>
              <a:off x="7865277" y="3676029"/>
              <a:ext cx="192556" cy="449649"/>
            </a:xfrm>
            <a:custGeom>
              <a:rect b="b" l="l" r="r" t="t"/>
              <a:pathLst>
                <a:path extrusionOk="0" h="10249" w="4389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4"/>
            <p:cNvSpPr/>
            <p:nvPr/>
          </p:nvSpPr>
          <p:spPr>
            <a:xfrm>
              <a:off x="8057610" y="3961942"/>
              <a:ext cx="474920" cy="163732"/>
            </a:xfrm>
            <a:custGeom>
              <a:rect b="b" l="l" r="r" t="t"/>
              <a:pathLst>
                <a:path extrusionOk="0" h="3732" w="10825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34"/>
          <p:cNvSpPr/>
          <p:nvPr/>
        </p:nvSpPr>
        <p:spPr>
          <a:xfrm>
            <a:off x="3503875" y="4691494"/>
            <a:ext cx="5958719" cy="5089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34"/>
          <p:cNvGrpSpPr/>
          <p:nvPr/>
        </p:nvGrpSpPr>
        <p:grpSpPr>
          <a:xfrm>
            <a:off x="3929256" y="3919614"/>
            <a:ext cx="576963" cy="773332"/>
            <a:chOff x="3429656" y="3785314"/>
            <a:chExt cx="576963" cy="773332"/>
          </a:xfrm>
        </p:grpSpPr>
        <p:sp>
          <p:nvSpPr>
            <p:cNvPr id="218" name="Google Shape;218;p34"/>
            <p:cNvSpPr/>
            <p:nvPr/>
          </p:nvSpPr>
          <p:spPr>
            <a:xfrm>
              <a:off x="3429656" y="4237325"/>
              <a:ext cx="230725" cy="140304"/>
            </a:xfrm>
            <a:custGeom>
              <a:rect b="b" l="l" r="r" t="t"/>
              <a:pathLst>
                <a:path extrusionOk="0" h="3198" w="5259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4"/>
            <p:cNvSpPr/>
            <p:nvPr/>
          </p:nvSpPr>
          <p:spPr>
            <a:xfrm>
              <a:off x="3554866" y="3785314"/>
              <a:ext cx="162065" cy="334616"/>
            </a:xfrm>
            <a:custGeom>
              <a:rect b="b" l="l" r="r" t="t"/>
              <a:pathLst>
                <a:path extrusionOk="0" h="7627" w="3694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4"/>
            <p:cNvSpPr/>
            <p:nvPr/>
          </p:nvSpPr>
          <p:spPr>
            <a:xfrm>
              <a:off x="3727853" y="3883016"/>
              <a:ext cx="278766" cy="276572"/>
            </a:xfrm>
            <a:custGeom>
              <a:rect b="b" l="l" r="r" t="t"/>
              <a:pathLst>
                <a:path extrusionOk="0" h="6304" w="6354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3539555" y="4279398"/>
              <a:ext cx="159169" cy="279248"/>
            </a:xfrm>
            <a:custGeom>
              <a:rect b="b" l="l" r="r" t="t"/>
              <a:pathLst>
                <a:path extrusionOk="0" h="6365" w="3628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3625017" y="3907278"/>
              <a:ext cx="73881" cy="622375"/>
            </a:xfrm>
            <a:custGeom>
              <a:rect b="b" l="l" r="r" t="t"/>
              <a:pathLst>
                <a:path extrusionOk="0" h="14186" w="1684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3694861" y="3953650"/>
              <a:ext cx="204183" cy="424379"/>
            </a:xfrm>
            <a:custGeom>
              <a:rect b="b" l="l" r="r" t="t"/>
              <a:pathLst>
                <a:path extrusionOk="0" h="9673" w="4654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34"/>
          <p:cNvSpPr/>
          <p:nvPr/>
        </p:nvSpPr>
        <p:spPr>
          <a:xfrm>
            <a:off x="62416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4"/>
          <p:cNvSpPr/>
          <p:nvPr/>
        </p:nvSpPr>
        <p:spPr>
          <a:xfrm>
            <a:off x="7105967" y="2325226"/>
            <a:ext cx="21541" cy="21541"/>
          </a:xfrm>
          <a:custGeom>
            <a:rect b="b" l="l" r="r" t="t"/>
            <a:pathLst>
              <a:path extrusionOk="0" h="491" w="491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4"/>
          <p:cNvSpPr/>
          <p:nvPr/>
        </p:nvSpPr>
        <p:spPr>
          <a:xfrm>
            <a:off x="6948775" y="3888553"/>
            <a:ext cx="69055" cy="15619"/>
          </a:xfrm>
          <a:custGeom>
            <a:rect b="b" l="l" r="r" t="t"/>
            <a:pathLst>
              <a:path extrusionOk="0" h="356" w="1574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4"/>
          <p:cNvSpPr/>
          <p:nvPr/>
        </p:nvSpPr>
        <p:spPr>
          <a:xfrm>
            <a:off x="7189192" y="3888553"/>
            <a:ext cx="69231" cy="15619"/>
          </a:xfrm>
          <a:custGeom>
            <a:rect b="b" l="l" r="r" t="t"/>
            <a:pathLst>
              <a:path extrusionOk="0" h="356" w="1578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4"/>
          <p:cNvSpPr/>
          <p:nvPr/>
        </p:nvSpPr>
        <p:spPr>
          <a:xfrm>
            <a:off x="7429785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4"/>
          <p:cNvSpPr/>
          <p:nvPr/>
        </p:nvSpPr>
        <p:spPr>
          <a:xfrm>
            <a:off x="7670422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4"/>
          <p:cNvSpPr/>
          <p:nvPr/>
        </p:nvSpPr>
        <p:spPr>
          <a:xfrm>
            <a:off x="7103072" y="3160632"/>
            <a:ext cx="24437" cy="23384"/>
          </a:xfrm>
          <a:custGeom>
            <a:rect b="b" l="l" r="r" t="t"/>
            <a:pathLst>
              <a:path extrusionOk="0" h="533" w="557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4"/>
          <p:cNvSpPr/>
          <p:nvPr/>
        </p:nvSpPr>
        <p:spPr>
          <a:xfrm>
            <a:off x="7388589" y="3109215"/>
            <a:ext cx="24393" cy="23603"/>
          </a:xfrm>
          <a:custGeom>
            <a:rect b="b" l="l" r="r" t="t"/>
            <a:pathLst>
              <a:path extrusionOk="0" h="538" w="556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oogle Shape;232;p34"/>
          <p:cNvGrpSpPr/>
          <p:nvPr/>
        </p:nvGrpSpPr>
        <p:grpSpPr>
          <a:xfrm>
            <a:off x="3940094" y="1807838"/>
            <a:ext cx="1294564" cy="589571"/>
            <a:chOff x="3940094" y="1807838"/>
            <a:chExt cx="1294564" cy="589571"/>
          </a:xfrm>
        </p:grpSpPr>
        <p:grpSp>
          <p:nvGrpSpPr>
            <p:cNvPr id="233" name="Google Shape;233;p34"/>
            <p:cNvGrpSpPr/>
            <p:nvPr/>
          </p:nvGrpSpPr>
          <p:grpSpPr>
            <a:xfrm>
              <a:off x="3940094" y="1807838"/>
              <a:ext cx="1294564" cy="589571"/>
              <a:chOff x="3543907" y="2562740"/>
              <a:chExt cx="1294564" cy="381674"/>
            </a:xfrm>
          </p:grpSpPr>
          <p:sp>
            <p:nvSpPr>
              <p:cNvPr id="234" name="Google Shape;234;p34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34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6" name="Google Shape;236;p34"/>
            <p:cNvSpPr/>
            <p:nvPr/>
          </p:nvSpPr>
          <p:spPr>
            <a:xfrm>
              <a:off x="4099654" y="1961924"/>
              <a:ext cx="114112" cy="114156"/>
            </a:xfrm>
            <a:custGeom>
              <a:rect b="b" l="l" r="r" t="t"/>
              <a:pathLst>
                <a:path extrusionOk="0" h="2602" w="2601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4270842" y="1979561"/>
              <a:ext cx="397704" cy="22112"/>
            </a:xfrm>
            <a:custGeom>
              <a:rect b="b" l="l" r="r" t="t"/>
              <a:pathLst>
                <a:path extrusionOk="0" h="504" w="9065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4270842" y="2029574"/>
              <a:ext cx="773516" cy="22331"/>
            </a:xfrm>
            <a:custGeom>
              <a:rect b="b" l="l" r="r" t="t"/>
              <a:pathLst>
                <a:path extrusionOk="0" h="509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4099654" y="2137367"/>
              <a:ext cx="114112" cy="114112"/>
            </a:xfrm>
            <a:custGeom>
              <a:rect b="b" l="l" r="r" t="t"/>
              <a:pathLst>
                <a:path extrusionOk="0" h="2601" w="2601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4270842" y="2154960"/>
              <a:ext cx="203086" cy="22156"/>
            </a:xfrm>
            <a:custGeom>
              <a:rect b="b" l="l" r="r" t="t"/>
              <a:pathLst>
                <a:path extrusionOk="0" h="505" w="4629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4270842" y="2205018"/>
              <a:ext cx="773516" cy="22287"/>
            </a:xfrm>
            <a:custGeom>
              <a:rect b="b" l="l" r="r" t="t"/>
              <a:pathLst>
                <a:path extrusionOk="0" h="508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p34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43" name="Google Shape;243;p34"/>
            <p:cNvSpPr/>
            <p:nvPr/>
          </p:nvSpPr>
          <p:spPr>
            <a:xfrm>
              <a:off x="5966342" y="1378202"/>
              <a:ext cx="153861" cy="136663"/>
            </a:xfrm>
            <a:custGeom>
              <a:rect b="b" l="l" r="r" t="t"/>
              <a:pathLst>
                <a:path extrusionOk="0" h="3115" w="3507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6003940" y="1423214"/>
              <a:ext cx="78839" cy="50146"/>
            </a:xfrm>
            <a:custGeom>
              <a:rect b="b" l="l" r="r" t="t"/>
              <a:pathLst>
                <a:path extrusionOk="0" h="1143" w="1797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6235364" y="1411237"/>
              <a:ext cx="636985" cy="5177"/>
            </a:xfrm>
            <a:custGeom>
              <a:rect b="b" l="l" r="r" t="t"/>
              <a:pathLst>
                <a:path extrusionOk="0" h="118" w="14519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6242822" y="1473535"/>
              <a:ext cx="368178" cy="5001"/>
            </a:xfrm>
            <a:custGeom>
              <a:rect b="b" l="l" r="r" t="t"/>
              <a:pathLst>
                <a:path extrusionOk="0" h="114" w="8392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34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48" name="Google Shape;248;p34"/>
            <p:cNvSpPr/>
            <p:nvPr/>
          </p:nvSpPr>
          <p:spPr>
            <a:xfrm>
              <a:off x="7814487" y="2708836"/>
              <a:ext cx="496812" cy="472595"/>
            </a:xfrm>
            <a:custGeom>
              <a:rect b="b" l="l" r="r" t="t"/>
              <a:pathLst>
                <a:path extrusionOk="0" h="10772" w="11324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7997564" y="2870459"/>
              <a:ext cx="149956" cy="166277"/>
            </a:xfrm>
            <a:custGeom>
              <a:rect b="b" l="l" r="r" t="t"/>
              <a:pathLst>
                <a:path extrusionOk="0" h="3790" w="3418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34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51" name="Google Shape;251;p34"/>
            <p:cNvSpPr/>
            <p:nvPr/>
          </p:nvSpPr>
          <p:spPr>
            <a:xfrm>
              <a:off x="-216393" y="1767355"/>
              <a:ext cx="5288" cy="1517707"/>
            </a:xfrm>
            <a:custGeom>
              <a:rect b="b" l="l" r="r" t="t"/>
              <a:pathLst>
                <a:path extrusionOk="0" h="33294" w="116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53178" y="2086723"/>
              <a:ext cx="22382" cy="22337"/>
            </a:xfrm>
            <a:custGeom>
              <a:rect b="b" l="l" r="r" t="t"/>
              <a:pathLst>
                <a:path extrusionOk="0" h="490" w="491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-224917" y="1767355"/>
              <a:ext cx="22337" cy="22382"/>
            </a:xfrm>
            <a:custGeom>
              <a:rect b="b" l="l" r="r" t="t"/>
              <a:pathLst>
                <a:path extrusionOk="0" h="491" w="49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-235675" y="4406176"/>
              <a:ext cx="327711" cy="143137"/>
            </a:xfrm>
            <a:custGeom>
              <a:rect b="b" l="l" r="r" t="t"/>
              <a:pathLst>
                <a:path extrusionOk="0" h="3140" w="7189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-235265" y="4494748"/>
              <a:ext cx="64366" cy="49505"/>
            </a:xfrm>
            <a:custGeom>
              <a:rect b="b" l="l" r="r" t="t"/>
              <a:pathLst>
                <a:path extrusionOk="0" h="1086" w="1412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-233897" y="4517540"/>
              <a:ext cx="301864" cy="32046"/>
            </a:xfrm>
            <a:custGeom>
              <a:rect b="b" l="l" r="r" t="t"/>
              <a:pathLst>
                <a:path extrusionOk="0" h="703" w="6622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-236450" y="4537415"/>
              <a:ext cx="298217" cy="7020"/>
            </a:xfrm>
            <a:custGeom>
              <a:rect b="b" l="l" r="r" t="t"/>
              <a:pathLst>
                <a:path extrusionOk="0" h="154" w="6542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-730" y="4515443"/>
              <a:ext cx="17915" cy="27807"/>
            </a:xfrm>
            <a:custGeom>
              <a:rect b="b" l="l" r="r" t="t"/>
              <a:pathLst>
                <a:path extrusionOk="0" h="610" w="393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-52378" y="4502953"/>
              <a:ext cx="9983" cy="14815"/>
            </a:xfrm>
            <a:custGeom>
              <a:rect b="b" l="l" r="r" t="t"/>
              <a:pathLst>
                <a:path extrusionOk="0" h="325" w="219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-66737" y="4500492"/>
              <a:ext cx="11579" cy="10165"/>
            </a:xfrm>
            <a:custGeom>
              <a:rect b="b" l="l" r="r" t="t"/>
              <a:pathLst>
                <a:path extrusionOk="0" h="223" w="254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4"/>
            <p:cNvSpPr/>
            <p:nvPr/>
          </p:nvSpPr>
          <p:spPr>
            <a:xfrm>
              <a:off x="-75718" y="4492970"/>
              <a:ext cx="18599" cy="2279"/>
            </a:xfrm>
            <a:custGeom>
              <a:rect b="b" l="l" r="r" t="t"/>
              <a:pathLst>
                <a:path extrusionOk="0" h="50" w="408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-79136" y="4482258"/>
              <a:ext cx="21197" cy="3100"/>
            </a:xfrm>
            <a:custGeom>
              <a:rect b="b" l="l" r="r" t="t"/>
              <a:pathLst>
                <a:path extrusionOk="0" h="68" w="465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-46224" y="4486178"/>
              <a:ext cx="33323" cy="19237"/>
            </a:xfrm>
            <a:custGeom>
              <a:rect b="b" l="l" r="r" t="t"/>
              <a:pathLst>
                <a:path extrusionOk="0" h="422" w="731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-58806" y="4481209"/>
              <a:ext cx="17231" cy="21835"/>
            </a:xfrm>
            <a:custGeom>
              <a:rect b="b" l="l" r="r" t="t"/>
              <a:pathLst>
                <a:path extrusionOk="0" h="479" w="378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-233670" y="4492924"/>
              <a:ext cx="63363" cy="49916"/>
            </a:xfrm>
            <a:custGeom>
              <a:rect b="b" l="l" r="r" t="t"/>
              <a:pathLst>
                <a:path extrusionOk="0" h="1095" w="139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-217760" y="4420900"/>
              <a:ext cx="2416" cy="72115"/>
            </a:xfrm>
            <a:custGeom>
              <a:rect b="b" l="l" r="r" t="t"/>
              <a:pathLst>
                <a:path extrusionOk="0" h="1582" w="53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-148426" y="4525837"/>
              <a:ext cx="51420" cy="2690"/>
            </a:xfrm>
            <a:custGeom>
              <a:rect b="b" l="l" r="r" t="t"/>
              <a:pathLst>
                <a:path extrusionOk="0" h="59" w="1128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4"/>
            <p:cNvSpPr/>
            <p:nvPr/>
          </p:nvSpPr>
          <p:spPr>
            <a:xfrm>
              <a:off x="-183298" y="4526840"/>
              <a:ext cx="6017" cy="10029"/>
            </a:xfrm>
            <a:custGeom>
              <a:rect b="b" l="l" r="r" t="t"/>
              <a:pathLst>
                <a:path extrusionOk="0" h="220" w="132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-196427" y="4510839"/>
              <a:ext cx="7385" cy="6792"/>
            </a:xfrm>
            <a:custGeom>
              <a:rect b="b" l="l" r="r" t="t"/>
              <a:pathLst>
                <a:path extrusionOk="0" h="149" w="162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-214889" y="4502953"/>
              <a:ext cx="10485" cy="4285"/>
            </a:xfrm>
            <a:custGeom>
              <a:rect b="b" l="l" r="r" t="t"/>
              <a:pathLst>
                <a:path extrusionOk="0" h="94" w="23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-228336" y="4500309"/>
              <a:ext cx="5835" cy="2781"/>
            </a:xfrm>
            <a:custGeom>
              <a:rect b="b" l="l" r="r" t="t"/>
              <a:pathLst>
                <a:path extrusionOk="0" h="61" w="128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557412" y="1720904"/>
              <a:ext cx="199024" cy="228563"/>
            </a:xfrm>
            <a:custGeom>
              <a:rect b="b" l="l" r="r" t="t"/>
              <a:pathLst>
                <a:path extrusionOk="0" h="5014" w="4366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640058" y="1808564"/>
              <a:ext cx="46679" cy="60446"/>
            </a:xfrm>
            <a:custGeom>
              <a:rect b="b" l="l" r="r" t="t"/>
              <a:pathLst>
                <a:path extrusionOk="0" h="1326" w="1024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657152" y="1828895"/>
              <a:ext cx="37106" cy="52104"/>
            </a:xfrm>
            <a:custGeom>
              <a:rect b="b" l="l" r="r" t="t"/>
              <a:pathLst>
                <a:path extrusionOk="0" h="1143" w="814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590871" y="1833453"/>
              <a:ext cx="74349" cy="34736"/>
            </a:xfrm>
            <a:custGeom>
              <a:rect b="b" l="l" r="r" t="t"/>
              <a:pathLst>
                <a:path extrusionOk="0" h="762" w="1631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590689" y="1832405"/>
              <a:ext cx="75534" cy="35967"/>
            </a:xfrm>
            <a:custGeom>
              <a:rect b="b" l="l" r="r" t="t"/>
              <a:pathLst>
                <a:path extrusionOk="0" h="789" w="1657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676708" y="1844667"/>
              <a:ext cx="26941" cy="45084"/>
            </a:xfrm>
            <a:custGeom>
              <a:rect b="b" l="l" r="r" t="t"/>
              <a:pathLst>
                <a:path extrusionOk="0" h="989" w="591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633265" y="1865180"/>
              <a:ext cx="6655" cy="46861"/>
            </a:xfrm>
            <a:custGeom>
              <a:rect b="b" l="l" r="r" t="t"/>
              <a:pathLst>
                <a:path extrusionOk="0" h="1028" w="146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-274696" y="1817590"/>
              <a:ext cx="294251" cy="305967"/>
            </a:xfrm>
            <a:custGeom>
              <a:rect b="b" l="l" r="r" t="t"/>
              <a:pathLst>
                <a:path extrusionOk="0" h="6712" w="6455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-318731" y="1708186"/>
              <a:ext cx="235674" cy="401649"/>
            </a:xfrm>
            <a:custGeom>
              <a:rect b="b" l="l" r="r" t="t"/>
              <a:pathLst>
                <a:path extrusionOk="0" h="8811" w="517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-114146" y="1855653"/>
              <a:ext cx="15362" cy="15362"/>
            </a:xfrm>
            <a:custGeom>
              <a:rect b="b" l="l" r="r" t="t"/>
              <a:pathLst>
                <a:path extrusionOk="0" h="337" w="337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-122123" y="1845579"/>
              <a:ext cx="31271" cy="9436"/>
            </a:xfrm>
            <a:custGeom>
              <a:rect b="b" l="l" r="r" t="t"/>
              <a:pathLst>
                <a:path extrusionOk="0" h="207" w="686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-203447" y="1855653"/>
              <a:ext cx="15408" cy="15362"/>
            </a:xfrm>
            <a:custGeom>
              <a:rect b="b" l="l" r="r" t="t"/>
              <a:pathLst>
                <a:path extrusionOk="0" h="337" w="338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-213977" y="1845579"/>
              <a:ext cx="31362" cy="9436"/>
            </a:xfrm>
            <a:custGeom>
              <a:rect b="b" l="l" r="r" t="t"/>
              <a:pathLst>
                <a:path extrusionOk="0" h="207" w="688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-185669" y="1931689"/>
              <a:ext cx="45084" cy="24525"/>
            </a:xfrm>
            <a:custGeom>
              <a:rect b="b" l="l" r="r" t="t"/>
              <a:pathLst>
                <a:path extrusionOk="0" h="538" w="989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-230706" y="2000659"/>
              <a:ext cx="79728" cy="41801"/>
            </a:xfrm>
            <a:custGeom>
              <a:rect b="b" l="l" r="r" t="t"/>
              <a:pathLst>
                <a:path extrusionOk="0" h="917" w="1749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-463782" y="1667843"/>
              <a:ext cx="411450" cy="438026"/>
            </a:xfrm>
            <a:custGeom>
              <a:rect b="b" l="l" r="r" t="t"/>
              <a:pathLst>
                <a:path extrusionOk="0" h="9609" w="9026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-277933" y="1746249"/>
              <a:ext cx="120572" cy="78999"/>
            </a:xfrm>
            <a:custGeom>
              <a:rect b="b" l="l" r="r" t="t"/>
              <a:pathLst>
                <a:path extrusionOk="0" h="1733" w="2645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-434699" y="1751811"/>
              <a:ext cx="83922" cy="216666"/>
            </a:xfrm>
            <a:custGeom>
              <a:rect b="b" l="l" r="r" t="t"/>
              <a:pathLst>
                <a:path extrusionOk="0" h="4753" w="1841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-84880" y="1790649"/>
              <a:ext cx="89119" cy="119661"/>
            </a:xfrm>
            <a:custGeom>
              <a:rect b="b" l="l" r="r" t="t"/>
              <a:pathLst>
                <a:path extrusionOk="0" h="2625" w="1955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-90897" y="2826977"/>
              <a:ext cx="205087" cy="1628251"/>
            </a:xfrm>
            <a:custGeom>
              <a:rect b="b" l="l" r="r" t="t"/>
              <a:pathLst>
                <a:path extrusionOk="0" h="35719" w="4499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-477919" y="2696154"/>
              <a:ext cx="441491" cy="1776418"/>
            </a:xfrm>
            <a:custGeom>
              <a:rect b="b" l="l" r="r" t="t"/>
              <a:pathLst>
                <a:path extrusionOk="0" h="38742" w="9685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-260975" y="2710052"/>
              <a:ext cx="102840" cy="1755934"/>
            </a:xfrm>
            <a:custGeom>
              <a:rect b="b" l="l" r="r" t="t"/>
              <a:pathLst>
                <a:path extrusionOk="0" h="38520" w="2256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-258422" y="4440821"/>
              <a:ext cx="221999" cy="33505"/>
            </a:xfrm>
            <a:custGeom>
              <a:rect b="b" l="l" r="r" t="t"/>
              <a:pathLst>
                <a:path extrusionOk="0" h="735" w="487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-245841" y="2706496"/>
              <a:ext cx="2462" cy="10348"/>
            </a:xfrm>
            <a:custGeom>
              <a:rect b="b" l="l" r="r" t="t"/>
              <a:pathLst>
                <a:path extrusionOk="0" h="227" w="54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-245248" y="272700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-244655" y="274729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-244063" y="2767808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-243425" y="2788321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-242878" y="2808652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-242239" y="2829165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-241692" y="284949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-241054" y="287000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-240462" y="2890295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-239869" y="291085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-239459" y="2931367"/>
              <a:ext cx="2051" cy="10211"/>
            </a:xfrm>
            <a:custGeom>
              <a:rect b="b" l="l" r="r" t="t"/>
              <a:pathLst>
                <a:path extrusionOk="0" h="224" w="45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-239276" y="2951880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-239094" y="2972211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-238456" y="2992724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-237635" y="301323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-236450" y="3033568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-235265" y="305408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-233897" y="3074367"/>
              <a:ext cx="2644" cy="10439"/>
            </a:xfrm>
            <a:custGeom>
              <a:rect b="b" l="l" r="r" t="t"/>
              <a:pathLst>
                <a:path extrusionOk="0" h="229" w="58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-232302" y="3094925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-230296" y="311525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-228108" y="3135587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-225692" y="3155918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-223139" y="3176203"/>
              <a:ext cx="2826" cy="10029"/>
            </a:xfrm>
            <a:custGeom>
              <a:rect b="b" l="l" r="r" t="t"/>
              <a:pathLst>
                <a:path extrusionOk="0" h="220" w="62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-220359" y="319630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-217578" y="3216455"/>
              <a:ext cx="3054" cy="10211"/>
            </a:xfrm>
            <a:custGeom>
              <a:rect b="b" l="l" r="r" t="t"/>
              <a:pathLst>
                <a:path extrusionOk="0" h="224" w="67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-214387" y="3236740"/>
              <a:ext cx="3054" cy="10074"/>
            </a:xfrm>
            <a:custGeom>
              <a:rect b="b" l="l" r="r" t="t"/>
              <a:pathLst>
                <a:path extrusionOk="0" h="221" w="67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-211151" y="3256889"/>
              <a:ext cx="3009" cy="9983"/>
            </a:xfrm>
            <a:custGeom>
              <a:rect b="b" l="l" r="r" t="t"/>
              <a:pathLst>
                <a:path extrusionOk="0" h="219" w="66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-207777" y="3276992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-204450" y="3297140"/>
              <a:ext cx="3100" cy="9983"/>
            </a:xfrm>
            <a:custGeom>
              <a:rect b="b" l="l" r="r" t="t"/>
              <a:pathLst>
                <a:path extrusionOk="0" h="219" w="68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-201031" y="3317243"/>
              <a:ext cx="3237" cy="10029"/>
            </a:xfrm>
            <a:custGeom>
              <a:rect b="b" l="l" r="r" t="t"/>
              <a:pathLst>
                <a:path extrusionOk="0" h="220" w="71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-197657" y="3337346"/>
              <a:ext cx="3282" cy="10074"/>
            </a:xfrm>
            <a:custGeom>
              <a:rect b="b" l="l" r="r" t="t"/>
              <a:pathLst>
                <a:path extrusionOk="0" h="221" w="72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-194239" y="3357449"/>
              <a:ext cx="3009" cy="10074"/>
            </a:xfrm>
            <a:custGeom>
              <a:rect b="b" l="l" r="r" t="t"/>
              <a:pathLst>
                <a:path extrusionOk="0" h="221" w="66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-190865" y="3377598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-187902" y="3397746"/>
              <a:ext cx="3054" cy="9983"/>
            </a:xfrm>
            <a:custGeom>
              <a:rect b="b" l="l" r="r" t="t"/>
              <a:pathLst>
                <a:path extrusionOk="0" h="219" w="67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-184894" y="3417849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-182113" y="3437998"/>
              <a:ext cx="3054" cy="10165"/>
            </a:xfrm>
            <a:custGeom>
              <a:rect b="b" l="l" r="r" t="t"/>
              <a:pathLst>
                <a:path extrusionOk="0" h="223" w="67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-179515" y="3458283"/>
              <a:ext cx="2872" cy="10029"/>
            </a:xfrm>
            <a:custGeom>
              <a:rect b="b" l="l" r="r" t="t"/>
              <a:pathLst>
                <a:path extrusionOk="0" h="220" w="63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-177144" y="3478386"/>
              <a:ext cx="2872" cy="10257"/>
            </a:xfrm>
            <a:custGeom>
              <a:rect b="b" l="l" r="r" t="t"/>
              <a:pathLst>
                <a:path extrusionOk="0" h="225" w="63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-174910" y="3498717"/>
              <a:ext cx="2781" cy="10211"/>
            </a:xfrm>
            <a:custGeom>
              <a:rect b="b" l="l" r="r" t="t"/>
              <a:pathLst>
                <a:path extrusionOk="0" h="224" w="61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-172905" y="3519048"/>
              <a:ext cx="2598" cy="10211"/>
            </a:xfrm>
            <a:custGeom>
              <a:rect b="b" l="l" r="r" t="t"/>
              <a:pathLst>
                <a:path extrusionOk="0" h="224" w="57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-171355" y="3539333"/>
              <a:ext cx="2644" cy="10257"/>
            </a:xfrm>
            <a:custGeom>
              <a:rect b="b" l="l" r="r" t="t"/>
              <a:pathLst>
                <a:path extrusionOk="0" h="225" w="58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-169759" y="3559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-168574" y="358022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-167571" y="3600554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-166751" y="3620885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-166158" y="3641398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-165748" y="3661683"/>
              <a:ext cx="2234" cy="10393"/>
            </a:xfrm>
            <a:custGeom>
              <a:rect b="b" l="l" r="r" t="t"/>
              <a:pathLst>
                <a:path extrusionOk="0" h="228" w="49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-165566" y="368219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-165383" y="3702709"/>
              <a:ext cx="2279" cy="10257"/>
            </a:xfrm>
            <a:custGeom>
              <a:rect b="b" l="l" r="r" t="t"/>
              <a:pathLst>
                <a:path extrusionOk="0" h="225" w="5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-165155" y="3723040"/>
              <a:ext cx="2234" cy="10439"/>
            </a:xfrm>
            <a:custGeom>
              <a:rect b="b" l="l" r="r" t="t"/>
              <a:pathLst>
                <a:path extrusionOk="0" h="229" w="49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-164973" y="3743554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-164745" y="3763884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-164380" y="3784398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-163970" y="3804956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-163560" y="3825242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-162967" y="384575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-162603" y="386608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-161964" y="3886599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-161417" y="3907112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-160779" y="3927443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-160187" y="394795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-159594" y="3968287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-158773" y="3988755"/>
              <a:ext cx="2188" cy="10257"/>
            </a:xfrm>
            <a:custGeom>
              <a:rect b="b" l="l" r="r" t="t"/>
              <a:pathLst>
                <a:path extrusionOk="0" h="225" w="48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-158181" y="400908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-157360" y="402964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-156813" y="4050158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-155993" y="407048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-155172" y="4091002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-154397" y="4111333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-153622" y="4131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-152802" y="4152131"/>
              <a:ext cx="2462" cy="10439"/>
            </a:xfrm>
            <a:custGeom>
              <a:rect b="b" l="l" r="r" t="t"/>
              <a:pathLst>
                <a:path extrusionOk="0" h="229" w="54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-152027" y="4172645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-151206" y="419297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-150386" y="421348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-149656" y="4233820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-148836" y="4254378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-148015" y="4274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-147240" y="429517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-146420" y="4315690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-145599" y="433602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-144870" y="4356534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-144049" y="437686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-143229" y="4397378"/>
              <a:ext cx="2188" cy="10211"/>
            </a:xfrm>
            <a:custGeom>
              <a:rect b="b" l="l" r="r" t="t"/>
              <a:pathLst>
                <a:path extrusionOk="0" h="224" w="48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-142636" y="4417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-141861" y="4438223"/>
              <a:ext cx="2279" cy="10393"/>
            </a:xfrm>
            <a:custGeom>
              <a:rect b="b" l="l" r="r" t="t"/>
              <a:pathLst>
                <a:path extrusionOk="0" h="228" w="5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-141269" y="4458781"/>
              <a:ext cx="2234" cy="4558"/>
            </a:xfrm>
            <a:custGeom>
              <a:rect b="b" l="l" r="r" t="t"/>
              <a:pathLst>
                <a:path extrusionOk="0" h="100" w="49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-115741" y="2713425"/>
              <a:ext cx="34098" cy="228107"/>
            </a:xfrm>
            <a:custGeom>
              <a:rect b="b" l="l" r="r" t="t"/>
              <a:pathLst>
                <a:path extrusionOk="0" h="5004" w="748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-478734" y="2928814"/>
              <a:ext cx="58622" cy="168619"/>
            </a:xfrm>
            <a:custGeom>
              <a:rect b="b" l="l" r="r" t="t"/>
              <a:pathLst>
                <a:path extrusionOk="0" h="3699" w="1286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-477731" y="2960404"/>
              <a:ext cx="39887" cy="9208"/>
            </a:xfrm>
            <a:custGeom>
              <a:rect b="b" l="l" r="r" t="t"/>
              <a:pathLst>
                <a:path extrusionOk="0" h="202" w="875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-823767" y="1859801"/>
              <a:ext cx="1492954" cy="1042757"/>
            </a:xfrm>
            <a:custGeom>
              <a:rect b="b" l="l" r="r" t="t"/>
              <a:pathLst>
                <a:path extrusionOk="0" h="22875" w="32751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147238" y="2058825"/>
              <a:ext cx="69335" cy="177964"/>
            </a:xfrm>
            <a:custGeom>
              <a:rect b="b" l="l" r="r" t="t"/>
              <a:pathLst>
                <a:path extrusionOk="0" h="3904" w="1521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402560" y="1972943"/>
              <a:ext cx="56070" cy="146100"/>
            </a:xfrm>
            <a:custGeom>
              <a:rect b="b" l="l" r="r" t="t"/>
              <a:pathLst>
                <a:path extrusionOk="0" h="3205" w="123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-397639" y="2540430"/>
              <a:ext cx="305237" cy="36377"/>
            </a:xfrm>
            <a:custGeom>
              <a:rect b="b" l="l" r="r" t="t"/>
              <a:pathLst>
                <a:path extrusionOk="0" h="798" w="6696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-676755" y="2382934"/>
              <a:ext cx="140903" cy="125951"/>
            </a:xfrm>
            <a:custGeom>
              <a:rect b="b" l="l" r="r" t="t"/>
              <a:pathLst>
                <a:path extrusionOk="0" h="2763" w="3091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-517162" y="2667156"/>
              <a:ext cx="68742" cy="148972"/>
            </a:xfrm>
            <a:custGeom>
              <a:rect b="b" l="l" r="r" t="t"/>
              <a:pathLst>
                <a:path extrusionOk="0" h="3268" w="1508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-454438" y="2101083"/>
              <a:ext cx="152026" cy="315038"/>
            </a:xfrm>
            <a:custGeom>
              <a:rect b="b" l="l" r="r" t="t"/>
              <a:pathLst>
                <a:path extrusionOk="0" h="6911" w="3335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-640880" y="2556339"/>
              <a:ext cx="73118" cy="22337"/>
            </a:xfrm>
            <a:custGeom>
              <a:rect b="b" l="l" r="r" t="t"/>
              <a:pathLst>
                <a:path extrusionOk="0" h="490" w="1604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-616994" y="2555109"/>
              <a:ext cx="45084" cy="46633"/>
            </a:xfrm>
            <a:custGeom>
              <a:rect b="b" l="l" r="r" t="t"/>
              <a:pathLst>
                <a:path extrusionOk="0" h="1023" w="989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-112961" y="2157836"/>
              <a:ext cx="55842" cy="155035"/>
            </a:xfrm>
            <a:custGeom>
              <a:rect b="b" l="l" r="r" t="t"/>
              <a:pathLst>
                <a:path extrusionOk="0" h="3401" w="1225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-310982" y="2410787"/>
              <a:ext cx="145644" cy="67420"/>
            </a:xfrm>
            <a:custGeom>
              <a:rect b="b" l="l" r="r" t="t"/>
              <a:pathLst>
                <a:path extrusionOk="0" h="1479" w="3195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-326526" y="2889930"/>
              <a:ext cx="89483" cy="35830"/>
            </a:xfrm>
            <a:custGeom>
              <a:rect b="b" l="l" r="r" t="t"/>
              <a:pathLst>
                <a:path extrusionOk="0" h="786" w="1963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-376761" y="2778976"/>
              <a:ext cx="149109" cy="138897"/>
            </a:xfrm>
            <a:custGeom>
              <a:rect b="b" l="l" r="r" t="t"/>
              <a:pathLst>
                <a:path extrusionOk="0" h="3047" w="3271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-377308" y="2857656"/>
              <a:ext cx="118384" cy="41893"/>
            </a:xfrm>
            <a:custGeom>
              <a:rect b="b" l="l" r="r" t="t"/>
              <a:pathLst>
                <a:path extrusionOk="0" h="919" w="2597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-305785" y="2901007"/>
              <a:ext cx="46406" cy="7522"/>
            </a:xfrm>
            <a:custGeom>
              <a:rect b="b" l="l" r="r" t="t"/>
              <a:pathLst>
                <a:path extrusionOk="0" h="165" w="1018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-525322" y="2223980"/>
              <a:ext cx="443086" cy="75534"/>
            </a:xfrm>
            <a:custGeom>
              <a:rect b="b" l="l" r="r" t="t"/>
              <a:pathLst>
                <a:path extrusionOk="0" h="1657" w="972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1" name="Google Shape;401;p34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402" name="Google Shape;402;p34"/>
            <p:cNvSpPr/>
            <p:nvPr/>
          </p:nvSpPr>
          <p:spPr>
            <a:xfrm>
              <a:off x="4161633" y="3060816"/>
              <a:ext cx="1579322" cy="671293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4276884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4295266" y="3434077"/>
              <a:ext cx="328517" cy="168383"/>
            </a:xfrm>
            <a:custGeom>
              <a:rect b="b" l="l" r="r" t="t"/>
              <a:pathLst>
                <a:path extrusionOk="0" h="3838" w="7488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4746970" y="3289739"/>
              <a:ext cx="833709" cy="37774"/>
            </a:xfrm>
            <a:custGeom>
              <a:rect b="b" l="l" r="r" t="t"/>
              <a:pathLst>
                <a:path extrusionOk="0" h="861" w="19003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4746970" y="3389240"/>
              <a:ext cx="833709" cy="37818"/>
            </a:xfrm>
            <a:custGeom>
              <a:rect b="b" l="l" r="r" t="t"/>
              <a:pathLst>
                <a:path extrusionOk="0" h="862" w="19003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4746970" y="3499489"/>
              <a:ext cx="450658" cy="37818"/>
            </a:xfrm>
            <a:custGeom>
              <a:rect b="b" l="l" r="r" t="t"/>
              <a:pathLst>
                <a:path extrusionOk="0" h="862" w="10272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4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" name="Google Shape;409;p34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4"/>
          <p:cNvSpPr/>
          <p:nvPr/>
        </p:nvSpPr>
        <p:spPr>
          <a:xfrm>
            <a:off x="5794118" y="2303902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4"/>
          <p:cNvSpPr/>
          <p:nvPr/>
        </p:nvSpPr>
        <p:spPr>
          <a:xfrm>
            <a:off x="76223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4"/>
          <p:cNvSpPr/>
          <p:nvPr/>
        </p:nvSpPr>
        <p:spPr>
          <a:xfrm>
            <a:off x="4322798" y="3275550"/>
            <a:ext cx="1579326" cy="644066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4"/>
          <p:cNvSpPr/>
          <p:nvPr/>
        </p:nvSpPr>
        <p:spPr>
          <a:xfrm>
            <a:off x="3703893" y="2892765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4"/>
          <p:cNvSpPr/>
          <p:nvPr/>
        </p:nvSpPr>
        <p:spPr>
          <a:xfrm>
            <a:off x="5951893" y="1353648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4"/>
          <p:cNvSpPr txBox="1"/>
          <p:nvPr>
            <p:ph type="ctrTitle"/>
          </p:nvPr>
        </p:nvSpPr>
        <p:spPr>
          <a:xfrm>
            <a:off x="236425" y="2060050"/>
            <a:ext cx="33549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3000"/>
              <a:t>Non-comparative sort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5"/>
          <p:cNvSpPr/>
          <p:nvPr/>
        </p:nvSpPr>
        <p:spPr>
          <a:xfrm>
            <a:off x="101100" y="1013749"/>
            <a:ext cx="1243200" cy="13398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5"/>
          <p:cNvSpPr txBox="1"/>
          <p:nvPr>
            <p:ph idx="1" type="subTitle"/>
          </p:nvPr>
        </p:nvSpPr>
        <p:spPr>
          <a:xfrm>
            <a:off x="2124000" y="1587625"/>
            <a:ext cx="49806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Teniendo</a:t>
            </a:r>
            <a:r>
              <a:rPr lang="es" sz="1200"/>
              <a:t> un array 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/>
              <a:t>   { 74, 3, 801, 1, 735, 9, 29, 88, 290 }</a:t>
            </a:r>
            <a:endParaRPr sz="1200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Primero se ordenarán los </a:t>
            </a:r>
            <a:r>
              <a:rPr lang="es" sz="1200"/>
              <a:t>dígitos</a:t>
            </a:r>
            <a:r>
              <a:rPr lang="es" sz="1200"/>
              <a:t> menos significativos (unidades) :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/>
              <a:t>   { 29</a:t>
            </a:r>
            <a:r>
              <a:rPr lang="es" sz="1200" u="sng"/>
              <a:t>0</a:t>
            </a:r>
            <a:r>
              <a:rPr lang="es" sz="1200"/>
              <a:t>, 80</a:t>
            </a:r>
            <a:r>
              <a:rPr lang="es" sz="1200" u="sng"/>
              <a:t>1</a:t>
            </a:r>
            <a:r>
              <a:rPr lang="es" sz="1200"/>
              <a:t>, </a:t>
            </a:r>
            <a:r>
              <a:rPr lang="es" sz="1200" u="sng"/>
              <a:t>1</a:t>
            </a:r>
            <a:r>
              <a:rPr lang="es" sz="1200"/>
              <a:t>, </a:t>
            </a:r>
            <a:r>
              <a:rPr lang="es" sz="1200" u="sng"/>
              <a:t>3</a:t>
            </a:r>
            <a:r>
              <a:rPr lang="es" sz="1200"/>
              <a:t>, 7</a:t>
            </a:r>
            <a:r>
              <a:rPr lang="es" sz="1200" u="sng"/>
              <a:t>4</a:t>
            </a:r>
            <a:r>
              <a:rPr lang="es" sz="1200"/>
              <a:t>, 73</a:t>
            </a:r>
            <a:r>
              <a:rPr lang="es" sz="1200" u="sng"/>
              <a:t>5</a:t>
            </a:r>
            <a:r>
              <a:rPr lang="es" sz="1200"/>
              <a:t>, 8</a:t>
            </a:r>
            <a:r>
              <a:rPr lang="es" sz="1200" u="sng"/>
              <a:t>8</a:t>
            </a:r>
            <a:r>
              <a:rPr lang="es" sz="1200"/>
              <a:t>, </a:t>
            </a:r>
            <a:r>
              <a:rPr lang="es" sz="1200" u="sng"/>
              <a:t>9</a:t>
            </a:r>
            <a:r>
              <a:rPr lang="es" sz="1200"/>
              <a:t>, 2</a:t>
            </a:r>
            <a:r>
              <a:rPr lang="es" sz="1200" u="sng"/>
              <a:t>9</a:t>
            </a:r>
            <a:r>
              <a:rPr lang="es" sz="1200"/>
              <a:t> }</a:t>
            </a:r>
            <a:endParaRPr sz="1200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Luego, los siguientes dígitos (en este caso las decenas) :</a:t>
            </a:r>
            <a:endParaRPr sz="12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{ 8</a:t>
            </a:r>
            <a:r>
              <a:rPr lang="es" sz="1200" u="sng"/>
              <a:t>0</a:t>
            </a:r>
            <a:r>
              <a:rPr lang="es" sz="1200"/>
              <a:t>1, 1, 3, 9, </a:t>
            </a:r>
            <a:r>
              <a:rPr lang="es" sz="1200" u="sng"/>
              <a:t>2</a:t>
            </a:r>
            <a:r>
              <a:rPr lang="es" sz="1200"/>
              <a:t>9, 7</a:t>
            </a:r>
            <a:r>
              <a:rPr lang="es" sz="1200" u="sng"/>
              <a:t>3</a:t>
            </a:r>
            <a:r>
              <a:rPr lang="es" sz="1200"/>
              <a:t>5, </a:t>
            </a:r>
            <a:r>
              <a:rPr lang="es" sz="1200" u="sng"/>
              <a:t>7</a:t>
            </a:r>
            <a:r>
              <a:rPr lang="es" sz="1200"/>
              <a:t>4, </a:t>
            </a:r>
            <a:r>
              <a:rPr lang="es" sz="1200" u="sng"/>
              <a:t>8</a:t>
            </a:r>
            <a:r>
              <a:rPr lang="es" sz="1200"/>
              <a:t>8, 2</a:t>
            </a:r>
            <a:r>
              <a:rPr lang="es" sz="1200" u="sng"/>
              <a:t>9</a:t>
            </a:r>
            <a:r>
              <a:rPr lang="es" sz="1200"/>
              <a:t>0 } </a:t>
            </a:r>
            <a:endParaRPr sz="1200"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Finalmente, se ordenan las centenas:</a:t>
            </a:r>
            <a:endParaRPr sz="12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	   { 1, 3, 9, 29, 74, 88, </a:t>
            </a:r>
            <a:r>
              <a:rPr lang="es" sz="1200" u="sng"/>
              <a:t>2</a:t>
            </a:r>
            <a:r>
              <a:rPr lang="es" sz="1200"/>
              <a:t>90, </a:t>
            </a:r>
            <a:r>
              <a:rPr lang="es" sz="1200" u="sng"/>
              <a:t>7</a:t>
            </a:r>
            <a:r>
              <a:rPr lang="es" sz="1200"/>
              <a:t>35, </a:t>
            </a:r>
            <a:r>
              <a:rPr lang="es" sz="1200" u="sng"/>
              <a:t>8</a:t>
            </a:r>
            <a:r>
              <a:rPr lang="es" sz="1200"/>
              <a:t>01 }</a:t>
            </a:r>
            <a:endParaRPr sz="1200"/>
          </a:p>
        </p:txBody>
      </p:sp>
      <p:sp>
        <p:nvSpPr>
          <p:cNvPr id="422" name="Google Shape;422;p35"/>
          <p:cNvSpPr txBox="1"/>
          <p:nvPr>
            <p:ph type="ctrTitle"/>
          </p:nvPr>
        </p:nvSpPr>
        <p:spPr>
          <a:xfrm>
            <a:off x="2279695" y="1202713"/>
            <a:ext cx="466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EXPLICACIÓN (LSD) </a:t>
            </a:r>
            <a:endParaRPr/>
          </a:p>
        </p:txBody>
      </p:sp>
      <p:grpSp>
        <p:nvGrpSpPr>
          <p:cNvPr id="423" name="Google Shape;423;p35"/>
          <p:cNvGrpSpPr/>
          <p:nvPr/>
        </p:nvGrpSpPr>
        <p:grpSpPr>
          <a:xfrm>
            <a:off x="4857224" y="3201746"/>
            <a:ext cx="2371910" cy="1507093"/>
            <a:chOff x="4857224" y="3518946"/>
            <a:chExt cx="2371910" cy="1507093"/>
          </a:xfrm>
        </p:grpSpPr>
        <p:sp>
          <p:nvSpPr>
            <p:cNvPr id="424" name="Google Shape;424;p35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rect b="b" l="l" r="r" t="t"/>
              <a:pathLst>
                <a:path extrusionOk="0" h="17596" w="9415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5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5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rect b="b" l="l" r="r" t="t"/>
              <a:pathLst>
                <a:path extrusionOk="0" h="5184" w="49085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5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5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5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rect b="b" l="l" r="r" t="t"/>
              <a:pathLst>
                <a:path extrusionOk="0" h="8410" w="18246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5"/>
            <p:cNvSpPr/>
            <p:nvPr/>
          </p:nvSpPr>
          <p:spPr>
            <a:xfrm flipH="1">
              <a:off x="5968474" y="3699820"/>
              <a:ext cx="57455" cy="57455"/>
            </a:xfrm>
            <a:custGeom>
              <a:rect b="b" l="l" r="r" t="t"/>
              <a:pathLst>
                <a:path extrusionOk="0" h="1189" w="1189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5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rect b="b" l="l" r="r" t="t"/>
              <a:pathLst>
                <a:path extrusionOk="0" h="3514" w="588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2" name="Google Shape;432;p35"/>
          <p:cNvSpPr/>
          <p:nvPr/>
        </p:nvSpPr>
        <p:spPr>
          <a:xfrm flipH="1">
            <a:off x="7815668" y="4906241"/>
            <a:ext cx="6829" cy="3196"/>
          </a:xfrm>
          <a:custGeom>
            <a:rect b="b" l="l" r="r" t="t"/>
            <a:pathLst>
              <a:path extrusionOk="0" h="66" w="141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3" name="Google Shape;433;p35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434" name="Google Shape;434;p35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" name="Google Shape;439;p35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440" name="Google Shape;440;p35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441" name="Google Shape;441;p35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3" cy="188427"/>
              </a:xfrm>
            </p:grpSpPr>
            <p:sp>
              <p:nvSpPr>
                <p:cNvPr id="442" name="Google Shape;442;p35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rect b="b" l="l" r="r" t="t"/>
                  <a:pathLst>
                    <a:path extrusionOk="0" h="2611" w="5973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" name="Google Shape;443;p35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rect b="b" l="l" r="r" t="t"/>
                  <a:pathLst>
                    <a:path extrusionOk="0" h="389" w="852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35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rect b="b" l="l" r="r" t="t"/>
                  <a:pathLst>
                    <a:path extrusionOk="0" h="76" w="14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35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rect b="b" l="l" r="r" t="t"/>
                  <a:pathLst>
                    <a:path extrusionOk="0" h="63" w="308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35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rect b="b" l="l" r="r" t="t"/>
                  <a:pathLst>
                    <a:path extrusionOk="0" h="575" w="5389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p35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rect b="b" l="l" r="r" t="t"/>
                  <a:pathLst>
                    <a:path extrusionOk="0" h="121" w="5436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35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rect b="b" l="l" r="r" t="t"/>
                  <a:pathLst>
                    <a:path extrusionOk="0" h="507" w="326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p35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rect b="b" l="l" r="r" t="t"/>
                  <a:pathLst>
                    <a:path extrusionOk="0" h="272" w="183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35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rect b="b" l="l" r="r" t="t"/>
                  <a:pathLst>
                    <a:path extrusionOk="0" h="187" w="213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35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rect b="b" l="l" r="r" t="t"/>
                  <a:pathLst>
                    <a:path extrusionOk="0" h="38" w="336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35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rect b="b" l="l" r="r" t="t"/>
                  <a:pathLst>
                    <a:path extrusionOk="0" h="56" w="388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35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rect b="b" l="l" r="r" t="t"/>
                  <a:pathLst>
                    <a:path extrusionOk="0" h="350" w="608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35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rect b="b" l="l" r="r" t="t"/>
                  <a:pathLst>
                    <a:path extrusionOk="0" h="396" w="312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35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rect b="b" l="l" r="r" t="t"/>
                  <a:pathLst>
                    <a:path extrusionOk="0" h="910" w="1156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35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rect b="b" l="l" r="r" t="t"/>
                  <a:pathLst>
                    <a:path extrusionOk="0" h="1315" w="4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35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rect b="b" l="l" r="r" t="t"/>
                  <a:pathLst>
                    <a:path extrusionOk="0" h="51" w="937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8" name="Google Shape;458;p35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rect b="b" l="l" r="r" t="t"/>
                  <a:pathLst>
                    <a:path extrusionOk="0" h="185" w="109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35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rect b="b" l="l" r="r" t="t"/>
                  <a:pathLst>
                    <a:path extrusionOk="0" h="126" w="137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35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rect b="b" l="l" r="r" t="t"/>
                  <a:pathLst>
                    <a:path extrusionOk="0" h="81" w="194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35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rect b="b" l="l" r="r" t="t"/>
                  <a:pathLst>
                    <a:path extrusionOk="0" h="51" w="105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35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rect b="b" l="l" r="r" t="t"/>
                  <a:pathLst>
                    <a:path extrusionOk="0" h="382" w="11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35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rect b="b" l="l" r="r" t="t"/>
                  <a:pathLst>
                    <a:path extrusionOk="0" h="478" w="2873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35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rect b="b" l="l" r="r" t="t"/>
                  <a:pathLst>
                    <a:path extrusionOk="0" h="36" w="381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35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rect b="b" l="l" r="r" t="t"/>
                  <a:pathLst>
                    <a:path extrusionOk="0" h="44" w="9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35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rect b="b" l="l" r="r" t="t"/>
                  <a:pathLst>
                    <a:path extrusionOk="0" h="231" w="327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35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rect b="b" l="l" r="r" t="t"/>
                  <a:pathLst>
                    <a:path extrusionOk="0" h="227" w="34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35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rect b="b" l="l" r="r" t="t"/>
                  <a:pathLst>
                    <a:path extrusionOk="0" h="2610" w="5984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35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rect b="b" l="l" r="r" t="t"/>
                  <a:pathLst>
                    <a:path extrusionOk="0" h="396" w="855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35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rect b="b" l="l" r="r" t="t"/>
                  <a:pathLst>
                    <a:path extrusionOk="0" h="51" w="3077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35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rect b="b" l="l" r="r" t="t"/>
                  <a:pathLst>
                    <a:path extrusionOk="0" h="586" w="5388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35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rect b="b" l="l" r="r" t="t"/>
                  <a:pathLst>
                    <a:path extrusionOk="0" h="141" w="5432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35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rect b="b" l="l" r="r" t="t"/>
                  <a:pathLst>
                    <a:path extrusionOk="0" h="508" w="327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35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rect b="b" l="l" r="r" t="t"/>
                  <a:pathLst>
                    <a:path extrusionOk="0" h="271" w="181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35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rect b="b" l="l" r="r" t="t"/>
                  <a:pathLst>
                    <a:path extrusionOk="0" h="186" w="213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35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rect b="b" l="l" r="r" t="t"/>
                  <a:pathLst>
                    <a:path extrusionOk="0" h="40" w="334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35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rect b="b" l="l" r="r" t="t"/>
                  <a:pathLst>
                    <a:path extrusionOk="0" h="56" w="385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35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rect b="b" l="l" r="r" t="t"/>
                  <a:pathLst>
                    <a:path extrusionOk="0" h="354" w="604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35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rect b="b" l="l" r="r" t="t"/>
                  <a:pathLst>
                    <a:path extrusionOk="0" h="396" w="317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35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rect b="b" l="l" r="r" t="t"/>
                  <a:pathLst>
                    <a:path extrusionOk="0" h="910" w="116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35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rect b="b" l="l" r="r" t="t"/>
                  <a:pathLst>
                    <a:path extrusionOk="0" h="1318" w="44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35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rect b="b" l="l" r="r" t="t"/>
                  <a:pathLst>
                    <a:path extrusionOk="0" h="55" w="941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35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rect b="b" l="l" r="r" t="t"/>
                  <a:pathLst>
                    <a:path extrusionOk="0" h="181" w="109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35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rect b="b" l="l" r="r" t="t"/>
                  <a:pathLst>
                    <a:path extrusionOk="0" h="123" w="138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35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rect b="b" l="l" r="r" t="t"/>
                  <a:pathLst>
                    <a:path extrusionOk="0" h="81" w="194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35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rect b="b" l="l" r="r" t="t"/>
                  <a:pathLst>
                    <a:path extrusionOk="0" h="52" w="105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35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rect b="b" l="l" r="r" t="t"/>
                  <a:pathLst>
                    <a:path extrusionOk="0" h="389" w="11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8" name="Google Shape;488;p35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rect b="b" l="l" r="r" t="t"/>
                  <a:pathLst>
                    <a:path extrusionOk="0" h="497" w="2875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9" name="Google Shape;489;p35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rect b="b" l="l" r="r" t="t"/>
                  <a:pathLst>
                    <a:path extrusionOk="0" h="36" w="381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Google Shape;490;p35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rect b="b" l="l" r="r" t="t"/>
                  <a:pathLst>
                    <a:path extrusionOk="0" h="41" w="8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1" name="Google Shape;491;p35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rect b="b" l="l" r="r" t="t"/>
                  <a:pathLst>
                    <a:path extrusionOk="0" h="234" w="328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" name="Google Shape;492;p35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rect b="b" l="l" r="r" t="t"/>
                  <a:pathLst>
                    <a:path extrusionOk="0" h="228" w="33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93" name="Google Shape;493;p35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rect b="b" l="l" r="r" t="t"/>
                <a:pathLst>
                  <a:path extrusionOk="0" h="11636" w="10967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35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rect b="b" l="l" r="r" t="t"/>
                <a:pathLst>
                  <a:path extrusionOk="0" h="10275" w="5246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35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rect b="b" l="l" r="r" t="t"/>
                <a:pathLst>
                  <a:path extrusionOk="0" h="413" w="457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35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rect b="b" l="l" r="r" t="t"/>
                <a:pathLst>
                  <a:path extrusionOk="0" h="230" w="733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35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rect b="b" l="l" r="r" t="t"/>
                <a:pathLst>
                  <a:path extrusionOk="0" h="412" w="471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35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rect b="b" l="l" r="r" t="t"/>
                <a:pathLst>
                  <a:path extrusionOk="0" h="228" w="738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35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rect b="b" l="l" r="r" t="t"/>
                <a:pathLst>
                  <a:path extrusionOk="0" h="4300" w="5274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35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rect b="b" l="l" r="r" t="t"/>
                <a:pathLst>
                  <a:path extrusionOk="0" h="1081" w="1802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35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rect b="b" l="l" r="r" t="t"/>
                <a:pathLst>
                  <a:path extrusionOk="0" h="114" w="741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35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rect b="b" l="l" r="r" t="t"/>
                <a:pathLst>
                  <a:path extrusionOk="0" h="183" w="728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35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rect b="b" l="l" r="r" t="t"/>
                <a:pathLst>
                  <a:path extrusionOk="0" h="309" w="877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35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rect b="b" l="l" r="r" t="t"/>
                <a:pathLst>
                  <a:path extrusionOk="0" h="1604" w="1662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35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rect b="b" l="l" r="r" t="t"/>
                <a:pathLst>
                  <a:path extrusionOk="0" h="1629" w="989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35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rect b="b" l="l" r="r" t="t"/>
                <a:pathLst>
                  <a:path extrusionOk="0" h="912" w="453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35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rect b="b" l="l" r="r" t="t"/>
                <a:pathLst>
                  <a:path extrusionOk="0" h="16369" w="19727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35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rect b="b" l="l" r="r" t="t"/>
                <a:pathLst>
                  <a:path extrusionOk="0" h="5690" w="126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35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rect b="b" l="l" r="r" t="t"/>
                <a:pathLst>
                  <a:path extrusionOk="0" h="5960" w="743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35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rect b="b" l="l" r="r" t="t"/>
                <a:pathLst>
                  <a:path extrusionOk="0" h="873" w="1871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35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rect b="b" l="l" r="r" t="t"/>
                <a:pathLst>
                  <a:path extrusionOk="0" h="1014" w="1411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35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rect b="b" l="l" r="r" t="t"/>
                <a:pathLst>
                  <a:path extrusionOk="0" h="2708" w="31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35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rect b="b" l="l" r="r" t="t"/>
                <a:pathLst>
                  <a:path extrusionOk="0" h="816" w="3225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35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rect b="b" l="l" r="r" t="t"/>
                <a:pathLst>
                  <a:path extrusionOk="0" h="1232" w="294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35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rect b="b" l="l" r="r" t="t"/>
                <a:pathLst>
                  <a:path extrusionOk="0" h="2281" w="1595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35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rect b="b" l="l" r="r" t="t"/>
                <a:pathLst>
                  <a:path extrusionOk="0" h="1775" w="1821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35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rect b="b" l="l" r="r" t="t"/>
                <a:pathLst>
                  <a:path extrusionOk="0" h="824" w="87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35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rect b="b" l="l" r="r" t="t"/>
                <a:pathLst>
                  <a:path extrusionOk="0" h="823" w="874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35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rect b="b" l="l" r="r" t="t"/>
                <a:pathLst>
                  <a:path extrusionOk="0" h="824" w="87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35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rect b="b" l="l" r="r" t="t"/>
                <a:pathLst>
                  <a:path extrusionOk="0" h="825" w="873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35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rect b="b" l="l" r="r" t="t"/>
                <a:pathLst>
                  <a:path extrusionOk="0" h="825" w="874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35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rect b="b" l="l" r="r" t="t"/>
                <a:pathLst>
                  <a:path extrusionOk="0" h="823" w="874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35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rect b="b" l="l" r="r" t="t"/>
                <a:pathLst>
                  <a:path extrusionOk="0" h="463" w="489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35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rect b="b" l="l" r="r" t="t"/>
                <a:pathLst>
                  <a:path extrusionOk="0" h="464" w="489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35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rect b="b" l="l" r="r" t="t"/>
                <a:pathLst>
                  <a:path extrusionOk="0" h="463" w="49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35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rect b="b" l="l" r="r" t="t"/>
                <a:pathLst>
                  <a:path extrusionOk="0" h="462" w="492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35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rect b="b" l="l" r="r" t="t"/>
                <a:pathLst>
                  <a:path extrusionOk="0" h="462" w="49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35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rect b="b" l="l" r="r" t="t"/>
                <a:pathLst>
                  <a:path extrusionOk="0" h="463" w="489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35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rect b="b" l="l" r="r" t="t"/>
                <a:pathLst>
                  <a:path extrusionOk="0" h="34907" w="12244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35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rect b="b" l="l" r="r" t="t"/>
                <a:pathLst>
                  <a:path extrusionOk="0" h="34509" w="102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FFF2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5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rect b="b" l="l" r="r" t="t"/>
                <a:pathLst>
                  <a:path extrusionOk="0" h="34214" w="186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FFF2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35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rect b="b" l="l" r="r" t="t"/>
                <a:pathLst>
                  <a:path extrusionOk="0" h="3775" w="547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FFF2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35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rect b="b" l="l" r="r" t="t"/>
                <a:pathLst>
                  <a:path extrusionOk="0" h="509" w="528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FFF2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35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rect b="b" l="l" r="r" t="t"/>
                <a:pathLst>
                  <a:path extrusionOk="0" h="5889" w="13819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5" name="Google Shape;535;p35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6" name="Google Shape;536;p35"/>
          <p:cNvSpPr txBox="1"/>
          <p:nvPr/>
        </p:nvSpPr>
        <p:spPr>
          <a:xfrm>
            <a:off x="170225" y="991700"/>
            <a:ext cx="12432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aheim"/>
                <a:ea typeface="Anaheim"/>
                <a:cs typeface="Anaheim"/>
                <a:sym typeface="Anaheim"/>
              </a:rPr>
              <a:t>* </a:t>
            </a:r>
            <a:r>
              <a:rPr lang="es" sz="1100">
                <a:latin typeface="Anaheim"/>
                <a:ea typeface="Anaheim"/>
                <a:cs typeface="Anaheim"/>
                <a:sym typeface="Anaheim"/>
              </a:rPr>
              <a:t>Nótese que el 801 está antes del 1 ya que se encuentra primero en el arreglo original sin ordenar.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37" name="Google Shape;537;p35"/>
          <p:cNvSpPr/>
          <p:nvPr/>
        </p:nvSpPr>
        <p:spPr>
          <a:xfrm>
            <a:off x="1344300" y="1013750"/>
            <a:ext cx="1879272" cy="1624320"/>
          </a:xfrm>
          <a:custGeom>
            <a:rect b="b" l="l" r="r" t="t"/>
            <a:pathLst>
              <a:path extrusionOk="0" h="65319" w="99170">
                <a:moveTo>
                  <a:pt x="99170" y="56290"/>
                </a:moveTo>
                <a:cubicBezTo>
                  <a:pt x="92904" y="55895"/>
                  <a:pt x="73563" y="52441"/>
                  <a:pt x="61574" y="53921"/>
                </a:cubicBezTo>
                <a:cubicBezTo>
                  <a:pt x="49585" y="55401"/>
                  <a:pt x="36807" y="66355"/>
                  <a:pt x="27235" y="65171"/>
                </a:cubicBezTo>
                <a:cubicBezTo>
                  <a:pt x="17663" y="63987"/>
                  <a:pt x="5624" y="57474"/>
                  <a:pt x="4144" y="46817"/>
                </a:cubicBezTo>
                <a:cubicBezTo>
                  <a:pt x="2664" y="36160"/>
                  <a:pt x="19045" y="6754"/>
                  <a:pt x="18354" y="1228"/>
                </a:cubicBezTo>
                <a:cubicBezTo>
                  <a:pt x="17663" y="-4298"/>
                  <a:pt x="3059" y="11589"/>
                  <a:pt x="0" y="13661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38" name="Google Shape;538;p35"/>
          <p:cNvSpPr/>
          <p:nvPr/>
        </p:nvSpPr>
        <p:spPr>
          <a:xfrm>
            <a:off x="101100" y="4042825"/>
            <a:ext cx="2869500" cy="8667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5"/>
          <p:cNvSpPr txBox="1"/>
          <p:nvPr/>
        </p:nvSpPr>
        <p:spPr>
          <a:xfrm>
            <a:off x="140850" y="4204625"/>
            <a:ext cx="2790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Anaheim"/>
                <a:ea typeface="Anaheim"/>
                <a:cs typeface="Anaheim"/>
                <a:sym typeface="Anaheim"/>
              </a:rPr>
              <a:t>El radix sort usa como subrutina el counting sort, que se utiliza para cada dígito.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6"/>
          <p:cNvSpPr txBox="1"/>
          <p:nvPr>
            <p:ph idx="1" type="subTitle"/>
          </p:nvPr>
        </p:nvSpPr>
        <p:spPr>
          <a:xfrm>
            <a:off x="2718050" y="2891050"/>
            <a:ext cx="18090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Ideal para ordenar enteros.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6"/>
          <p:cNvSpPr txBox="1"/>
          <p:nvPr>
            <p:ph idx="3" type="subTitle"/>
          </p:nvPr>
        </p:nvSpPr>
        <p:spPr>
          <a:xfrm>
            <a:off x="7199049" y="2891050"/>
            <a:ext cx="18090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r>
              <a:rPr lang="es"/>
              <a:t>deal para ordenar cadenas de caracteres.</a:t>
            </a:r>
            <a:endParaRPr/>
          </a:p>
        </p:txBody>
      </p:sp>
      <p:sp>
        <p:nvSpPr>
          <p:cNvPr id="546" name="Google Shape;546;p36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CLASIFICACIÓN</a:t>
            </a:r>
            <a:endParaRPr/>
          </a:p>
        </p:txBody>
      </p:sp>
      <p:grpSp>
        <p:nvGrpSpPr>
          <p:cNvPr id="547" name="Google Shape;547;p36"/>
          <p:cNvGrpSpPr/>
          <p:nvPr/>
        </p:nvGrpSpPr>
        <p:grpSpPr>
          <a:xfrm>
            <a:off x="548331" y="1610318"/>
            <a:ext cx="2378705" cy="713693"/>
            <a:chOff x="1575694" y="930575"/>
            <a:chExt cx="1989549" cy="713693"/>
          </a:xfrm>
        </p:grpSpPr>
        <p:sp>
          <p:nvSpPr>
            <p:cNvPr id="548" name="Google Shape;548;p36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0" name="Google Shape;550;p36"/>
          <p:cNvSpPr txBox="1"/>
          <p:nvPr>
            <p:ph idx="4" type="ctrTitle"/>
          </p:nvPr>
        </p:nvSpPr>
        <p:spPr>
          <a:xfrm>
            <a:off x="613425" y="1754250"/>
            <a:ext cx="2250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LSD:  DÍGITO MENOS SIGNIFICATIVO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grpSp>
        <p:nvGrpSpPr>
          <p:cNvPr id="551" name="Google Shape;551;p36"/>
          <p:cNvGrpSpPr/>
          <p:nvPr/>
        </p:nvGrpSpPr>
        <p:grpSpPr>
          <a:xfrm>
            <a:off x="4672506" y="1610318"/>
            <a:ext cx="2378705" cy="713693"/>
            <a:chOff x="1575694" y="930575"/>
            <a:chExt cx="1989549" cy="713693"/>
          </a:xfrm>
        </p:grpSpPr>
        <p:sp>
          <p:nvSpPr>
            <p:cNvPr id="552" name="Google Shape;552;p36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4" name="Google Shape;554;p36"/>
          <p:cNvSpPr txBox="1"/>
          <p:nvPr>
            <p:ph idx="4" type="ctrTitle"/>
          </p:nvPr>
        </p:nvSpPr>
        <p:spPr>
          <a:xfrm>
            <a:off x="4737600" y="1754250"/>
            <a:ext cx="2250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M</a:t>
            </a:r>
            <a:r>
              <a:rPr lang="es" sz="1400"/>
              <a:t>SD:  DÍGITO MÁS SIGNIFICATIVO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pic>
        <p:nvPicPr>
          <p:cNvPr id="555" name="Google Shape;555;p36"/>
          <p:cNvPicPr preferRelativeResize="0"/>
          <p:nvPr/>
        </p:nvPicPr>
        <p:blipFill rotWithShape="1">
          <a:blip r:embed="rId3">
            <a:alphaModFix/>
          </a:blip>
          <a:srcRect b="0" l="0" r="56557" t="0"/>
          <a:stretch/>
        </p:blipFill>
        <p:spPr>
          <a:xfrm>
            <a:off x="613425" y="2452700"/>
            <a:ext cx="1959176" cy="16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36"/>
          <p:cNvPicPr preferRelativeResize="0"/>
          <p:nvPr/>
        </p:nvPicPr>
        <p:blipFill rotWithShape="1">
          <a:blip r:embed="rId4">
            <a:alphaModFix/>
          </a:blip>
          <a:srcRect b="0" l="56557" r="0" t="0"/>
          <a:stretch/>
        </p:blipFill>
        <p:spPr>
          <a:xfrm>
            <a:off x="4883462" y="2455988"/>
            <a:ext cx="1959176" cy="16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7"/>
          <p:cNvSpPr txBox="1"/>
          <p:nvPr>
            <p:ph idx="8" type="ctrTitle"/>
          </p:nvPr>
        </p:nvSpPr>
        <p:spPr>
          <a:xfrm>
            <a:off x="4831300" y="457300"/>
            <a:ext cx="3543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LImitaciones:  ¿</a:t>
            </a:r>
            <a:r>
              <a:rPr lang="es"/>
              <a:t>CUÁNDO</a:t>
            </a:r>
            <a:r>
              <a:rPr lang="es"/>
              <a:t> Y DÓNDE  USARLO?</a:t>
            </a:r>
            <a:endParaRPr/>
          </a:p>
        </p:txBody>
      </p:sp>
      <p:grpSp>
        <p:nvGrpSpPr>
          <p:cNvPr id="562" name="Google Shape;562;p37"/>
          <p:cNvGrpSpPr/>
          <p:nvPr/>
        </p:nvGrpSpPr>
        <p:grpSpPr>
          <a:xfrm>
            <a:off x="4145408" y="3244680"/>
            <a:ext cx="1989549" cy="713693"/>
            <a:chOff x="1575694" y="930575"/>
            <a:chExt cx="1989549" cy="713693"/>
          </a:xfrm>
        </p:grpSpPr>
        <p:sp>
          <p:nvSpPr>
            <p:cNvPr id="563" name="Google Shape;563;p37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5" name="Google Shape;565;p37"/>
          <p:cNvGrpSpPr/>
          <p:nvPr/>
        </p:nvGrpSpPr>
        <p:grpSpPr>
          <a:xfrm>
            <a:off x="1608331" y="3221480"/>
            <a:ext cx="1989549" cy="713693"/>
            <a:chOff x="1575694" y="930575"/>
            <a:chExt cx="1989549" cy="713693"/>
          </a:xfrm>
        </p:grpSpPr>
        <p:sp>
          <p:nvSpPr>
            <p:cNvPr id="566" name="Google Shape;566;p37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8" name="Google Shape;568;p37"/>
          <p:cNvGrpSpPr/>
          <p:nvPr/>
        </p:nvGrpSpPr>
        <p:grpSpPr>
          <a:xfrm>
            <a:off x="6890420" y="1270192"/>
            <a:ext cx="1989549" cy="713693"/>
            <a:chOff x="1575694" y="930575"/>
            <a:chExt cx="1989549" cy="713693"/>
          </a:xfrm>
        </p:grpSpPr>
        <p:sp>
          <p:nvSpPr>
            <p:cNvPr id="569" name="Google Shape;569;p37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1" name="Google Shape;571;p37"/>
          <p:cNvGrpSpPr/>
          <p:nvPr/>
        </p:nvGrpSpPr>
        <p:grpSpPr>
          <a:xfrm>
            <a:off x="1706931" y="1270192"/>
            <a:ext cx="1989549" cy="713693"/>
            <a:chOff x="1575694" y="930575"/>
            <a:chExt cx="1989549" cy="713693"/>
          </a:xfrm>
        </p:grpSpPr>
        <p:sp>
          <p:nvSpPr>
            <p:cNvPr id="572" name="Google Shape;572;p37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4" name="Google Shape;574;p37"/>
          <p:cNvSpPr txBox="1"/>
          <p:nvPr>
            <p:ph idx="1" type="subTitle"/>
          </p:nvPr>
        </p:nvSpPr>
        <p:spPr>
          <a:xfrm>
            <a:off x="1442900" y="1990413"/>
            <a:ext cx="25176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 sz="1100">
                <a:latin typeface="Anaheim"/>
                <a:ea typeface="Anaheim"/>
                <a:cs typeface="Anaheim"/>
                <a:sym typeface="Anaheim"/>
              </a:rPr>
              <a:t>Ordena enteros procesando sus </a:t>
            </a:r>
            <a:r>
              <a:rPr lang="es" sz="1100">
                <a:latin typeface="Anaheim"/>
                <a:ea typeface="Anaheim"/>
                <a:cs typeface="Anaheim"/>
                <a:sym typeface="Anaheim"/>
              </a:rPr>
              <a:t>dígitos</a:t>
            </a:r>
            <a:r>
              <a:rPr lang="es" sz="1100">
                <a:latin typeface="Anaheim"/>
                <a:ea typeface="Anaheim"/>
                <a:cs typeface="Anaheim"/>
                <a:sym typeface="Anaheim"/>
              </a:rPr>
              <a:t> de manera individual, y como estos pueden representar puntos flotantes, cadenas de tamaños fijos, negativos, no se limita solo a enteros.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75" name="Google Shape;575;p37"/>
          <p:cNvSpPr txBox="1"/>
          <p:nvPr>
            <p:ph idx="2" type="ctrTitle"/>
          </p:nvPr>
        </p:nvSpPr>
        <p:spPr>
          <a:xfrm>
            <a:off x="1684542" y="3317425"/>
            <a:ext cx="915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1400"/>
              <a:t>01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1400"/>
              <a:t>SPACE</a:t>
            </a:r>
            <a:endParaRPr sz="1400"/>
          </a:p>
        </p:txBody>
      </p:sp>
      <p:sp>
        <p:nvSpPr>
          <p:cNvPr id="576" name="Google Shape;576;p37"/>
          <p:cNvSpPr txBox="1"/>
          <p:nvPr>
            <p:ph type="ctrTitle"/>
          </p:nvPr>
        </p:nvSpPr>
        <p:spPr>
          <a:xfrm>
            <a:off x="1783142" y="1369238"/>
            <a:ext cx="915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1400"/>
              <a:t>01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1400"/>
              <a:t>integers</a:t>
            </a:r>
            <a:endParaRPr sz="1400"/>
          </a:p>
        </p:txBody>
      </p:sp>
      <p:sp>
        <p:nvSpPr>
          <p:cNvPr id="577" name="Google Shape;577;p37"/>
          <p:cNvSpPr txBox="1"/>
          <p:nvPr>
            <p:ph idx="4" type="ctrTitle"/>
          </p:nvPr>
        </p:nvSpPr>
        <p:spPr>
          <a:xfrm>
            <a:off x="4210563" y="3340625"/>
            <a:ext cx="915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02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LENGTH</a:t>
            </a:r>
            <a:endParaRPr sz="1400"/>
          </a:p>
        </p:txBody>
      </p:sp>
      <p:sp>
        <p:nvSpPr>
          <p:cNvPr id="578" name="Google Shape;578;p37"/>
          <p:cNvSpPr txBox="1"/>
          <p:nvPr>
            <p:ph idx="3" type="subTitle"/>
          </p:nvPr>
        </p:nvSpPr>
        <p:spPr>
          <a:xfrm>
            <a:off x="1344300" y="3912750"/>
            <a:ext cx="25176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 sz="1100">
                <a:latin typeface="Anaheim"/>
                <a:ea typeface="Anaheim"/>
                <a:cs typeface="Anaheim"/>
                <a:sym typeface="Anaheim"/>
              </a:rPr>
              <a:t>Debido a las iteradas copias que debe hacer el algoritmo y al uso del counting sort como </a:t>
            </a:r>
            <a:r>
              <a:rPr i="1" lang="es" sz="1100">
                <a:latin typeface="Anaheim"/>
                <a:ea typeface="Anaheim"/>
                <a:cs typeface="Anaheim"/>
                <a:sym typeface="Anaheim"/>
              </a:rPr>
              <a:t>subroutine</a:t>
            </a:r>
            <a:r>
              <a:rPr lang="es" sz="1100">
                <a:latin typeface="Anaheim"/>
                <a:ea typeface="Anaheim"/>
                <a:cs typeface="Anaheim"/>
                <a:sym typeface="Anaheim"/>
              </a:rPr>
              <a:t> se requiere </a:t>
            </a:r>
            <a:r>
              <a:rPr lang="es" sz="1100">
                <a:latin typeface="Anaheim"/>
                <a:ea typeface="Anaheim"/>
                <a:cs typeface="Anaheim"/>
                <a:sym typeface="Anaheim"/>
              </a:rPr>
              <a:t>mayor espacio en memoria</a:t>
            </a:r>
            <a:r>
              <a:rPr lang="es" sz="1100">
                <a:latin typeface="Anaheim"/>
                <a:ea typeface="Anaheim"/>
                <a:cs typeface="Anaheim"/>
                <a:sym typeface="Anaheim"/>
              </a:rPr>
              <a:t>.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79" name="Google Shape;579;p37"/>
          <p:cNvSpPr txBox="1"/>
          <p:nvPr>
            <p:ph idx="5" type="subTitle"/>
          </p:nvPr>
        </p:nvSpPr>
        <p:spPr>
          <a:xfrm>
            <a:off x="4020416" y="3912750"/>
            <a:ext cx="22395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 sz="1100">
                <a:latin typeface="Anaheim"/>
                <a:ea typeface="Anaheim"/>
                <a:cs typeface="Anaheim"/>
                <a:sym typeface="Anaheim"/>
              </a:rPr>
              <a:t>No es recomendable cuando los números son muy largos, ya que el tiempo es proporcional a la longitud del número más grande y al número de elementos a ordenar.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0" name="Google Shape;580;p37"/>
          <p:cNvSpPr txBox="1"/>
          <p:nvPr>
            <p:ph idx="6" type="ctrTitle"/>
          </p:nvPr>
        </p:nvSpPr>
        <p:spPr>
          <a:xfrm>
            <a:off x="6955575" y="1369238"/>
            <a:ext cx="1221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03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processing</a:t>
            </a:r>
            <a:endParaRPr sz="1400"/>
          </a:p>
        </p:txBody>
      </p:sp>
      <p:sp>
        <p:nvSpPr>
          <p:cNvPr id="581" name="Google Shape;581;p37"/>
          <p:cNvSpPr txBox="1"/>
          <p:nvPr>
            <p:ph idx="7" type="subTitle"/>
          </p:nvPr>
        </p:nvSpPr>
        <p:spPr>
          <a:xfrm>
            <a:off x="6626400" y="1990425"/>
            <a:ext cx="25176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Anaheim"/>
                <a:ea typeface="Anaheim"/>
                <a:cs typeface="Anaheim"/>
                <a:sym typeface="Anaheim"/>
              </a:rPr>
              <a:t>Debido a que procesa sus elementos de forma individual, no hace comparaciones entre elementos del arreglo por lo que el tiempo es constante.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82" name="Google Shape;5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25" y="1289775"/>
            <a:ext cx="667276" cy="66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125" y="3244675"/>
            <a:ext cx="667276" cy="667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4" name="Google Shape;584;p37"/>
          <p:cNvGrpSpPr/>
          <p:nvPr/>
        </p:nvGrpSpPr>
        <p:grpSpPr>
          <a:xfrm>
            <a:off x="4255083" y="1270205"/>
            <a:ext cx="1989549" cy="713693"/>
            <a:chOff x="1575694" y="930575"/>
            <a:chExt cx="1989549" cy="713693"/>
          </a:xfrm>
        </p:grpSpPr>
        <p:sp>
          <p:nvSpPr>
            <p:cNvPr id="585" name="Google Shape;585;p37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7" name="Google Shape;587;p37"/>
          <p:cNvSpPr txBox="1"/>
          <p:nvPr>
            <p:ph idx="4" type="ctrTitle"/>
          </p:nvPr>
        </p:nvSpPr>
        <p:spPr>
          <a:xfrm>
            <a:off x="4320250" y="1414125"/>
            <a:ext cx="13227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02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CONTAINER’S SIZE</a:t>
            </a:r>
            <a:endParaRPr sz="1400"/>
          </a:p>
        </p:txBody>
      </p:sp>
      <p:sp>
        <p:nvSpPr>
          <p:cNvPr id="588" name="Google Shape;588;p37"/>
          <p:cNvSpPr txBox="1"/>
          <p:nvPr>
            <p:ph idx="5" type="subTitle"/>
          </p:nvPr>
        </p:nvSpPr>
        <p:spPr>
          <a:xfrm>
            <a:off x="4173691" y="1990425"/>
            <a:ext cx="22395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 sz="1100">
                <a:latin typeface="Anaheim"/>
                <a:ea typeface="Anaheim"/>
                <a:cs typeface="Anaheim"/>
                <a:sym typeface="Anaheim"/>
              </a:rPr>
              <a:t>Es particularmente eficiente cuando se tratan con grandes grupos de números cortos.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589" name="Google Shape;589;p37"/>
          <p:cNvCxnSpPr>
            <a:stCxn id="580" idx="1"/>
            <a:endCxn id="573" idx="0"/>
          </p:cNvCxnSpPr>
          <p:nvPr/>
        </p:nvCxnSpPr>
        <p:spPr>
          <a:xfrm rot="10800000">
            <a:off x="2681475" y="1270088"/>
            <a:ext cx="4274100" cy="387300"/>
          </a:xfrm>
          <a:prstGeom prst="curvedConnector4">
            <a:avLst>
              <a:gd fmla="val 38599" name="adj1"/>
              <a:gd fmla="val 161456" name="adj2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8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CÓDIGO</a:t>
            </a:r>
            <a:endParaRPr/>
          </a:p>
        </p:txBody>
      </p:sp>
      <p:pic>
        <p:nvPicPr>
          <p:cNvPr id="595" name="Google Shape;5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948" y="2960273"/>
            <a:ext cx="3403476" cy="14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075" y="1358750"/>
            <a:ext cx="3993225" cy="13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0650" y="1157250"/>
            <a:ext cx="2771675" cy="3614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9"/>
          <p:cNvSpPr/>
          <p:nvPr/>
        </p:nvSpPr>
        <p:spPr>
          <a:xfrm>
            <a:off x="4016750" y="510026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9"/>
          <p:cNvSpPr/>
          <p:nvPr/>
        </p:nvSpPr>
        <p:spPr>
          <a:xfrm>
            <a:off x="6721350" y="3111226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9"/>
          <p:cNvSpPr txBox="1"/>
          <p:nvPr>
            <p:ph idx="3" type="ctrTitle"/>
          </p:nvPr>
        </p:nvSpPr>
        <p:spPr>
          <a:xfrm>
            <a:off x="4069850" y="1050800"/>
            <a:ext cx="21549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01</a:t>
            </a:r>
            <a:br>
              <a:rPr lang="es"/>
            </a:br>
            <a:r>
              <a:rPr lang="es"/>
              <a:t>ESPACIO Y TIEMPO</a:t>
            </a:r>
            <a:endParaRPr/>
          </a:p>
        </p:txBody>
      </p:sp>
      <p:sp>
        <p:nvSpPr>
          <p:cNvPr id="605" name="Google Shape;605;p39"/>
          <p:cNvSpPr txBox="1"/>
          <p:nvPr>
            <p:ph idx="6" type="subTitle"/>
          </p:nvPr>
        </p:nvSpPr>
        <p:spPr>
          <a:xfrm>
            <a:off x="4069850" y="1337225"/>
            <a:ext cx="2586300" cy="28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s" sz="1100"/>
              <a:t>Time complexity:</a:t>
            </a:r>
            <a:r>
              <a:rPr lang="es" sz="1100"/>
              <a:t>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 sz="1100"/>
              <a:t>O(nk), donde n = </a:t>
            </a:r>
            <a:r>
              <a:rPr lang="es" sz="1100"/>
              <a:t>número de e</a:t>
            </a:r>
            <a:r>
              <a:rPr lang="es" sz="1100"/>
              <a:t>lementos y k =</a:t>
            </a:r>
            <a:r>
              <a:rPr lang="es" sz="1100"/>
              <a:t> cantidad de dígitos del número mayor.</a:t>
            </a:r>
            <a:r>
              <a:rPr lang="es" sz="1100"/>
              <a:t>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s" sz="1100"/>
              <a:t>Space complexity</a:t>
            </a:r>
            <a:r>
              <a:rPr lang="es" sz="1100"/>
              <a:t>: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 sz="1100"/>
              <a:t>0(n+k) -&gt; </a:t>
            </a:r>
            <a:r>
              <a:rPr lang="es" sz="1100">
                <a:solidFill>
                  <a:schemeClr val="accent3"/>
                </a:solidFill>
              </a:rPr>
              <a:t>C</a:t>
            </a:r>
            <a:r>
              <a:rPr lang="es" sz="1100">
                <a:solidFill>
                  <a:schemeClr val="accent3"/>
                </a:solidFill>
              </a:rPr>
              <a:t>omplexity of </a:t>
            </a:r>
            <a:r>
              <a:rPr lang="es" sz="1100"/>
              <a:t>Counting sort, donde k = el número más </a:t>
            </a:r>
            <a:r>
              <a:rPr lang="es" sz="1100"/>
              <a:t>grande</a:t>
            </a:r>
            <a:r>
              <a:rPr lang="es" sz="1100"/>
              <a:t>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 sz="1100"/>
              <a:t>El array que se crea tiene un tamaño de b = 10 (0-9).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 sz="1100"/>
              <a:t>Por lo que el espacio total utilizado sería el número de dígitos * </a:t>
            </a:r>
            <a:r>
              <a:rPr lang="es" sz="1100"/>
              <a:t>(n + b)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 sz="1100"/>
              <a:t>Y como el número de dígitos es constante entonces: O(n+b) -&gt; </a:t>
            </a:r>
            <a:r>
              <a:rPr lang="es" sz="1100">
                <a:solidFill>
                  <a:schemeClr val="accent3"/>
                </a:solidFill>
              </a:rPr>
              <a:t>Complexity of Radix sort.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606" name="Google Shape;606;p39"/>
          <p:cNvSpPr txBox="1"/>
          <p:nvPr>
            <p:ph idx="4" type="ctrTitle"/>
          </p:nvPr>
        </p:nvSpPr>
        <p:spPr>
          <a:xfrm>
            <a:off x="6774450" y="3656100"/>
            <a:ext cx="18999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02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SORTS</a:t>
            </a:r>
            <a:endParaRPr/>
          </a:p>
        </p:txBody>
      </p:sp>
      <p:sp>
        <p:nvSpPr>
          <p:cNvPr id="607" name="Google Shape;607;p39"/>
          <p:cNvSpPr txBox="1"/>
          <p:nvPr>
            <p:ph idx="7" type="subTitle"/>
          </p:nvPr>
        </p:nvSpPr>
        <p:spPr>
          <a:xfrm>
            <a:off x="6721350" y="4012250"/>
            <a:ext cx="22092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 sz="1100"/>
              <a:t>Es necesario que el sort utilizado como subrutina sea estable (preservando el orden de elementos iguales.)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 sz="1100"/>
              <a:t>(Counting Sort -&gt; Estable)</a:t>
            </a:r>
            <a:endParaRPr sz="1100"/>
          </a:p>
        </p:txBody>
      </p:sp>
      <p:grpSp>
        <p:nvGrpSpPr>
          <p:cNvPr id="608" name="Google Shape;608;p39"/>
          <p:cNvGrpSpPr/>
          <p:nvPr/>
        </p:nvGrpSpPr>
        <p:grpSpPr>
          <a:xfrm>
            <a:off x="0" y="982900"/>
            <a:ext cx="4600713" cy="3725949"/>
            <a:chOff x="0" y="982900"/>
            <a:chExt cx="4600713" cy="3725949"/>
          </a:xfrm>
        </p:grpSpPr>
        <p:grpSp>
          <p:nvGrpSpPr>
            <p:cNvPr id="609" name="Google Shape;609;p39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610" name="Google Shape;610;p39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fmla="val 4313" name="adj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rect b="b" l="l" r="r" t="t"/>
                <a:pathLst>
                  <a:path extrusionOk="0" h="74336" w="53747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2" name="Google Shape;612;p39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613" name="Google Shape;613;p39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rect b="b" l="l" r="r" t="t"/>
                <a:pathLst>
                  <a:path extrusionOk="0" h="69" w="131402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rect b="b" l="l" r="r" t="t"/>
                <a:pathLst>
                  <a:path extrusionOk="0" h="65" w="8726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39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rect b="b" l="l" r="r" t="t"/>
                <a:pathLst>
                  <a:path extrusionOk="0" h="65" w="14218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rgbClr val="EBEBEB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39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rect b="b" l="l" r="r" t="t"/>
                <a:pathLst>
                  <a:path extrusionOk="0" h="66" w="5022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39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rect b="b" l="l" r="r" t="t"/>
                <a:pathLst>
                  <a:path extrusionOk="0" h="65" w="11946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rgbClr val="EBEBEB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8" name="Google Shape;618;p39"/>
            <p:cNvGrpSpPr/>
            <p:nvPr/>
          </p:nvGrpSpPr>
          <p:grpSpPr>
            <a:xfrm>
              <a:off x="2072827" y="1904259"/>
              <a:ext cx="1418991" cy="2804590"/>
              <a:chOff x="2072827" y="1904259"/>
              <a:chExt cx="1418991" cy="2804590"/>
            </a:xfrm>
          </p:grpSpPr>
          <p:sp>
            <p:nvSpPr>
              <p:cNvPr id="619" name="Google Shape;619;p39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rect b="b" l="l" r="r" t="t"/>
                <a:pathLst>
                  <a:path extrusionOk="0" h="10878" w="11174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39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rect b="b" l="l" r="r" t="t"/>
                <a:pathLst>
                  <a:path extrusionOk="0" h="14973" w="8949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39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rect b="b" l="l" r="r" t="t"/>
                <a:pathLst>
                  <a:path extrusionOk="0" h="6662" w="5037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39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rect b="b" l="l" r="r" t="t"/>
                <a:pathLst>
                  <a:path extrusionOk="0" h="253" w="47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39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rect b="b" l="l" r="r" t="t"/>
                <a:pathLst>
                  <a:path extrusionOk="0" h="3249" w="4283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39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rect b="b" l="l" r="r" t="t"/>
                <a:pathLst>
                  <a:path extrusionOk="0" h="1907" w="320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39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rect b="b" l="l" r="r" t="t"/>
                <a:pathLst>
                  <a:path extrusionOk="0" h="5249" w="2418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39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rect b="b" l="l" r="r" t="t"/>
                <a:pathLst>
                  <a:path extrusionOk="0" h="5439" w="4753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39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rect b="b" l="l" r="r" t="t"/>
                <a:pathLst>
                  <a:path extrusionOk="0" h="5563" w="6441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39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rect b="b" l="l" r="r" t="t"/>
                <a:pathLst>
                  <a:path extrusionOk="0" h="2578" w="6895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39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rect b="b" l="l" r="r" t="t"/>
                <a:pathLst>
                  <a:path extrusionOk="0" h="526" w="19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39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rect b="b" l="l" r="r" t="t"/>
                <a:pathLst>
                  <a:path extrusionOk="0" h="526" w="228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39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rect b="b" l="l" r="r" t="t"/>
                <a:pathLst>
                  <a:path extrusionOk="0" h="461" w="266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39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rect b="b" l="l" r="r" t="t"/>
                <a:pathLst>
                  <a:path extrusionOk="0" h="1315" w="2362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39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rect b="b" l="l" r="r" t="t"/>
                <a:pathLst>
                  <a:path extrusionOk="0" h="14328" w="12994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39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rect b="b" l="l" r="r" t="t"/>
                <a:pathLst>
                  <a:path extrusionOk="0" h="8382" w="5558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39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rect b="b" l="l" r="r" t="t"/>
                <a:pathLst>
                  <a:path extrusionOk="0" h="281" w="328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39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rect b="b" l="l" r="r" t="t"/>
                <a:pathLst>
                  <a:path extrusionOk="0" h="59" w="8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39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rect b="b" l="l" r="r" t="t"/>
                <a:pathLst>
                  <a:path extrusionOk="0" h="2037" w="1781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39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rect b="b" l="l" r="r" t="t"/>
                <a:pathLst>
                  <a:path extrusionOk="0" h="8459" w="7396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39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rect b="b" l="l" r="r" t="t"/>
                <a:pathLst>
                  <a:path extrusionOk="0" h="6023" w="6318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39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rect b="b" l="l" r="r" t="t"/>
                <a:pathLst>
                  <a:path extrusionOk="0" h="47928" w="8526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39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rect b="b" l="l" r="r" t="t"/>
                <a:pathLst>
                  <a:path extrusionOk="0" h="1289" w="4025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39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rect b="b" l="l" r="r" t="t"/>
                <a:pathLst>
                  <a:path extrusionOk="0" h="1172" w="123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39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rect b="b" l="l" r="r" t="t"/>
                <a:pathLst>
                  <a:path extrusionOk="0" h="12051" w="2068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39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rect b="b" l="l" r="r" t="t"/>
                <a:pathLst>
                  <a:path extrusionOk="0" h="42677" w="15978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39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rect b="b" l="l" r="r" t="t"/>
                <a:pathLst>
                  <a:path extrusionOk="0" h="2854" w="4383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39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rect b="b" l="l" r="r" t="t"/>
                <a:pathLst>
                  <a:path extrusionOk="0" h="653" w="50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39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rect b="b" l="l" r="r" t="t"/>
                <a:pathLst>
                  <a:path extrusionOk="0" h="654" w="503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39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rect b="b" l="l" r="r" t="t"/>
                <a:pathLst>
                  <a:path extrusionOk="0" h="261" w="403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39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rect b="b" l="l" r="r" t="t"/>
                <a:pathLst>
                  <a:path extrusionOk="0" h="1260" w="891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39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rect b="b" l="l" r="r" t="t"/>
                <a:pathLst>
                  <a:path extrusionOk="0" h="462" w="1444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39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rect b="b" l="l" r="r" t="t"/>
                <a:pathLst>
                  <a:path extrusionOk="0" h="1890" w="2127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39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rect b="b" l="l" r="r" t="t"/>
                <a:pathLst>
                  <a:path extrusionOk="0" h="656" w="1257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39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rect b="b" l="l" r="r" t="t"/>
                <a:pathLst>
                  <a:path extrusionOk="0" h="330" w="1121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39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rect b="b" l="l" r="r" t="t"/>
                <a:pathLst>
                  <a:path extrusionOk="0" h="599" w="1185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39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rect b="b" l="l" r="r" t="t"/>
                <a:pathLst>
                  <a:path extrusionOk="0" h="731" w="102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39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rect b="b" l="l" r="r" t="t"/>
                <a:pathLst>
                  <a:path extrusionOk="0" h="577" w="1419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39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rect b="b" l="l" r="r" t="t"/>
                <a:pathLst>
                  <a:path extrusionOk="0" h="1030" w="88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39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rect b="b" l="l" r="r" t="t"/>
                <a:pathLst>
                  <a:path extrusionOk="0" h="261" w="40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39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rect b="b" l="l" r="r" t="t"/>
                <a:pathLst>
                  <a:path extrusionOk="0" h="1024" w="9896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39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rect b="b" l="l" r="r" t="t"/>
                <a:pathLst>
                  <a:path extrusionOk="0" h="1185" w="554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39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rect b="b" l="l" r="r" t="t"/>
                <a:pathLst>
                  <a:path extrusionOk="0" h="1185" w="55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39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rect b="b" l="l" r="r" t="t"/>
                <a:pathLst>
                  <a:path extrusionOk="0" h="1185" w="556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39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rect b="b" l="l" r="r" t="t"/>
                <a:pathLst>
                  <a:path extrusionOk="0" h="1185" w="553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39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rect b="b" l="l" r="r" t="t"/>
                <a:pathLst>
                  <a:path extrusionOk="0" h="25927" w="28949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39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rect b="b" l="l" r="r" t="t"/>
                <a:pathLst>
                  <a:path extrusionOk="0" h="33468" w="28048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39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rect b="b" l="l" r="r" t="t"/>
                <a:pathLst>
                  <a:path extrusionOk="0" h="1498" w="276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39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rect b="b" l="l" r="r" t="t"/>
                <a:pathLst>
                  <a:path extrusionOk="0" h="3572" w="296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39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rect b="b" l="l" r="r" t="t"/>
                <a:pathLst>
                  <a:path extrusionOk="0" h="2442" w="2073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39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rect b="b" l="l" r="r" t="t"/>
                <a:pathLst>
                  <a:path extrusionOk="0" h="28795" w="24103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39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rect b="b" l="l" r="r" t="t"/>
                <a:pathLst>
                  <a:path extrusionOk="0" h="3024" w="2001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39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rect b="b" l="l" r="r" t="t"/>
                <a:pathLst>
                  <a:path extrusionOk="0" h="10595" w="8211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39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rect b="b" l="l" r="r" t="t"/>
                <a:pathLst>
                  <a:path extrusionOk="0" h="6060" w="4882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39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rect b="b" l="l" r="r" t="t"/>
                <a:pathLst>
                  <a:path extrusionOk="0" h="3160" w="419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39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rect b="b" l="l" r="r" t="t"/>
                <a:pathLst>
                  <a:path extrusionOk="0" h="2819" w="2255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75" name="Google Shape;675;p39"/>
          <p:cNvSpPr txBox="1"/>
          <p:nvPr/>
        </p:nvSpPr>
        <p:spPr>
          <a:xfrm>
            <a:off x="622950" y="1451750"/>
            <a:ext cx="16794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24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COMPLEJIDAD Y ESTABILIDAD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76" name="Google Shape;676;p39"/>
          <p:cNvSpPr/>
          <p:nvPr/>
        </p:nvSpPr>
        <p:spPr>
          <a:xfrm>
            <a:off x="7819350" y="477500"/>
            <a:ext cx="1143300" cy="11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Complejidad lineal con el número de elementos a ordenar.</a:t>
            </a:r>
            <a:endParaRPr sz="900"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677" name="Google Shape;677;p39"/>
          <p:cNvCxnSpPr>
            <a:endCxn id="676" idx="2"/>
          </p:cNvCxnSpPr>
          <p:nvPr/>
        </p:nvCxnSpPr>
        <p:spPr>
          <a:xfrm flipH="1" rot="10800000">
            <a:off x="6656250" y="1050800"/>
            <a:ext cx="1163100" cy="707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78" name="Google Shape;678;p39"/>
          <p:cNvSpPr/>
          <p:nvPr/>
        </p:nvSpPr>
        <p:spPr>
          <a:xfrm>
            <a:off x="7819350" y="1758200"/>
            <a:ext cx="1143300" cy="1146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8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679" name="Google Shape;679;p39"/>
          <p:cNvCxnSpPr>
            <a:endCxn id="678" idx="2"/>
          </p:cNvCxnSpPr>
          <p:nvPr/>
        </p:nvCxnSpPr>
        <p:spPr>
          <a:xfrm>
            <a:off x="6671250" y="1757300"/>
            <a:ext cx="1148100" cy="574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80" name="Google Shape;680;p39"/>
          <p:cNvSpPr txBox="1"/>
          <p:nvPr/>
        </p:nvSpPr>
        <p:spPr>
          <a:xfrm>
            <a:off x="7985450" y="1932700"/>
            <a:ext cx="8088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65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Es el mismo para el mejor y el peor caso debido a que es proporcional a la cantidad de dígitos del mayor número</a:t>
            </a:r>
            <a:endParaRPr sz="65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0"/>
          <p:cNvSpPr/>
          <p:nvPr/>
        </p:nvSpPr>
        <p:spPr>
          <a:xfrm>
            <a:off x="2154988" y="2717298"/>
            <a:ext cx="1996500" cy="19287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40"/>
          <p:cNvSpPr/>
          <p:nvPr/>
        </p:nvSpPr>
        <p:spPr>
          <a:xfrm>
            <a:off x="2238113" y="2614825"/>
            <a:ext cx="1996500" cy="1928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40"/>
          <p:cNvSpPr txBox="1"/>
          <p:nvPr>
            <p:ph idx="1" type="subTitle"/>
          </p:nvPr>
        </p:nvSpPr>
        <p:spPr>
          <a:xfrm>
            <a:off x="2311024" y="2905838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¿Por qué el array temporal (en donde se hace el conteo de la cantidad de cifras) es de tamaño 10?</a:t>
            </a:r>
            <a:endParaRPr/>
          </a:p>
        </p:txBody>
      </p:sp>
      <p:sp>
        <p:nvSpPr>
          <p:cNvPr id="688" name="Google Shape;688;p40"/>
          <p:cNvSpPr/>
          <p:nvPr/>
        </p:nvSpPr>
        <p:spPr>
          <a:xfrm>
            <a:off x="98" y="4048798"/>
            <a:ext cx="28596" cy="32"/>
          </a:xfrm>
          <a:custGeom>
            <a:rect b="b" l="l" r="r" t="t"/>
            <a:pathLst>
              <a:path extrusionOk="0" fill="none" h="1" w="893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cap="flat" cmpd="sng" w="9525">
            <a:solidFill>
              <a:srgbClr val="1F1F1F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0"/>
          <p:cNvSpPr txBox="1"/>
          <p:nvPr>
            <p:ph type="ctrTitle"/>
          </p:nvPr>
        </p:nvSpPr>
        <p:spPr>
          <a:xfrm>
            <a:off x="2521688" y="1560150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a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690" name="Google Shape;690;p40"/>
          <p:cNvCxnSpPr>
            <a:stCxn id="689" idx="2"/>
            <a:endCxn id="686" idx="0"/>
          </p:cNvCxnSpPr>
          <p:nvPr/>
        </p:nvCxnSpPr>
        <p:spPr>
          <a:xfrm>
            <a:off x="3236438" y="2353050"/>
            <a:ext cx="0" cy="2619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1" name="Google Shape;691;p40"/>
          <p:cNvSpPr/>
          <p:nvPr/>
        </p:nvSpPr>
        <p:spPr>
          <a:xfrm>
            <a:off x="4909388" y="2717298"/>
            <a:ext cx="1996500" cy="19287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0"/>
          <p:cNvSpPr/>
          <p:nvPr/>
        </p:nvSpPr>
        <p:spPr>
          <a:xfrm>
            <a:off x="4992513" y="2614825"/>
            <a:ext cx="1996500" cy="1928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3" name="Google Shape;693;p40"/>
          <p:cNvCxnSpPr>
            <a:endCxn id="692" idx="0"/>
          </p:cNvCxnSpPr>
          <p:nvPr/>
        </p:nvCxnSpPr>
        <p:spPr>
          <a:xfrm>
            <a:off x="5990763" y="2352925"/>
            <a:ext cx="0" cy="2619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4" name="Google Shape;694;p40"/>
          <p:cNvSpPr txBox="1"/>
          <p:nvPr>
            <p:ph idx="2" type="ctrTitle"/>
          </p:nvPr>
        </p:nvSpPr>
        <p:spPr>
          <a:xfrm>
            <a:off x="5279414" y="1560150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695" name="Google Shape;695;p40"/>
          <p:cNvSpPr txBox="1"/>
          <p:nvPr>
            <p:ph idx="3" type="subTitle"/>
          </p:nvPr>
        </p:nvSpPr>
        <p:spPr>
          <a:xfrm>
            <a:off x="5044123" y="2905838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¿Por qué creen que se usa el Counting Sort como subrutina del Radix Sort?</a:t>
            </a:r>
            <a:endParaRPr/>
          </a:p>
        </p:txBody>
      </p:sp>
      <p:sp>
        <p:nvSpPr>
          <p:cNvPr id="696" name="Google Shape;696;p40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PREGUNTAS PARA LA CLASE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1"/>
          <p:cNvSpPr/>
          <p:nvPr/>
        </p:nvSpPr>
        <p:spPr>
          <a:xfrm>
            <a:off x="2154988" y="2717298"/>
            <a:ext cx="1996500" cy="19287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41"/>
          <p:cNvSpPr/>
          <p:nvPr/>
        </p:nvSpPr>
        <p:spPr>
          <a:xfrm>
            <a:off x="2238113" y="2614825"/>
            <a:ext cx="1996500" cy="1928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41"/>
          <p:cNvSpPr txBox="1"/>
          <p:nvPr>
            <p:ph idx="1" type="subTitle"/>
          </p:nvPr>
        </p:nvSpPr>
        <p:spPr>
          <a:xfrm>
            <a:off x="2311024" y="2905838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array temporal es de tamaño 10 debido a que al procesar las cifras individualmente, están varían entre 0 y 9, por lo que el array para el conteo de estas es de tamaño 10.</a:t>
            </a:r>
            <a:endParaRPr/>
          </a:p>
        </p:txBody>
      </p:sp>
      <p:sp>
        <p:nvSpPr>
          <p:cNvPr id="704" name="Google Shape;704;p41"/>
          <p:cNvSpPr/>
          <p:nvPr/>
        </p:nvSpPr>
        <p:spPr>
          <a:xfrm>
            <a:off x="98" y="4048798"/>
            <a:ext cx="28596" cy="32"/>
          </a:xfrm>
          <a:custGeom>
            <a:rect b="b" l="l" r="r" t="t"/>
            <a:pathLst>
              <a:path extrusionOk="0" fill="none" h="1" w="893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cap="flat" cmpd="sng" w="9525">
            <a:solidFill>
              <a:srgbClr val="1F1F1F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1"/>
          <p:cNvSpPr txBox="1"/>
          <p:nvPr>
            <p:ph type="ctrTitle"/>
          </p:nvPr>
        </p:nvSpPr>
        <p:spPr>
          <a:xfrm>
            <a:off x="2521688" y="1560150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a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706" name="Google Shape;706;p41"/>
          <p:cNvCxnSpPr>
            <a:stCxn id="705" idx="2"/>
            <a:endCxn id="702" idx="0"/>
          </p:cNvCxnSpPr>
          <p:nvPr/>
        </p:nvCxnSpPr>
        <p:spPr>
          <a:xfrm>
            <a:off x="3236438" y="2353050"/>
            <a:ext cx="0" cy="2619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7" name="Google Shape;707;p41"/>
          <p:cNvSpPr/>
          <p:nvPr/>
        </p:nvSpPr>
        <p:spPr>
          <a:xfrm>
            <a:off x="4909388" y="2717298"/>
            <a:ext cx="1996500" cy="19287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41"/>
          <p:cNvSpPr/>
          <p:nvPr/>
        </p:nvSpPr>
        <p:spPr>
          <a:xfrm>
            <a:off x="4992513" y="2614825"/>
            <a:ext cx="1996500" cy="1928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9" name="Google Shape;709;p41"/>
          <p:cNvCxnSpPr>
            <a:endCxn id="708" idx="0"/>
          </p:cNvCxnSpPr>
          <p:nvPr/>
        </p:nvCxnSpPr>
        <p:spPr>
          <a:xfrm>
            <a:off x="5990763" y="2352925"/>
            <a:ext cx="0" cy="2619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0" name="Google Shape;710;p41"/>
          <p:cNvSpPr txBox="1"/>
          <p:nvPr>
            <p:ph idx="2" type="ctrTitle"/>
          </p:nvPr>
        </p:nvSpPr>
        <p:spPr>
          <a:xfrm>
            <a:off x="5279414" y="1560150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711" name="Google Shape;711;p41"/>
          <p:cNvSpPr txBox="1"/>
          <p:nvPr>
            <p:ph idx="3" type="subTitle"/>
          </p:nvPr>
        </p:nvSpPr>
        <p:spPr>
          <a:xfrm>
            <a:off x="5080223" y="2846138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Es por que el counting sort es eficiente cuando el rango de </a:t>
            </a:r>
            <a:r>
              <a:rPr lang="es" sz="900"/>
              <a:t>números</a:t>
            </a:r>
            <a:r>
              <a:rPr lang="es" sz="900"/>
              <a:t> a ordenar es chico, que en el caso de RadixSort siempre serán números del 0 al 9, (en caso que la base de los </a:t>
            </a:r>
            <a:r>
              <a:rPr lang="es" sz="900"/>
              <a:t>números</a:t>
            </a:r>
            <a:r>
              <a:rPr lang="es" sz="900"/>
              <a:t> sea decimal) ya que se usa para cada dígito (de manera individual) de los número</a:t>
            </a:r>
            <a:r>
              <a:rPr lang="es" sz="900"/>
              <a:t>s</a:t>
            </a:r>
            <a:r>
              <a:rPr lang="es" sz="900"/>
              <a:t>.</a:t>
            </a:r>
            <a:endParaRPr sz="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2" name="Google Shape;712;p41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Respuestas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2"/>
          <p:cNvSpPr txBox="1"/>
          <p:nvPr>
            <p:ph type="ctrTitle"/>
          </p:nvPr>
        </p:nvSpPr>
        <p:spPr>
          <a:xfrm>
            <a:off x="866350" y="1177600"/>
            <a:ext cx="3248400" cy="124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GRACIAS</a:t>
            </a:r>
            <a:endParaRPr/>
          </a:p>
        </p:txBody>
      </p:sp>
      <p:sp>
        <p:nvSpPr>
          <p:cNvPr id="718" name="Google Shape;718;p42"/>
          <p:cNvSpPr txBox="1"/>
          <p:nvPr>
            <p:ph idx="1" type="subTitle"/>
          </p:nvPr>
        </p:nvSpPr>
        <p:spPr>
          <a:xfrm>
            <a:off x="866361" y="2249850"/>
            <a:ext cx="3326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¿Alguna pregunta?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719" name="Google Shape;719;p42"/>
          <p:cNvGrpSpPr/>
          <p:nvPr/>
        </p:nvGrpSpPr>
        <p:grpSpPr>
          <a:xfrm>
            <a:off x="4681517" y="771584"/>
            <a:ext cx="1728435" cy="3600331"/>
            <a:chOff x="7042300" y="1388275"/>
            <a:chExt cx="1255127" cy="3173775"/>
          </a:xfrm>
        </p:grpSpPr>
        <p:sp>
          <p:nvSpPr>
            <p:cNvPr id="720" name="Google Shape;720;p42"/>
            <p:cNvSpPr/>
            <p:nvPr/>
          </p:nvSpPr>
          <p:spPr>
            <a:xfrm>
              <a:off x="8053138" y="4183691"/>
              <a:ext cx="244288" cy="328700"/>
            </a:xfrm>
            <a:custGeom>
              <a:rect b="b" l="l" r="r" t="t"/>
              <a:pathLst>
                <a:path extrusionOk="0" h="6686" w="4969">
                  <a:moveTo>
                    <a:pt x="2823" y="1"/>
                  </a:moveTo>
                  <a:lnTo>
                    <a:pt x="109" y="2736"/>
                  </a:lnTo>
                  <a:lnTo>
                    <a:pt x="1560" y="4196"/>
                  </a:lnTo>
                  <a:cubicBezTo>
                    <a:pt x="1560" y="4196"/>
                    <a:pt x="0" y="6686"/>
                    <a:pt x="396" y="6686"/>
                  </a:cubicBezTo>
                  <a:cubicBezTo>
                    <a:pt x="423" y="6686"/>
                    <a:pt x="460" y="6674"/>
                    <a:pt x="507" y="6649"/>
                  </a:cubicBezTo>
                  <a:cubicBezTo>
                    <a:pt x="1163" y="6294"/>
                    <a:pt x="4103" y="3091"/>
                    <a:pt x="4811" y="2291"/>
                  </a:cubicBezTo>
                  <a:lnTo>
                    <a:pt x="4969" y="2112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8234451" y="4248390"/>
              <a:ext cx="60863" cy="86870"/>
            </a:xfrm>
            <a:custGeom>
              <a:rect b="b" l="l" r="r" t="t"/>
              <a:pathLst>
                <a:path extrusionOk="0" h="1767" w="1238">
                  <a:moveTo>
                    <a:pt x="472" y="0"/>
                  </a:moveTo>
                  <a:cubicBezTo>
                    <a:pt x="224" y="214"/>
                    <a:pt x="75" y="516"/>
                    <a:pt x="36" y="839"/>
                  </a:cubicBezTo>
                  <a:cubicBezTo>
                    <a:pt x="0" y="1163"/>
                    <a:pt x="84" y="1499"/>
                    <a:pt x="276" y="1766"/>
                  </a:cubicBezTo>
                  <a:lnTo>
                    <a:pt x="1238" y="761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8060857" y="4284672"/>
              <a:ext cx="236570" cy="228704"/>
            </a:xfrm>
            <a:custGeom>
              <a:rect b="b" l="l" r="r" t="t"/>
              <a:pathLst>
                <a:path extrusionOk="0" h="4652" w="4812">
                  <a:moveTo>
                    <a:pt x="4747" y="1"/>
                  </a:moveTo>
                  <a:lnTo>
                    <a:pt x="1163" y="3681"/>
                  </a:lnTo>
                  <a:cubicBezTo>
                    <a:pt x="1163" y="3681"/>
                    <a:pt x="909" y="3524"/>
                    <a:pt x="717" y="3524"/>
                  </a:cubicBezTo>
                  <a:cubicBezTo>
                    <a:pt x="661" y="3524"/>
                    <a:pt x="611" y="3537"/>
                    <a:pt x="573" y="3572"/>
                  </a:cubicBezTo>
                  <a:cubicBezTo>
                    <a:pt x="573" y="3572"/>
                    <a:pt x="1" y="4621"/>
                    <a:pt x="237" y="4651"/>
                  </a:cubicBezTo>
                  <a:cubicBezTo>
                    <a:pt x="238" y="4651"/>
                    <a:pt x="239" y="4651"/>
                    <a:pt x="240" y="4651"/>
                  </a:cubicBezTo>
                  <a:cubicBezTo>
                    <a:pt x="498" y="4651"/>
                    <a:pt x="3573" y="1550"/>
                    <a:pt x="4812" y="58"/>
                  </a:cubicBezTo>
                  <a:lnTo>
                    <a:pt x="47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8070099" y="4282558"/>
              <a:ext cx="226049" cy="228655"/>
            </a:xfrm>
            <a:custGeom>
              <a:rect b="b" l="l" r="r" t="t"/>
              <a:pathLst>
                <a:path extrusionOk="0" h="4651" w="4598">
                  <a:moveTo>
                    <a:pt x="4598" y="1"/>
                  </a:moveTo>
                  <a:cubicBezTo>
                    <a:pt x="4597" y="1"/>
                    <a:pt x="4581" y="13"/>
                    <a:pt x="4549" y="44"/>
                  </a:cubicBezTo>
                  <a:cubicBezTo>
                    <a:pt x="4510" y="88"/>
                    <a:pt x="4466" y="132"/>
                    <a:pt x="4418" y="184"/>
                  </a:cubicBezTo>
                  <a:cubicBezTo>
                    <a:pt x="4287" y="319"/>
                    <a:pt x="4126" y="489"/>
                    <a:pt x="3938" y="691"/>
                  </a:cubicBezTo>
                  <a:cubicBezTo>
                    <a:pt x="3527" y="1119"/>
                    <a:pt x="2963" y="1713"/>
                    <a:pt x="2330" y="2351"/>
                  </a:cubicBezTo>
                  <a:cubicBezTo>
                    <a:pt x="1691" y="2994"/>
                    <a:pt x="1110" y="3567"/>
                    <a:pt x="682" y="3982"/>
                  </a:cubicBezTo>
                  <a:cubicBezTo>
                    <a:pt x="485" y="4174"/>
                    <a:pt x="319" y="4335"/>
                    <a:pt x="180" y="4467"/>
                  </a:cubicBezTo>
                  <a:cubicBezTo>
                    <a:pt x="132" y="4519"/>
                    <a:pt x="88" y="4563"/>
                    <a:pt x="45" y="4602"/>
                  </a:cubicBezTo>
                  <a:cubicBezTo>
                    <a:pt x="13" y="4632"/>
                    <a:pt x="0" y="4650"/>
                    <a:pt x="0" y="4650"/>
                  </a:cubicBezTo>
                  <a:cubicBezTo>
                    <a:pt x="0" y="4650"/>
                    <a:pt x="18" y="4638"/>
                    <a:pt x="53" y="4606"/>
                  </a:cubicBezTo>
                  <a:cubicBezTo>
                    <a:pt x="92" y="4571"/>
                    <a:pt x="140" y="4527"/>
                    <a:pt x="192" y="4480"/>
                  </a:cubicBezTo>
                  <a:cubicBezTo>
                    <a:pt x="333" y="4353"/>
                    <a:pt x="503" y="4192"/>
                    <a:pt x="708" y="4003"/>
                  </a:cubicBezTo>
                  <a:cubicBezTo>
                    <a:pt x="1136" y="3597"/>
                    <a:pt x="1727" y="3029"/>
                    <a:pt x="2360" y="2387"/>
                  </a:cubicBezTo>
                  <a:cubicBezTo>
                    <a:pt x="2998" y="1744"/>
                    <a:pt x="3558" y="1150"/>
                    <a:pt x="3960" y="713"/>
                  </a:cubicBezTo>
                  <a:cubicBezTo>
                    <a:pt x="4148" y="511"/>
                    <a:pt x="4305" y="337"/>
                    <a:pt x="4432" y="197"/>
                  </a:cubicBezTo>
                  <a:cubicBezTo>
                    <a:pt x="4480" y="140"/>
                    <a:pt x="4519" y="96"/>
                    <a:pt x="4559" y="53"/>
                  </a:cubicBezTo>
                  <a:cubicBezTo>
                    <a:pt x="4585" y="17"/>
                    <a:pt x="4597" y="1"/>
                    <a:pt x="459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8086077" y="4457431"/>
              <a:ext cx="34758" cy="10177"/>
            </a:xfrm>
            <a:custGeom>
              <a:rect b="b" l="l" r="r" t="t"/>
              <a:pathLst>
                <a:path extrusionOk="0" h="207" w="707">
                  <a:moveTo>
                    <a:pt x="223" y="1"/>
                  </a:moveTo>
                  <a:cubicBezTo>
                    <a:pt x="92" y="1"/>
                    <a:pt x="1" y="38"/>
                    <a:pt x="8" y="44"/>
                  </a:cubicBezTo>
                  <a:cubicBezTo>
                    <a:pt x="9" y="46"/>
                    <a:pt x="13" y="47"/>
                    <a:pt x="22" y="47"/>
                  </a:cubicBezTo>
                  <a:cubicBezTo>
                    <a:pt x="44" y="47"/>
                    <a:pt x="92" y="42"/>
                    <a:pt x="155" y="42"/>
                  </a:cubicBezTo>
                  <a:cubicBezTo>
                    <a:pt x="215" y="42"/>
                    <a:pt x="288" y="47"/>
                    <a:pt x="366" y="66"/>
                  </a:cubicBezTo>
                  <a:cubicBezTo>
                    <a:pt x="547" y="108"/>
                    <a:pt x="670" y="207"/>
                    <a:pt x="691" y="207"/>
                  </a:cubicBezTo>
                  <a:cubicBezTo>
                    <a:pt x="692" y="207"/>
                    <a:pt x="693" y="207"/>
                    <a:pt x="694" y="206"/>
                  </a:cubicBezTo>
                  <a:cubicBezTo>
                    <a:pt x="706" y="202"/>
                    <a:pt x="585" y="66"/>
                    <a:pt x="375" y="18"/>
                  </a:cubicBezTo>
                  <a:cubicBezTo>
                    <a:pt x="321" y="5"/>
                    <a:pt x="269" y="1"/>
                    <a:pt x="2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8120983" y="4403647"/>
              <a:ext cx="18583" cy="4523"/>
            </a:xfrm>
            <a:custGeom>
              <a:rect b="b" l="l" r="r" t="t"/>
              <a:pathLst>
                <a:path extrusionOk="0" h="92" w="378">
                  <a:moveTo>
                    <a:pt x="30" y="0"/>
                  </a:moveTo>
                  <a:cubicBezTo>
                    <a:pt x="15" y="0"/>
                    <a:pt x="6" y="2"/>
                    <a:pt x="6" y="7"/>
                  </a:cubicBezTo>
                  <a:cubicBezTo>
                    <a:pt x="1" y="19"/>
                    <a:pt x="85" y="45"/>
                    <a:pt x="184" y="67"/>
                  </a:cubicBezTo>
                  <a:cubicBezTo>
                    <a:pt x="256" y="82"/>
                    <a:pt x="318" y="91"/>
                    <a:pt x="351" y="91"/>
                  </a:cubicBezTo>
                  <a:cubicBezTo>
                    <a:pt x="367" y="91"/>
                    <a:pt x="376" y="89"/>
                    <a:pt x="377" y="85"/>
                  </a:cubicBezTo>
                  <a:cubicBezTo>
                    <a:pt x="377" y="72"/>
                    <a:pt x="299" y="45"/>
                    <a:pt x="194" y="24"/>
                  </a:cubicBezTo>
                  <a:cubicBezTo>
                    <a:pt x="125" y="9"/>
                    <a:pt x="63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8128505" y="4390520"/>
              <a:ext cx="15978" cy="2556"/>
            </a:xfrm>
            <a:custGeom>
              <a:rect b="b" l="l" r="r" t="t"/>
              <a:pathLst>
                <a:path extrusionOk="0" h="52" w="325">
                  <a:moveTo>
                    <a:pt x="227" y="1"/>
                  </a:moveTo>
                  <a:cubicBezTo>
                    <a:pt x="207" y="1"/>
                    <a:pt x="185" y="2"/>
                    <a:pt x="162" y="3"/>
                  </a:cubicBezTo>
                  <a:cubicBezTo>
                    <a:pt x="71" y="7"/>
                    <a:pt x="1" y="20"/>
                    <a:pt x="1" y="33"/>
                  </a:cubicBezTo>
                  <a:cubicBezTo>
                    <a:pt x="1" y="44"/>
                    <a:pt x="49" y="52"/>
                    <a:pt x="114" y="52"/>
                  </a:cubicBezTo>
                  <a:cubicBezTo>
                    <a:pt x="129" y="52"/>
                    <a:pt x="146" y="51"/>
                    <a:pt x="162" y="50"/>
                  </a:cubicBezTo>
                  <a:cubicBezTo>
                    <a:pt x="255" y="42"/>
                    <a:pt x="325" y="29"/>
                    <a:pt x="325" y="16"/>
                  </a:cubicBezTo>
                  <a:cubicBezTo>
                    <a:pt x="325" y="6"/>
                    <a:pt x="284" y="1"/>
                    <a:pt x="2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2"/>
            <p:cNvSpPr/>
            <p:nvPr/>
          </p:nvSpPr>
          <p:spPr>
            <a:xfrm>
              <a:off x="8124424" y="4371691"/>
              <a:ext cx="14650" cy="14503"/>
            </a:xfrm>
            <a:custGeom>
              <a:rect b="b" l="l" r="r" t="t"/>
              <a:pathLst>
                <a:path extrusionOk="0" h="295" w="298">
                  <a:moveTo>
                    <a:pt x="287" y="0"/>
                  </a:moveTo>
                  <a:cubicBezTo>
                    <a:pt x="272" y="0"/>
                    <a:pt x="206" y="58"/>
                    <a:pt x="132" y="132"/>
                  </a:cubicBezTo>
                  <a:cubicBezTo>
                    <a:pt x="53" y="211"/>
                    <a:pt x="1" y="285"/>
                    <a:pt x="9" y="294"/>
                  </a:cubicBezTo>
                  <a:cubicBezTo>
                    <a:pt x="10" y="294"/>
                    <a:pt x="11" y="294"/>
                    <a:pt x="12" y="294"/>
                  </a:cubicBezTo>
                  <a:cubicBezTo>
                    <a:pt x="28" y="294"/>
                    <a:pt x="93" y="240"/>
                    <a:pt x="167" y="163"/>
                  </a:cubicBezTo>
                  <a:cubicBezTo>
                    <a:pt x="241" y="84"/>
                    <a:pt x="298" y="9"/>
                    <a:pt x="289" y="1"/>
                  </a:cubicBezTo>
                  <a:cubicBezTo>
                    <a:pt x="289" y="1"/>
                    <a:pt x="288" y="0"/>
                    <a:pt x="28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2"/>
            <p:cNvSpPr/>
            <p:nvPr/>
          </p:nvSpPr>
          <p:spPr>
            <a:xfrm>
              <a:off x="8116903" y="4360531"/>
              <a:ext cx="15732" cy="17305"/>
            </a:xfrm>
            <a:custGeom>
              <a:rect b="b" l="l" r="r" t="t"/>
              <a:pathLst>
                <a:path extrusionOk="0" h="352" w="320">
                  <a:moveTo>
                    <a:pt x="306" y="0"/>
                  </a:moveTo>
                  <a:cubicBezTo>
                    <a:pt x="291" y="0"/>
                    <a:pt x="239" y="85"/>
                    <a:pt x="158" y="176"/>
                  </a:cubicBezTo>
                  <a:cubicBezTo>
                    <a:pt x="79" y="272"/>
                    <a:pt x="1" y="337"/>
                    <a:pt x="10" y="351"/>
                  </a:cubicBezTo>
                  <a:cubicBezTo>
                    <a:pt x="11" y="351"/>
                    <a:pt x="12" y="352"/>
                    <a:pt x="13" y="352"/>
                  </a:cubicBezTo>
                  <a:cubicBezTo>
                    <a:pt x="31" y="352"/>
                    <a:pt x="116" y="300"/>
                    <a:pt x="194" y="206"/>
                  </a:cubicBezTo>
                  <a:cubicBezTo>
                    <a:pt x="281" y="105"/>
                    <a:pt x="320" y="5"/>
                    <a:pt x="307" y="0"/>
                  </a:cubicBezTo>
                  <a:cubicBezTo>
                    <a:pt x="307" y="0"/>
                    <a:pt x="306" y="0"/>
                    <a:pt x="3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8088781" y="4399222"/>
              <a:ext cx="35495" cy="20845"/>
            </a:xfrm>
            <a:custGeom>
              <a:rect b="b" l="l" r="r" t="t"/>
              <a:pathLst>
                <a:path extrusionOk="0" h="424" w="722">
                  <a:moveTo>
                    <a:pt x="447" y="37"/>
                  </a:moveTo>
                  <a:cubicBezTo>
                    <a:pt x="462" y="37"/>
                    <a:pt x="476" y="38"/>
                    <a:pt x="490" y="40"/>
                  </a:cubicBezTo>
                  <a:cubicBezTo>
                    <a:pt x="556" y="44"/>
                    <a:pt x="607" y="58"/>
                    <a:pt x="645" y="73"/>
                  </a:cubicBezTo>
                  <a:lnTo>
                    <a:pt x="645" y="73"/>
                  </a:lnTo>
                  <a:cubicBezTo>
                    <a:pt x="612" y="100"/>
                    <a:pt x="564" y="138"/>
                    <a:pt x="504" y="179"/>
                  </a:cubicBezTo>
                  <a:cubicBezTo>
                    <a:pt x="442" y="223"/>
                    <a:pt x="367" y="272"/>
                    <a:pt x="276" y="315"/>
                  </a:cubicBezTo>
                  <a:cubicBezTo>
                    <a:pt x="232" y="337"/>
                    <a:pt x="184" y="363"/>
                    <a:pt x="137" y="371"/>
                  </a:cubicBezTo>
                  <a:cubicBezTo>
                    <a:pt x="127" y="374"/>
                    <a:pt x="118" y="375"/>
                    <a:pt x="109" y="375"/>
                  </a:cubicBezTo>
                  <a:cubicBezTo>
                    <a:pt x="73" y="375"/>
                    <a:pt x="46" y="353"/>
                    <a:pt x="53" y="315"/>
                  </a:cubicBezTo>
                  <a:cubicBezTo>
                    <a:pt x="75" y="219"/>
                    <a:pt x="167" y="135"/>
                    <a:pt x="246" y="92"/>
                  </a:cubicBezTo>
                  <a:cubicBezTo>
                    <a:pt x="312" y="54"/>
                    <a:pt x="384" y="37"/>
                    <a:pt x="447" y="37"/>
                  </a:cubicBezTo>
                  <a:close/>
                  <a:moveTo>
                    <a:pt x="444" y="1"/>
                  </a:moveTo>
                  <a:cubicBezTo>
                    <a:pt x="293" y="1"/>
                    <a:pt x="76" y="84"/>
                    <a:pt x="5" y="311"/>
                  </a:cubicBezTo>
                  <a:cubicBezTo>
                    <a:pt x="0" y="345"/>
                    <a:pt x="14" y="389"/>
                    <a:pt x="48" y="407"/>
                  </a:cubicBezTo>
                  <a:cubicBezTo>
                    <a:pt x="69" y="420"/>
                    <a:pt x="89" y="423"/>
                    <a:pt x="108" y="423"/>
                  </a:cubicBezTo>
                  <a:cubicBezTo>
                    <a:pt x="123" y="423"/>
                    <a:pt x="136" y="421"/>
                    <a:pt x="149" y="420"/>
                  </a:cubicBezTo>
                  <a:cubicBezTo>
                    <a:pt x="206" y="403"/>
                    <a:pt x="250" y="377"/>
                    <a:pt x="298" y="355"/>
                  </a:cubicBezTo>
                  <a:cubicBezTo>
                    <a:pt x="389" y="306"/>
                    <a:pt x="464" y="254"/>
                    <a:pt x="525" y="210"/>
                  </a:cubicBezTo>
                  <a:cubicBezTo>
                    <a:pt x="588" y="159"/>
                    <a:pt x="635" y="113"/>
                    <a:pt x="664" y="81"/>
                  </a:cubicBezTo>
                  <a:lnTo>
                    <a:pt x="664" y="81"/>
                  </a:lnTo>
                  <a:cubicBezTo>
                    <a:pt x="695" y="94"/>
                    <a:pt x="714" y="106"/>
                    <a:pt x="720" y="106"/>
                  </a:cubicBezTo>
                  <a:cubicBezTo>
                    <a:pt x="721" y="106"/>
                    <a:pt x="721" y="106"/>
                    <a:pt x="722" y="105"/>
                  </a:cubicBezTo>
                  <a:cubicBezTo>
                    <a:pt x="722" y="105"/>
                    <a:pt x="706" y="90"/>
                    <a:pt x="674" y="69"/>
                  </a:cubicBezTo>
                  <a:lnTo>
                    <a:pt x="674" y="69"/>
                  </a:lnTo>
                  <a:cubicBezTo>
                    <a:pt x="693" y="48"/>
                    <a:pt x="701" y="36"/>
                    <a:pt x="700" y="36"/>
                  </a:cubicBezTo>
                  <a:cubicBezTo>
                    <a:pt x="699" y="35"/>
                    <a:pt x="699" y="35"/>
                    <a:pt x="698" y="35"/>
                  </a:cubicBezTo>
                  <a:cubicBezTo>
                    <a:pt x="694" y="35"/>
                    <a:pt x="681" y="45"/>
                    <a:pt x="661" y="61"/>
                  </a:cubicBezTo>
                  <a:lnTo>
                    <a:pt x="661" y="61"/>
                  </a:lnTo>
                  <a:cubicBezTo>
                    <a:pt x="625" y="40"/>
                    <a:pt x="567" y="13"/>
                    <a:pt x="494" y="4"/>
                  </a:cubicBezTo>
                  <a:cubicBezTo>
                    <a:pt x="478" y="2"/>
                    <a:pt x="462" y="1"/>
                    <a:pt x="4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8109184" y="4377590"/>
              <a:ext cx="14208" cy="26007"/>
            </a:xfrm>
            <a:custGeom>
              <a:rect b="b" l="l" r="r" t="t"/>
              <a:pathLst>
                <a:path extrusionOk="0" h="529" w="289">
                  <a:moveTo>
                    <a:pt x="131" y="0"/>
                  </a:moveTo>
                  <a:cubicBezTo>
                    <a:pt x="113" y="0"/>
                    <a:pt x="95" y="5"/>
                    <a:pt x="79" y="16"/>
                  </a:cubicBezTo>
                  <a:cubicBezTo>
                    <a:pt x="0" y="87"/>
                    <a:pt x="18" y="182"/>
                    <a:pt x="27" y="252"/>
                  </a:cubicBezTo>
                  <a:cubicBezTo>
                    <a:pt x="40" y="323"/>
                    <a:pt x="71" y="383"/>
                    <a:pt x="105" y="427"/>
                  </a:cubicBezTo>
                  <a:cubicBezTo>
                    <a:pt x="170" y="507"/>
                    <a:pt x="237" y="529"/>
                    <a:pt x="248" y="529"/>
                  </a:cubicBezTo>
                  <a:cubicBezTo>
                    <a:pt x="250" y="529"/>
                    <a:pt x="250" y="529"/>
                    <a:pt x="250" y="528"/>
                  </a:cubicBezTo>
                  <a:cubicBezTo>
                    <a:pt x="254" y="519"/>
                    <a:pt x="188" y="493"/>
                    <a:pt x="132" y="405"/>
                  </a:cubicBezTo>
                  <a:cubicBezTo>
                    <a:pt x="105" y="366"/>
                    <a:pt x="79" y="309"/>
                    <a:pt x="67" y="244"/>
                  </a:cubicBezTo>
                  <a:cubicBezTo>
                    <a:pt x="57" y="182"/>
                    <a:pt x="57" y="95"/>
                    <a:pt x="105" y="56"/>
                  </a:cubicBezTo>
                  <a:cubicBezTo>
                    <a:pt x="115" y="49"/>
                    <a:pt x="124" y="46"/>
                    <a:pt x="134" y="46"/>
                  </a:cubicBezTo>
                  <a:cubicBezTo>
                    <a:pt x="176" y="46"/>
                    <a:pt x="213" y="110"/>
                    <a:pt x="224" y="161"/>
                  </a:cubicBezTo>
                  <a:cubicBezTo>
                    <a:pt x="241" y="226"/>
                    <a:pt x="250" y="287"/>
                    <a:pt x="254" y="339"/>
                  </a:cubicBezTo>
                  <a:cubicBezTo>
                    <a:pt x="263" y="444"/>
                    <a:pt x="254" y="510"/>
                    <a:pt x="259" y="510"/>
                  </a:cubicBezTo>
                  <a:cubicBezTo>
                    <a:pt x="267" y="510"/>
                    <a:pt x="289" y="450"/>
                    <a:pt x="289" y="339"/>
                  </a:cubicBezTo>
                  <a:cubicBezTo>
                    <a:pt x="289" y="283"/>
                    <a:pt x="281" y="218"/>
                    <a:pt x="263" y="152"/>
                  </a:cubicBezTo>
                  <a:cubicBezTo>
                    <a:pt x="254" y="117"/>
                    <a:pt x="241" y="77"/>
                    <a:pt x="214" y="43"/>
                  </a:cubicBezTo>
                  <a:cubicBezTo>
                    <a:pt x="200" y="19"/>
                    <a:pt x="166" y="0"/>
                    <a:pt x="1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8230813" y="4248783"/>
              <a:ext cx="26056" cy="85592"/>
            </a:xfrm>
            <a:custGeom>
              <a:rect b="b" l="l" r="r" t="t"/>
              <a:pathLst>
                <a:path extrusionOk="0" h="1741" w="530">
                  <a:moveTo>
                    <a:pt x="524" y="1"/>
                  </a:moveTo>
                  <a:cubicBezTo>
                    <a:pt x="519" y="1"/>
                    <a:pt x="494" y="17"/>
                    <a:pt x="459" y="40"/>
                  </a:cubicBezTo>
                  <a:cubicBezTo>
                    <a:pt x="420" y="71"/>
                    <a:pt x="363" y="119"/>
                    <a:pt x="306" y="189"/>
                  </a:cubicBezTo>
                  <a:cubicBezTo>
                    <a:pt x="188" y="325"/>
                    <a:pt x="62" y="552"/>
                    <a:pt x="31" y="827"/>
                  </a:cubicBezTo>
                  <a:cubicBezTo>
                    <a:pt x="1" y="1103"/>
                    <a:pt x="79" y="1352"/>
                    <a:pt x="162" y="1509"/>
                  </a:cubicBezTo>
                  <a:cubicBezTo>
                    <a:pt x="205" y="1588"/>
                    <a:pt x="249" y="1648"/>
                    <a:pt x="280" y="1684"/>
                  </a:cubicBezTo>
                  <a:cubicBezTo>
                    <a:pt x="315" y="1723"/>
                    <a:pt x="336" y="1741"/>
                    <a:pt x="336" y="1741"/>
                  </a:cubicBezTo>
                  <a:cubicBezTo>
                    <a:pt x="346" y="1732"/>
                    <a:pt x="271" y="1654"/>
                    <a:pt x="193" y="1491"/>
                  </a:cubicBezTo>
                  <a:cubicBezTo>
                    <a:pt x="118" y="1339"/>
                    <a:pt x="48" y="1098"/>
                    <a:pt x="74" y="831"/>
                  </a:cubicBezTo>
                  <a:cubicBezTo>
                    <a:pt x="106" y="565"/>
                    <a:pt x="223" y="347"/>
                    <a:pt x="332" y="211"/>
                  </a:cubicBezTo>
                  <a:cubicBezTo>
                    <a:pt x="441" y="71"/>
                    <a:pt x="529" y="6"/>
                    <a:pt x="525" y="2"/>
                  </a:cubicBezTo>
                  <a:cubicBezTo>
                    <a:pt x="525" y="1"/>
                    <a:pt x="525" y="1"/>
                    <a:pt x="5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8186321" y="4207289"/>
              <a:ext cx="56979" cy="54030"/>
            </a:xfrm>
            <a:custGeom>
              <a:rect b="b" l="l" r="r" t="t"/>
              <a:pathLst>
                <a:path extrusionOk="0" h="1099" w="1159">
                  <a:moveTo>
                    <a:pt x="10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11"/>
                    <a:pt x="250" y="264"/>
                    <a:pt x="565" y="566"/>
                  </a:cubicBezTo>
                  <a:cubicBezTo>
                    <a:pt x="873" y="866"/>
                    <a:pt x="1132" y="1099"/>
                    <a:pt x="1149" y="1099"/>
                  </a:cubicBezTo>
                  <a:cubicBezTo>
                    <a:pt x="1150" y="1099"/>
                    <a:pt x="1150" y="1099"/>
                    <a:pt x="1150" y="1098"/>
                  </a:cubicBezTo>
                  <a:cubicBezTo>
                    <a:pt x="1158" y="1090"/>
                    <a:pt x="910" y="836"/>
                    <a:pt x="595" y="535"/>
                  </a:cubicBezTo>
                  <a:cubicBezTo>
                    <a:pt x="288" y="237"/>
                    <a:pt x="32" y="1"/>
                    <a:pt x="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42"/>
            <p:cNvSpPr/>
            <p:nvPr/>
          </p:nvSpPr>
          <p:spPr>
            <a:xfrm>
              <a:off x="8178995" y="4339243"/>
              <a:ext cx="39625" cy="39625"/>
            </a:xfrm>
            <a:custGeom>
              <a:rect b="b" l="l" r="r" t="t"/>
              <a:pathLst>
                <a:path extrusionOk="0" h="806" w="806">
                  <a:moveTo>
                    <a:pt x="795" y="1"/>
                  </a:moveTo>
                  <a:cubicBezTo>
                    <a:pt x="775" y="1"/>
                    <a:pt x="616" y="190"/>
                    <a:pt x="403" y="407"/>
                  </a:cubicBezTo>
                  <a:cubicBezTo>
                    <a:pt x="189" y="631"/>
                    <a:pt x="1" y="796"/>
                    <a:pt x="10" y="805"/>
                  </a:cubicBezTo>
                  <a:cubicBezTo>
                    <a:pt x="10" y="805"/>
                    <a:pt x="11" y="806"/>
                    <a:pt x="12" y="806"/>
                  </a:cubicBezTo>
                  <a:cubicBezTo>
                    <a:pt x="35" y="806"/>
                    <a:pt x="229" y="652"/>
                    <a:pt x="438" y="438"/>
                  </a:cubicBezTo>
                  <a:cubicBezTo>
                    <a:pt x="656" y="215"/>
                    <a:pt x="805" y="6"/>
                    <a:pt x="797" y="1"/>
                  </a:cubicBezTo>
                  <a:cubicBezTo>
                    <a:pt x="796" y="1"/>
                    <a:pt x="796" y="1"/>
                    <a:pt x="79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42"/>
            <p:cNvSpPr/>
            <p:nvPr/>
          </p:nvSpPr>
          <p:spPr>
            <a:xfrm>
              <a:off x="8243104" y="4312843"/>
              <a:ext cx="5801" cy="11062"/>
            </a:xfrm>
            <a:custGeom>
              <a:rect b="b" l="l" r="r" t="t"/>
              <a:pathLst>
                <a:path extrusionOk="0" h="225" w="118">
                  <a:moveTo>
                    <a:pt x="20" y="0"/>
                  </a:moveTo>
                  <a:lnTo>
                    <a:pt x="20" y="0"/>
                  </a:lnTo>
                  <a:cubicBezTo>
                    <a:pt x="7" y="0"/>
                    <a:pt x="0" y="59"/>
                    <a:pt x="25" y="127"/>
                  </a:cubicBezTo>
                  <a:cubicBezTo>
                    <a:pt x="49" y="187"/>
                    <a:pt x="91" y="225"/>
                    <a:pt x="105" y="225"/>
                  </a:cubicBezTo>
                  <a:cubicBezTo>
                    <a:pt x="106" y="225"/>
                    <a:pt x="108" y="224"/>
                    <a:pt x="108" y="224"/>
                  </a:cubicBezTo>
                  <a:cubicBezTo>
                    <a:pt x="118" y="214"/>
                    <a:pt x="92" y="171"/>
                    <a:pt x="70" y="109"/>
                  </a:cubicBezTo>
                  <a:cubicBezTo>
                    <a:pt x="43" y="49"/>
                    <a:pt x="34" y="0"/>
                    <a:pt x="21" y="0"/>
                  </a:cubicBezTo>
                  <a:cubicBezTo>
                    <a:pt x="21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8240449" y="4290522"/>
              <a:ext cx="2458" cy="10127"/>
            </a:xfrm>
            <a:custGeom>
              <a:rect b="b" l="l" r="r" t="t"/>
              <a:pathLst>
                <a:path extrusionOk="0" h="206" w="50">
                  <a:moveTo>
                    <a:pt x="23" y="0"/>
                  </a:moveTo>
                  <a:cubicBezTo>
                    <a:pt x="9" y="0"/>
                    <a:pt x="1" y="48"/>
                    <a:pt x="1" y="105"/>
                  </a:cubicBezTo>
                  <a:cubicBezTo>
                    <a:pt x="1" y="162"/>
                    <a:pt x="14" y="206"/>
                    <a:pt x="27" y="206"/>
                  </a:cubicBezTo>
                  <a:cubicBezTo>
                    <a:pt x="41" y="206"/>
                    <a:pt x="49" y="162"/>
                    <a:pt x="49" y="105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8243792" y="4270562"/>
              <a:ext cx="6637" cy="10324"/>
            </a:xfrm>
            <a:custGeom>
              <a:rect b="b" l="l" r="r" t="t"/>
              <a:pathLst>
                <a:path extrusionOk="0" h="210" w="135">
                  <a:moveTo>
                    <a:pt x="121" y="1"/>
                  </a:moveTo>
                  <a:cubicBezTo>
                    <a:pt x="102" y="1"/>
                    <a:pt x="58" y="28"/>
                    <a:pt x="29" y="83"/>
                  </a:cubicBezTo>
                  <a:cubicBezTo>
                    <a:pt x="0" y="150"/>
                    <a:pt x="14" y="209"/>
                    <a:pt x="24" y="209"/>
                  </a:cubicBezTo>
                  <a:cubicBezTo>
                    <a:pt x="24" y="209"/>
                    <a:pt x="25" y="209"/>
                    <a:pt x="25" y="209"/>
                  </a:cubicBezTo>
                  <a:cubicBezTo>
                    <a:pt x="38" y="209"/>
                    <a:pt x="46" y="157"/>
                    <a:pt x="72" y="104"/>
                  </a:cubicBezTo>
                  <a:cubicBezTo>
                    <a:pt x="99" y="52"/>
                    <a:pt x="134" y="13"/>
                    <a:pt x="130" y="4"/>
                  </a:cubicBezTo>
                  <a:cubicBezTo>
                    <a:pt x="128" y="2"/>
                    <a:pt x="125" y="1"/>
                    <a:pt x="1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2"/>
            <p:cNvSpPr/>
            <p:nvPr/>
          </p:nvSpPr>
          <p:spPr>
            <a:xfrm>
              <a:off x="8254460" y="4257829"/>
              <a:ext cx="3687" cy="5900"/>
            </a:xfrm>
            <a:custGeom>
              <a:rect b="b" l="l" r="r" t="t"/>
              <a:pathLst>
                <a:path extrusionOk="0" h="120" w="75">
                  <a:moveTo>
                    <a:pt x="57" y="0"/>
                  </a:moveTo>
                  <a:cubicBezTo>
                    <a:pt x="44" y="0"/>
                    <a:pt x="25" y="21"/>
                    <a:pt x="13" y="48"/>
                  </a:cubicBezTo>
                  <a:cubicBezTo>
                    <a:pt x="0" y="84"/>
                    <a:pt x="0" y="110"/>
                    <a:pt x="8" y="119"/>
                  </a:cubicBezTo>
                  <a:cubicBezTo>
                    <a:pt x="10" y="119"/>
                    <a:pt x="11" y="119"/>
                    <a:pt x="12" y="119"/>
                  </a:cubicBezTo>
                  <a:cubicBezTo>
                    <a:pt x="26" y="119"/>
                    <a:pt x="45" y="98"/>
                    <a:pt x="57" y="70"/>
                  </a:cubicBezTo>
                  <a:cubicBezTo>
                    <a:pt x="70" y="36"/>
                    <a:pt x="75" y="10"/>
                    <a:pt x="61" y="1"/>
                  </a:cubicBezTo>
                  <a:cubicBezTo>
                    <a:pt x="60" y="1"/>
                    <a:pt x="58" y="0"/>
                    <a:pt x="5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2"/>
            <p:cNvSpPr/>
            <p:nvPr/>
          </p:nvSpPr>
          <p:spPr>
            <a:xfrm>
              <a:off x="7422083" y="4407383"/>
              <a:ext cx="353478" cy="154370"/>
            </a:xfrm>
            <a:custGeom>
              <a:rect b="b" l="l" r="r" t="t"/>
              <a:pathLst>
                <a:path extrusionOk="0" h="3140" w="7190">
                  <a:moveTo>
                    <a:pt x="3340" y="1"/>
                  </a:moveTo>
                  <a:lnTo>
                    <a:pt x="3288" y="2054"/>
                  </a:lnTo>
                  <a:cubicBezTo>
                    <a:pt x="3288" y="2054"/>
                    <a:pt x="1" y="2736"/>
                    <a:pt x="787" y="2990"/>
                  </a:cubicBezTo>
                  <a:cubicBezTo>
                    <a:pt x="1150" y="3106"/>
                    <a:pt x="2468" y="3140"/>
                    <a:pt x="3810" y="3140"/>
                  </a:cubicBezTo>
                  <a:cubicBezTo>
                    <a:pt x="5090" y="3140"/>
                    <a:pt x="6392" y="3109"/>
                    <a:pt x="6911" y="3090"/>
                  </a:cubicBezTo>
                  <a:lnTo>
                    <a:pt x="7151" y="3077"/>
                  </a:lnTo>
                  <a:lnTo>
                    <a:pt x="7189" y="66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7704868" y="4502711"/>
              <a:ext cx="69663" cy="53390"/>
            </a:xfrm>
            <a:custGeom>
              <a:rect b="b" l="l" r="r" t="t"/>
              <a:pathLst>
                <a:path extrusionOk="0" h="1086" w="1417">
                  <a:moveTo>
                    <a:pt x="1300" y="1"/>
                  </a:moveTo>
                  <a:cubicBezTo>
                    <a:pt x="1013" y="1"/>
                    <a:pt x="738" y="99"/>
                    <a:pt x="507" y="273"/>
                  </a:cubicBezTo>
                  <a:cubicBezTo>
                    <a:pt x="249" y="465"/>
                    <a:pt x="61" y="763"/>
                    <a:pt x="1" y="1086"/>
                  </a:cubicBezTo>
                  <a:lnTo>
                    <a:pt x="1394" y="1086"/>
                  </a:lnTo>
                  <a:lnTo>
                    <a:pt x="1417" y="6"/>
                  </a:lnTo>
                  <a:cubicBezTo>
                    <a:pt x="1378" y="3"/>
                    <a:pt x="1339" y="1"/>
                    <a:pt x="1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7448091" y="4527489"/>
              <a:ext cx="325554" cy="34561"/>
            </a:xfrm>
            <a:custGeom>
              <a:rect b="b" l="l" r="r" t="t"/>
              <a:pathLst>
                <a:path extrusionOk="0" h="703" w="6622">
                  <a:moveTo>
                    <a:pt x="1150" y="1"/>
                  </a:moveTo>
                  <a:cubicBezTo>
                    <a:pt x="1150" y="1"/>
                    <a:pt x="0" y="311"/>
                    <a:pt x="141" y="503"/>
                  </a:cubicBezTo>
                  <a:cubicBezTo>
                    <a:pt x="229" y="628"/>
                    <a:pt x="2123" y="703"/>
                    <a:pt x="3971" y="703"/>
                  </a:cubicBezTo>
                  <a:cubicBezTo>
                    <a:pt x="4963" y="703"/>
                    <a:pt x="5942" y="681"/>
                    <a:pt x="6622" y="634"/>
                  </a:cubicBezTo>
                  <a:lnTo>
                    <a:pt x="6617" y="547"/>
                  </a:lnTo>
                  <a:lnTo>
                    <a:pt x="1482" y="503"/>
                  </a:lnTo>
                  <a:cubicBezTo>
                    <a:pt x="1482" y="503"/>
                    <a:pt x="1378" y="13"/>
                    <a:pt x="1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2"/>
            <p:cNvSpPr/>
            <p:nvPr/>
          </p:nvSpPr>
          <p:spPr>
            <a:xfrm>
              <a:off x="7502907" y="4525276"/>
              <a:ext cx="19321" cy="29940"/>
            </a:xfrm>
            <a:custGeom>
              <a:rect b="b" l="l" r="r" t="t"/>
              <a:pathLst>
                <a:path extrusionOk="0" h="609" w="393">
                  <a:moveTo>
                    <a:pt x="12" y="0"/>
                  </a:moveTo>
                  <a:cubicBezTo>
                    <a:pt x="10" y="0"/>
                    <a:pt x="9" y="1"/>
                    <a:pt x="9" y="2"/>
                  </a:cubicBezTo>
                  <a:cubicBezTo>
                    <a:pt x="0" y="10"/>
                    <a:pt x="144" y="102"/>
                    <a:pt x="245" y="272"/>
                  </a:cubicBezTo>
                  <a:cubicBezTo>
                    <a:pt x="345" y="443"/>
                    <a:pt x="354" y="609"/>
                    <a:pt x="367" y="609"/>
                  </a:cubicBezTo>
                  <a:cubicBezTo>
                    <a:pt x="368" y="609"/>
                    <a:pt x="368" y="609"/>
                    <a:pt x="368" y="609"/>
                  </a:cubicBezTo>
                  <a:cubicBezTo>
                    <a:pt x="380" y="609"/>
                    <a:pt x="392" y="427"/>
                    <a:pt x="285" y="251"/>
                  </a:cubicBezTo>
                  <a:cubicBezTo>
                    <a:pt x="183" y="76"/>
                    <a:pt x="36" y="0"/>
                    <a:pt x="1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42"/>
            <p:cNvSpPr/>
            <p:nvPr/>
          </p:nvSpPr>
          <p:spPr>
            <a:xfrm>
              <a:off x="7567163" y="4511806"/>
              <a:ext cx="10767" cy="15978"/>
            </a:xfrm>
            <a:custGeom>
              <a:rect b="b" l="l" r="r" t="t"/>
              <a:pathLst>
                <a:path extrusionOk="0" h="325" w="219">
                  <a:moveTo>
                    <a:pt x="14" y="0"/>
                  </a:moveTo>
                  <a:cubicBezTo>
                    <a:pt x="14" y="0"/>
                    <a:pt x="13" y="1"/>
                    <a:pt x="13" y="1"/>
                  </a:cubicBezTo>
                  <a:cubicBezTo>
                    <a:pt x="0" y="9"/>
                    <a:pt x="35" y="88"/>
                    <a:pt x="91" y="175"/>
                  </a:cubicBezTo>
                  <a:cubicBezTo>
                    <a:pt x="141" y="262"/>
                    <a:pt x="190" y="324"/>
                    <a:pt x="207" y="324"/>
                  </a:cubicBezTo>
                  <a:cubicBezTo>
                    <a:pt x="208" y="324"/>
                    <a:pt x="209" y="324"/>
                    <a:pt x="210" y="324"/>
                  </a:cubicBezTo>
                  <a:cubicBezTo>
                    <a:pt x="218" y="320"/>
                    <a:pt x="184" y="241"/>
                    <a:pt x="131" y="153"/>
                  </a:cubicBezTo>
                  <a:cubicBezTo>
                    <a:pt x="77" y="65"/>
                    <a:pt x="26" y="0"/>
                    <a:pt x="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7580879" y="4509102"/>
              <a:ext cx="12487" cy="10963"/>
            </a:xfrm>
            <a:custGeom>
              <a:rect b="b" l="l" r="r" t="t"/>
              <a:pathLst>
                <a:path extrusionOk="0" h="223" w="254">
                  <a:moveTo>
                    <a:pt x="15" y="1"/>
                  </a:moveTo>
                  <a:cubicBezTo>
                    <a:pt x="12" y="1"/>
                    <a:pt x="11" y="2"/>
                    <a:pt x="10" y="3"/>
                  </a:cubicBezTo>
                  <a:cubicBezTo>
                    <a:pt x="0" y="12"/>
                    <a:pt x="44" y="68"/>
                    <a:pt x="110" y="129"/>
                  </a:cubicBezTo>
                  <a:cubicBezTo>
                    <a:pt x="169" y="185"/>
                    <a:pt x="225" y="223"/>
                    <a:pt x="242" y="223"/>
                  </a:cubicBezTo>
                  <a:cubicBezTo>
                    <a:pt x="243" y="223"/>
                    <a:pt x="245" y="222"/>
                    <a:pt x="246" y="221"/>
                  </a:cubicBezTo>
                  <a:cubicBezTo>
                    <a:pt x="254" y="213"/>
                    <a:pt x="206" y="155"/>
                    <a:pt x="145" y="95"/>
                  </a:cubicBezTo>
                  <a:cubicBezTo>
                    <a:pt x="87" y="41"/>
                    <a:pt x="33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7583043" y="4501039"/>
              <a:ext cx="20058" cy="2409"/>
            </a:xfrm>
            <a:custGeom>
              <a:rect b="b" l="l" r="r" t="t"/>
              <a:pathLst>
                <a:path extrusionOk="0" h="49" w="408">
                  <a:moveTo>
                    <a:pt x="202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0" y="36"/>
                    <a:pt x="93" y="45"/>
                    <a:pt x="202" y="49"/>
                  </a:cubicBezTo>
                  <a:cubicBezTo>
                    <a:pt x="315" y="49"/>
                    <a:pt x="407" y="36"/>
                    <a:pt x="407" y="23"/>
                  </a:cubicBezTo>
                  <a:cubicBezTo>
                    <a:pt x="407" y="14"/>
                    <a:pt x="315" y="1"/>
                    <a:pt x="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2"/>
            <p:cNvSpPr/>
            <p:nvPr/>
          </p:nvSpPr>
          <p:spPr>
            <a:xfrm>
              <a:off x="7583928" y="4489437"/>
              <a:ext cx="22762" cy="3392"/>
            </a:xfrm>
            <a:custGeom>
              <a:rect b="b" l="l" r="r" t="t"/>
              <a:pathLst>
                <a:path extrusionOk="0" h="69" w="463">
                  <a:moveTo>
                    <a:pt x="443" y="1"/>
                  </a:moveTo>
                  <a:cubicBezTo>
                    <a:pt x="409" y="1"/>
                    <a:pt x="327" y="15"/>
                    <a:pt x="232" y="18"/>
                  </a:cubicBezTo>
                  <a:cubicBezTo>
                    <a:pt x="105" y="27"/>
                    <a:pt x="4" y="18"/>
                    <a:pt x="4" y="31"/>
                  </a:cubicBezTo>
                  <a:cubicBezTo>
                    <a:pt x="1" y="43"/>
                    <a:pt x="78" y="68"/>
                    <a:pt x="187" y="68"/>
                  </a:cubicBezTo>
                  <a:cubicBezTo>
                    <a:pt x="201" y="68"/>
                    <a:pt x="216" y="68"/>
                    <a:pt x="232" y="67"/>
                  </a:cubicBezTo>
                  <a:cubicBezTo>
                    <a:pt x="363" y="57"/>
                    <a:pt x="463" y="18"/>
                    <a:pt x="458" y="5"/>
                  </a:cubicBezTo>
                  <a:cubicBezTo>
                    <a:pt x="457" y="2"/>
                    <a:pt x="452" y="1"/>
                    <a:pt x="4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7535355" y="4493665"/>
              <a:ext cx="35938" cy="20796"/>
            </a:xfrm>
            <a:custGeom>
              <a:rect b="b" l="l" r="r" t="t"/>
              <a:pathLst>
                <a:path extrusionOk="0" h="423" w="731">
                  <a:moveTo>
                    <a:pt x="235" y="47"/>
                  </a:moveTo>
                  <a:cubicBezTo>
                    <a:pt x="285" y="47"/>
                    <a:pt x="335" y="55"/>
                    <a:pt x="376" y="68"/>
                  </a:cubicBezTo>
                  <a:cubicBezTo>
                    <a:pt x="468" y="98"/>
                    <a:pt x="538" y="155"/>
                    <a:pt x="585" y="207"/>
                  </a:cubicBezTo>
                  <a:cubicBezTo>
                    <a:pt x="626" y="259"/>
                    <a:pt x="650" y="307"/>
                    <a:pt x="665" y="345"/>
                  </a:cubicBezTo>
                  <a:lnTo>
                    <a:pt x="665" y="345"/>
                  </a:lnTo>
                  <a:cubicBezTo>
                    <a:pt x="624" y="340"/>
                    <a:pt x="564" y="332"/>
                    <a:pt x="490" y="317"/>
                  </a:cubicBezTo>
                  <a:cubicBezTo>
                    <a:pt x="415" y="304"/>
                    <a:pt x="328" y="282"/>
                    <a:pt x="236" y="247"/>
                  </a:cubicBezTo>
                  <a:cubicBezTo>
                    <a:pt x="188" y="229"/>
                    <a:pt x="135" y="212"/>
                    <a:pt x="97" y="186"/>
                  </a:cubicBezTo>
                  <a:cubicBezTo>
                    <a:pt x="52" y="160"/>
                    <a:pt x="40" y="112"/>
                    <a:pt x="79" y="85"/>
                  </a:cubicBezTo>
                  <a:cubicBezTo>
                    <a:pt x="123" y="58"/>
                    <a:pt x="179" y="47"/>
                    <a:pt x="235" y="47"/>
                  </a:cubicBezTo>
                  <a:close/>
                  <a:moveTo>
                    <a:pt x="241" y="1"/>
                  </a:moveTo>
                  <a:cubicBezTo>
                    <a:pt x="180" y="1"/>
                    <a:pt x="116" y="14"/>
                    <a:pt x="52" y="46"/>
                  </a:cubicBezTo>
                  <a:cubicBezTo>
                    <a:pt x="22" y="68"/>
                    <a:pt x="0" y="108"/>
                    <a:pt x="14" y="146"/>
                  </a:cubicBezTo>
                  <a:cubicBezTo>
                    <a:pt x="22" y="181"/>
                    <a:pt x="48" y="207"/>
                    <a:pt x="70" y="225"/>
                  </a:cubicBezTo>
                  <a:cubicBezTo>
                    <a:pt x="123" y="255"/>
                    <a:pt x="175" y="269"/>
                    <a:pt x="223" y="286"/>
                  </a:cubicBezTo>
                  <a:cubicBezTo>
                    <a:pt x="319" y="321"/>
                    <a:pt x="407" y="338"/>
                    <a:pt x="486" y="352"/>
                  </a:cubicBezTo>
                  <a:cubicBezTo>
                    <a:pt x="550" y="361"/>
                    <a:pt x="603" y="364"/>
                    <a:pt x="643" y="364"/>
                  </a:cubicBezTo>
                  <a:cubicBezTo>
                    <a:pt x="654" y="364"/>
                    <a:pt x="664" y="364"/>
                    <a:pt x="673" y="364"/>
                  </a:cubicBezTo>
                  <a:lnTo>
                    <a:pt x="673" y="364"/>
                  </a:lnTo>
                  <a:cubicBezTo>
                    <a:pt x="686" y="400"/>
                    <a:pt x="690" y="422"/>
                    <a:pt x="695" y="422"/>
                  </a:cubicBezTo>
                  <a:cubicBezTo>
                    <a:pt x="695" y="422"/>
                    <a:pt x="695" y="422"/>
                    <a:pt x="695" y="422"/>
                  </a:cubicBezTo>
                  <a:cubicBezTo>
                    <a:pt x="695" y="422"/>
                    <a:pt x="695" y="402"/>
                    <a:pt x="687" y="363"/>
                  </a:cubicBezTo>
                  <a:lnTo>
                    <a:pt x="687" y="363"/>
                  </a:lnTo>
                  <a:cubicBezTo>
                    <a:pt x="715" y="361"/>
                    <a:pt x="730" y="358"/>
                    <a:pt x="730" y="356"/>
                  </a:cubicBezTo>
                  <a:cubicBezTo>
                    <a:pt x="730" y="353"/>
                    <a:pt x="714" y="351"/>
                    <a:pt x="684" y="347"/>
                  </a:cubicBezTo>
                  <a:lnTo>
                    <a:pt x="684" y="347"/>
                  </a:lnTo>
                  <a:cubicBezTo>
                    <a:pt x="675" y="304"/>
                    <a:pt x="653" y="247"/>
                    <a:pt x="612" y="190"/>
                  </a:cubicBezTo>
                  <a:cubicBezTo>
                    <a:pt x="548" y="98"/>
                    <a:pt x="405" y="1"/>
                    <a:pt x="2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7566278" y="4488306"/>
              <a:ext cx="18485" cy="23549"/>
            </a:xfrm>
            <a:custGeom>
              <a:rect b="b" l="l" r="r" t="t"/>
              <a:pathLst>
                <a:path extrusionOk="0" h="479" w="376">
                  <a:moveTo>
                    <a:pt x="277" y="1"/>
                  </a:moveTo>
                  <a:cubicBezTo>
                    <a:pt x="178" y="1"/>
                    <a:pt x="125" y="74"/>
                    <a:pt x="83" y="124"/>
                  </a:cubicBezTo>
                  <a:cubicBezTo>
                    <a:pt x="40" y="185"/>
                    <a:pt x="18" y="251"/>
                    <a:pt x="14" y="304"/>
                  </a:cubicBezTo>
                  <a:cubicBezTo>
                    <a:pt x="0" y="417"/>
                    <a:pt x="35" y="479"/>
                    <a:pt x="40" y="479"/>
                  </a:cubicBezTo>
                  <a:cubicBezTo>
                    <a:pt x="44" y="473"/>
                    <a:pt x="22" y="408"/>
                    <a:pt x="44" y="308"/>
                  </a:cubicBezTo>
                  <a:cubicBezTo>
                    <a:pt x="57" y="260"/>
                    <a:pt x="79" y="203"/>
                    <a:pt x="119" y="150"/>
                  </a:cubicBezTo>
                  <a:cubicBezTo>
                    <a:pt x="156" y="104"/>
                    <a:pt x="215" y="45"/>
                    <a:pt x="278" y="45"/>
                  </a:cubicBezTo>
                  <a:cubicBezTo>
                    <a:pt x="280" y="45"/>
                    <a:pt x="282" y="45"/>
                    <a:pt x="285" y="46"/>
                  </a:cubicBezTo>
                  <a:cubicBezTo>
                    <a:pt x="345" y="59"/>
                    <a:pt x="319" y="155"/>
                    <a:pt x="285" y="203"/>
                  </a:cubicBezTo>
                  <a:cubicBezTo>
                    <a:pt x="250" y="264"/>
                    <a:pt x="214" y="312"/>
                    <a:pt x="180" y="352"/>
                  </a:cubicBezTo>
                  <a:cubicBezTo>
                    <a:pt x="109" y="430"/>
                    <a:pt x="53" y="465"/>
                    <a:pt x="57" y="473"/>
                  </a:cubicBezTo>
                  <a:cubicBezTo>
                    <a:pt x="57" y="474"/>
                    <a:pt x="58" y="474"/>
                    <a:pt x="59" y="474"/>
                  </a:cubicBezTo>
                  <a:cubicBezTo>
                    <a:pt x="70" y="474"/>
                    <a:pt x="129" y="442"/>
                    <a:pt x="202" y="374"/>
                  </a:cubicBezTo>
                  <a:cubicBezTo>
                    <a:pt x="241" y="338"/>
                    <a:pt x="285" y="290"/>
                    <a:pt x="323" y="229"/>
                  </a:cubicBezTo>
                  <a:cubicBezTo>
                    <a:pt x="341" y="199"/>
                    <a:pt x="359" y="159"/>
                    <a:pt x="367" y="116"/>
                  </a:cubicBezTo>
                  <a:cubicBezTo>
                    <a:pt x="376" y="76"/>
                    <a:pt x="350" y="11"/>
                    <a:pt x="293" y="2"/>
                  </a:cubicBezTo>
                  <a:cubicBezTo>
                    <a:pt x="288" y="1"/>
                    <a:pt x="282" y="1"/>
                    <a:pt x="2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7705065" y="4500941"/>
              <a:ext cx="68385" cy="54079"/>
            </a:xfrm>
            <a:custGeom>
              <a:rect b="b" l="l" r="r" t="t"/>
              <a:pathLst>
                <a:path extrusionOk="0" h="1100" w="1391">
                  <a:moveTo>
                    <a:pt x="1170" y="1"/>
                  </a:moveTo>
                  <a:cubicBezTo>
                    <a:pt x="1149" y="1"/>
                    <a:pt x="1126" y="1"/>
                    <a:pt x="1102" y="3"/>
                  </a:cubicBezTo>
                  <a:cubicBezTo>
                    <a:pt x="923" y="12"/>
                    <a:pt x="673" y="77"/>
                    <a:pt x="451" y="243"/>
                  </a:cubicBezTo>
                  <a:cubicBezTo>
                    <a:pt x="233" y="414"/>
                    <a:pt x="106" y="641"/>
                    <a:pt x="53" y="811"/>
                  </a:cubicBezTo>
                  <a:cubicBezTo>
                    <a:pt x="23" y="898"/>
                    <a:pt x="9" y="968"/>
                    <a:pt x="5" y="1021"/>
                  </a:cubicBezTo>
                  <a:cubicBezTo>
                    <a:pt x="1" y="1069"/>
                    <a:pt x="1" y="1095"/>
                    <a:pt x="5" y="1100"/>
                  </a:cubicBezTo>
                  <a:cubicBezTo>
                    <a:pt x="13" y="1100"/>
                    <a:pt x="23" y="986"/>
                    <a:pt x="84" y="825"/>
                  </a:cubicBezTo>
                  <a:cubicBezTo>
                    <a:pt x="140" y="662"/>
                    <a:pt x="267" y="444"/>
                    <a:pt x="481" y="283"/>
                  </a:cubicBezTo>
                  <a:cubicBezTo>
                    <a:pt x="691" y="121"/>
                    <a:pt x="931" y="51"/>
                    <a:pt x="1106" y="38"/>
                  </a:cubicBezTo>
                  <a:cubicBezTo>
                    <a:pt x="1160" y="33"/>
                    <a:pt x="1208" y="31"/>
                    <a:pt x="1249" y="31"/>
                  </a:cubicBezTo>
                  <a:cubicBezTo>
                    <a:pt x="1314" y="31"/>
                    <a:pt x="1359" y="35"/>
                    <a:pt x="1379" y="35"/>
                  </a:cubicBezTo>
                  <a:cubicBezTo>
                    <a:pt x="1386" y="35"/>
                    <a:pt x="1390" y="35"/>
                    <a:pt x="1390" y="33"/>
                  </a:cubicBezTo>
                  <a:cubicBezTo>
                    <a:pt x="1390" y="29"/>
                    <a:pt x="1364" y="20"/>
                    <a:pt x="1316" y="12"/>
                  </a:cubicBezTo>
                  <a:cubicBezTo>
                    <a:pt x="1277" y="5"/>
                    <a:pt x="1229" y="1"/>
                    <a:pt x="11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7753589" y="4423263"/>
              <a:ext cx="2655" cy="77824"/>
            </a:xfrm>
            <a:custGeom>
              <a:rect b="b" l="l" r="r" t="t"/>
              <a:pathLst>
                <a:path extrusionOk="0" h="1583" w="54">
                  <a:moveTo>
                    <a:pt x="32" y="1"/>
                  </a:moveTo>
                  <a:cubicBezTo>
                    <a:pt x="19" y="1"/>
                    <a:pt x="6" y="354"/>
                    <a:pt x="6" y="792"/>
                  </a:cubicBezTo>
                  <a:cubicBezTo>
                    <a:pt x="1" y="1229"/>
                    <a:pt x="10" y="1583"/>
                    <a:pt x="23" y="1583"/>
                  </a:cubicBezTo>
                  <a:cubicBezTo>
                    <a:pt x="23" y="1583"/>
                    <a:pt x="23" y="1583"/>
                    <a:pt x="23" y="1583"/>
                  </a:cubicBezTo>
                  <a:cubicBezTo>
                    <a:pt x="37" y="1583"/>
                    <a:pt x="49" y="1227"/>
                    <a:pt x="49" y="792"/>
                  </a:cubicBezTo>
                  <a:cubicBezTo>
                    <a:pt x="53" y="354"/>
                    <a:pt x="45" y="1"/>
                    <a:pt x="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7625962" y="4536486"/>
              <a:ext cx="55504" cy="2901"/>
            </a:xfrm>
            <a:custGeom>
              <a:rect b="b" l="l" r="r" t="t"/>
              <a:pathLst>
                <a:path extrusionOk="0" h="59" w="1129">
                  <a:moveTo>
                    <a:pt x="54" y="0"/>
                  </a:moveTo>
                  <a:cubicBezTo>
                    <a:pt x="21" y="0"/>
                    <a:pt x="2" y="2"/>
                    <a:pt x="1" y="5"/>
                  </a:cubicBezTo>
                  <a:cubicBezTo>
                    <a:pt x="1" y="14"/>
                    <a:pt x="251" y="58"/>
                    <a:pt x="565" y="58"/>
                  </a:cubicBezTo>
                  <a:cubicBezTo>
                    <a:pt x="581" y="58"/>
                    <a:pt x="597" y="58"/>
                    <a:pt x="613" y="58"/>
                  </a:cubicBezTo>
                  <a:cubicBezTo>
                    <a:pt x="905" y="58"/>
                    <a:pt x="1128" y="23"/>
                    <a:pt x="1128" y="14"/>
                  </a:cubicBezTo>
                  <a:cubicBezTo>
                    <a:pt x="1128" y="10"/>
                    <a:pt x="1100" y="8"/>
                    <a:pt x="1051" y="8"/>
                  </a:cubicBezTo>
                  <a:cubicBezTo>
                    <a:pt x="953" y="8"/>
                    <a:pt x="772" y="14"/>
                    <a:pt x="565" y="14"/>
                  </a:cubicBezTo>
                  <a:cubicBezTo>
                    <a:pt x="338" y="11"/>
                    <a:pt x="144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7712587" y="4537518"/>
              <a:ext cx="6539" cy="10865"/>
            </a:xfrm>
            <a:custGeom>
              <a:rect b="b" l="l" r="r" t="t"/>
              <a:pathLst>
                <a:path extrusionOk="0" h="221" w="133">
                  <a:moveTo>
                    <a:pt x="118" y="1"/>
                  </a:moveTo>
                  <a:cubicBezTo>
                    <a:pt x="103" y="1"/>
                    <a:pt x="59" y="35"/>
                    <a:pt x="31" y="93"/>
                  </a:cubicBezTo>
                  <a:cubicBezTo>
                    <a:pt x="1" y="159"/>
                    <a:pt x="5" y="220"/>
                    <a:pt x="18" y="220"/>
                  </a:cubicBezTo>
                  <a:cubicBezTo>
                    <a:pt x="31" y="220"/>
                    <a:pt x="44" y="172"/>
                    <a:pt x="74" y="115"/>
                  </a:cubicBezTo>
                  <a:cubicBezTo>
                    <a:pt x="101" y="59"/>
                    <a:pt x="132" y="15"/>
                    <a:pt x="123" y="2"/>
                  </a:cubicBezTo>
                  <a:cubicBezTo>
                    <a:pt x="122" y="1"/>
                    <a:pt x="120" y="1"/>
                    <a:pt x="1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7725222" y="4520311"/>
              <a:ext cx="8063" cy="7325"/>
            </a:xfrm>
            <a:custGeom>
              <a:rect b="b" l="l" r="r" t="t"/>
              <a:pathLst>
                <a:path extrusionOk="0" h="149" w="164">
                  <a:moveTo>
                    <a:pt x="149" y="0"/>
                  </a:moveTo>
                  <a:cubicBezTo>
                    <a:pt x="136" y="0"/>
                    <a:pt x="101" y="25"/>
                    <a:pt x="67" y="58"/>
                  </a:cubicBezTo>
                  <a:cubicBezTo>
                    <a:pt x="23" y="98"/>
                    <a:pt x="1" y="137"/>
                    <a:pt x="10" y="147"/>
                  </a:cubicBezTo>
                  <a:cubicBezTo>
                    <a:pt x="12" y="148"/>
                    <a:pt x="13" y="148"/>
                    <a:pt x="16" y="148"/>
                  </a:cubicBezTo>
                  <a:cubicBezTo>
                    <a:pt x="30" y="148"/>
                    <a:pt x="64" y="127"/>
                    <a:pt x="97" y="94"/>
                  </a:cubicBezTo>
                  <a:cubicBezTo>
                    <a:pt x="141" y="54"/>
                    <a:pt x="163" y="15"/>
                    <a:pt x="154" y="2"/>
                  </a:cubicBezTo>
                  <a:cubicBezTo>
                    <a:pt x="153" y="1"/>
                    <a:pt x="151" y="0"/>
                    <a:pt x="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7741790" y="4511757"/>
              <a:ext cx="11406" cy="4670"/>
            </a:xfrm>
            <a:custGeom>
              <a:rect b="b" l="l" r="r" t="t"/>
              <a:pathLst>
                <a:path extrusionOk="0" h="95" w="232">
                  <a:moveTo>
                    <a:pt x="164" y="1"/>
                  </a:moveTo>
                  <a:cubicBezTo>
                    <a:pt x="145" y="1"/>
                    <a:pt x="124" y="3"/>
                    <a:pt x="101" y="10"/>
                  </a:cubicBezTo>
                  <a:cubicBezTo>
                    <a:pt x="31" y="32"/>
                    <a:pt x="1" y="85"/>
                    <a:pt x="10" y="93"/>
                  </a:cubicBezTo>
                  <a:cubicBezTo>
                    <a:pt x="11" y="94"/>
                    <a:pt x="12" y="94"/>
                    <a:pt x="14" y="94"/>
                  </a:cubicBezTo>
                  <a:cubicBezTo>
                    <a:pt x="29" y="94"/>
                    <a:pt x="69" y="69"/>
                    <a:pt x="119" y="54"/>
                  </a:cubicBezTo>
                  <a:cubicBezTo>
                    <a:pt x="176" y="36"/>
                    <a:pt x="224" y="36"/>
                    <a:pt x="228" y="23"/>
                  </a:cubicBezTo>
                  <a:cubicBezTo>
                    <a:pt x="231" y="14"/>
                    <a:pt x="205" y="1"/>
                    <a:pt x="1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7761356" y="4508954"/>
              <a:ext cx="6244" cy="2999"/>
            </a:xfrm>
            <a:custGeom>
              <a:rect b="b" l="l" r="r" t="t"/>
              <a:pathLst>
                <a:path extrusionOk="0" h="61" w="127">
                  <a:moveTo>
                    <a:pt x="100" y="0"/>
                  </a:moveTo>
                  <a:cubicBezTo>
                    <a:pt x="88" y="0"/>
                    <a:pt x="73" y="4"/>
                    <a:pt x="58" y="10"/>
                  </a:cubicBezTo>
                  <a:cubicBezTo>
                    <a:pt x="22" y="19"/>
                    <a:pt x="0" y="41"/>
                    <a:pt x="5" y="53"/>
                  </a:cubicBezTo>
                  <a:cubicBezTo>
                    <a:pt x="7" y="58"/>
                    <a:pt x="16" y="61"/>
                    <a:pt x="28" y="61"/>
                  </a:cubicBezTo>
                  <a:cubicBezTo>
                    <a:pt x="40" y="61"/>
                    <a:pt x="55" y="58"/>
                    <a:pt x="70" y="53"/>
                  </a:cubicBezTo>
                  <a:cubicBezTo>
                    <a:pt x="105" y="41"/>
                    <a:pt x="127" y="19"/>
                    <a:pt x="123" y="10"/>
                  </a:cubicBezTo>
                  <a:cubicBezTo>
                    <a:pt x="121" y="4"/>
                    <a:pt x="112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7378279" y="2300349"/>
              <a:ext cx="514191" cy="879370"/>
            </a:xfrm>
            <a:custGeom>
              <a:rect b="b" l="l" r="r" t="t"/>
              <a:pathLst>
                <a:path extrusionOk="0" h="17887" w="10459">
                  <a:moveTo>
                    <a:pt x="10458" y="0"/>
                  </a:moveTo>
                  <a:lnTo>
                    <a:pt x="6245" y="827"/>
                  </a:lnTo>
                  <a:cubicBezTo>
                    <a:pt x="4817" y="5043"/>
                    <a:pt x="2243" y="12683"/>
                    <a:pt x="2243" y="12683"/>
                  </a:cubicBezTo>
                  <a:cubicBezTo>
                    <a:pt x="2059" y="12792"/>
                    <a:pt x="1382" y="13151"/>
                    <a:pt x="1176" y="13194"/>
                  </a:cubicBezTo>
                  <a:cubicBezTo>
                    <a:pt x="972" y="13236"/>
                    <a:pt x="714" y="13281"/>
                    <a:pt x="519" y="13281"/>
                  </a:cubicBezTo>
                  <a:cubicBezTo>
                    <a:pt x="471" y="13281"/>
                    <a:pt x="428" y="13278"/>
                    <a:pt x="389" y="13272"/>
                  </a:cubicBezTo>
                  <a:cubicBezTo>
                    <a:pt x="377" y="13271"/>
                    <a:pt x="365" y="13270"/>
                    <a:pt x="353" y="13270"/>
                  </a:cubicBezTo>
                  <a:cubicBezTo>
                    <a:pt x="134" y="13270"/>
                    <a:pt x="0" y="13525"/>
                    <a:pt x="149" y="13670"/>
                  </a:cubicBezTo>
                  <a:cubicBezTo>
                    <a:pt x="242" y="13760"/>
                    <a:pt x="510" y="13835"/>
                    <a:pt x="868" y="13835"/>
                  </a:cubicBezTo>
                  <a:cubicBezTo>
                    <a:pt x="1118" y="13835"/>
                    <a:pt x="1411" y="13798"/>
                    <a:pt x="1718" y="13705"/>
                  </a:cubicBezTo>
                  <a:cubicBezTo>
                    <a:pt x="1785" y="13686"/>
                    <a:pt x="1841" y="13677"/>
                    <a:pt x="1887" y="13677"/>
                  </a:cubicBezTo>
                  <a:cubicBezTo>
                    <a:pt x="2373" y="13677"/>
                    <a:pt x="1889" y="14652"/>
                    <a:pt x="1666" y="14994"/>
                  </a:cubicBezTo>
                  <a:cubicBezTo>
                    <a:pt x="1420" y="15370"/>
                    <a:pt x="722" y="16602"/>
                    <a:pt x="779" y="16769"/>
                  </a:cubicBezTo>
                  <a:cubicBezTo>
                    <a:pt x="809" y="16858"/>
                    <a:pt x="868" y="16902"/>
                    <a:pt x="942" y="16902"/>
                  </a:cubicBezTo>
                  <a:cubicBezTo>
                    <a:pt x="1071" y="16902"/>
                    <a:pt x="1246" y="16772"/>
                    <a:pt x="1399" y="16528"/>
                  </a:cubicBezTo>
                  <a:cubicBezTo>
                    <a:pt x="1629" y="16154"/>
                    <a:pt x="2310" y="15101"/>
                    <a:pt x="2439" y="15101"/>
                  </a:cubicBezTo>
                  <a:cubicBezTo>
                    <a:pt x="2442" y="15101"/>
                    <a:pt x="2446" y="15102"/>
                    <a:pt x="2448" y="15104"/>
                  </a:cubicBezTo>
                  <a:cubicBezTo>
                    <a:pt x="2653" y="15217"/>
                    <a:pt x="1426" y="17175"/>
                    <a:pt x="1426" y="17175"/>
                  </a:cubicBezTo>
                  <a:cubicBezTo>
                    <a:pt x="1426" y="17175"/>
                    <a:pt x="1141" y="17520"/>
                    <a:pt x="1360" y="17687"/>
                  </a:cubicBezTo>
                  <a:cubicBezTo>
                    <a:pt x="1386" y="17707"/>
                    <a:pt x="1416" y="17717"/>
                    <a:pt x="1448" y="17717"/>
                  </a:cubicBezTo>
                  <a:cubicBezTo>
                    <a:pt x="1905" y="17717"/>
                    <a:pt x="2958" y="15868"/>
                    <a:pt x="3060" y="15680"/>
                  </a:cubicBezTo>
                  <a:cubicBezTo>
                    <a:pt x="3085" y="15633"/>
                    <a:pt x="3113" y="15614"/>
                    <a:pt x="3137" y="15614"/>
                  </a:cubicBezTo>
                  <a:cubicBezTo>
                    <a:pt x="3184" y="15614"/>
                    <a:pt x="3210" y="15697"/>
                    <a:pt x="3151" y="15794"/>
                  </a:cubicBezTo>
                  <a:cubicBezTo>
                    <a:pt x="3056" y="15947"/>
                    <a:pt x="2011" y="17673"/>
                    <a:pt x="2326" y="17870"/>
                  </a:cubicBezTo>
                  <a:cubicBezTo>
                    <a:pt x="2343" y="17881"/>
                    <a:pt x="2362" y="17886"/>
                    <a:pt x="2383" y="17886"/>
                  </a:cubicBezTo>
                  <a:cubicBezTo>
                    <a:pt x="2732" y="17886"/>
                    <a:pt x="3403" y="16327"/>
                    <a:pt x="3689" y="16025"/>
                  </a:cubicBezTo>
                  <a:cubicBezTo>
                    <a:pt x="3720" y="15992"/>
                    <a:pt x="3740" y="15977"/>
                    <a:pt x="3750" y="15977"/>
                  </a:cubicBezTo>
                  <a:cubicBezTo>
                    <a:pt x="3853" y="15977"/>
                    <a:pt x="3026" y="17483"/>
                    <a:pt x="3300" y="17682"/>
                  </a:cubicBezTo>
                  <a:cubicBezTo>
                    <a:pt x="3326" y="17701"/>
                    <a:pt x="3352" y="17718"/>
                    <a:pt x="3383" y="17718"/>
                  </a:cubicBezTo>
                  <a:cubicBezTo>
                    <a:pt x="3481" y="17718"/>
                    <a:pt x="3631" y="17552"/>
                    <a:pt x="4022" y="16764"/>
                  </a:cubicBezTo>
                  <a:cubicBezTo>
                    <a:pt x="4349" y="16100"/>
                    <a:pt x="4847" y="14645"/>
                    <a:pt x="5175" y="13635"/>
                  </a:cubicBezTo>
                  <a:cubicBezTo>
                    <a:pt x="6271" y="11433"/>
                    <a:pt x="9418" y="4633"/>
                    <a:pt x="10458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7515788" y="1831481"/>
              <a:ext cx="471862" cy="981087"/>
            </a:xfrm>
            <a:custGeom>
              <a:rect b="b" l="l" r="r" t="t"/>
              <a:pathLst>
                <a:path extrusionOk="0" h="19956" w="9598">
                  <a:moveTo>
                    <a:pt x="4783" y="0"/>
                  </a:moveTo>
                  <a:cubicBezTo>
                    <a:pt x="4435" y="0"/>
                    <a:pt x="4204" y="67"/>
                    <a:pt x="4204" y="67"/>
                  </a:cubicBezTo>
                  <a:cubicBezTo>
                    <a:pt x="1945" y="72"/>
                    <a:pt x="1644" y="102"/>
                    <a:pt x="1172" y="1532"/>
                  </a:cubicBezTo>
                  <a:cubicBezTo>
                    <a:pt x="682" y="3026"/>
                    <a:pt x="686" y="13930"/>
                    <a:pt x="346" y="18309"/>
                  </a:cubicBezTo>
                  <a:cubicBezTo>
                    <a:pt x="324" y="18614"/>
                    <a:pt x="1" y="18833"/>
                    <a:pt x="1" y="19322"/>
                  </a:cubicBezTo>
                  <a:cubicBezTo>
                    <a:pt x="5" y="19943"/>
                    <a:pt x="688" y="19955"/>
                    <a:pt x="744" y="19955"/>
                  </a:cubicBezTo>
                  <a:cubicBezTo>
                    <a:pt x="746" y="19955"/>
                    <a:pt x="747" y="19955"/>
                    <a:pt x="747" y="19955"/>
                  </a:cubicBezTo>
                  <a:lnTo>
                    <a:pt x="8740" y="19576"/>
                  </a:lnTo>
                  <a:cubicBezTo>
                    <a:pt x="8740" y="19576"/>
                    <a:pt x="8741" y="19576"/>
                    <a:pt x="8743" y="19576"/>
                  </a:cubicBezTo>
                  <a:cubicBezTo>
                    <a:pt x="8795" y="19576"/>
                    <a:pt x="9597" y="19564"/>
                    <a:pt x="9597" y="18837"/>
                  </a:cubicBezTo>
                  <a:cubicBezTo>
                    <a:pt x="9597" y="18601"/>
                    <a:pt x="9305" y="18335"/>
                    <a:pt x="9274" y="18007"/>
                  </a:cubicBezTo>
                  <a:cubicBezTo>
                    <a:pt x="9252" y="17722"/>
                    <a:pt x="9466" y="17853"/>
                    <a:pt x="9436" y="17513"/>
                  </a:cubicBezTo>
                  <a:cubicBezTo>
                    <a:pt x="9103" y="13872"/>
                    <a:pt x="8246" y="6792"/>
                    <a:pt x="7867" y="3861"/>
                  </a:cubicBezTo>
                  <a:cubicBezTo>
                    <a:pt x="7429" y="467"/>
                    <a:pt x="5701" y="0"/>
                    <a:pt x="4783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7752114" y="1845689"/>
              <a:ext cx="58258" cy="71236"/>
            </a:xfrm>
            <a:custGeom>
              <a:rect b="b" l="l" r="r" t="t"/>
              <a:pathLst>
                <a:path extrusionOk="0" h="1449" w="118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6"/>
                    <a:pt x="62" y="93"/>
                    <a:pt x="167" y="224"/>
                  </a:cubicBezTo>
                  <a:cubicBezTo>
                    <a:pt x="272" y="355"/>
                    <a:pt x="424" y="530"/>
                    <a:pt x="591" y="726"/>
                  </a:cubicBezTo>
                  <a:cubicBezTo>
                    <a:pt x="761" y="918"/>
                    <a:pt x="905" y="1102"/>
                    <a:pt x="1006" y="1233"/>
                  </a:cubicBezTo>
                  <a:cubicBezTo>
                    <a:pt x="1109" y="1366"/>
                    <a:pt x="1169" y="1448"/>
                    <a:pt x="1180" y="1448"/>
                  </a:cubicBezTo>
                  <a:cubicBezTo>
                    <a:pt x="1180" y="1448"/>
                    <a:pt x="1180" y="1448"/>
                    <a:pt x="1180" y="1448"/>
                  </a:cubicBezTo>
                  <a:cubicBezTo>
                    <a:pt x="1184" y="1443"/>
                    <a:pt x="1132" y="1356"/>
                    <a:pt x="1037" y="1216"/>
                  </a:cubicBezTo>
                  <a:cubicBezTo>
                    <a:pt x="936" y="1076"/>
                    <a:pt x="796" y="892"/>
                    <a:pt x="630" y="696"/>
                  </a:cubicBezTo>
                  <a:cubicBezTo>
                    <a:pt x="460" y="499"/>
                    <a:pt x="302" y="329"/>
                    <a:pt x="193" y="202"/>
                  </a:cubicBezTo>
                  <a:cubicBezTo>
                    <a:pt x="82" y="78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7603839" y="1841805"/>
              <a:ext cx="165973" cy="57520"/>
            </a:xfrm>
            <a:custGeom>
              <a:rect b="b" l="l" r="r" t="t"/>
              <a:pathLst>
                <a:path extrusionOk="0" h="1170" w="3376">
                  <a:moveTo>
                    <a:pt x="3369" y="0"/>
                  </a:moveTo>
                  <a:cubicBezTo>
                    <a:pt x="3361" y="0"/>
                    <a:pt x="3315" y="18"/>
                    <a:pt x="3240" y="45"/>
                  </a:cubicBezTo>
                  <a:cubicBezTo>
                    <a:pt x="3125" y="85"/>
                    <a:pt x="3008" y="128"/>
                    <a:pt x="2881" y="176"/>
                  </a:cubicBezTo>
                  <a:cubicBezTo>
                    <a:pt x="2580" y="289"/>
                    <a:pt x="2160" y="443"/>
                    <a:pt x="1693" y="600"/>
                  </a:cubicBezTo>
                  <a:cubicBezTo>
                    <a:pt x="1229" y="761"/>
                    <a:pt x="805" y="902"/>
                    <a:pt x="499" y="1003"/>
                  </a:cubicBezTo>
                  <a:cubicBezTo>
                    <a:pt x="368" y="1046"/>
                    <a:pt x="246" y="1086"/>
                    <a:pt x="136" y="1120"/>
                  </a:cubicBezTo>
                  <a:cubicBezTo>
                    <a:pt x="49" y="1151"/>
                    <a:pt x="1" y="1168"/>
                    <a:pt x="1" y="1168"/>
                  </a:cubicBezTo>
                  <a:cubicBezTo>
                    <a:pt x="1" y="1169"/>
                    <a:pt x="3" y="1169"/>
                    <a:pt x="5" y="1169"/>
                  </a:cubicBezTo>
                  <a:cubicBezTo>
                    <a:pt x="18" y="1169"/>
                    <a:pt x="65" y="1157"/>
                    <a:pt x="141" y="1138"/>
                  </a:cubicBezTo>
                  <a:cubicBezTo>
                    <a:pt x="255" y="1108"/>
                    <a:pt x="377" y="1072"/>
                    <a:pt x="509" y="1033"/>
                  </a:cubicBezTo>
                  <a:cubicBezTo>
                    <a:pt x="818" y="941"/>
                    <a:pt x="1243" y="810"/>
                    <a:pt x="1709" y="648"/>
                  </a:cubicBezTo>
                  <a:cubicBezTo>
                    <a:pt x="2173" y="487"/>
                    <a:pt x="2593" y="325"/>
                    <a:pt x="2895" y="207"/>
                  </a:cubicBezTo>
                  <a:cubicBezTo>
                    <a:pt x="3021" y="154"/>
                    <a:pt x="3135" y="106"/>
                    <a:pt x="3244" y="63"/>
                  </a:cubicBezTo>
                  <a:cubicBezTo>
                    <a:pt x="3327" y="27"/>
                    <a:pt x="3375" y="6"/>
                    <a:pt x="3371" y="1"/>
                  </a:cubicBezTo>
                  <a:cubicBezTo>
                    <a:pt x="3371" y="1"/>
                    <a:pt x="3370" y="0"/>
                    <a:pt x="3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2"/>
            <p:cNvSpPr/>
            <p:nvPr/>
          </p:nvSpPr>
          <p:spPr>
            <a:xfrm>
              <a:off x="7604330" y="1857095"/>
              <a:ext cx="2360" cy="41985"/>
            </a:xfrm>
            <a:custGeom>
              <a:rect b="b" l="l" r="r" t="t"/>
              <a:pathLst>
                <a:path extrusionOk="0" h="854" w="48">
                  <a:moveTo>
                    <a:pt x="27" y="0"/>
                  </a:moveTo>
                  <a:cubicBezTo>
                    <a:pt x="13" y="0"/>
                    <a:pt x="0" y="193"/>
                    <a:pt x="0" y="429"/>
                  </a:cubicBezTo>
                  <a:cubicBezTo>
                    <a:pt x="0" y="665"/>
                    <a:pt x="13" y="853"/>
                    <a:pt x="27" y="853"/>
                  </a:cubicBezTo>
                  <a:cubicBezTo>
                    <a:pt x="39" y="853"/>
                    <a:pt x="48" y="665"/>
                    <a:pt x="48" y="429"/>
                  </a:cubicBezTo>
                  <a:cubicBezTo>
                    <a:pt x="48" y="19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2"/>
            <p:cNvSpPr/>
            <p:nvPr/>
          </p:nvSpPr>
          <p:spPr>
            <a:xfrm>
              <a:off x="7576160" y="1915795"/>
              <a:ext cx="298466" cy="2163"/>
            </a:xfrm>
            <a:custGeom>
              <a:rect b="b" l="l" r="r" t="t"/>
              <a:pathLst>
                <a:path extrusionOk="0" h="44" w="6071">
                  <a:moveTo>
                    <a:pt x="3038" y="0"/>
                  </a:moveTo>
                  <a:cubicBezTo>
                    <a:pt x="1360" y="0"/>
                    <a:pt x="1" y="8"/>
                    <a:pt x="1" y="22"/>
                  </a:cubicBezTo>
                  <a:cubicBezTo>
                    <a:pt x="1" y="35"/>
                    <a:pt x="1360" y="43"/>
                    <a:pt x="3038" y="43"/>
                  </a:cubicBezTo>
                  <a:cubicBezTo>
                    <a:pt x="4711" y="43"/>
                    <a:pt x="6070" y="35"/>
                    <a:pt x="6070" y="22"/>
                  </a:cubicBezTo>
                  <a:cubicBezTo>
                    <a:pt x="6070" y="8"/>
                    <a:pt x="4711" y="0"/>
                    <a:pt x="3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2"/>
            <p:cNvSpPr/>
            <p:nvPr/>
          </p:nvSpPr>
          <p:spPr>
            <a:xfrm>
              <a:off x="7563279" y="1957043"/>
              <a:ext cx="330470" cy="9046"/>
            </a:xfrm>
            <a:custGeom>
              <a:rect b="b" l="l" r="r" t="t"/>
              <a:pathLst>
                <a:path extrusionOk="0" h="184" w="6722">
                  <a:moveTo>
                    <a:pt x="983" y="0"/>
                  </a:moveTo>
                  <a:cubicBezTo>
                    <a:pt x="699" y="4"/>
                    <a:pt x="459" y="4"/>
                    <a:pt x="263" y="4"/>
                  </a:cubicBezTo>
                  <a:cubicBezTo>
                    <a:pt x="192" y="9"/>
                    <a:pt x="127" y="9"/>
                    <a:pt x="70" y="9"/>
                  </a:cubicBezTo>
                  <a:cubicBezTo>
                    <a:pt x="23" y="13"/>
                    <a:pt x="1" y="13"/>
                    <a:pt x="1" y="13"/>
                  </a:cubicBezTo>
                  <a:cubicBezTo>
                    <a:pt x="1" y="17"/>
                    <a:pt x="23" y="17"/>
                    <a:pt x="70" y="17"/>
                  </a:cubicBezTo>
                  <a:cubicBezTo>
                    <a:pt x="127" y="22"/>
                    <a:pt x="192" y="22"/>
                    <a:pt x="263" y="22"/>
                  </a:cubicBezTo>
                  <a:cubicBezTo>
                    <a:pt x="459" y="26"/>
                    <a:pt x="699" y="31"/>
                    <a:pt x="983" y="35"/>
                  </a:cubicBezTo>
                  <a:cubicBezTo>
                    <a:pt x="1622" y="43"/>
                    <a:pt x="2447" y="61"/>
                    <a:pt x="3361" y="79"/>
                  </a:cubicBezTo>
                  <a:cubicBezTo>
                    <a:pt x="4279" y="105"/>
                    <a:pt x="5104" y="131"/>
                    <a:pt x="5739" y="153"/>
                  </a:cubicBezTo>
                  <a:cubicBezTo>
                    <a:pt x="6022" y="162"/>
                    <a:pt x="6263" y="170"/>
                    <a:pt x="6459" y="179"/>
                  </a:cubicBezTo>
                  <a:cubicBezTo>
                    <a:pt x="6534" y="179"/>
                    <a:pt x="6595" y="184"/>
                    <a:pt x="6656" y="184"/>
                  </a:cubicBezTo>
                  <a:lnTo>
                    <a:pt x="6721" y="184"/>
                  </a:lnTo>
                  <a:cubicBezTo>
                    <a:pt x="6721" y="179"/>
                    <a:pt x="6699" y="179"/>
                    <a:pt x="6656" y="174"/>
                  </a:cubicBezTo>
                  <a:cubicBezTo>
                    <a:pt x="6595" y="170"/>
                    <a:pt x="6534" y="166"/>
                    <a:pt x="6459" y="162"/>
                  </a:cubicBezTo>
                  <a:cubicBezTo>
                    <a:pt x="6267" y="148"/>
                    <a:pt x="6027" y="135"/>
                    <a:pt x="5739" y="118"/>
                  </a:cubicBezTo>
                  <a:cubicBezTo>
                    <a:pt x="5130" y="87"/>
                    <a:pt x="4291" y="53"/>
                    <a:pt x="3365" y="31"/>
                  </a:cubicBezTo>
                  <a:cubicBezTo>
                    <a:pt x="2435" y="9"/>
                    <a:pt x="1596" y="0"/>
                    <a:pt x="98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2"/>
            <p:cNvSpPr/>
            <p:nvPr/>
          </p:nvSpPr>
          <p:spPr>
            <a:xfrm>
              <a:off x="7561313" y="2008124"/>
              <a:ext cx="337156" cy="2409"/>
            </a:xfrm>
            <a:custGeom>
              <a:rect b="b" l="l" r="r" t="t"/>
              <a:pathLst>
                <a:path extrusionOk="0" h="49" w="6858">
                  <a:moveTo>
                    <a:pt x="3431" y="1"/>
                  </a:moveTo>
                  <a:cubicBezTo>
                    <a:pt x="1535" y="1"/>
                    <a:pt x="1" y="10"/>
                    <a:pt x="1" y="23"/>
                  </a:cubicBezTo>
                  <a:cubicBezTo>
                    <a:pt x="1" y="36"/>
                    <a:pt x="1535" y="49"/>
                    <a:pt x="3431" y="49"/>
                  </a:cubicBezTo>
                  <a:cubicBezTo>
                    <a:pt x="5323" y="49"/>
                    <a:pt x="6858" y="36"/>
                    <a:pt x="6858" y="23"/>
                  </a:cubicBezTo>
                  <a:cubicBezTo>
                    <a:pt x="6858" y="10"/>
                    <a:pt x="5323" y="1"/>
                    <a:pt x="343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2"/>
            <p:cNvSpPr/>
            <p:nvPr/>
          </p:nvSpPr>
          <p:spPr>
            <a:xfrm>
              <a:off x="7557675" y="2054976"/>
              <a:ext cx="349398" cy="2458"/>
            </a:xfrm>
            <a:custGeom>
              <a:rect b="b" l="l" r="r" t="t"/>
              <a:pathLst>
                <a:path extrusionOk="0" h="50" w="7107">
                  <a:moveTo>
                    <a:pt x="3554" y="1"/>
                  </a:moveTo>
                  <a:cubicBezTo>
                    <a:pt x="1591" y="1"/>
                    <a:pt x="0" y="13"/>
                    <a:pt x="0" y="27"/>
                  </a:cubicBezTo>
                  <a:cubicBezTo>
                    <a:pt x="0" y="40"/>
                    <a:pt x="1591" y="49"/>
                    <a:pt x="3554" y="49"/>
                  </a:cubicBezTo>
                  <a:cubicBezTo>
                    <a:pt x="5516" y="49"/>
                    <a:pt x="7106" y="40"/>
                    <a:pt x="7106" y="27"/>
                  </a:cubicBezTo>
                  <a:cubicBezTo>
                    <a:pt x="7106" y="13"/>
                    <a:pt x="5516" y="1"/>
                    <a:pt x="35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2"/>
            <p:cNvSpPr/>
            <p:nvPr/>
          </p:nvSpPr>
          <p:spPr>
            <a:xfrm>
              <a:off x="7557675" y="2106548"/>
              <a:ext cx="357362" cy="2409"/>
            </a:xfrm>
            <a:custGeom>
              <a:rect b="b" l="l" r="r" t="t"/>
              <a:pathLst>
                <a:path extrusionOk="0" h="49" w="7269">
                  <a:moveTo>
                    <a:pt x="3636" y="1"/>
                  </a:moveTo>
                  <a:cubicBezTo>
                    <a:pt x="1626" y="1"/>
                    <a:pt x="0" y="13"/>
                    <a:pt x="0" y="27"/>
                  </a:cubicBezTo>
                  <a:cubicBezTo>
                    <a:pt x="0" y="40"/>
                    <a:pt x="1626" y="49"/>
                    <a:pt x="3636" y="49"/>
                  </a:cubicBezTo>
                  <a:cubicBezTo>
                    <a:pt x="5643" y="49"/>
                    <a:pt x="7269" y="40"/>
                    <a:pt x="7269" y="27"/>
                  </a:cubicBezTo>
                  <a:cubicBezTo>
                    <a:pt x="7269" y="13"/>
                    <a:pt x="5643" y="1"/>
                    <a:pt x="363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2"/>
            <p:cNvSpPr/>
            <p:nvPr/>
          </p:nvSpPr>
          <p:spPr>
            <a:xfrm>
              <a:off x="7557675" y="2158121"/>
              <a:ext cx="362278" cy="2409"/>
            </a:xfrm>
            <a:custGeom>
              <a:rect b="b" l="l" r="r" t="t"/>
              <a:pathLst>
                <a:path extrusionOk="0" h="49" w="7369">
                  <a:moveTo>
                    <a:pt x="3685" y="1"/>
                  </a:moveTo>
                  <a:cubicBezTo>
                    <a:pt x="1648" y="1"/>
                    <a:pt x="0" y="13"/>
                    <a:pt x="0" y="27"/>
                  </a:cubicBezTo>
                  <a:cubicBezTo>
                    <a:pt x="0" y="39"/>
                    <a:pt x="1648" y="49"/>
                    <a:pt x="3685" y="49"/>
                  </a:cubicBezTo>
                  <a:cubicBezTo>
                    <a:pt x="5716" y="49"/>
                    <a:pt x="7368" y="39"/>
                    <a:pt x="7368" y="27"/>
                  </a:cubicBezTo>
                  <a:cubicBezTo>
                    <a:pt x="7368" y="13"/>
                    <a:pt x="5716" y="1"/>
                    <a:pt x="36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7557675" y="2213331"/>
              <a:ext cx="368522" cy="2409"/>
            </a:xfrm>
            <a:custGeom>
              <a:rect b="b" l="l" r="r" t="t"/>
              <a:pathLst>
                <a:path extrusionOk="0" h="49" w="7496">
                  <a:moveTo>
                    <a:pt x="3750" y="1"/>
                  </a:moveTo>
                  <a:cubicBezTo>
                    <a:pt x="1678" y="1"/>
                    <a:pt x="0" y="13"/>
                    <a:pt x="0" y="27"/>
                  </a:cubicBezTo>
                  <a:cubicBezTo>
                    <a:pt x="0" y="40"/>
                    <a:pt x="1678" y="48"/>
                    <a:pt x="3750" y="48"/>
                  </a:cubicBezTo>
                  <a:cubicBezTo>
                    <a:pt x="5817" y="48"/>
                    <a:pt x="7495" y="40"/>
                    <a:pt x="7495" y="27"/>
                  </a:cubicBezTo>
                  <a:cubicBezTo>
                    <a:pt x="7495" y="13"/>
                    <a:pt x="5817" y="1"/>
                    <a:pt x="375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7557675" y="2261265"/>
              <a:ext cx="374766" cy="2409"/>
            </a:xfrm>
            <a:custGeom>
              <a:rect b="b" l="l" r="r" t="t"/>
              <a:pathLst>
                <a:path extrusionOk="0" h="49" w="7623">
                  <a:moveTo>
                    <a:pt x="3812" y="0"/>
                  </a:moveTo>
                  <a:cubicBezTo>
                    <a:pt x="1710" y="0"/>
                    <a:pt x="0" y="13"/>
                    <a:pt x="0" y="26"/>
                  </a:cubicBezTo>
                  <a:cubicBezTo>
                    <a:pt x="0" y="39"/>
                    <a:pt x="1710" y="48"/>
                    <a:pt x="3812" y="48"/>
                  </a:cubicBezTo>
                  <a:cubicBezTo>
                    <a:pt x="5913" y="48"/>
                    <a:pt x="7622" y="39"/>
                    <a:pt x="7622" y="26"/>
                  </a:cubicBezTo>
                  <a:cubicBezTo>
                    <a:pt x="7622" y="13"/>
                    <a:pt x="5913" y="0"/>
                    <a:pt x="38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7557675" y="2313918"/>
              <a:ext cx="382681" cy="2360"/>
            </a:xfrm>
            <a:custGeom>
              <a:rect b="b" l="l" r="r" t="t"/>
              <a:pathLst>
                <a:path extrusionOk="0" h="48" w="7784">
                  <a:moveTo>
                    <a:pt x="3894" y="0"/>
                  </a:moveTo>
                  <a:cubicBezTo>
                    <a:pt x="1744" y="0"/>
                    <a:pt x="0" y="9"/>
                    <a:pt x="0" y="21"/>
                  </a:cubicBezTo>
                  <a:cubicBezTo>
                    <a:pt x="0" y="35"/>
                    <a:pt x="1744" y="47"/>
                    <a:pt x="3894" y="47"/>
                  </a:cubicBezTo>
                  <a:cubicBezTo>
                    <a:pt x="6040" y="47"/>
                    <a:pt x="7784" y="35"/>
                    <a:pt x="7784" y="21"/>
                  </a:cubicBezTo>
                  <a:cubicBezTo>
                    <a:pt x="7784" y="9"/>
                    <a:pt x="6040" y="0"/>
                    <a:pt x="389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7557675" y="2366474"/>
              <a:ext cx="387204" cy="2212"/>
            </a:xfrm>
            <a:custGeom>
              <a:rect b="b" l="l" r="r" t="t"/>
              <a:pathLst>
                <a:path extrusionOk="0" h="45" w="7876">
                  <a:moveTo>
                    <a:pt x="3939" y="1"/>
                  </a:moveTo>
                  <a:cubicBezTo>
                    <a:pt x="1762" y="1"/>
                    <a:pt x="0" y="10"/>
                    <a:pt x="0" y="23"/>
                  </a:cubicBezTo>
                  <a:cubicBezTo>
                    <a:pt x="0" y="37"/>
                    <a:pt x="1762" y="45"/>
                    <a:pt x="3939" y="45"/>
                  </a:cubicBezTo>
                  <a:cubicBezTo>
                    <a:pt x="6110" y="45"/>
                    <a:pt x="7876" y="37"/>
                    <a:pt x="7876" y="23"/>
                  </a:cubicBezTo>
                  <a:cubicBezTo>
                    <a:pt x="7876" y="10"/>
                    <a:pt x="6110" y="1"/>
                    <a:pt x="393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7557675" y="2418931"/>
              <a:ext cx="393202" cy="2409"/>
            </a:xfrm>
            <a:custGeom>
              <a:rect b="b" l="l" r="r" t="t"/>
              <a:pathLst>
                <a:path extrusionOk="0" h="49" w="7998">
                  <a:moveTo>
                    <a:pt x="3999" y="1"/>
                  </a:moveTo>
                  <a:cubicBezTo>
                    <a:pt x="1793" y="1"/>
                    <a:pt x="0" y="14"/>
                    <a:pt x="0" y="27"/>
                  </a:cubicBezTo>
                  <a:cubicBezTo>
                    <a:pt x="0" y="35"/>
                    <a:pt x="1793" y="49"/>
                    <a:pt x="3999" y="49"/>
                  </a:cubicBezTo>
                  <a:cubicBezTo>
                    <a:pt x="6206" y="49"/>
                    <a:pt x="7998" y="35"/>
                    <a:pt x="7998" y="27"/>
                  </a:cubicBezTo>
                  <a:cubicBezTo>
                    <a:pt x="7998" y="14"/>
                    <a:pt x="6206" y="1"/>
                    <a:pt x="39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7557675" y="2471585"/>
              <a:ext cx="399052" cy="2409"/>
            </a:xfrm>
            <a:custGeom>
              <a:rect b="b" l="l" r="r" t="t"/>
              <a:pathLst>
                <a:path extrusionOk="0" h="49" w="8117">
                  <a:moveTo>
                    <a:pt x="4060" y="0"/>
                  </a:moveTo>
                  <a:cubicBezTo>
                    <a:pt x="1819" y="0"/>
                    <a:pt x="0" y="9"/>
                    <a:pt x="0" y="22"/>
                  </a:cubicBezTo>
                  <a:cubicBezTo>
                    <a:pt x="0" y="35"/>
                    <a:pt x="1819" y="49"/>
                    <a:pt x="4060" y="49"/>
                  </a:cubicBezTo>
                  <a:cubicBezTo>
                    <a:pt x="6303" y="49"/>
                    <a:pt x="8116" y="35"/>
                    <a:pt x="8116" y="22"/>
                  </a:cubicBezTo>
                  <a:cubicBezTo>
                    <a:pt x="8116" y="9"/>
                    <a:pt x="6303" y="0"/>
                    <a:pt x="406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7548432" y="2524042"/>
              <a:ext cx="414047" cy="2360"/>
            </a:xfrm>
            <a:custGeom>
              <a:rect b="b" l="l" r="r" t="t"/>
              <a:pathLst>
                <a:path extrusionOk="0" h="48" w="8422">
                  <a:moveTo>
                    <a:pt x="4214" y="0"/>
                  </a:moveTo>
                  <a:cubicBezTo>
                    <a:pt x="1884" y="0"/>
                    <a:pt x="0" y="13"/>
                    <a:pt x="0" y="26"/>
                  </a:cubicBezTo>
                  <a:cubicBezTo>
                    <a:pt x="0" y="39"/>
                    <a:pt x="1884" y="47"/>
                    <a:pt x="4214" y="47"/>
                  </a:cubicBezTo>
                  <a:cubicBezTo>
                    <a:pt x="6539" y="47"/>
                    <a:pt x="8422" y="39"/>
                    <a:pt x="8422" y="26"/>
                  </a:cubicBezTo>
                  <a:cubicBezTo>
                    <a:pt x="8422" y="13"/>
                    <a:pt x="6539" y="0"/>
                    <a:pt x="42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7540713" y="2576597"/>
              <a:ext cx="427615" cy="2458"/>
            </a:xfrm>
            <a:custGeom>
              <a:rect b="b" l="l" r="r" t="t"/>
              <a:pathLst>
                <a:path extrusionOk="0" h="50" w="8698">
                  <a:moveTo>
                    <a:pt x="4349" y="1"/>
                  </a:moveTo>
                  <a:cubicBezTo>
                    <a:pt x="1950" y="1"/>
                    <a:pt x="0" y="15"/>
                    <a:pt x="0" y="23"/>
                  </a:cubicBezTo>
                  <a:cubicBezTo>
                    <a:pt x="0" y="37"/>
                    <a:pt x="1950" y="49"/>
                    <a:pt x="4349" y="49"/>
                  </a:cubicBezTo>
                  <a:cubicBezTo>
                    <a:pt x="6748" y="49"/>
                    <a:pt x="8697" y="37"/>
                    <a:pt x="8697" y="23"/>
                  </a:cubicBezTo>
                  <a:cubicBezTo>
                    <a:pt x="8697" y="15"/>
                    <a:pt x="6748" y="1"/>
                    <a:pt x="43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7539189" y="2629251"/>
              <a:ext cx="434498" cy="2212"/>
            </a:xfrm>
            <a:custGeom>
              <a:rect b="b" l="l" r="r" t="t"/>
              <a:pathLst>
                <a:path extrusionOk="0" h="45" w="8838">
                  <a:moveTo>
                    <a:pt x="4419" y="1"/>
                  </a:moveTo>
                  <a:cubicBezTo>
                    <a:pt x="1976" y="1"/>
                    <a:pt x="1" y="10"/>
                    <a:pt x="1" y="23"/>
                  </a:cubicBezTo>
                  <a:cubicBezTo>
                    <a:pt x="1" y="36"/>
                    <a:pt x="1976" y="45"/>
                    <a:pt x="4419" y="45"/>
                  </a:cubicBezTo>
                  <a:cubicBezTo>
                    <a:pt x="6858" y="45"/>
                    <a:pt x="8837" y="36"/>
                    <a:pt x="8837" y="23"/>
                  </a:cubicBezTo>
                  <a:cubicBezTo>
                    <a:pt x="8837" y="10"/>
                    <a:pt x="6858" y="1"/>
                    <a:pt x="44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7539189" y="2681708"/>
              <a:ext cx="439611" cy="2409"/>
            </a:xfrm>
            <a:custGeom>
              <a:rect b="b" l="l" r="r" t="t"/>
              <a:pathLst>
                <a:path extrusionOk="0" h="49" w="8942">
                  <a:moveTo>
                    <a:pt x="4472" y="0"/>
                  </a:moveTo>
                  <a:cubicBezTo>
                    <a:pt x="2002" y="0"/>
                    <a:pt x="1" y="13"/>
                    <a:pt x="1" y="27"/>
                  </a:cubicBezTo>
                  <a:cubicBezTo>
                    <a:pt x="1" y="39"/>
                    <a:pt x="2002" y="49"/>
                    <a:pt x="4472" y="49"/>
                  </a:cubicBezTo>
                  <a:cubicBezTo>
                    <a:pt x="6941" y="49"/>
                    <a:pt x="8942" y="39"/>
                    <a:pt x="8942" y="27"/>
                  </a:cubicBezTo>
                  <a:cubicBezTo>
                    <a:pt x="8942" y="13"/>
                    <a:pt x="6941" y="0"/>
                    <a:pt x="44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7532749" y="2731264"/>
              <a:ext cx="443102" cy="4572"/>
            </a:xfrm>
            <a:custGeom>
              <a:rect b="b" l="l" r="r" t="t"/>
              <a:pathLst>
                <a:path extrusionOk="0" h="93" w="9013">
                  <a:moveTo>
                    <a:pt x="606" y="0"/>
                  </a:moveTo>
                  <a:cubicBezTo>
                    <a:pt x="221" y="0"/>
                    <a:pt x="1" y="2"/>
                    <a:pt x="1" y="7"/>
                  </a:cubicBezTo>
                  <a:cubicBezTo>
                    <a:pt x="1" y="19"/>
                    <a:pt x="2020" y="45"/>
                    <a:pt x="4506" y="68"/>
                  </a:cubicBezTo>
                  <a:cubicBezTo>
                    <a:pt x="6110" y="84"/>
                    <a:pt x="7519" y="92"/>
                    <a:pt x="8317" y="92"/>
                  </a:cubicBezTo>
                  <a:cubicBezTo>
                    <a:pt x="8757" y="92"/>
                    <a:pt x="9012" y="90"/>
                    <a:pt x="9012" y="85"/>
                  </a:cubicBezTo>
                  <a:cubicBezTo>
                    <a:pt x="9012" y="72"/>
                    <a:pt x="6993" y="45"/>
                    <a:pt x="4506" y="23"/>
                  </a:cubicBezTo>
                  <a:cubicBezTo>
                    <a:pt x="2841" y="9"/>
                    <a:pt x="1385" y="0"/>
                    <a:pt x="6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7516673" y="2783672"/>
              <a:ext cx="459178" cy="5162"/>
            </a:xfrm>
            <a:custGeom>
              <a:rect b="b" l="l" r="r" t="t"/>
              <a:pathLst>
                <a:path extrusionOk="0" h="105" w="9340">
                  <a:moveTo>
                    <a:pt x="8794" y="1"/>
                  </a:moveTo>
                  <a:cubicBezTo>
                    <a:pt x="8010" y="1"/>
                    <a:pt x="6457" y="10"/>
                    <a:pt x="4668" y="28"/>
                  </a:cubicBezTo>
                  <a:cubicBezTo>
                    <a:pt x="2089" y="55"/>
                    <a:pt x="0" y="85"/>
                    <a:pt x="0" y="99"/>
                  </a:cubicBezTo>
                  <a:cubicBezTo>
                    <a:pt x="0" y="102"/>
                    <a:pt x="197" y="104"/>
                    <a:pt x="545" y="104"/>
                  </a:cubicBezTo>
                  <a:cubicBezTo>
                    <a:pt x="1330" y="104"/>
                    <a:pt x="2882" y="95"/>
                    <a:pt x="4672" y="77"/>
                  </a:cubicBezTo>
                  <a:cubicBezTo>
                    <a:pt x="7250" y="50"/>
                    <a:pt x="9339" y="20"/>
                    <a:pt x="9339" y="6"/>
                  </a:cubicBezTo>
                  <a:cubicBezTo>
                    <a:pt x="9339" y="2"/>
                    <a:pt x="9142" y="1"/>
                    <a:pt x="879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7679500" y="2059499"/>
              <a:ext cx="215725" cy="479039"/>
            </a:xfrm>
            <a:custGeom>
              <a:rect b="b" l="l" r="r" t="t"/>
              <a:pathLst>
                <a:path extrusionOk="0" h="9744" w="4388">
                  <a:moveTo>
                    <a:pt x="4297" y="0"/>
                  </a:moveTo>
                  <a:cubicBezTo>
                    <a:pt x="4030" y="2033"/>
                    <a:pt x="3409" y="4240"/>
                    <a:pt x="2889" y="5476"/>
                  </a:cubicBezTo>
                  <a:cubicBezTo>
                    <a:pt x="2216" y="7067"/>
                    <a:pt x="1578" y="8217"/>
                    <a:pt x="451" y="9523"/>
                  </a:cubicBezTo>
                  <a:lnTo>
                    <a:pt x="1" y="9728"/>
                  </a:lnTo>
                  <a:cubicBezTo>
                    <a:pt x="83" y="9739"/>
                    <a:pt x="166" y="9744"/>
                    <a:pt x="248" y="9744"/>
                  </a:cubicBezTo>
                  <a:cubicBezTo>
                    <a:pt x="682" y="9744"/>
                    <a:pt x="1108" y="9601"/>
                    <a:pt x="1461" y="9348"/>
                  </a:cubicBezTo>
                  <a:cubicBezTo>
                    <a:pt x="1884" y="9042"/>
                    <a:pt x="2212" y="8627"/>
                    <a:pt x="2500" y="8195"/>
                  </a:cubicBezTo>
                  <a:cubicBezTo>
                    <a:pt x="3558" y="6630"/>
                    <a:pt x="4192" y="4782"/>
                    <a:pt x="4313" y="2898"/>
                  </a:cubicBezTo>
                  <a:cubicBezTo>
                    <a:pt x="4340" y="2474"/>
                    <a:pt x="4388" y="712"/>
                    <a:pt x="4297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7601282" y="2585397"/>
              <a:ext cx="325997" cy="154567"/>
            </a:xfrm>
            <a:custGeom>
              <a:rect b="b" l="l" r="r" t="t"/>
              <a:pathLst>
                <a:path extrusionOk="0" h="3144" w="6631">
                  <a:moveTo>
                    <a:pt x="6630" y="1"/>
                  </a:moveTo>
                  <a:cubicBezTo>
                    <a:pt x="6627" y="1"/>
                    <a:pt x="6609" y="18"/>
                    <a:pt x="6574" y="50"/>
                  </a:cubicBezTo>
                  <a:cubicBezTo>
                    <a:pt x="6529" y="94"/>
                    <a:pt x="6477" y="142"/>
                    <a:pt x="6416" y="198"/>
                  </a:cubicBezTo>
                  <a:cubicBezTo>
                    <a:pt x="6281" y="334"/>
                    <a:pt x="6075" y="513"/>
                    <a:pt x="5813" y="731"/>
                  </a:cubicBezTo>
                  <a:cubicBezTo>
                    <a:pt x="5555" y="945"/>
                    <a:pt x="5228" y="1185"/>
                    <a:pt x="4856" y="1431"/>
                  </a:cubicBezTo>
                  <a:cubicBezTo>
                    <a:pt x="4480" y="1671"/>
                    <a:pt x="4052" y="1920"/>
                    <a:pt x="3584" y="2143"/>
                  </a:cubicBezTo>
                  <a:cubicBezTo>
                    <a:pt x="3117" y="2361"/>
                    <a:pt x="2658" y="2536"/>
                    <a:pt x="2233" y="2676"/>
                  </a:cubicBezTo>
                  <a:cubicBezTo>
                    <a:pt x="1806" y="2807"/>
                    <a:pt x="1412" y="2908"/>
                    <a:pt x="1080" y="2974"/>
                  </a:cubicBezTo>
                  <a:cubicBezTo>
                    <a:pt x="748" y="3039"/>
                    <a:pt x="477" y="3083"/>
                    <a:pt x="289" y="3105"/>
                  </a:cubicBezTo>
                  <a:cubicBezTo>
                    <a:pt x="210" y="3113"/>
                    <a:pt x="136" y="3122"/>
                    <a:pt x="75" y="3131"/>
                  </a:cubicBezTo>
                  <a:cubicBezTo>
                    <a:pt x="23" y="3139"/>
                    <a:pt x="0" y="3144"/>
                    <a:pt x="0" y="3144"/>
                  </a:cubicBezTo>
                  <a:cubicBezTo>
                    <a:pt x="0" y="3144"/>
                    <a:pt x="420" y="3131"/>
                    <a:pt x="1089" y="3004"/>
                  </a:cubicBezTo>
                  <a:cubicBezTo>
                    <a:pt x="1421" y="2942"/>
                    <a:pt x="1814" y="2847"/>
                    <a:pt x="2247" y="2716"/>
                  </a:cubicBezTo>
                  <a:cubicBezTo>
                    <a:pt x="2671" y="2580"/>
                    <a:pt x="3134" y="2405"/>
                    <a:pt x="3606" y="2182"/>
                  </a:cubicBezTo>
                  <a:cubicBezTo>
                    <a:pt x="4074" y="1959"/>
                    <a:pt x="4502" y="1710"/>
                    <a:pt x="4878" y="1465"/>
                  </a:cubicBezTo>
                  <a:cubicBezTo>
                    <a:pt x="5254" y="1217"/>
                    <a:pt x="5577" y="976"/>
                    <a:pt x="5835" y="753"/>
                  </a:cubicBezTo>
                  <a:cubicBezTo>
                    <a:pt x="6355" y="316"/>
                    <a:pt x="6630" y="1"/>
                    <a:pt x="6630" y="1"/>
                  </a:cubicBezTo>
                  <a:cubicBezTo>
                    <a:pt x="6630" y="1"/>
                    <a:pt x="6630" y="1"/>
                    <a:pt x="66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7608214" y="2265050"/>
              <a:ext cx="211153" cy="71826"/>
            </a:xfrm>
            <a:custGeom>
              <a:rect b="b" l="l" r="r" t="t"/>
              <a:pathLst>
                <a:path extrusionOk="0" h="1461" w="4295">
                  <a:moveTo>
                    <a:pt x="3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3" y="6"/>
                    <a:pt x="43" y="14"/>
                  </a:cubicBezTo>
                  <a:cubicBezTo>
                    <a:pt x="83" y="28"/>
                    <a:pt x="126" y="41"/>
                    <a:pt x="170" y="54"/>
                  </a:cubicBezTo>
                  <a:cubicBezTo>
                    <a:pt x="305" y="89"/>
                    <a:pt x="463" y="133"/>
                    <a:pt x="638" y="185"/>
                  </a:cubicBezTo>
                  <a:cubicBezTo>
                    <a:pt x="1031" y="299"/>
                    <a:pt x="1573" y="470"/>
                    <a:pt x="2159" y="688"/>
                  </a:cubicBezTo>
                  <a:cubicBezTo>
                    <a:pt x="2731" y="902"/>
                    <a:pt x="3246" y="1090"/>
                    <a:pt x="3666" y="1247"/>
                  </a:cubicBezTo>
                  <a:cubicBezTo>
                    <a:pt x="3837" y="1309"/>
                    <a:pt x="3990" y="1361"/>
                    <a:pt x="4125" y="1408"/>
                  </a:cubicBezTo>
                  <a:cubicBezTo>
                    <a:pt x="4169" y="1422"/>
                    <a:pt x="4212" y="1435"/>
                    <a:pt x="4252" y="1448"/>
                  </a:cubicBezTo>
                  <a:cubicBezTo>
                    <a:pt x="4282" y="1457"/>
                    <a:pt x="4295" y="1461"/>
                    <a:pt x="4295" y="1461"/>
                  </a:cubicBezTo>
                  <a:cubicBezTo>
                    <a:pt x="4295" y="1457"/>
                    <a:pt x="4282" y="1452"/>
                    <a:pt x="4256" y="1440"/>
                  </a:cubicBezTo>
                  <a:cubicBezTo>
                    <a:pt x="4216" y="1422"/>
                    <a:pt x="4173" y="1408"/>
                    <a:pt x="4133" y="1392"/>
                  </a:cubicBezTo>
                  <a:cubicBezTo>
                    <a:pt x="3998" y="1339"/>
                    <a:pt x="3849" y="1283"/>
                    <a:pt x="3679" y="1216"/>
                  </a:cubicBezTo>
                  <a:cubicBezTo>
                    <a:pt x="3294" y="1073"/>
                    <a:pt x="2766" y="863"/>
                    <a:pt x="2176" y="644"/>
                  </a:cubicBezTo>
                  <a:cubicBezTo>
                    <a:pt x="1586" y="426"/>
                    <a:pt x="1044" y="260"/>
                    <a:pt x="646" y="150"/>
                  </a:cubicBezTo>
                  <a:cubicBezTo>
                    <a:pt x="446" y="97"/>
                    <a:pt x="288" y="59"/>
                    <a:pt x="174" y="32"/>
                  </a:cubicBezTo>
                  <a:cubicBezTo>
                    <a:pt x="126" y="24"/>
                    <a:pt x="87" y="14"/>
                    <a:pt x="43" y="6"/>
                  </a:cubicBezTo>
                  <a:cubicBezTo>
                    <a:pt x="22" y="3"/>
                    <a:pt x="9" y="0"/>
                    <a:pt x="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7609689" y="1915746"/>
              <a:ext cx="284749" cy="421126"/>
            </a:xfrm>
            <a:custGeom>
              <a:rect b="b" l="l" r="r" t="t"/>
              <a:pathLst>
                <a:path extrusionOk="0" h="8566" w="5792">
                  <a:moveTo>
                    <a:pt x="3818" y="1"/>
                  </a:moveTo>
                  <a:cubicBezTo>
                    <a:pt x="3707" y="1"/>
                    <a:pt x="3598" y="12"/>
                    <a:pt x="3492" y="31"/>
                  </a:cubicBezTo>
                  <a:cubicBezTo>
                    <a:pt x="3186" y="80"/>
                    <a:pt x="2902" y="207"/>
                    <a:pt x="2653" y="377"/>
                  </a:cubicBezTo>
                  <a:cubicBezTo>
                    <a:pt x="2403" y="542"/>
                    <a:pt x="2199" y="766"/>
                    <a:pt x="2058" y="1019"/>
                  </a:cubicBezTo>
                  <a:cubicBezTo>
                    <a:pt x="1915" y="1268"/>
                    <a:pt x="1814" y="1530"/>
                    <a:pt x="1727" y="1788"/>
                  </a:cubicBezTo>
                  <a:cubicBezTo>
                    <a:pt x="1386" y="2819"/>
                    <a:pt x="1080" y="3751"/>
                    <a:pt x="822" y="4537"/>
                  </a:cubicBezTo>
                  <a:cubicBezTo>
                    <a:pt x="568" y="5310"/>
                    <a:pt x="363" y="5944"/>
                    <a:pt x="214" y="6390"/>
                  </a:cubicBezTo>
                  <a:cubicBezTo>
                    <a:pt x="148" y="6605"/>
                    <a:pt x="96" y="6770"/>
                    <a:pt x="53" y="6897"/>
                  </a:cubicBezTo>
                  <a:cubicBezTo>
                    <a:pt x="17" y="7010"/>
                    <a:pt x="0" y="7071"/>
                    <a:pt x="0" y="7071"/>
                  </a:cubicBezTo>
                  <a:cubicBezTo>
                    <a:pt x="0" y="7071"/>
                    <a:pt x="22" y="7015"/>
                    <a:pt x="61" y="6901"/>
                  </a:cubicBezTo>
                  <a:cubicBezTo>
                    <a:pt x="105" y="6774"/>
                    <a:pt x="162" y="6609"/>
                    <a:pt x="232" y="6399"/>
                  </a:cubicBezTo>
                  <a:cubicBezTo>
                    <a:pt x="384" y="5949"/>
                    <a:pt x="594" y="5320"/>
                    <a:pt x="852" y="4546"/>
                  </a:cubicBezTo>
                  <a:cubicBezTo>
                    <a:pt x="1114" y="3763"/>
                    <a:pt x="1425" y="2833"/>
                    <a:pt x="1766" y="1801"/>
                  </a:cubicBezTo>
                  <a:cubicBezTo>
                    <a:pt x="1941" y="1294"/>
                    <a:pt x="2173" y="735"/>
                    <a:pt x="2679" y="411"/>
                  </a:cubicBezTo>
                  <a:cubicBezTo>
                    <a:pt x="2919" y="250"/>
                    <a:pt x="3199" y="128"/>
                    <a:pt x="3500" y="76"/>
                  </a:cubicBezTo>
                  <a:cubicBezTo>
                    <a:pt x="3601" y="57"/>
                    <a:pt x="3705" y="48"/>
                    <a:pt x="3810" y="48"/>
                  </a:cubicBezTo>
                  <a:cubicBezTo>
                    <a:pt x="4011" y="48"/>
                    <a:pt x="4213" y="83"/>
                    <a:pt x="4396" y="167"/>
                  </a:cubicBezTo>
                  <a:cubicBezTo>
                    <a:pt x="4541" y="228"/>
                    <a:pt x="4664" y="320"/>
                    <a:pt x="4777" y="425"/>
                  </a:cubicBezTo>
                  <a:cubicBezTo>
                    <a:pt x="4894" y="525"/>
                    <a:pt x="5004" y="635"/>
                    <a:pt x="5104" y="748"/>
                  </a:cubicBezTo>
                  <a:cubicBezTo>
                    <a:pt x="5305" y="975"/>
                    <a:pt x="5459" y="1238"/>
                    <a:pt x="5555" y="1512"/>
                  </a:cubicBezTo>
                  <a:cubicBezTo>
                    <a:pt x="5743" y="2073"/>
                    <a:pt x="5707" y="2658"/>
                    <a:pt x="5624" y="3191"/>
                  </a:cubicBezTo>
                  <a:cubicBezTo>
                    <a:pt x="5471" y="4271"/>
                    <a:pt x="5319" y="5241"/>
                    <a:pt x="5104" y="6036"/>
                  </a:cubicBezTo>
                  <a:cubicBezTo>
                    <a:pt x="4890" y="6831"/>
                    <a:pt x="4664" y="7456"/>
                    <a:pt x="4510" y="7894"/>
                  </a:cubicBezTo>
                  <a:cubicBezTo>
                    <a:pt x="4436" y="8099"/>
                    <a:pt x="4375" y="8265"/>
                    <a:pt x="4327" y="8392"/>
                  </a:cubicBezTo>
                  <a:cubicBezTo>
                    <a:pt x="4287" y="8505"/>
                    <a:pt x="4265" y="8566"/>
                    <a:pt x="4265" y="8566"/>
                  </a:cubicBezTo>
                  <a:cubicBezTo>
                    <a:pt x="4265" y="8566"/>
                    <a:pt x="4366" y="8330"/>
                    <a:pt x="4527" y="7898"/>
                  </a:cubicBezTo>
                  <a:cubicBezTo>
                    <a:pt x="4685" y="7465"/>
                    <a:pt x="4916" y="6841"/>
                    <a:pt x="5136" y="6044"/>
                  </a:cubicBezTo>
                  <a:cubicBezTo>
                    <a:pt x="5354" y="5245"/>
                    <a:pt x="5511" y="4275"/>
                    <a:pt x="5668" y="3200"/>
                  </a:cubicBezTo>
                  <a:cubicBezTo>
                    <a:pt x="5751" y="2662"/>
                    <a:pt x="5791" y="2073"/>
                    <a:pt x="5598" y="1500"/>
                  </a:cubicBezTo>
                  <a:cubicBezTo>
                    <a:pt x="5497" y="1216"/>
                    <a:pt x="5345" y="949"/>
                    <a:pt x="5140" y="717"/>
                  </a:cubicBezTo>
                  <a:cubicBezTo>
                    <a:pt x="5039" y="600"/>
                    <a:pt x="4926" y="490"/>
                    <a:pt x="4807" y="390"/>
                  </a:cubicBezTo>
                  <a:cubicBezTo>
                    <a:pt x="4694" y="285"/>
                    <a:pt x="4563" y="189"/>
                    <a:pt x="4418" y="123"/>
                  </a:cubicBezTo>
                  <a:cubicBezTo>
                    <a:pt x="4228" y="38"/>
                    <a:pt x="4022" y="1"/>
                    <a:pt x="38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7724632" y="2967690"/>
              <a:ext cx="512421" cy="1414553"/>
            </a:xfrm>
            <a:custGeom>
              <a:rect b="b" l="l" r="r" t="t"/>
              <a:pathLst>
                <a:path extrusionOk="0" h="28773" w="10423">
                  <a:moveTo>
                    <a:pt x="3824" y="0"/>
                  </a:moveTo>
                  <a:lnTo>
                    <a:pt x="218" y="1267"/>
                  </a:lnTo>
                  <a:cubicBezTo>
                    <a:pt x="218" y="1267"/>
                    <a:pt x="0" y="16113"/>
                    <a:pt x="218" y="18595"/>
                  </a:cubicBezTo>
                  <a:cubicBezTo>
                    <a:pt x="647" y="23481"/>
                    <a:pt x="7290" y="28773"/>
                    <a:pt x="7290" y="28773"/>
                  </a:cubicBezTo>
                  <a:lnTo>
                    <a:pt x="10423" y="25110"/>
                  </a:lnTo>
                  <a:cubicBezTo>
                    <a:pt x="10423" y="25110"/>
                    <a:pt x="6699" y="20937"/>
                    <a:pt x="5642" y="19460"/>
                  </a:cubicBezTo>
                  <a:cubicBezTo>
                    <a:pt x="4948" y="18486"/>
                    <a:pt x="4523" y="16921"/>
                    <a:pt x="4283" y="15715"/>
                  </a:cubicBezTo>
                  <a:cubicBezTo>
                    <a:pt x="4103" y="14832"/>
                    <a:pt x="4012" y="13936"/>
                    <a:pt x="3998" y="13036"/>
                  </a:cubicBezTo>
                  <a:lnTo>
                    <a:pt x="38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7548432" y="2793849"/>
              <a:ext cx="404804" cy="1676933"/>
            </a:xfrm>
            <a:custGeom>
              <a:rect b="b" l="l" r="r" t="t"/>
              <a:pathLst>
                <a:path extrusionOk="0" h="34110" w="8234">
                  <a:moveTo>
                    <a:pt x="8076" y="1"/>
                  </a:moveTo>
                  <a:lnTo>
                    <a:pt x="83" y="380"/>
                  </a:lnTo>
                  <a:lnTo>
                    <a:pt x="0" y="34110"/>
                  </a:lnTo>
                  <a:lnTo>
                    <a:pt x="5192" y="34110"/>
                  </a:lnTo>
                  <a:lnTo>
                    <a:pt x="6110" y="4764"/>
                  </a:lnTo>
                  <a:cubicBezTo>
                    <a:pt x="6110" y="4764"/>
                    <a:pt x="7614" y="3772"/>
                    <a:pt x="7876" y="2509"/>
                  </a:cubicBezTo>
                  <a:cubicBezTo>
                    <a:pt x="8234" y="796"/>
                    <a:pt x="8076" y="1"/>
                    <a:pt x="807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7536830" y="4430834"/>
              <a:ext cx="277424" cy="39969"/>
            </a:xfrm>
            <a:custGeom>
              <a:rect b="b" l="l" r="r" t="t"/>
              <a:pathLst>
                <a:path extrusionOk="0" h="813" w="5643">
                  <a:moveTo>
                    <a:pt x="0" y="0"/>
                  </a:moveTo>
                  <a:lnTo>
                    <a:pt x="0" y="813"/>
                  </a:lnTo>
                  <a:lnTo>
                    <a:pt x="5642" y="813"/>
                  </a:lnTo>
                  <a:lnTo>
                    <a:pt x="564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8041044" y="4165255"/>
              <a:ext cx="220101" cy="228851"/>
            </a:xfrm>
            <a:custGeom>
              <a:rect b="b" l="l" r="r" t="t"/>
              <a:pathLst>
                <a:path extrusionOk="0" h="4655" w="4477">
                  <a:moveTo>
                    <a:pt x="3887" y="1"/>
                  </a:moveTo>
                  <a:lnTo>
                    <a:pt x="1" y="4095"/>
                  </a:lnTo>
                  <a:lnTo>
                    <a:pt x="591" y="4654"/>
                  </a:lnTo>
                  <a:lnTo>
                    <a:pt x="4476" y="560"/>
                  </a:lnTo>
                  <a:lnTo>
                    <a:pt x="388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8052647" y="4179807"/>
              <a:ext cx="168529" cy="174330"/>
            </a:xfrm>
            <a:custGeom>
              <a:rect b="b" l="l" r="r" t="t"/>
              <a:pathLst>
                <a:path extrusionOk="0" h="3546" w="3428">
                  <a:moveTo>
                    <a:pt x="3427" y="1"/>
                  </a:moveTo>
                  <a:cubicBezTo>
                    <a:pt x="3424" y="1"/>
                    <a:pt x="3412" y="13"/>
                    <a:pt x="3389" y="32"/>
                  </a:cubicBezTo>
                  <a:cubicBezTo>
                    <a:pt x="3357" y="62"/>
                    <a:pt x="3323" y="98"/>
                    <a:pt x="3288" y="132"/>
                  </a:cubicBezTo>
                  <a:cubicBezTo>
                    <a:pt x="3196" y="219"/>
                    <a:pt x="3069" y="346"/>
                    <a:pt x="2917" y="508"/>
                  </a:cubicBezTo>
                  <a:cubicBezTo>
                    <a:pt x="2584" y="858"/>
                    <a:pt x="2173" y="1295"/>
                    <a:pt x="1719" y="1776"/>
                  </a:cubicBezTo>
                  <a:cubicBezTo>
                    <a:pt x="1255" y="2248"/>
                    <a:pt x="836" y="2676"/>
                    <a:pt x="499" y="3021"/>
                  </a:cubicBezTo>
                  <a:cubicBezTo>
                    <a:pt x="360" y="3166"/>
                    <a:pt x="242" y="3293"/>
                    <a:pt x="132" y="3402"/>
                  </a:cubicBezTo>
                  <a:cubicBezTo>
                    <a:pt x="97" y="3440"/>
                    <a:pt x="67" y="3471"/>
                    <a:pt x="37" y="3507"/>
                  </a:cubicBezTo>
                  <a:cubicBezTo>
                    <a:pt x="15" y="3533"/>
                    <a:pt x="1" y="3545"/>
                    <a:pt x="6" y="3545"/>
                  </a:cubicBezTo>
                  <a:cubicBezTo>
                    <a:pt x="6" y="3545"/>
                    <a:pt x="19" y="3537"/>
                    <a:pt x="45" y="3515"/>
                  </a:cubicBezTo>
                  <a:cubicBezTo>
                    <a:pt x="75" y="3480"/>
                    <a:pt x="111" y="3450"/>
                    <a:pt x="146" y="3414"/>
                  </a:cubicBezTo>
                  <a:cubicBezTo>
                    <a:pt x="255" y="3305"/>
                    <a:pt x="382" y="3182"/>
                    <a:pt x="525" y="3043"/>
                  </a:cubicBezTo>
                  <a:cubicBezTo>
                    <a:pt x="862" y="2702"/>
                    <a:pt x="1286" y="2278"/>
                    <a:pt x="1754" y="1806"/>
                  </a:cubicBezTo>
                  <a:cubicBezTo>
                    <a:pt x="2226" y="1317"/>
                    <a:pt x="2637" y="858"/>
                    <a:pt x="2938" y="530"/>
                  </a:cubicBezTo>
                  <a:cubicBezTo>
                    <a:pt x="3078" y="386"/>
                    <a:pt x="3196" y="255"/>
                    <a:pt x="3301" y="146"/>
                  </a:cubicBezTo>
                  <a:cubicBezTo>
                    <a:pt x="3336" y="106"/>
                    <a:pt x="3367" y="72"/>
                    <a:pt x="3397" y="41"/>
                  </a:cubicBezTo>
                  <a:cubicBezTo>
                    <a:pt x="3419" y="15"/>
                    <a:pt x="3428" y="1"/>
                    <a:pt x="3428" y="1"/>
                  </a:cubicBezTo>
                  <a:cubicBezTo>
                    <a:pt x="3428" y="1"/>
                    <a:pt x="3427" y="1"/>
                    <a:pt x="34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7646414" y="2803977"/>
              <a:ext cx="100586" cy="1629835"/>
            </a:xfrm>
            <a:custGeom>
              <a:rect b="b" l="l" r="r" t="t"/>
              <a:pathLst>
                <a:path extrusionOk="0" h="33152" w="2046">
                  <a:moveTo>
                    <a:pt x="2045" y="0"/>
                  </a:moveTo>
                  <a:cubicBezTo>
                    <a:pt x="2045" y="0"/>
                    <a:pt x="2037" y="27"/>
                    <a:pt x="2023" y="83"/>
                  </a:cubicBezTo>
                  <a:cubicBezTo>
                    <a:pt x="2011" y="136"/>
                    <a:pt x="1985" y="218"/>
                    <a:pt x="1941" y="323"/>
                  </a:cubicBezTo>
                  <a:cubicBezTo>
                    <a:pt x="1898" y="424"/>
                    <a:pt x="1823" y="541"/>
                    <a:pt x="1718" y="668"/>
                  </a:cubicBezTo>
                  <a:cubicBezTo>
                    <a:pt x="1613" y="791"/>
                    <a:pt x="1473" y="922"/>
                    <a:pt x="1321" y="1066"/>
                  </a:cubicBezTo>
                  <a:cubicBezTo>
                    <a:pt x="1168" y="1215"/>
                    <a:pt x="992" y="1376"/>
                    <a:pt x="839" y="1590"/>
                  </a:cubicBezTo>
                  <a:cubicBezTo>
                    <a:pt x="682" y="1809"/>
                    <a:pt x="696" y="2115"/>
                    <a:pt x="678" y="2408"/>
                  </a:cubicBezTo>
                  <a:cubicBezTo>
                    <a:pt x="656" y="3016"/>
                    <a:pt x="630" y="3702"/>
                    <a:pt x="603" y="4462"/>
                  </a:cubicBezTo>
                  <a:cubicBezTo>
                    <a:pt x="573" y="5222"/>
                    <a:pt x="547" y="6053"/>
                    <a:pt x="512" y="6949"/>
                  </a:cubicBezTo>
                  <a:cubicBezTo>
                    <a:pt x="486" y="7840"/>
                    <a:pt x="460" y="8797"/>
                    <a:pt x="429" y="9803"/>
                  </a:cubicBezTo>
                  <a:cubicBezTo>
                    <a:pt x="377" y="11812"/>
                    <a:pt x="298" y="14024"/>
                    <a:pt x="250" y="16344"/>
                  </a:cubicBezTo>
                  <a:cubicBezTo>
                    <a:pt x="175" y="20981"/>
                    <a:pt x="109" y="25181"/>
                    <a:pt x="66" y="28231"/>
                  </a:cubicBezTo>
                  <a:cubicBezTo>
                    <a:pt x="44" y="29747"/>
                    <a:pt x="26" y="30976"/>
                    <a:pt x="14" y="31832"/>
                  </a:cubicBezTo>
                  <a:cubicBezTo>
                    <a:pt x="10" y="32252"/>
                    <a:pt x="4" y="32579"/>
                    <a:pt x="0" y="32811"/>
                  </a:cubicBezTo>
                  <a:lnTo>
                    <a:pt x="0" y="33152"/>
                  </a:lnTo>
                  <a:cubicBezTo>
                    <a:pt x="10" y="32837"/>
                    <a:pt x="40" y="31199"/>
                    <a:pt x="97" y="28231"/>
                  </a:cubicBezTo>
                  <a:cubicBezTo>
                    <a:pt x="149" y="25185"/>
                    <a:pt x="219" y="20985"/>
                    <a:pt x="298" y="16344"/>
                  </a:cubicBezTo>
                  <a:cubicBezTo>
                    <a:pt x="341" y="14024"/>
                    <a:pt x="420" y="11812"/>
                    <a:pt x="472" y="9803"/>
                  </a:cubicBezTo>
                  <a:cubicBezTo>
                    <a:pt x="498" y="8797"/>
                    <a:pt x="525" y="7844"/>
                    <a:pt x="551" y="6949"/>
                  </a:cubicBezTo>
                  <a:cubicBezTo>
                    <a:pt x="581" y="6057"/>
                    <a:pt x="607" y="5222"/>
                    <a:pt x="634" y="4462"/>
                  </a:cubicBezTo>
                  <a:cubicBezTo>
                    <a:pt x="660" y="3702"/>
                    <a:pt x="682" y="3016"/>
                    <a:pt x="704" y="2413"/>
                  </a:cubicBezTo>
                  <a:cubicBezTo>
                    <a:pt x="722" y="2115"/>
                    <a:pt x="708" y="1818"/>
                    <a:pt x="857" y="1600"/>
                  </a:cubicBezTo>
                  <a:cubicBezTo>
                    <a:pt x="1006" y="1394"/>
                    <a:pt x="1180" y="1228"/>
                    <a:pt x="1333" y="1079"/>
                  </a:cubicBezTo>
                  <a:cubicBezTo>
                    <a:pt x="1486" y="931"/>
                    <a:pt x="1626" y="804"/>
                    <a:pt x="1731" y="678"/>
                  </a:cubicBezTo>
                  <a:cubicBezTo>
                    <a:pt x="1836" y="551"/>
                    <a:pt x="1906" y="428"/>
                    <a:pt x="1950" y="323"/>
                  </a:cubicBezTo>
                  <a:cubicBezTo>
                    <a:pt x="1993" y="223"/>
                    <a:pt x="2015" y="140"/>
                    <a:pt x="2029" y="83"/>
                  </a:cubicBezTo>
                  <a:cubicBezTo>
                    <a:pt x="2041" y="27"/>
                    <a:pt x="2045" y="0"/>
                    <a:pt x="20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7588598" y="2814055"/>
              <a:ext cx="6293" cy="9783"/>
            </a:xfrm>
            <a:custGeom>
              <a:rect b="b" l="l" r="r" t="t"/>
              <a:pathLst>
                <a:path extrusionOk="0" h="199" w="128">
                  <a:moveTo>
                    <a:pt x="16" y="0"/>
                  </a:moveTo>
                  <a:cubicBezTo>
                    <a:pt x="15" y="0"/>
                    <a:pt x="15" y="1"/>
                    <a:pt x="14" y="1"/>
                  </a:cubicBezTo>
                  <a:cubicBezTo>
                    <a:pt x="0" y="5"/>
                    <a:pt x="14" y="57"/>
                    <a:pt x="45" y="110"/>
                  </a:cubicBezTo>
                  <a:cubicBezTo>
                    <a:pt x="72" y="161"/>
                    <a:pt x="100" y="198"/>
                    <a:pt x="115" y="198"/>
                  </a:cubicBezTo>
                  <a:cubicBezTo>
                    <a:pt x="116" y="198"/>
                    <a:pt x="118" y="198"/>
                    <a:pt x="119" y="197"/>
                  </a:cubicBezTo>
                  <a:cubicBezTo>
                    <a:pt x="127" y="193"/>
                    <a:pt x="115" y="140"/>
                    <a:pt x="84" y="88"/>
                  </a:cubicBezTo>
                  <a:cubicBezTo>
                    <a:pt x="60" y="39"/>
                    <a:pt x="27" y="0"/>
                    <a:pt x="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7600643" y="2832442"/>
              <a:ext cx="8898" cy="7964"/>
            </a:xfrm>
            <a:custGeom>
              <a:rect b="b" l="l" r="r" t="t"/>
              <a:pathLst>
                <a:path extrusionOk="0" h="162" w="181">
                  <a:moveTo>
                    <a:pt x="14" y="1"/>
                  </a:moveTo>
                  <a:cubicBezTo>
                    <a:pt x="12" y="1"/>
                    <a:pt x="10" y="1"/>
                    <a:pt x="9" y="2"/>
                  </a:cubicBezTo>
                  <a:cubicBezTo>
                    <a:pt x="1" y="11"/>
                    <a:pt x="27" y="55"/>
                    <a:pt x="75" y="99"/>
                  </a:cubicBezTo>
                  <a:cubicBezTo>
                    <a:pt x="113" y="136"/>
                    <a:pt x="151" y="161"/>
                    <a:pt x="166" y="161"/>
                  </a:cubicBezTo>
                  <a:cubicBezTo>
                    <a:pt x="168" y="161"/>
                    <a:pt x="170" y="161"/>
                    <a:pt x="171" y="160"/>
                  </a:cubicBezTo>
                  <a:cubicBezTo>
                    <a:pt x="180" y="146"/>
                    <a:pt x="149" y="107"/>
                    <a:pt x="106" y="63"/>
                  </a:cubicBezTo>
                  <a:cubicBezTo>
                    <a:pt x="67" y="26"/>
                    <a:pt x="29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7617604" y="2846503"/>
              <a:ext cx="10373" cy="5654"/>
            </a:xfrm>
            <a:custGeom>
              <a:rect b="b" l="l" r="r" t="t"/>
              <a:pathLst>
                <a:path extrusionOk="0" h="115" w="211">
                  <a:moveTo>
                    <a:pt x="17" y="0"/>
                  </a:moveTo>
                  <a:cubicBezTo>
                    <a:pt x="11" y="0"/>
                    <a:pt x="7" y="1"/>
                    <a:pt x="5" y="5"/>
                  </a:cubicBezTo>
                  <a:cubicBezTo>
                    <a:pt x="1" y="13"/>
                    <a:pt x="40" y="49"/>
                    <a:pt x="97" y="79"/>
                  </a:cubicBezTo>
                  <a:cubicBezTo>
                    <a:pt x="136" y="102"/>
                    <a:pt x="175" y="114"/>
                    <a:pt x="194" y="114"/>
                  </a:cubicBezTo>
                  <a:cubicBezTo>
                    <a:pt x="201" y="114"/>
                    <a:pt x="205" y="113"/>
                    <a:pt x="207" y="110"/>
                  </a:cubicBezTo>
                  <a:cubicBezTo>
                    <a:pt x="211" y="96"/>
                    <a:pt x="171" y="66"/>
                    <a:pt x="118" y="35"/>
                  </a:cubicBezTo>
                  <a:cubicBezTo>
                    <a:pt x="75" y="15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7637859" y="2855205"/>
              <a:ext cx="11160" cy="3196"/>
            </a:xfrm>
            <a:custGeom>
              <a:rect b="b" l="l" r="r" t="t"/>
              <a:pathLst>
                <a:path extrusionOk="0" h="65" w="227">
                  <a:moveTo>
                    <a:pt x="41" y="0"/>
                  </a:moveTo>
                  <a:cubicBezTo>
                    <a:pt x="21" y="0"/>
                    <a:pt x="6" y="2"/>
                    <a:pt x="4" y="7"/>
                  </a:cubicBezTo>
                  <a:cubicBezTo>
                    <a:pt x="0" y="20"/>
                    <a:pt x="47" y="42"/>
                    <a:pt x="109" y="55"/>
                  </a:cubicBezTo>
                  <a:cubicBezTo>
                    <a:pt x="140" y="62"/>
                    <a:pt x="168" y="65"/>
                    <a:pt x="189" y="65"/>
                  </a:cubicBezTo>
                  <a:cubicBezTo>
                    <a:pt x="209" y="65"/>
                    <a:pt x="222" y="62"/>
                    <a:pt x="222" y="55"/>
                  </a:cubicBezTo>
                  <a:cubicBezTo>
                    <a:pt x="227" y="42"/>
                    <a:pt x="178" y="20"/>
                    <a:pt x="118" y="7"/>
                  </a:cubicBezTo>
                  <a:cubicBezTo>
                    <a:pt x="89" y="2"/>
                    <a:pt x="62" y="0"/>
                    <a:pt x="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7659983" y="2856385"/>
              <a:ext cx="10963" cy="2802"/>
            </a:xfrm>
            <a:custGeom>
              <a:rect b="b" l="l" r="r" t="t"/>
              <a:pathLst>
                <a:path extrusionOk="0" h="57" w="223">
                  <a:moveTo>
                    <a:pt x="167" y="0"/>
                  </a:moveTo>
                  <a:cubicBezTo>
                    <a:pt x="148" y="0"/>
                    <a:pt x="127" y="2"/>
                    <a:pt x="105" y="5"/>
                  </a:cubicBezTo>
                  <a:cubicBezTo>
                    <a:pt x="48" y="13"/>
                    <a:pt x="0" y="26"/>
                    <a:pt x="0" y="40"/>
                  </a:cubicBezTo>
                  <a:cubicBezTo>
                    <a:pt x="0" y="49"/>
                    <a:pt x="25" y="56"/>
                    <a:pt x="63" y="56"/>
                  </a:cubicBezTo>
                  <a:cubicBezTo>
                    <a:pt x="78" y="56"/>
                    <a:pt x="95" y="55"/>
                    <a:pt x="113" y="52"/>
                  </a:cubicBezTo>
                  <a:cubicBezTo>
                    <a:pt x="174" y="44"/>
                    <a:pt x="222" y="26"/>
                    <a:pt x="222" y="13"/>
                  </a:cubicBezTo>
                  <a:cubicBezTo>
                    <a:pt x="220" y="5"/>
                    <a:pt x="198" y="0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7681221" y="2849256"/>
              <a:ext cx="10570" cy="5064"/>
            </a:xfrm>
            <a:custGeom>
              <a:rect b="b" l="l" r="r" t="t"/>
              <a:pathLst>
                <a:path extrusionOk="0" h="103" w="215">
                  <a:moveTo>
                    <a:pt x="195" y="0"/>
                  </a:moveTo>
                  <a:cubicBezTo>
                    <a:pt x="175" y="0"/>
                    <a:pt x="138" y="12"/>
                    <a:pt x="97" y="32"/>
                  </a:cubicBezTo>
                  <a:cubicBezTo>
                    <a:pt x="40" y="54"/>
                    <a:pt x="0" y="84"/>
                    <a:pt x="4" y="98"/>
                  </a:cubicBezTo>
                  <a:cubicBezTo>
                    <a:pt x="6" y="101"/>
                    <a:pt x="10" y="103"/>
                    <a:pt x="17" y="103"/>
                  </a:cubicBezTo>
                  <a:cubicBezTo>
                    <a:pt x="36" y="103"/>
                    <a:pt x="72" y="91"/>
                    <a:pt x="115" y="71"/>
                  </a:cubicBezTo>
                  <a:cubicBezTo>
                    <a:pt x="175" y="45"/>
                    <a:pt x="214" y="14"/>
                    <a:pt x="210" y="5"/>
                  </a:cubicBezTo>
                  <a:cubicBezTo>
                    <a:pt x="208" y="2"/>
                    <a:pt x="203" y="0"/>
                    <a:pt x="1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7700345" y="2836326"/>
              <a:ext cx="9292" cy="7374"/>
            </a:xfrm>
            <a:custGeom>
              <a:rect b="b" l="l" r="r" t="t"/>
              <a:pathLst>
                <a:path extrusionOk="0" h="150" w="189">
                  <a:moveTo>
                    <a:pt x="174" y="0"/>
                  </a:moveTo>
                  <a:cubicBezTo>
                    <a:pt x="158" y="0"/>
                    <a:pt x="120" y="20"/>
                    <a:pt x="79" y="54"/>
                  </a:cubicBezTo>
                  <a:cubicBezTo>
                    <a:pt x="31" y="98"/>
                    <a:pt x="0" y="137"/>
                    <a:pt x="9" y="146"/>
                  </a:cubicBezTo>
                  <a:cubicBezTo>
                    <a:pt x="10" y="148"/>
                    <a:pt x="13" y="149"/>
                    <a:pt x="17" y="149"/>
                  </a:cubicBezTo>
                  <a:cubicBezTo>
                    <a:pt x="34" y="149"/>
                    <a:pt x="70" y="126"/>
                    <a:pt x="109" y="93"/>
                  </a:cubicBezTo>
                  <a:cubicBezTo>
                    <a:pt x="158" y="50"/>
                    <a:pt x="188" y="10"/>
                    <a:pt x="180" y="2"/>
                  </a:cubicBezTo>
                  <a:cubicBezTo>
                    <a:pt x="178" y="1"/>
                    <a:pt x="176" y="0"/>
                    <a:pt x="1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7715782" y="2818726"/>
              <a:ext cx="7178" cy="9390"/>
            </a:xfrm>
            <a:custGeom>
              <a:rect b="b" l="l" r="r" t="t"/>
              <a:pathLst>
                <a:path extrusionOk="0" h="191" w="146">
                  <a:moveTo>
                    <a:pt x="134" y="1"/>
                  </a:moveTo>
                  <a:cubicBezTo>
                    <a:pt x="120" y="1"/>
                    <a:pt x="86" y="35"/>
                    <a:pt x="53" y="84"/>
                  </a:cubicBezTo>
                  <a:cubicBezTo>
                    <a:pt x="23" y="137"/>
                    <a:pt x="1" y="181"/>
                    <a:pt x="15" y="189"/>
                  </a:cubicBezTo>
                  <a:cubicBezTo>
                    <a:pt x="15" y="190"/>
                    <a:pt x="17" y="191"/>
                    <a:pt x="18" y="191"/>
                  </a:cubicBezTo>
                  <a:cubicBezTo>
                    <a:pt x="30" y="191"/>
                    <a:pt x="61" y="157"/>
                    <a:pt x="93" y="110"/>
                  </a:cubicBezTo>
                  <a:cubicBezTo>
                    <a:pt x="128" y="58"/>
                    <a:pt x="146" y="11"/>
                    <a:pt x="136" y="1"/>
                  </a:cubicBezTo>
                  <a:cubicBezTo>
                    <a:pt x="136" y="1"/>
                    <a:pt x="135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7726107" y="2805009"/>
              <a:ext cx="2851" cy="3736"/>
            </a:xfrm>
            <a:custGeom>
              <a:rect b="b" l="l" r="r" t="t"/>
              <a:pathLst>
                <a:path extrusionOk="0" h="76" w="58">
                  <a:moveTo>
                    <a:pt x="36" y="0"/>
                  </a:moveTo>
                  <a:cubicBezTo>
                    <a:pt x="26" y="0"/>
                    <a:pt x="13" y="13"/>
                    <a:pt x="5" y="32"/>
                  </a:cubicBezTo>
                  <a:cubicBezTo>
                    <a:pt x="1" y="54"/>
                    <a:pt x="5" y="70"/>
                    <a:pt x="19" y="75"/>
                  </a:cubicBezTo>
                  <a:cubicBezTo>
                    <a:pt x="20" y="75"/>
                    <a:pt x="22" y="76"/>
                    <a:pt x="24" y="76"/>
                  </a:cubicBezTo>
                  <a:cubicBezTo>
                    <a:pt x="35" y="76"/>
                    <a:pt x="46" y="63"/>
                    <a:pt x="53" y="44"/>
                  </a:cubicBezTo>
                  <a:cubicBezTo>
                    <a:pt x="57" y="27"/>
                    <a:pt x="53" y="5"/>
                    <a:pt x="41" y="1"/>
                  </a:cubicBezTo>
                  <a:cubicBezTo>
                    <a:pt x="39" y="1"/>
                    <a:pt x="38" y="0"/>
                    <a:pt x="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7659294" y="2889275"/>
              <a:ext cx="2606" cy="10963"/>
            </a:xfrm>
            <a:custGeom>
              <a:rect b="b" l="l" r="r" t="t"/>
              <a:pathLst>
                <a:path extrusionOk="0" h="223" w="53">
                  <a:moveTo>
                    <a:pt x="31" y="0"/>
                  </a:moveTo>
                  <a:cubicBezTo>
                    <a:pt x="18" y="0"/>
                    <a:pt x="5" y="48"/>
                    <a:pt x="0" y="109"/>
                  </a:cubicBezTo>
                  <a:cubicBezTo>
                    <a:pt x="0" y="170"/>
                    <a:pt x="10" y="222"/>
                    <a:pt x="22" y="222"/>
                  </a:cubicBezTo>
                  <a:cubicBezTo>
                    <a:pt x="36" y="222"/>
                    <a:pt x="49" y="175"/>
                    <a:pt x="49" y="109"/>
                  </a:cubicBezTo>
                  <a:cubicBezTo>
                    <a:pt x="53" y="48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7658655" y="2911152"/>
              <a:ext cx="2458" cy="11012"/>
            </a:xfrm>
            <a:custGeom>
              <a:rect b="b" l="l" r="r" t="t"/>
              <a:pathLst>
                <a:path extrusionOk="0" h="224" w="50">
                  <a:moveTo>
                    <a:pt x="27" y="1"/>
                  </a:moveTo>
                  <a:cubicBezTo>
                    <a:pt x="13" y="1"/>
                    <a:pt x="1" y="53"/>
                    <a:pt x="1" y="114"/>
                  </a:cubicBezTo>
                  <a:cubicBezTo>
                    <a:pt x="1" y="176"/>
                    <a:pt x="9" y="223"/>
                    <a:pt x="18" y="223"/>
                  </a:cubicBezTo>
                  <a:cubicBezTo>
                    <a:pt x="18" y="223"/>
                    <a:pt x="19" y="223"/>
                    <a:pt x="20" y="223"/>
                  </a:cubicBezTo>
                  <a:cubicBezTo>
                    <a:pt x="32" y="223"/>
                    <a:pt x="44" y="173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7657819" y="2933276"/>
              <a:ext cx="2606" cy="11062"/>
            </a:xfrm>
            <a:custGeom>
              <a:rect b="b" l="l" r="r" t="t"/>
              <a:pathLst>
                <a:path extrusionOk="0" h="225" w="53">
                  <a:moveTo>
                    <a:pt x="30" y="1"/>
                  </a:moveTo>
                  <a:cubicBezTo>
                    <a:pt x="18" y="1"/>
                    <a:pt x="4" y="49"/>
                    <a:pt x="4" y="110"/>
                  </a:cubicBezTo>
                  <a:cubicBezTo>
                    <a:pt x="0" y="172"/>
                    <a:pt x="8" y="224"/>
                    <a:pt x="22" y="224"/>
                  </a:cubicBezTo>
                  <a:cubicBezTo>
                    <a:pt x="35" y="224"/>
                    <a:pt x="48" y="176"/>
                    <a:pt x="48" y="114"/>
                  </a:cubicBezTo>
                  <a:cubicBezTo>
                    <a:pt x="52" y="49"/>
                    <a:pt x="44" y="1"/>
                    <a:pt x="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7657180" y="2955202"/>
              <a:ext cx="2360" cy="11258"/>
            </a:xfrm>
            <a:custGeom>
              <a:rect b="b" l="l" r="r" t="t"/>
              <a:pathLst>
                <a:path extrusionOk="0" h="229" w="48">
                  <a:moveTo>
                    <a:pt x="27" y="0"/>
                  </a:moveTo>
                  <a:cubicBezTo>
                    <a:pt x="17" y="0"/>
                    <a:pt x="5" y="53"/>
                    <a:pt x="0" y="114"/>
                  </a:cubicBezTo>
                  <a:cubicBezTo>
                    <a:pt x="0" y="176"/>
                    <a:pt x="9" y="228"/>
                    <a:pt x="21" y="228"/>
                  </a:cubicBezTo>
                  <a:cubicBezTo>
                    <a:pt x="35" y="228"/>
                    <a:pt x="48" y="176"/>
                    <a:pt x="48" y="114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7656492" y="2977326"/>
              <a:ext cx="2458" cy="11012"/>
            </a:xfrm>
            <a:custGeom>
              <a:rect b="b" l="l" r="r" t="t"/>
              <a:pathLst>
                <a:path extrusionOk="0" h="224" w="50">
                  <a:moveTo>
                    <a:pt x="27" y="0"/>
                  </a:moveTo>
                  <a:cubicBezTo>
                    <a:pt x="14" y="0"/>
                    <a:pt x="5" y="49"/>
                    <a:pt x="1" y="110"/>
                  </a:cubicBezTo>
                  <a:cubicBezTo>
                    <a:pt x="1" y="176"/>
                    <a:pt x="9" y="224"/>
                    <a:pt x="23" y="224"/>
                  </a:cubicBezTo>
                  <a:cubicBezTo>
                    <a:pt x="35" y="224"/>
                    <a:pt x="45" y="176"/>
                    <a:pt x="49" y="115"/>
                  </a:cubicBezTo>
                  <a:cubicBezTo>
                    <a:pt x="49" y="53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7655902" y="2999449"/>
              <a:ext cx="2360" cy="11012"/>
            </a:xfrm>
            <a:custGeom>
              <a:rect b="b" l="l" r="r" t="t"/>
              <a:pathLst>
                <a:path extrusionOk="0" h="224" w="48">
                  <a:moveTo>
                    <a:pt x="25" y="0"/>
                  </a:moveTo>
                  <a:cubicBezTo>
                    <a:pt x="12" y="0"/>
                    <a:pt x="0" y="51"/>
                    <a:pt x="0" y="111"/>
                  </a:cubicBezTo>
                  <a:cubicBezTo>
                    <a:pt x="0" y="171"/>
                    <a:pt x="9" y="224"/>
                    <a:pt x="21" y="224"/>
                  </a:cubicBezTo>
                  <a:cubicBezTo>
                    <a:pt x="31" y="224"/>
                    <a:pt x="43" y="176"/>
                    <a:pt x="47" y="111"/>
                  </a:cubicBezTo>
                  <a:cubicBezTo>
                    <a:pt x="47" y="49"/>
                    <a:pt x="39" y="0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7655017" y="3021376"/>
              <a:ext cx="2606" cy="11012"/>
            </a:xfrm>
            <a:custGeom>
              <a:rect b="b" l="l" r="r" t="t"/>
              <a:pathLst>
                <a:path extrusionOk="0" h="224" w="53">
                  <a:moveTo>
                    <a:pt x="31" y="0"/>
                  </a:moveTo>
                  <a:cubicBezTo>
                    <a:pt x="18" y="0"/>
                    <a:pt x="5" y="48"/>
                    <a:pt x="5" y="114"/>
                  </a:cubicBezTo>
                  <a:cubicBezTo>
                    <a:pt x="0" y="175"/>
                    <a:pt x="13" y="224"/>
                    <a:pt x="22" y="224"/>
                  </a:cubicBezTo>
                  <a:cubicBezTo>
                    <a:pt x="23" y="224"/>
                    <a:pt x="23" y="224"/>
                    <a:pt x="24" y="224"/>
                  </a:cubicBezTo>
                  <a:cubicBezTo>
                    <a:pt x="36" y="224"/>
                    <a:pt x="49" y="173"/>
                    <a:pt x="53" y="114"/>
                  </a:cubicBezTo>
                  <a:cubicBezTo>
                    <a:pt x="53" y="53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7654329" y="3043549"/>
              <a:ext cx="2655" cy="10963"/>
            </a:xfrm>
            <a:custGeom>
              <a:rect b="b" l="l" r="r" t="t"/>
              <a:pathLst>
                <a:path extrusionOk="0" h="223" w="54">
                  <a:moveTo>
                    <a:pt x="32" y="0"/>
                  </a:moveTo>
                  <a:cubicBezTo>
                    <a:pt x="19" y="0"/>
                    <a:pt x="6" y="47"/>
                    <a:pt x="6" y="109"/>
                  </a:cubicBezTo>
                  <a:cubicBezTo>
                    <a:pt x="1" y="170"/>
                    <a:pt x="14" y="222"/>
                    <a:pt x="23" y="222"/>
                  </a:cubicBezTo>
                  <a:cubicBezTo>
                    <a:pt x="36" y="222"/>
                    <a:pt x="49" y="174"/>
                    <a:pt x="53" y="113"/>
                  </a:cubicBezTo>
                  <a:cubicBezTo>
                    <a:pt x="53" y="47"/>
                    <a:pt x="45" y="0"/>
                    <a:pt x="3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7653936" y="3065426"/>
              <a:ext cx="2409" cy="11209"/>
            </a:xfrm>
            <a:custGeom>
              <a:rect b="b" l="l" r="r" t="t"/>
              <a:pathLst>
                <a:path extrusionOk="0" h="228" w="49">
                  <a:moveTo>
                    <a:pt x="27" y="1"/>
                  </a:moveTo>
                  <a:cubicBezTo>
                    <a:pt x="14" y="1"/>
                    <a:pt x="0" y="53"/>
                    <a:pt x="0" y="114"/>
                  </a:cubicBezTo>
                  <a:cubicBezTo>
                    <a:pt x="0" y="175"/>
                    <a:pt x="9" y="227"/>
                    <a:pt x="22" y="227"/>
                  </a:cubicBezTo>
                  <a:cubicBezTo>
                    <a:pt x="35" y="227"/>
                    <a:pt x="44" y="175"/>
                    <a:pt x="49" y="114"/>
                  </a:cubicBezTo>
                  <a:cubicBezTo>
                    <a:pt x="49" y="53"/>
                    <a:pt x="40" y="5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7653296" y="3087550"/>
              <a:ext cx="2360" cy="11209"/>
            </a:xfrm>
            <a:custGeom>
              <a:rect b="b" l="l" r="r" t="t"/>
              <a:pathLst>
                <a:path extrusionOk="0" h="228" w="48">
                  <a:moveTo>
                    <a:pt x="27" y="1"/>
                  </a:moveTo>
                  <a:cubicBezTo>
                    <a:pt x="13" y="1"/>
                    <a:pt x="1" y="53"/>
                    <a:pt x="1" y="114"/>
                  </a:cubicBezTo>
                  <a:cubicBezTo>
                    <a:pt x="1" y="175"/>
                    <a:pt x="9" y="223"/>
                    <a:pt x="22" y="227"/>
                  </a:cubicBezTo>
                  <a:cubicBezTo>
                    <a:pt x="35" y="227"/>
                    <a:pt x="44" y="175"/>
                    <a:pt x="48" y="114"/>
                  </a:cubicBezTo>
                  <a:cubicBezTo>
                    <a:pt x="48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7652657" y="3109673"/>
              <a:ext cx="2409" cy="11012"/>
            </a:xfrm>
            <a:custGeom>
              <a:rect b="b" l="l" r="r" t="t"/>
              <a:pathLst>
                <a:path extrusionOk="0" h="224" w="49">
                  <a:moveTo>
                    <a:pt x="26" y="1"/>
                  </a:moveTo>
                  <a:cubicBezTo>
                    <a:pt x="14" y="1"/>
                    <a:pt x="4" y="49"/>
                    <a:pt x="0" y="110"/>
                  </a:cubicBezTo>
                  <a:cubicBezTo>
                    <a:pt x="0" y="176"/>
                    <a:pt x="9" y="223"/>
                    <a:pt x="22" y="223"/>
                  </a:cubicBezTo>
                  <a:cubicBezTo>
                    <a:pt x="35" y="223"/>
                    <a:pt x="48" y="176"/>
                    <a:pt x="48" y="114"/>
                  </a:cubicBezTo>
                  <a:cubicBezTo>
                    <a:pt x="48" y="53"/>
                    <a:pt x="40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7652018" y="3131796"/>
              <a:ext cx="2606" cy="11062"/>
            </a:xfrm>
            <a:custGeom>
              <a:rect b="b" l="l" r="r" t="t"/>
              <a:pathLst>
                <a:path extrusionOk="0" h="225" w="53">
                  <a:moveTo>
                    <a:pt x="31" y="1"/>
                  </a:moveTo>
                  <a:cubicBezTo>
                    <a:pt x="17" y="1"/>
                    <a:pt x="5" y="49"/>
                    <a:pt x="5" y="110"/>
                  </a:cubicBezTo>
                  <a:cubicBezTo>
                    <a:pt x="1" y="172"/>
                    <a:pt x="9" y="224"/>
                    <a:pt x="22" y="224"/>
                  </a:cubicBezTo>
                  <a:cubicBezTo>
                    <a:pt x="35" y="224"/>
                    <a:pt x="48" y="176"/>
                    <a:pt x="48" y="110"/>
                  </a:cubicBezTo>
                  <a:cubicBezTo>
                    <a:pt x="53" y="49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7651330" y="3153723"/>
              <a:ext cx="2655" cy="11258"/>
            </a:xfrm>
            <a:custGeom>
              <a:rect b="b" l="l" r="r" t="t"/>
              <a:pathLst>
                <a:path extrusionOk="0" h="229" w="54">
                  <a:moveTo>
                    <a:pt x="31" y="0"/>
                  </a:moveTo>
                  <a:cubicBezTo>
                    <a:pt x="19" y="0"/>
                    <a:pt x="5" y="53"/>
                    <a:pt x="5" y="114"/>
                  </a:cubicBezTo>
                  <a:cubicBezTo>
                    <a:pt x="1" y="176"/>
                    <a:pt x="15" y="228"/>
                    <a:pt x="27" y="228"/>
                  </a:cubicBezTo>
                  <a:cubicBezTo>
                    <a:pt x="36" y="228"/>
                    <a:pt x="49" y="176"/>
                    <a:pt x="53" y="114"/>
                  </a:cubicBezTo>
                  <a:cubicBezTo>
                    <a:pt x="53" y="53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7650937" y="3175847"/>
              <a:ext cx="2409" cy="11062"/>
            </a:xfrm>
            <a:custGeom>
              <a:rect b="b" l="l" r="r" t="t"/>
              <a:pathLst>
                <a:path extrusionOk="0" h="225" w="49">
                  <a:moveTo>
                    <a:pt x="27" y="0"/>
                  </a:moveTo>
                  <a:cubicBezTo>
                    <a:pt x="13" y="0"/>
                    <a:pt x="5" y="49"/>
                    <a:pt x="1" y="115"/>
                  </a:cubicBezTo>
                  <a:cubicBezTo>
                    <a:pt x="1" y="176"/>
                    <a:pt x="9" y="224"/>
                    <a:pt x="23" y="224"/>
                  </a:cubicBezTo>
                  <a:cubicBezTo>
                    <a:pt x="23" y="224"/>
                    <a:pt x="23" y="224"/>
                    <a:pt x="24" y="224"/>
                  </a:cubicBezTo>
                  <a:cubicBezTo>
                    <a:pt x="36" y="224"/>
                    <a:pt x="49" y="173"/>
                    <a:pt x="49" y="115"/>
                  </a:cubicBezTo>
                  <a:cubicBezTo>
                    <a:pt x="49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7650248" y="3197970"/>
              <a:ext cx="2655" cy="11012"/>
            </a:xfrm>
            <a:custGeom>
              <a:rect b="b" l="l" r="r" t="t"/>
              <a:pathLst>
                <a:path extrusionOk="0" h="224" w="54">
                  <a:moveTo>
                    <a:pt x="31" y="0"/>
                  </a:moveTo>
                  <a:cubicBezTo>
                    <a:pt x="19" y="0"/>
                    <a:pt x="5" y="49"/>
                    <a:pt x="5" y="111"/>
                  </a:cubicBezTo>
                  <a:cubicBezTo>
                    <a:pt x="1" y="176"/>
                    <a:pt x="10" y="224"/>
                    <a:pt x="23" y="224"/>
                  </a:cubicBezTo>
                  <a:cubicBezTo>
                    <a:pt x="37" y="224"/>
                    <a:pt x="49" y="176"/>
                    <a:pt x="49" y="115"/>
                  </a:cubicBezTo>
                  <a:cubicBezTo>
                    <a:pt x="53" y="53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2"/>
            <p:cNvSpPr/>
            <p:nvPr/>
          </p:nvSpPr>
          <p:spPr>
            <a:xfrm>
              <a:off x="7649855" y="3220143"/>
              <a:ext cx="2409" cy="10963"/>
            </a:xfrm>
            <a:custGeom>
              <a:rect b="b" l="l" r="r" t="t"/>
              <a:pathLst>
                <a:path extrusionOk="0" h="223" w="49">
                  <a:moveTo>
                    <a:pt x="27" y="0"/>
                  </a:moveTo>
                  <a:cubicBezTo>
                    <a:pt x="13" y="0"/>
                    <a:pt x="0" y="48"/>
                    <a:pt x="0" y="109"/>
                  </a:cubicBezTo>
                  <a:cubicBezTo>
                    <a:pt x="0" y="170"/>
                    <a:pt x="9" y="223"/>
                    <a:pt x="23" y="223"/>
                  </a:cubicBezTo>
                  <a:cubicBezTo>
                    <a:pt x="35" y="223"/>
                    <a:pt x="45" y="175"/>
                    <a:pt x="49" y="109"/>
                  </a:cubicBezTo>
                  <a:cubicBezTo>
                    <a:pt x="49" y="48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7649167" y="3242069"/>
              <a:ext cx="2655" cy="11160"/>
            </a:xfrm>
            <a:custGeom>
              <a:rect b="b" l="l" r="r" t="t"/>
              <a:pathLst>
                <a:path extrusionOk="0" h="227" w="54">
                  <a:moveTo>
                    <a:pt x="32" y="0"/>
                  </a:moveTo>
                  <a:cubicBezTo>
                    <a:pt x="19" y="0"/>
                    <a:pt x="6" y="53"/>
                    <a:pt x="6" y="113"/>
                  </a:cubicBezTo>
                  <a:cubicBezTo>
                    <a:pt x="1" y="174"/>
                    <a:pt x="10" y="227"/>
                    <a:pt x="23" y="227"/>
                  </a:cubicBezTo>
                  <a:cubicBezTo>
                    <a:pt x="37" y="227"/>
                    <a:pt x="49" y="174"/>
                    <a:pt x="49" y="113"/>
                  </a:cubicBezTo>
                  <a:cubicBezTo>
                    <a:pt x="53" y="53"/>
                    <a:pt x="45" y="4"/>
                    <a:pt x="3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7648773" y="3264193"/>
              <a:ext cx="2409" cy="11160"/>
            </a:xfrm>
            <a:custGeom>
              <a:rect b="b" l="l" r="r" t="t"/>
              <a:pathLst>
                <a:path extrusionOk="0" h="227" w="49">
                  <a:moveTo>
                    <a:pt x="27" y="0"/>
                  </a:moveTo>
                  <a:cubicBezTo>
                    <a:pt x="14" y="0"/>
                    <a:pt x="5" y="53"/>
                    <a:pt x="0" y="113"/>
                  </a:cubicBezTo>
                  <a:cubicBezTo>
                    <a:pt x="0" y="174"/>
                    <a:pt x="9" y="227"/>
                    <a:pt x="22" y="227"/>
                  </a:cubicBezTo>
                  <a:cubicBezTo>
                    <a:pt x="35" y="227"/>
                    <a:pt x="49" y="174"/>
                    <a:pt x="49" y="113"/>
                  </a:cubicBezTo>
                  <a:cubicBezTo>
                    <a:pt x="49" y="53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7648134" y="3286316"/>
              <a:ext cx="2655" cy="11209"/>
            </a:xfrm>
            <a:custGeom>
              <a:rect b="b" l="l" r="r" t="t"/>
              <a:pathLst>
                <a:path extrusionOk="0" h="228" w="54">
                  <a:moveTo>
                    <a:pt x="31" y="0"/>
                  </a:moveTo>
                  <a:cubicBezTo>
                    <a:pt x="18" y="0"/>
                    <a:pt x="5" y="48"/>
                    <a:pt x="5" y="113"/>
                  </a:cubicBezTo>
                  <a:cubicBezTo>
                    <a:pt x="1" y="175"/>
                    <a:pt x="13" y="222"/>
                    <a:pt x="27" y="228"/>
                  </a:cubicBezTo>
                  <a:cubicBezTo>
                    <a:pt x="40" y="228"/>
                    <a:pt x="48" y="175"/>
                    <a:pt x="53" y="113"/>
                  </a:cubicBezTo>
                  <a:cubicBezTo>
                    <a:pt x="53" y="52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2"/>
            <p:cNvSpPr/>
            <p:nvPr/>
          </p:nvSpPr>
          <p:spPr>
            <a:xfrm>
              <a:off x="7647692" y="3308440"/>
              <a:ext cx="2409" cy="11012"/>
            </a:xfrm>
            <a:custGeom>
              <a:rect b="b" l="l" r="r" t="t"/>
              <a:pathLst>
                <a:path extrusionOk="0" h="224" w="49">
                  <a:moveTo>
                    <a:pt x="27" y="0"/>
                  </a:moveTo>
                  <a:cubicBezTo>
                    <a:pt x="14" y="0"/>
                    <a:pt x="5" y="48"/>
                    <a:pt x="0" y="113"/>
                  </a:cubicBezTo>
                  <a:cubicBezTo>
                    <a:pt x="0" y="175"/>
                    <a:pt x="10" y="223"/>
                    <a:pt x="22" y="223"/>
                  </a:cubicBezTo>
                  <a:cubicBezTo>
                    <a:pt x="36" y="223"/>
                    <a:pt x="49" y="175"/>
                    <a:pt x="49" y="113"/>
                  </a:cubicBezTo>
                  <a:cubicBezTo>
                    <a:pt x="49" y="52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7647299" y="3330514"/>
              <a:ext cx="2409" cy="11062"/>
            </a:xfrm>
            <a:custGeom>
              <a:rect b="b" l="l" r="r" t="t"/>
              <a:pathLst>
                <a:path extrusionOk="0" h="225" w="49">
                  <a:moveTo>
                    <a:pt x="26" y="1"/>
                  </a:moveTo>
                  <a:cubicBezTo>
                    <a:pt x="13" y="1"/>
                    <a:pt x="0" y="49"/>
                    <a:pt x="0" y="110"/>
                  </a:cubicBezTo>
                  <a:cubicBezTo>
                    <a:pt x="0" y="176"/>
                    <a:pt x="8" y="224"/>
                    <a:pt x="22" y="224"/>
                  </a:cubicBezTo>
                  <a:cubicBezTo>
                    <a:pt x="35" y="224"/>
                    <a:pt x="48" y="176"/>
                    <a:pt x="48" y="115"/>
                  </a:cubicBezTo>
                  <a:cubicBezTo>
                    <a:pt x="48" y="49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646856" y="3352637"/>
              <a:ext cx="2360" cy="11062"/>
            </a:xfrm>
            <a:custGeom>
              <a:rect b="b" l="l" r="r" t="t"/>
              <a:pathLst>
                <a:path extrusionOk="0" h="225" w="48">
                  <a:moveTo>
                    <a:pt x="27" y="1"/>
                  </a:moveTo>
                  <a:cubicBezTo>
                    <a:pt x="13" y="1"/>
                    <a:pt x="1" y="49"/>
                    <a:pt x="1" y="111"/>
                  </a:cubicBezTo>
                  <a:cubicBezTo>
                    <a:pt x="1" y="172"/>
                    <a:pt x="9" y="224"/>
                    <a:pt x="22" y="224"/>
                  </a:cubicBezTo>
                  <a:cubicBezTo>
                    <a:pt x="35" y="224"/>
                    <a:pt x="44" y="176"/>
                    <a:pt x="48" y="111"/>
                  </a:cubicBezTo>
                  <a:cubicBezTo>
                    <a:pt x="48" y="49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46217" y="3374810"/>
              <a:ext cx="2606" cy="11012"/>
            </a:xfrm>
            <a:custGeom>
              <a:rect b="b" l="l" r="r" t="t"/>
              <a:pathLst>
                <a:path extrusionOk="0" h="224" w="53">
                  <a:moveTo>
                    <a:pt x="29" y="1"/>
                  </a:moveTo>
                  <a:cubicBezTo>
                    <a:pt x="17" y="1"/>
                    <a:pt x="4" y="51"/>
                    <a:pt x="4" y="110"/>
                  </a:cubicBezTo>
                  <a:cubicBezTo>
                    <a:pt x="0" y="171"/>
                    <a:pt x="14" y="223"/>
                    <a:pt x="26" y="223"/>
                  </a:cubicBezTo>
                  <a:cubicBezTo>
                    <a:pt x="35" y="223"/>
                    <a:pt x="48" y="175"/>
                    <a:pt x="48" y="110"/>
                  </a:cubicBezTo>
                  <a:cubicBezTo>
                    <a:pt x="52" y="48"/>
                    <a:pt x="44" y="1"/>
                    <a:pt x="30" y="1"/>
                  </a:cubicBezTo>
                  <a:cubicBezTo>
                    <a:pt x="30" y="1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7645775" y="3396737"/>
              <a:ext cx="2655" cy="11209"/>
            </a:xfrm>
            <a:custGeom>
              <a:rect b="b" l="l" r="r" t="t"/>
              <a:pathLst>
                <a:path extrusionOk="0" h="228" w="54">
                  <a:moveTo>
                    <a:pt x="27" y="1"/>
                  </a:moveTo>
                  <a:cubicBezTo>
                    <a:pt x="13" y="1"/>
                    <a:pt x="5" y="53"/>
                    <a:pt x="5" y="114"/>
                  </a:cubicBezTo>
                  <a:cubicBezTo>
                    <a:pt x="1" y="175"/>
                    <a:pt x="9" y="227"/>
                    <a:pt x="23" y="227"/>
                  </a:cubicBezTo>
                  <a:cubicBezTo>
                    <a:pt x="35" y="227"/>
                    <a:pt x="49" y="175"/>
                    <a:pt x="49" y="114"/>
                  </a:cubicBezTo>
                  <a:cubicBezTo>
                    <a:pt x="53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7645332" y="3418860"/>
              <a:ext cx="2409" cy="11209"/>
            </a:xfrm>
            <a:custGeom>
              <a:rect b="b" l="l" r="r" t="t"/>
              <a:pathLst>
                <a:path extrusionOk="0" h="228" w="49">
                  <a:moveTo>
                    <a:pt x="26" y="1"/>
                  </a:moveTo>
                  <a:cubicBezTo>
                    <a:pt x="14" y="1"/>
                    <a:pt x="5" y="53"/>
                    <a:pt x="0" y="114"/>
                  </a:cubicBezTo>
                  <a:cubicBezTo>
                    <a:pt x="0" y="175"/>
                    <a:pt x="10" y="227"/>
                    <a:pt x="22" y="227"/>
                  </a:cubicBezTo>
                  <a:cubicBezTo>
                    <a:pt x="36" y="227"/>
                    <a:pt x="48" y="175"/>
                    <a:pt x="48" y="114"/>
                  </a:cubicBezTo>
                  <a:cubicBezTo>
                    <a:pt x="48" y="53"/>
                    <a:pt x="40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7644890" y="3440983"/>
              <a:ext cx="2458" cy="11258"/>
            </a:xfrm>
            <a:custGeom>
              <a:rect b="b" l="l" r="r" t="t"/>
              <a:pathLst>
                <a:path extrusionOk="0" h="229" w="50">
                  <a:moveTo>
                    <a:pt x="27" y="1"/>
                  </a:moveTo>
                  <a:cubicBezTo>
                    <a:pt x="14" y="1"/>
                    <a:pt x="5" y="53"/>
                    <a:pt x="1" y="114"/>
                  </a:cubicBezTo>
                  <a:cubicBezTo>
                    <a:pt x="1" y="176"/>
                    <a:pt x="9" y="228"/>
                    <a:pt x="23" y="228"/>
                  </a:cubicBezTo>
                  <a:cubicBezTo>
                    <a:pt x="35" y="228"/>
                    <a:pt x="49" y="176"/>
                    <a:pt x="49" y="114"/>
                  </a:cubicBezTo>
                  <a:cubicBezTo>
                    <a:pt x="49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7644496" y="3463107"/>
              <a:ext cx="2409" cy="11258"/>
            </a:xfrm>
            <a:custGeom>
              <a:rect b="b" l="l" r="r" t="t"/>
              <a:pathLst>
                <a:path extrusionOk="0" h="229" w="49">
                  <a:moveTo>
                    <a:pt x="27" y="1"/>
                  </a:moveTo>
                  <a:cubicBezTo>
                    <a:pt x="13" y="1"/>
                    <a:pt x="0" y="49"/>
                    <a:pt x="0" y="114"/>
                  </a:cubicBezTo>
                  <a:cubicBezTo>
                    <a:pt x="0" y="176"/>
                    <a:pt x="9" y="224"/>
                    <a:pt x="22" y="228"/>
                  </a:cubicBezTo>
                  <a:cubicBezTo>
                    <a:pt x="35" y="228"/>
                    <a:pt x="49" y="176"/>
                    <a:pt x="49" y="114"/>
                  </a:cubicBezTo>
                  <a:cubicBezTo>
                    <a:pt x="49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7644005" y="3485230"/>
              <a:ext cx="2458" cy="11012"/>
            </a:xfrm>
            <a:custGeom>
              <a:rect b="b" l="l" r="r" t="t"/>
              <a:pathLst>
                <a:path extrusionOk="0" h="224" w="50">
                  <a:moveTo>
                    <a:pt x="27" y="0"/>
                  </a:moveTo>
                  <a:cubicBezTo>
                    <a:pt x="15" y="0"/>
                    <a:pt x="1" y="49"/>
                    <a:pt x="1" y="115"/>
                  </a:cubicBezTo>
                  <a:cubicBezTo>
                    <a:pt x="1" y="176"/>
                    <a:pt x="10" y="224"/>
                    <a:pt x="23" y="224"/>
                  </a:cubicBezTo>
                  <a:cubicBezTo>
                    <a:pt x="37" y="224"/>
                    <a:pt x="49" y="176"/>
                    <a:pt x="49" y="115"/>
                  </a:cubicBezTo>
                  <a:cubicBezTo>
                    <a:pt x="49" y="53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7643611" y="3507354"/>
              <a:ext cx="2409" cy="11012"/>
            </a:xfrm>
            <a:custGeom>
              <a:rect b="b" l="l" r="r" t="t"/>
              <a:pathLst>
                <a:path extrusionOk="0" h="224" w="49">
                  <a:moveTo>
                    <a:pt x="27" y="0"/>
                  </a:moveTo>
                  <a:cubicBezTo>
                    <a:pt x="14" y="0"/>
                    <a:pt x="1" y="49"/>
                    <a:pt x="1" y="115"/>
                  </a:cubicBezTo>
                  <a:cubicBezTo>
                    <a:pt x="1" y="176"/>
                    <a:pt x="9" y="224"/>
                    <a:pt x="23" y="224"/>
                  </a:cubicBezTo>
                  <a:cubicBezTo>
                    <a:pt x="35" y="224"/>
                    <a:pt x="49" y="176"/>
                    <a:pt x="49" y="115"/>
                  </a:cubicBezTo>
                  <a:cubicBezTo>
                    <a:pt x="49" y="53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7643218" y="3529526"/>
              <a:ext cx="2409" cy="10963"/>
            </a:xfrm>
            <a:custGeom>
              <a:rect b="b" l="l" r="r" t="t"/>
              <a:pathLst>
                <a:path extrusionOk="0" h="223" w="49">
                  <a:moveTo>
                    <a:pt x="26" y="0"/>
                  </a:moveTo>
                  <a:cubicBezTo>
                    <a:pt x="13" y="0"/>
                    <a:pt x="0" y="48"/>
                    <a:pt x="0" y="109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8" y="175"/>
                    <a:pt x="48" y="114"/>
                  </a:cubicBezTo>
                  <a:cubicBezTo>
                    <a:pt x="48" y="48"/>
                    <a:pt x="39" y="0"/>
                    <a:pt x="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7642726" y="3551650"/>
              <a:ext cx="2409" cy="10963"/>
            </a:xfrm>
            <a:custGeom>
              <a:rect b="b" l="l" r="r" t="t"/>
              <a:pathLst>
                <a:path extrusionOk="0" h="223" w="49">
                  <a:moveTo>
                    <a:pt x="27" y="0"/>
                  </a:moveTo>
                  <a:cubicBezTo>
                    <a:pt x="14" y="0"/>
                    <a:pt x="1" y="49"/>
                    <a:pt x="1" y="109"/>
                  </a:cubicBezTo>
                  <a:cubicBezTo>
                    <a:pt x="1" y="174"/>
                    <a:pt x="10" y="223"/>
                    <a:pt x="23" y="223"/>
                  </a:cubicBezTo>
                  <a:cubicBezTo>
                    <a:pt x="36" y="223"/>
                    <a:pt x="49" y="174"/>
                    <a:pt x="49" y="114"/>
                  </a:cubicBezTo>
                  <a:cubicBezTo>
                    <a:pt x="49" y="49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7642333" y="3573773"/>
              <a:ext cx="2409" cy="10963"/>
            </a:xfrm>
            <a:custGeom>
              <a:rect b="b" l="l" r="r" t="t"/>
              <a:pathLst>
                <a:path extrusionOk="0" h="223" w="49">
                  <a:moveTo>
                    <a:pt x="27" y="0"/>
                  </a:moveTo>
                  <a:cubicBezTo>
                    <a:pt x="14" y="0"/>
                    <a:pt x="0" y="49"/>
                    <a:pt x="0" y="109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9" y="175"/>
                    <a:pt x="49" y="114"/>
                  </a:cubicBezTo>
                  <a:cubicBezTo>
                    <a:pt x="49" y="49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7641891" y="3595896"/>
              <a:ext cx="2458" cy="11012"/>
            </a:xfrm>
            <a:custGeom>
              <a:rect b="b" l="l" r="r" t="t"/>
              <a:pathLst>
                <a:path extrusionOk="0" h="224" w="50">
                  <a:moveTo>
                    <a:pt x="27" y="0"/>
                  </a:moveTo>
                  <a:cubicBezTo>
                    <a:pt x="14" y="0"/>
                    <a:pt x="1" y="49"/>
                    <a:pt x="1" y="109"/>
                  </a:cubicBezTo>
                  <a:cubicBezTo>
                    <a:pt x="1" y="171"/>
                    <a:pt x="9" y="224"/>
                    <a:pt x="23" y="224"/>
                  </a:cubicBezTo>
                  <a:cubicBezTo>
                    <a:pt x="36" y="224"/>
                    <a:pt x="49" y="175"/>
                    <a:pt x="49" y="109"/>
                  </a:cubicBezTo>
                  <a:cubicBezTo>
                    <a:pt x="49" y="49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7641448" y="3617971"/>
              <a:ext cx="2409" cy="11062"/>
            </a:xfrm>
            <a:custGeom>
              <a:rect b="b" l="l" r="r" t="t"/>
              <a:pathLst>
                <a:path extrusionOk="0" h="225" w="49">
                  <a:moveTo>
                    <a:pt x="25" y="1"/>
                  </a:moveTo>
                  <a:cubicBezTo>
                    <a:pt x="14" y="1"/>
                    <a:pt x="6" y="52"/>
                    <a:pt x="1" y="110"/>
                  </a:cubicBezTo>
                  <a:cubicBezTo>
                    <a:pt x="1" y="172"/>
                    <a:pt x="10" y="225"/>
                    <a:pt x="23" y="225"/>
                  </a:cubicBezTo>
                  <a:cubicBezTo>
                    <a:pt x="36" y="225"/>
                    <a:pt x="49" y="176"/>
                    <a:pt x="49" y="110"/>
                  </a:cubicBezTo>
                  <a:cubicBezTo>
                    <a:pt x="49" y="49"/>
                    <a:pt x="40" y="1"/>
                    <a:pt x="27" y="1"/>
                  </a:cubicBezTo>
                  <a:cubicBezTo>
                    <a:pt x="26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7641055" y="3639898"/>
              <a:ext cx="2409" cy="11258"/>
            </a:xfrm>
            <a:custGeom>
              <a:rect b="b" l="l" r="r" t="t"/>
              <a:pathLst>
                <a:path extrusionOk="0" h="229" w="49">
                  <a:moveTo>
                    <a:pt x="26" y="1"/>
                  </a:moveTo>
                  <a:cubicBezTo>
                    <a:pt x="14" y="1"/>
                    <a:pt x="4" y="53"/>
                    <a:pt x="0" y="115"/>
                  </a:cubicBezTo>
                  <a:cubicBezTo>
                    <a:pt x="0" y="176"/>
                    <a:pt x="9" y="229"/>
                    <a:pt x="22" y="229"/>
                  </a:cubicBezTo>
                  <a:cubicBezTo>
                    <a:pt x="35" y="229"/>
                    <a:pt x="48" y="180"/>
                    <a:pt x="48" y="115"/>
                  </a:cubicBezTo>
                  <a:cubicBezTo>
                    <a:pt x="48" y="53"/>
                    <a:pt x="40" y="5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7640612" y="3662021"/>
              <a:ext cx="2409" cy="11258"/>
            </a:xfrm>
            <a:custGeom>
              <a:rect b="b" l="l" r="r" t="t"/>
              <a:pathLst>
                <a:path extrusionOk="0" h="229" w="49">
                  <a:moveTo>
                    <a:pt x="27" y="1"/>
                  </a:moveTo>
                  <a:cubicBezTo>
                    <a:pt x="13" y="1"/>
                    <a:pt x="5" y="53"/>
                    <a:pt x="1" y="115"/>
                  </a:cubicBezTo>
                  <a:cubicBezTo>
                    <a:pt x="1" y="176"/>
                    <a:pt x="9" y="229"/>
                    <a:pt x="23" y="229"/>
                  </a:cubicBezTo>
                  <a:cubicBezTo>
                    <a:pt x="35" y="229"/>
                    <a:pt x="49" y="176"/>
                    <a:pt x="49" y="115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7640170" y="3684193"/>
              <a:ext cx="2409" cy="11209"/>
            </a:xfrm>
            <a:custGeom>
              <a:rect b="b" l="l" r="r" t="t"/>
              <a:pathLst>
                <a:path extrusionOk="0" h="228" w="49">
                  <a:moveTo>
                    <a:pt x="27" y="1"/>
                  </a:moveTo>
                  <a:cubicBezTo>
                    <a:pt x="14" y="1"/>
                    <a:pt x="6" y="53"/>
                    <a:pt x="6" y="114"/>
                  </a:cubicBezTo>
                  <a:cubicBezTo>
                    <a:pt x="0" y="175"/>
                    <a:pt x="10" y="227"/>
                    <a:pt x="22" y="227"/>
                  </a:cubicBezTo>
                  <a:cubicBezTo>
                    <a:pt x="36" y="227"/>
                    <a:pt x="49" y="175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7639727" y="3706317"/>
              <a:ext cx="2655" cy="11209"/>
            </a:xfrm>
            <a:custGeom>
              <a:rect b="b" l="l" r="r" t="t"/>
              <a:pathLst>
                <a:path extrusionOk="0" h="228" w="54">
                  <a:moveTo>
                    <a:pt x="27" y="1"/>
                  </a:moveTo>
                  <a:cubicBezTo>
                    <a:pt x="19" y="1"/>
                    <a:pt x="5" y="53"/>
                    <a:pt x="5" y="114"/>
                  </a:cubicBezTo>
                  <a:cubicBezTo>
                    <a:pt x="1" y="175"/>
                    <a:pt x="15" y="227"/>
                    <a:pt x="27" y="227"/>
                  </a:cubicBezTo>
                  <a:cubicBezTo>
                    <a:pt x="36" y="227"/>
                    <a:pt x="49" y="175"/>
                    <a:pt x="49" y="114"/>
                  </a:cubicBezTo>
                  <a:cubicBezTo>
                    <a:pt x="53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7639531" y="3728440"/>
              <a:ext cx="2409" cy="11258"/>
            </a:xfrm>
            <a:custGeom>
              <a:rect b="b" l="l" r="r" t="t"/>
              <a:pathLst>
                <a:path extrusionOk="0" h="229" w="49">
                  <a:moveTo>
                    <a:pt x="27" y="1"/>
                  </a:moveTo>
                  <a:cubicBezTo>
                    <a:pt x="13" y="1"/>
                    <a:pt x="1" y="53"/>
                    <a:pt x="1" y="114"/>
                  </a:cubicBezTo>
                  <a:cubicBezTo>
                    <a:pt x="1" y="176"/>
                    <a:pt x="9" y="228"/>
                    <a:pt x="23" y="228"/>
                  </a:cubicBezTo>
                  <a:cubicBezTo>
                    <a:pt x="35" y="228"/>
                    <a:pt x="45" y="176"/>
                    <a:pt x="45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7639138" y="3750564"/>
              <a:ext cx="2360" cy="11258"/>
            </a:xfrm>
            <a:custGeom>
              <a:rect b="b" l="l" r="r" t="t"/>
              <a:pathLst>
                <a:path extrusionOk="0" h="229" w="48">
                  <a:moveTo>
                    <a:pt x="27" y="1"/>
                  </a:moveTo>
                  <a:cubicBezTo>
                    <a:pt x="13" y="1"/>
                    <a:pt x="0" y="53"/>
                    <a:pt x="0" y="114"/>
                  </a:cubicBezTo>
                  <a:cubicBezTo>
                    <a:pt x="0" y="176"/>
                    <a:pt x="9" y="228"/>
                    <a:pt x="21" y="228"/>
                  </a:cubicBezTo>
                  <a:cubicBezTo>
                    <a:pt x="35" y="228"/>
                    <a:pt x="43" y="176"/>
                    <a:pt x="48" y="114"/>
                  </a:cubicBezTo>
                  <a:cubicBezTo>
                    <a:pt x="48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7638646" y="3772687"/>
              <a:ext cx="2458" cy="11258"/>
            </a:xfrm>
            <a:custGeom>
              <a:rect b="b" l="l" r="r" t="t"/>
              <a:pathLst>
                <a:path extrusionOk="0" h="229" w="50">
                  <a:moveTo>
                    <a:pt x="27" y="1"/>
                  </a:moveTo>
                  <a:cubicBezTo>
                    <a:pt x="15" y="1"/>
                    <a:pt x="1" y="53"/>
                    <a:pt x="1" y="115"/>
                  </a:cubicBezTo>
                  <a:cubicBezTo>
                    <a:pt x="1" y="176"/>
                    <a:pt x="10" y="228"/>
                    <a:pt x="23" y="228"/>
                  </a:cubicBezTo>
                  <a:cubicBezTo>
                    <a:pt x="37" y="228"/>
                    <a:pt x="45" y="176"/>
                    <a:pt x="49" y="115"/>
                  </a:cubicBezTo>
                  <a:cubicBezTo>
                    <a:pt x="49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7638253" y="3794811"/>
              <a:ext cx="2409" cy="11258"/>
            </a:xfrm>
            <a:custGeom>
              <a:rect b="b" l="l" r="r" t="t"/>
              <a:pathLst>
                <a:path extrusionOk="0" h="229" w="49">
                  <a:moveTo>
                    <a:pt x="27" y="1"/>
                  </a:moveTo>
                  <a:cubicBezTo>
                    <a:pt x="13" y="1"/>
                    <a:pt x="1" y="49"/>
                    <a:pt x="1" y="115"/>
                  </a:cubicBezTo>
                  <a:cubicBezTo>
                    <a:pt x="1" y="176"/>
                    <a:pt x="9" y="224"/>
                    <a:pt x="23" y="228"/>
                  </a:cubicBezTo>
                  <a:cubicBezTo>
                    <a:pt x="35" y="228"/>
                    <a:pt x="49" y="176"/>
                    <a:pt x="49" y="115"/>
                  </a:cubicBezTo>
                  <a:cubicBezTo>
                    <a:pt x="49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7637859" y="3816983"/>
              <a:ext cx="2360" cy="11012"/>
            </a:xfrm>
            <a:custGeom>
              <a:rect b="b" l="l" r="r" t="t"/>
              <a:pathLst>
                <a:path extrusionOk="0" h="224" w="48">
                  <a:moveTo>
                    <a:pt x="26" y="1"/>
                  </a:moveTo>
                  <a:cubicBezTo>
                    <a:pt x="13" y="1"/>
                    <a:pt x="0" y="48"/>
                    <a:pt x="0" y="114"/>
                  </a:cubicBezTo>
                  <a:cubicBezTo>
                    <a:pt x="0" y="175"/>
                    <a:pt x="9" y="223"/>
                    <a:pt x="21" y="223"/>
                  </a:cubicBezTo>
                  <a:cubicBezTo>
                    <a:pt x="22" y="223"/>
                    <a:pt x="22" y="223"/>
                    <a:pt x="23" y="223"/>
                  </a:cubicBezTo>
                  <a:cubicBezTo>
                    <a:pt x="36" y="223"/>
                    <a:pt x="47" y="172"/>
                    <a:pt x="47" y="114"/>
                  </a:cubicBezTo>
                  <a:cubicBezTo>
                    <a:pt x="47" y="53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7637368" y="3839107"/>
              <a:ext cx="2409" cy="10963"/>
            </a:xfrm>
            <a:custGeom>
              <a:rect b="b" l="l" r="r" t="t"/>
              <a:pathLst>
                <a:path extrusionOk="0" h="223" w="49">
                  <a:moveTo>
                    <a:pt x="27" y="1"/>
                  </a:moveTo>
                  <a:cubicBezTo>
                    <a:pt x="14" y="1"/>
                    <a:pt x="5" y="49"/>
                    <a:pt x="1" y="114"/>
                  </a:cubicBezTo>
                  <a:cubicBezTo>
                    <a:pt x="1" y="175"/>
                    <a:pt x="10" y="223"/>
                    <a:pt x="23" y="223"/>
                  </a:cubicBezTo>
                  <a:cubicBezTo>
                    <a:pt x="36" y="223"/>
                    <a:pt x="49" y="175"/>
                    <a:pt x="49" y="114"/>
                  </a:cubicBezTo>
                  <a:cubicBezTo>
                    <a:pt x="49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7636974" y="3861230"/>
              <a:ext cx="2409" cy="10963"/>
            </a:xfrm>
            <a:custGeom>
              <a:rect b="b" l="l" r="r" t="t"/>
              <a:pathLst>
                <a:path extrusionOk="0" h="223" w="49">
                  <a:moveTo>
                    <a:pt x="27" y="1"/>
                  </a:moveTo>
                  <a:cubicBezTo>
                    <a:pt x="13" y="1"/>
                    <a:pt x="4" y="49"/>
                    <a:pt x="0" y="110"/>
                  </a:cubicBezTo>
                  <a:cubicBezTo>
                    <a:pt x="0" y="176"/>
                    <a:pt x="9" y="223"/>
                    <a:pt x="22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7636532" y="3883353"/>
              <a:ext cx="2409" cy="11012"/>
            </a:xfrm>
            <a:custGeom>
              <a:rect b="b" l="l" r="r" t="t"/>
              <a:pathLst>
                <a:path extrusionOk="0" h="224" w="49">
                  <a:moveTo>
                    <a:pt x="27" y="1"/>
                  </a:moveTo>
                  <a:cubicBezTo>
                    <a:pt x="13" y="1"/>
                    <a:pt x="5" y="49"/>
                    <a:pt x="5" y="110"/>
                  </a:cubicBezTo>
                  <a:cubicBezTo>
                    <a:pt x="1" y="176"/>
                    <a:pt x="9" y="224"/>
                    <a:pt x="22" y="224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8" y="49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7636089" y="3905477"/>
              <a:ext cx="2606" cy="11012"/>
            </a:xfrm>
            <a:custGeom>
              <a:rect b="b" l="l" r="r" t="t"/>
              <a:pathLst>
                <a:path extrusionOk="0" h="224" w="53">
                  <a:moveTo>
                    <a:pt x="27" y="0"/>
                  </a:moveTo>
                  <a:cubicBezTo>
                    <a:pt x="14" y="0"/>
                    <a:pt x="5" y="49"/>
                    <a:pt x="5" y="110"/>
                  </a:cubicBezTo>
                  <a:cubicBezTo>
                    <a:pt x="0" y="176"/>
                    <a:pt x="14" y="224"/>
                    <a:pt x="22" y="224"/>
                  </a:cubicBezTo>
                  <a:cubicBezTo>
                    <a:pt x="36" y="224"/>
                    <a:pt x="49" y="176"/>
                    <a:pt x="49" y="110"/>
                  </a:cubicBezTo>
                  <a:cubicBezTo>
                    <a:pt x="53" y="49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7635696" y="3927600"/>
              <a:ext cx="2606" cy="11012"/>
            </a:xfrm>
            <a:custGeom>
              <a:rect b="b" l="l" r="r" t="t"/>
              <a:pathLst>
                <a:path extrusionOk="0" h="224" w="53">
                  <a:moveTo>
                    <a:pt x="30" y="0"/>
                  </a:moveTo>
                  <a:cubicBezTo>
                    <a:pt x="18" y="0"/>
                    <a:pt x="4" y="49"/>
                    <a:pt x="4" y="111"/>
                  </a:cubicBezTo>
                  <a:cubicBezTo>
                    <a:pt x="0" y="171"/>
                    <a:pt x="13" y="224"/>
                    <a:pt x="26" y="224"/>
                  </a:cubicBezTo>
                  <a:cubicBezTo>
                    <a:pt x="35" y="224"/>
                    <a:pt x="48" y="176"/>
                    <a:pt x="48" y="111"/>
                  </a:cubicBezTo>
                  <a:cubicBezTo>
                    <a:pt x="53" y="49"/>
                    <a:pt x="39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7635254" y="3949527"/>
              <a:ext cx="2655" cy="11209"/>
            </a:xfrm>
            <a:custGeom>
              <a:rect b="b" l="l" r="r" t="t"/>
              <a:pathLst>
                <a:path extrusionOk="0" h="228" w="54">
                  <a:moveTo>
                    <a:pt x="31" y="0"/>
                  </a:moveTo>
                  <a:cubicBezTo>
                    <a:pt x="17" y="0"/>
                    <a:pt x="5" y="53"/>
                    <a:pt x="5" y="114"/>
                  </a:cubicBezTo>
                  <a:cubicBezTo>
                    <a:pt x="1" y="175"/>
                    <a:pt x="13" y="228"/>
                    <a:pt x="27" y="228"/>
                  </a:cubicBezTo>
                  <a:cubicBezTo>
                    <a:pt x="39" y="228"/>
                    <a:pt x="48" y="175"/>
                    <a:pt x="48" y="114"/>
                  </a:cubicBezTo>
                  <a:cubicBezTo>
                    <a:pt x="53" y="53"/>
                    <a:pt x="44" y="5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7634811" y="3971700"/>
              <a:ext cx="2606" cy="11160"/>
            </a:xfrm>
            <a:custGeom>
              <a:rect b="b" l="l" r="r" t="t"/>
              <a:pathLst>
                <a:path extrusionOk="0" h="227" w="53">
                  <a:moveTo>
                    <a:pt x="31" y="0"/>
                  </a:moveTo>
                  <a:cubicBezTo>
                    <a:pt x="18" y="0"/>
                    <a:pt x="4" y="53"/>
                    <a:pt x="4" y="113"/>
                  </a:cubicBezTo>
                  <a:cubicBezTo>
                    <a:pt x="0" y="174"/>
                    <a:pt x="14" y="227"/>
                    <a:pt x="26" y="227"/>
                  </a:cubicBezTo>
                  <a:cubicBezTo>
                    <a:pt x="40" y="227"/>
                    <a:pt x="48" y="174"/>
                    <a:pt x="48" y="113"/>
                  </a:cubicBezTo>
                  <a:cubicBezTo>
                    <a:pt x="53" y="53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7634369" y="3993823"/>
              <a:ext cx="2655" cy="11160"/>
            </a:xfrm>
            <a:custGeom>
              <a:rect b="b" l="l" r="r" t="t"/>
              <a:pathLst>
                <a:path extrusionOk="0" h="227" w="54">
                  <a:moveTo>
                    <a:pt x="31" y="0"/>
                  </a:moveTo>
                  <a:cubicBezTo>
                    <a:pt x="19" y="0"/>
                    <a:pt x="5" y="53"/>
                    <a:pt x="5" y="113"/>
                  </a:cubicBezTo>
                  <a:cubicBezTo>
                    <a:pt x="1" y="174"/>
                    <a:pt x="13" y="227"/>
                    <a:pt x="27" y="227"/>
                  </a:cubicBezTo>
                  <a:cubicBezTo>
                    <a:pt x="40" y="227"/>
                    <a:pt x="49" y="174"/>
                    <a:pt x="49" y="113"/>
                  </a:cubicBezTo>
                  <a:cubicBezTo>
                    <a:pt x="53" y="53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7633975" y="4015946"/>
              <a:ext cx="2606" cy="11209"/>
            </a:xfrm>
            <a:custGeom>
              <a:rect b="b" l="l" r="r" t="t"/>
              <a:pathLst>
                <a:path extrusionOk="0" h="228" w="53">
                  <a:moveTo>
                    <a:pt x="31" y="0"/>
                  </a:moveTo>
                  <a:cubicBezTo>
                    <a:pt x="17" y="0"/>
                    <a:pt x="5" y="53"/>
                    <a:pt x="5" y="113"/>
                  </a:cubicBezTo>
                  <a:cubicBezTo>
                    <a:pt x="0" y="175"/>
                    <a:pt x="13" y="222"/>
                    <a:pt x="27" y="228"/>
                  </a:cubicBezTo>
                  <a:cubicBezTo>
                    <a:pt x="39" y="228"/>
                    <a:pt x="48" y="175"/>
                    <a:pt x="48" y="113"/>
                  </a:cubicBezTo>
                  <a:cubicBezTo>
                    <a:pt x="53" y="53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7633533" y="4038070"/>
              <a:ext cx="2606" cy="11012"/>
            </a:xfrm>
            <a:custGeom>
              <a:rect b="b" l="l" r="r" t="t"/>
              <a:pathLst>
                <a:path extrusionOk="0" h="224" w="53">
                  <a:moveTo>
                    <a:pt x="30" y="0"/>
                  </a:moveTo>
                  <a:cubicBezTo>
                    <a:pt x="18" y="0"/>
                    <a:pt x="4" y="48"/>
                    <a:pt x="4" y="113"/>
                  </a:cubicBezTo>
                  <a:cubicBezTo>
                    <a:pt x="0" y="175"/>
                    <a:pt x="14" y="223"/>
                    <a:pt x="26" y="223"/>
                  </a:cubicBezTo>
                  <a:cubicBezTo>
                    <a:pt x="40" y="223"/>
                    <a:pt x="48" y="175"/>
                    <a:pt x="48" y="113"/>
                  </a:cubicBezTo>
                  <a:cubicBezTo>
                    <a:pt x="52" y="52"/>
                    <a:pt x="44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7633090" y="4060144"/>
              <a:ext cx="2655" cy="11062"/>
            </a:xfrm>
            <a:custGeom>
              <a:rect b="b" l="l" r="r" t="t"/>
              <a:pathLst>
                <a:path extrusionOk="0" h="225" w="54">
                  <a:moveTo>
                    <a:pt x="31" y="1"/>
                  </a:moveTo>
                  <a:cubicBezTo>
                    <a:pt x="18" y="1"/>
                    <a:pt x="5" y="49"/>
                    <a:pt x="5" y="110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5" y="224"/>
                    <a:pt x="49" y="176"/>
                    <a:pt x="49" y="115"/>
                  </a:cubicBezTo>
                  <a:cubicBezTo>
                    <a:pt x="53" y="49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7632697" y="4082267"/>
              <a:ext cx="2606" cy="11062"/>
            </a:xfrm>
            <a:custGeom>
              <a:rect b="b" l="l" r="r" t="t"/>
              <a:pathLst>
                <a:path extrusionOk="0" h="225" w="53">
                  <a:moveTo>
                    <a:pt x="26" y="1"/>
                  </a:moveTo>
                  <a:cubicBezTo>
                    <a:pt x="17" y="1"/>
                    <a:pt x="4" y="49"/>
                    <a:pt x="4" y="111"/>
                  </a:cubicBezTo>
                  <a:cubicBezTo>
                    <a:pt x="0" y="172"/>
                    <a:pt x="9" y="224"/>
                    <a:pt x="21" y="224"/>
                  </a:cubicBezTo>
                  <a:cubicBezTo>
                    <a:pt x="35" y="224"/>
                    <a:pt x="47" y="176"/>
                    <a:pt x="47" y="111"/>
                  </a:cubicBezTo>
                  <a:cubicBezTo>
                    <a:pt x="53" y="49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7632206" y="4104440"/>
              <a:ext cx="2458" cy="11012"/>
            </a:xfrm>
            <a:custGeom>
              <a:rect b="b" l="l" r="r" t="t"/>
              <a:pathLst>
                <a:path extrusionOk="0" h="224" w="50">
                  <a:moveTo>
                    <a:pt x="25" y="1"/>
                  </a:moveTo>
                  <a:cubicBezTo>
                    <a:pt x="14" y="1"/>
                    <a:pt x="5" y="51"/>
                    <a:pt x="1" y="110"/>
                  </a:cubicBezTo>
                  <a:cubicBezTo>
                    <a:pt x="1" y="171"/>
                    <a:pt x="10" y="223"/>
                    <a:pt x="23" y="223"/>
                  </a:cubicBezTo>
                  <a:cubicBezTo>
                    <a:pt x="36" y="223"/>
                    <a:pt x="49" y="175"/>
                    <a:pt x="49" y="110"/>
                  </a:cubicBezTo>
                  <a:cubicBezTo>
                    <a:pt x="49" y="48"/>
                    <a:pt x="41" y="1"/>
                    <a:pt x="27" y="1"/>
                  </a:cubicBezTo>
                  <a:cubicBezTo>
                    <a:pt x="26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7631812" y="4126367"/>
              <a:ext cx="2409" cy="11209"/>
            </a:xfrm>
            <a:custGeom>
              <a:rect b="b" l="l" r="r" t="t"/>
              <a:pathLst>
                <a:path extrusionOk="0" h="228" w="49">
                  <a:moveTo>
                    <a:pt x="27" y="1"/>
                  </a:moveTo>
                  <a:cubicBezTo>
                    <a:pt x="13" y="1"/>
                    <a:pt x="5" y="53"/>
                    <a:pt x="0" y="114"/>
                  </a:cubicBezTo>
                  <a:cubicBezTo>
                    <a:pt x="0" y="175"/>
                    <a:pt x="9" y="227"/>
                    <a:pt x="22" y="227"/>
                  </a:cubicBezTo>
                  <a:cubicBezTo>
                    <a:pt x="35" y="227"/>
                    <a:pt x="49" y="175"/>
                    <a:pt x="49" y="114"/>
                  </a:cubicBezTo>
                  <a:cubicBezTo>
                    <a:pt x="49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7631419" y="4148490"/>
              <a:ext cx="2360" cy="11209"/>
            </a:xfrm>
            <a:custGeom>
              <a:rect b="b" l="l" r="r" t="t"/>
              <a:pathLst>
                <a:path extrusionOk="0" h="228" w="48">
                  <a:moveTo>
                    <a:pt x="26" y="1"/>
                  </a:moveTo>
                  <a:cubicBezTo>
                    <a:pt x="13" y="1"/>
                    <a:pt x="0" y="53"/>
                    <a:pt x="0" y="114"/>
                  </a:cubicBezTo>
                  <a:cubicBezTo>
                    <a:pt x="0" y="175"/>
                    <a:pt x="8" y="223"/>
                    <a:pt x="21" y="227"/>
                  </a:cubicBezTo>
                  <a:cubicBezTo>
                    <a:pt x="35" y="227"/>
                    <a:pt x="47" y="175"/>
                    <a:pt x="47" y="114"/>
                  </a:cubicBezTo>
                  <a:cubicBezTo>
                    <a:pt x="47" y="53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7630927" y="4170614"/>
              <a:ext cx="2409" cy="10963"/>
            </a:xfrm>
            <a:custGeom>
              <a:rect b="b" l="l" r="r" t="t"/>
              <a:pathLst>
                <a:path extrusionOk="0" h="223" w="49">
                  <a:moveTo>
                    <a:pt x="27" y="1"/>
                  </a:moveTo>
                  <a:cubicBezTo>
                    <a:pt x="14" y="1"/>
                    <a:pt x="1" y="49"/>
                    <a:pt x="1" y="114"/>
                  </a:cubicBezTo>
                  <a:cubicBezTo>
                    <a:pt x="1" y="176"/>
                    <a:pt x="10" y="223"/>
                    <a:pt x="23" y="223"/>
                  </a:cubicBezTo>
                  <a:cubicBezTo>
                    <a:pt x="36" y="223"/>
                    <a:pt x="45" y="176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7630288" y="4192737"/>
              <a:ext cx="2655" cy="11012"/>
            </a:xfrm>
            <a:custGeom>
              <a:rect b="b" l="l" r="r" t="t"/>
              <a:pathLst>
                <a:path extrusionOk="0" h="224" w="54">
                  <a:moveTo>
                    <a:pt x="31" y="1"/>
                  </a:moveTo>
                  <a:cubicBezTo>
                    <a:pt x="18" y="1"/>
                    <a:pt x="5" y="49"/>
                    <a:pt x="5" y="110"/>
                  </a:cubicBezTo>
                  <a:cubicBezTo>
                    <a:pt x="1" y="171"/>
                    <a:pt x="9" y="224"/>
                    <a:pt x="23" y="224"/>
                  </a:cubicBezTo>
                  <a:cubicBezTo>
                    <a:pt x="36" y="224"/>
                    <a:pt x="49" y="176"/>
                    <a:pt x="49" y="114"/>
                  </a:cubicBezTo>
                  <a:cubicBezTo>
                    <a:pt x="53" y="49"/>
                    <a:pt x="44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7629846" y="4214664"/>
              <a:ext cx="2409" cy="11209"/>
            </a:xfrm>
            <a:custGeom>
              <a:rect b="b" l="l" r="r" t="t"/>
              <a:pathLst>
                <a:path extrusionOk="0" h="228" w="49">
                  <a:moveTo>
                    <a:pt x="27" y="0"/>
                  </a:moveTo>
                  <a:cubicBezTo>
                    <a:pt x="14" y="0"/>
                    <a:pt x="6" y="53"/>
                    <a:pt x="1" y="114"/>
                  </a:cubicBezTo>
                  <a:cubicBezTo>
                    <a:pt x="1" y="175"/>
                    <a:pt x="10" y="228"/>
                    <a:pt x="23" y="228"/>
                  </a:cubicBezTo>
                  <a:cubicBezTo>
                    <a:pt x="36" y="228"/>
                    <a:pt x="49" y="175"/>
                    <a:pt x="49" y="114"/>
                  </a:cubicBezTo>
                  <a:cubicBezTo>
                    <a:pt x="49" y="53"/>
                    <a:pt x="40" y="4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7629452" y="4236787"/>
              <a:ext cx="2409" cy="11209"/>
            </a:xfrm>
            <a:custGeom>
              <a:rect b="b" l="l" r="r" t="t"/>
              <a:pathLst>
                <a:path extrusionOk="0" h="228" w="49">
                  <a:moveTo>
                    <a:pt x="26" y="0"/>
                  </a:moveTo>
                  <a:cubicBezTo>
                    <a:pt x="14" y="0"/>
                    <a:pt x="0" y="53"/>
                    <a:pt x="0" y="115"/>
                  </a:cubicBezTo>
                  <a:cubicBezTo>
                    <a:pt x="0" y="175"/>
                    <a:pt x="9" y="228"/>
                    <a:pt x="22" y="228"/>
                  </a:cubicBezTo>
                  <a:cubicBezTo>
                    <a:pt x="35" y="228"/>
                    <a:pt x="44" y="175"/>
                    <a:pt x="48" y="115"/>
                  </a:cubicBezTo>
                  <a:cubicBezTo>
                    <a:pt x="48" y="53"/>
                    <a:pt x="40" y="0"/>
                    <a:pt x="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7628813" y="4258911"/>
              <a:ext cx="2606" cy="11012"/>
            </a:xfrm>
            <a:custGeom>
              <a:rect b="b" l="l" r="r" t="t"/>
              <a:pathLst>
                <a:path extrusionOk="0" h="224" w="53">
                  <a:moveTo>
                    <a:pt x="31" y="0"/>
                  </a:moveTo>
                  <a:cubicBezTo>
                    <a:pt x="17" y="0"/>
                    <a:pt x="5" y="48"/>
                    <a:pt x="5" y="110"/>
                  </a:cubicBezTo>
                  <a:cubicBezTo>
                    <a:pt x="1" y="175"/>
                    <a:pt x="9" y="224"/>
                    <a:pt x="22" y="224"/>
                  </a:cubicBezTo>
                  <a:cubicBezTo>
                    <a:pt x="35" y="224"/>
                    <a:pt x="48" y="175"/>
                    <a:pt x="48" y="115"/>
                  </a:cubicBezTo>
                  <a:cubicBezTo>
                    <a:pt x="53" y="53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7628371" y="4281083"/>
              <a:ext cx="2409" cy="10963"/>
            </a:xfrm>
            <a:custGeom>
              <a:rect b="b" l="l" r="r" t="t"/>
              <a:pathLst>
                <a:path extrusionOk="0" h="223" w="49">
                  <a:moveTo>
                    <a:pt x="26" y="0"/>
                  </a:moveTo>
                  <a:cubicBezTo>
                    <a:pt x="14" y="0"/>
                    <a:pt x="4" y="47"/>
                    <a:pt x="0" y="109"/>
                  </a:cubicBezTo>
                  <a:cubicBezTo>
                    <a:pt x="0" y="170"/>
                    <a:pt x="10" y="223"/>
                    <a:pt x="22" y="223"/>
                  </a:cubicBezTo>
                  <a:cubicBezTo>
                    <a:pt x="36" y="223"/>
                    <a:pt x="48" y="174"/>
                    <a:pt x="48" y="109"/>
                  </a:cubicBezTo>
                  <a:cubicBezTo>
                    <a:pt x="48" y="47"/>
                    <a:pt x="40" y="0"/>
                    <a:pt x="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7627732" y="4302961"/>
              <a:ext cx="2606" cy="11209"/>
            </a:xfrm>
            <a:custGeom>
              <a:rect b="b" l="l" r="r" t="t"/>
              <a:pathLst>
                <a:path extrusionOk="0" h="228" w="53">
                  <a:moveTo>
                    <a:pt x="31" y="1"/>
                  </a:moveTo>
                  <a:cubicBezTo>
                    <a:pt x="17" y="1"/>
                    <a:pt x="5" y="53"/>
                    <a:pt x="5" y="114"/>
                  </a:cubicBezTo>
                  <a:cubicBezTo>
                    <a:pt x="1" y="175"/>
                    <a:pt x="9" y="227"/>
                    <a:pt x="23" y="227"/>
                  </a:cubicBezTo>
                  <a:cubicBezTo>
                    <a:pt x="35" y="227"/>
                    <a:pt x="49" y="175"/>
                    <a:pt x="49" y="114"/>
                  </a:cubicBezTo>
                  <a:cubicBezTo>
                    <a:pt x="53" y="53"/>
                    <a:pt x="44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7627289" y="4325084"/>
              <a:ext cx="2409" cy="11012"/>
            </a:xfrm>
            <a:custGeom>
              <a:rect b="b" l="l" r="r" t="t"/>
              <a:pathLst>
                <a:path extrusionOk="0" h="224" w="49">
                  <a:moveTo>
                    <a:pt x="26" y="1"/>
                  </a:moveTo>
                  <a:cubicBezTo>
                    <a:pt x="14" y="1"/>
                    <a:pt x="5" y="49"/>
                    <a:pt x="0" y="114"/>
                  </a:cubicBezTo>
                  <a:cubicBezTo>
                    <a:pt x="0" y="175"/>
                    <a:pt x="10" y="223"/>
                    <a:pt x="22" y="223"/>
                  </a:cubicBezTo>
                  <a:cubicBezTo>
                    <a:pt x="36" y="223"/>
                    <a:pt x="44" y="175"/>
                    <a:pt x="48" y="114"/>
                  </a:cubicBezTo>
                  <a:cubicBezTo>
                    <a:pt x="48" y="53"/>
                    <a:pt x="40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7626650" y="4347208"/>
              <a:ext cx="2606" cy="11012"/>
            </a:xfrm>
            <a:custGeom>
              <a:rect b="b" l="l" r="r" t="t"/>
              <a:pathLst>
                <a:path extrusionOk="0" h="224" w="53">
                  <a:moveTo>
                    <a:pt x="31" y="1"/>
                  </a:moveTo>
                  <a:cubicBezTo>
                    <a:pt x="18" y="1"/>
                    <a:pt x="5" y="49"/>
                    <a:pt x="5" y="110"/>
                  </a:cubicBezTo>
                  <a:cubicBezTo>
                    <a:pt x="1" y="171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0"/>
                  </a:cubicBezTo>
                  <a:cubicBezTo>
                    <a:pt x="53" y="49"/>
                    <a:pt x="45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7626257" y="4369134"/>
              <a:ext cx="2360" cy="11258"/>
            </a:xfrm>
            <a:custGeom>
              <a:rect b="b" l="l" r="r" t="t"/>
              <a:pathLst>
                <a:path extrusionOk="0" h="229" w="48">
                  <a:moveTo>
                    <a:pt x="26" y="1"/>
                  </a:moveTo>
                  <a:cubicBezTo>
                    <a:pt x="13" y="1"/>
                    <a:pt x="0" y="53"/>
                    <a:pt x="0" y="114"/>
                  </a:cubicBezTo>
                  <a:cubicBezTo>
                    <a:pt x="0" y="176"/>
                    <a:pt x="9" y="228"/>
                    <a:pt x="21" y="228"/>
                  </a:cubicBezTo>
                  <a:cubicBezTo>
                    <a:pt x="35" y="228"/>
                    <a:pt x="43" y="176"/>
                    <a:pt x="47" y="114"/>
                  </a:cubicBezTo>
                  <a:cubicBezTo>
                    <a:pt x="47" y="53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7625569" y="4391258"/>
              <a:ext cx="2409" cy="11012"/>
            </a:xfrm>
            <a:custGeom>
              <a:rect b="b" l="l" r="r" t="t"/>
              <a:pathLst>
                <a:path extrusionOk="0" h="224" w="49">
                  <a:moveTo>
                    <a:pt x="27" y="1"/>
                  </a:moveTo>
                  <a:cubicBezTo>
                    <a:pt x="14" y="1"/>
                    <a:pt x="5" y="49"/>
                    <a:pt x="0" y="110"/>
                  </a:cubicBezTo>
                  <a:cubicBezTo>
                    <a:pt x="0" y="176"/>
                    <a:pt x="9" y="224"/>
                    <a:pt x="23" y="224"/>
                  </a:cubicBezTo>
                  <a:cubicBezTo>
                    <a:pt x="35" y="224"/>
                    <a:pt x="49" y="176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7624929" y="4413381"/>
              <a:ext cx="2655" cy="9931"/>
            </a:xfrm>
            <a:custGeom>
              <a:rect b="b" l="l" r="r" t="t"/>
              <a:pathLst>
                <a:path extrusionOk="0" h="202" w="54">
                  <a:moveTo>
                    <a:pt x="30" y="0"/>
                  </a:moveTo>
                  <a:cubicBezTo>
                    <a:pt x="17" y="0"/>
                    <a:pt x="5" y="47"/>
                    <a:pt x="5" y="101"/>
                  </a:cubicBezTo>
                  <a:cubicBezTo>
                    <a:pt x="1" y="154"/>
                    <a:pt x="9" y="202"/>
                    <a:pt x="22" y="202"/>
                  </a:cubicBezTo>
                  <a:cubicBezTo>
                    <a:pt x="36" y="202"/>
                    <a:pt x="48" y="158"/>
                    <a:pt x="48" y="101"/>
                  </a:cubicBezTo>
                  <a:cubicBezTo>
                    <a:pt x="53" y="45"/>
                    <a:pt x="40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7514706" y="1446484"/>
              <a:ext cx="260020" cy="446740"/>
            </a:xfrm>
            <a:custGeom>
              <a:rect b="b" l="l" r="r" t="t"/>
              <a:pathLst>
                <a:path extrusionOk="0" h="9087" w="5289">
                  <a:moveTo>
                    <a:pt x="2334" y="1"/>
                  </a:moveTo>
                  <a:cubicBezTo>
                    <a:pt x="1532" y="1"/>
                    <a:pt x="729" y="198"/>
                    <a:pt x="1" y="595"/>
                  </a:cubicBezTo>
                  <a:cubicBezTo>
                    <a:pt x="1" y="595"/>
                    <a:pt x="57" y="3794"/>
                    <a:pt x="202" y="5176"/>
                  </a:cubicBezTo>
                  <a:cubicBezTo>
                    <a:pt x="350" y="6561"/>
                    <a:pt x="1753" y="6644"/>
                    <a:pt x="1753" y="6644"/>
                  </a:cubicBezTo>
                  <a:cubicBezTo>
                    <a:pt x="1753" y="6644"/>
                    <a:pt x="1876" y="8628"/>
                    <a:pt x="1902" y="9082"/>
                  </a:cubicBezTo>
                  <a:cubicBezTo>
                    <a:pt x="1902" y="9087"/>
                    <a:pt x="1906" y="9087"/>
                    <a:pt x="1910" y="9087"/>
                  </a:cubicBezTo>
                  <a:lnTo>
                    <a:pt x="5148" y="8012"/>
                  </a:lnTo>
                  <a:lnTo>
                    <a:pt x="5210" y="4035"/>
                  </a:lnTo>
                  <a:lnTo>
                    <a:pt x="5289" y="2575"/>
                  </a:lnTo>
                  <a:lnTo>
                    <a:pt x="5249" y="950"/>
                  </a:lnTo>
                  <a:lnTo>
                    <a:pt x="4904" y="732"/>
                  </a:lnTo>
                  <a:cubicBezTo>
                    <a:pt x="4119" y="245"/>
                    <a:pt x="3227" y="1"/>
                    <a:pt x="233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7525030" y="1575636"/>
              <a:ext cx="17895" cy="17699"/>
            </a:xfrm>
            <a:custGeom>
              <a:rect b="b" l="l" r="r" t="t"/>
              <a:pathLst>
                <a:path extrusionOk="0" h="360" w="364">
                  <a:moveTo>
                    <a:pt x="183" y="1"/>
                  </a:moveTo>
                  <a:cubicBezTo>
                    <a:pt x="180" y="1"/>
                    <a:pt x="178" y="1"/>
                    <a:pt x="175" y="1"/>
                  </a:cubicBezTo>
                  <a:cubicBezTo>
                    <a:pt x="75" y="5"/>
                    <a:pt x="0" y="88"/>
                    <a:pt x="4" y="189"/>
                  </a:cubicBezTo>
                  <a:cubicBezTo>
                    <a:pt x="9" y="283"/>
                    <a:pt x="88" y="360"/>
                    <a:pt x="181" y="360"/>
                  </a:cubicBezTo>
                  <a:cubicBezTo>
                    <a:pt x="183" y="360"/>
                    <a:pt x="186" y="360"/>
                    <a:pt x="188" y="360"/>
                  </a:cubicBezTo>
                  <a:cubicBezTo>
                    <a:pt x="289" y="354"/>
                    <a:pt x="363" y="272"/>
                    <a:pt x="359" y="171"/>
                  </a:cubicBezTo>
                  <a:cubicBezTo>
                    <a:pt x="355" y="78"/>
                    <a:pt x="275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7523949" y="1570375"/>
              <a:ext cx="35495" cy="11701"/>
            </a:xfrm>
            <a:custGeom>
              <a:rect b="b" l="l" r="r" t="t"/>
              <a:pathLst>
                <a:path extrusionOk="0" h="238" w="722">
                  <a:moveTo>
                    <a:pt x="393" y="0"/>
                  </a:moveTo>
                  <a:cubicBezTo>
                    <a:pt x="376" y="0"/>
                    <a:pt x="359" y="1"/>
                    <a:pt x="341" y="3"/>
                  </a:cubicBezTo>
                  <a:cubicBezTo>
                    <a:pt x="224" y="16"/>
                    <a:pt x="127" y="73"/>
                    <a:pt x="75" y="126"/>
                  </a:cubicBezTo>
                  <a:cubicBezTo>
                    <a:pt x="18" y="178"/>
                    <a:pt x="0" y="221"/>
                    <a:pt x="14" y="235"/>
                  </a:cubicBezTo>
                  <a:cubicBezTo>
                    <a:pt x="16" y="237"/>
                    <a:pt x="18" y="238"/>
                    <a:pt x="22" y="238"/>
                  </a:cubicBezTo>
                  <a:cubicBezTo>
                    <a:pt x="58" y="238"/>
                    <a:pt x="178" y="137"/>
                    <a:pt x="355" y="121"/>
                  </a:cubicBezTo>
                  <a:cubicBezTo>
                    <a:pt x="375" y="118"/>
                    <a:pt x="395" y="117"/>
                    <a:pt x="415" y="117"/>
                  </a:cubicBezTo>
                  <a:cubicBezTo>
                    <a:pt x="550" y="117"/>
                    <a:pt x="657" y="165"/>
                    <a:pt x="695" y="165"/>
                  </a:cubicBezTo>
                  <a:cubicBezTo>
                    <a:pt x="701" y="165"/>
                    <a:pt x="706" y="164"/>
                    <a:pt x="708" y="160"/>
                  </a:cubicBezTo>
                  <a:cubicBezTo>
                    <a:pt x="722" y="147"/>
                    <a:pt x="696" y="108"/>
                    <a:pt x="630" y="64"/>
                  </a:cubicBezTo>
                  <a:cubicBezTo>
                    <a:pt x="574" y="31"/>
                    <a:pt x="490" y="0"/>
                    <a:pt x="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7627535" y="1571703"/>
              <a:ext cx="19812" cy="17404"/>
            </a:xfrm>
            <a:custGeom>
              <a:rect b="b" l="l" r="r" t="t"/>
              <a:pathLst>
                <a:path extrusionOk="0" h="354" w="403">
                  <a:moveTo>
                    <a:pt x="201" y="0"/>
                  </a:moveTo>
                  <a:cubicBezTo>
                    <a:pt x="165" y="0"/>
                    <a:pt x="128" y="12"/>
                    <a:pt x="96" y="37"/>
                  </a:cubicBezTo>
                  <a:cubicBezTo>
                    <a:pt x="17" y="94"/>
                    <a:pt x="0" y="204"/>
                    <a:pt x="61" y="282"/>
                  </a:cubicBezTo>
                  <a:cubicBezTo>
                    <a:pt x="95" y="329"/>
                    <a:pt x="148" y="354"/>
                    <a:pt x="202" y="354"/>
                  </a:cubicBezTo>
                  <a:cubicBezTo>
                    <a:pt x="240" y="354"/>
                    <a:pt x="278" y="342"/>
                    <a:pt x="310" y="317"/>
                  </a:cubicBezTo>
                  <a:cubicBezTo>
                    <a:pt x="388" y="260"/>
                    <a:pt x="402" y="151"/>
                    <a:pt x="345" y="73"/>
                  </a:cubicBezTo>
                  <a:cubicBezTo>
                    <a:pt x="309" y="26"/>
                    <a:pt x="255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7628125" y="1565852"/>
              <a:ext cx="35299" cy="11504"/>
            </a:xfrm>
            <a:custGeom>
              <a:rect b="b" l="l" r="r" t="t"/>
              <a:pathLst>
                <a:path extrusionOk="0" h="234" w="718">
                  <a:moveTo>
                    <a:pt x="389" y="0"/>
                  </a:moveTo>
                  <a:cubicBezTo>
                    <a:pt x="372" y="0"/>
                    <a:pt x="355" y="1"/>
                    <a:pt x="338" y="3"/>
                  </a:cubicBezTo>
                  <a:cubicBezTo>
                    <a:pt x="219" y="16"/>
                    <a:pt x="124" y="69"/>
                    <a:pt x="71" y="121"/>
                  </a:cubicBezTo>
                  <a:cubicBezTo>
                    <a:pt x="15" y="178"/>
                    <a:pt x="1" y="222"/>
                    <a:pt x="9" y="230"/>
                  </a:cubicBezTo>
                  <a:cubicBezTo>
                    <a:pt x="12" y="232"/>
                    <a:pt x="14" y="233"/>
                    <a:pt x="18" y="233"/>
                  </a:cubicBezTo>
                  <a:cubicBezTo>
                    <a:pt x="57" y="233"/>
                    <a:pt x="178" y="132"/>
                    <a:pt x="350" y="117"/>
                  </a:cubicBezTo>
                  <a:cubicBezTo>
                    <a:pt x="372" y="115"/>
                    <a:pt x="394" y="113"/>
                    <a:pt x="414" y="113"/>
                  </a:cubicBezTo>
                  <a:cubicBezTo>
                    <a:pt x="551" y="113"/>
                    <a:pt x="657" y="161"/>
                    <a:pt x="695" y="161"/>
                  </a:cubicBezTo>
                  <a:cubicBezTo>
                    <a:pt x="702" y="161"/>
                    <a:pt x="707" y="159"/>
                    <a:pt x="709" y="156"/>
                  </a:cubicBezTo>
                  <a:cubicBezTo>
                    <a:pt x="717" y="147"/>
                    <a:pt x="691" y="103"/>
                    <a:pt x="626" y="65"/>
                  </a:cubicBezTo>
                  <a:cubicBezTo>
                    <a:pt x="574" y="30"/>
                    <a:pt x="489" y="0"/>
                    <a:pt x="3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7572522" y="1576078"/>
              <a:ext cx="25810" cy="83970"/>
            </a:xfrm>
            <a:custGeom>
              <a:rect b="b" l="l" r="r" t="t"/>
              <a:pathLst>
                <a:path extrusionOk="0" h="1708" w="525">
                  <a:moveTo>
                    <a:pt x="480" y="0"/>
                  </a:moveTo>
                  <a:cubicBezTo>
                    <a:pt x="452" y="0"/>
                    <a:pt x="305" y="455"/>
                    <a:pt x="149" y="1019"/>
                  </a:cubicBezTo>
                  <a:cubicBezTo>
                    <a:pt x="114" y="1154"/>
                    <a:pt x="79" y="1285"/>
                    <a:pt x="44" y="1426"/>
                  </a:cubicBezTo>
                  <a:cubicBezTo>
                    <a:pt x="31" y="1482"/>
                    <a:pt x="0" y="1552"/>
                    <a:pt x="35" y="1630"/>
                  </a:cubicBezTo>
                  <a:cubicBezTo>
                    <a:pt x="67" y="1695"/>
                    <a:pt x="126" y="1707"/>
                    <a:pt x="170" y="1707"/>
                  </a:cubicBezTo>
                  <a:cubicBezTo>
                    <a:pt x="186" y="1707"/>
                    <a:pt x="200" y="1706"/>
                    <a:pt x="210" y="1705"/>
                  </a:cubicBezTo>
                  <a:cubicBezTo>
                    <a:pt x="406" y="1696"/>
                    <a:pt x="525" y="1683"/>
                    <a:pt x="525" y="1666"/>
                  </a:cubicBezTo>
                  <a:cubicBezTo>
                    <a:pt x="525" y="1652"/>
                    <a:pt x="402" y="1640"/>
                    <a:pt x="210" y="1635"/>
                  </a:cubicBezTo>
                  <a:cubicBezTo>
                    <a:pt x="162" y="1630"/>
                    <a:pt x="118" y="1626"/>
                    <a:pt x="109" y="1596"/>
                  </a:cubicBezTo>
                  <a:cubicBezTo>
                    <a:pt x="97" y="1565"/>
                    <a:pt x="114" y="1509"/>
                    <a:pt x="131" y="1447"/>
                  </a:cubicBezTo>
                  <a:cubicBezTo>
                    <a:pt x="170" y="1311"/>
                    <a:pt x="210" y="1180"/>
                    <a:pt x="245" y="1049"/>
                  </a:cubicBezTo>
                  <a:cubicBezTo>
                    <a:pt x="402" y="476"/>
                    <a:pt x="507" y="10"/>
                    <a:pt x="481" y="0"/>
                  </a:cubicBezTo>
                  <a:cubicBezTo>
                    <a:pt x="480" y="0"/>
                    <a:pt x="480" y="0"/>
                    <a:pt x="4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7585009" y="1664277"/>
              <a:ext cx="51129" cy="29055"/>
            </a:xfrm>
            <a:custGeom>
              <a:rect b="b" l="l" r="r" t="t"/>
              <a:pathLst>
                <a:path extrusionOk="0" h="591" w="1040">
                  <a:moveTo>
                    <a:pt x="939" y="1"/>
                  </a:moveTo>
                  <a:cubicBezTo>
                    <a:pt x="924" y="1"/>
                    <a:pt x="340" y="368"/>
                    <a:pt x="0" y="383"/>
                  </a:cubicBezTo>
                  <a:cubicBezTo>
                    <a:pt x="0" y="383"/>
                    <a:pt x="159" y="591"/>
                    <a:pt x="413" y="591"/>
                  </a:cubicBezTo>
                  <a:cubicBezTo>
                    <a:pt x="483" y="591"/>
                    <a:pt x="560" y="575"/>
                    <a:pt x="642" y="536"/>
                  </a:cubicBezTo>
                  <a:cubicBezTo>
                    <a:pt x="1039" y="348"/>
                    <a:pt x="908" y="25"/>
                    <a:pt x="908" y="25"/>
                  </a:cubicBezTo>
                  <a:cubicBezTo>
                    <a:pt x="932" y="8"/>
                    <a:pt x="941" y="1"/>
                    <a:pt x="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7600889" y="1739988"/>
              <a:ext cx="88984" cy="51227"/>
            </a:xfrm>
            <a:custGeom>
              <a:rect b="b" l="l" r="r" t="t"/>
              <a:pathLst>
                <a:path extrusionOk="0" h="1042" w="1810">
                  <a:moveTo>
                    <a:pt x="1809" y="1"/>
                  </a:moveTo>
                  <a:cubicBezTo>
                    <a:pt x="936" y="670"/>
                    <a:pt x="0" y="700"/>
                    <a:pt x="0" y="700"/>
                  </a:cubicBezTo>
                  <a:lnTo>
                    <a:pt x="44" y="1041"/>
                  </a:lnTo>
                  <a:cubicBezTo>
                    <a:pt x="1438" y="1037"/>
                    <a:pt x="1809" y="1"/>
                    <a:pt x="1809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7480980" y="1388275"/>
              <a:ext cx="320343" cy="244387"/>
            </a:xfrm>
            <a:custGeom>
              <a:rect b="b" l="l" r="r" t="t"/>
              <a:pathLst>
                <a:path extrusionOk="0" h="4971" w="6516">
                  <a:moveTo>
                    <a:pt x="3129" y="0"/>
                  </a:moveTo>
                  <a:cubicBezTo>
                    <a:pt x="2898" y="0"/>
                    <a:pt x="2671" y="43"/>
                    <a:pt x="2461" y="141"/>
                  </a:cubicBezTo>
                  <a:cubicBezTo>
                    <a:pt x="2251" y="242"/>
                    <a:pt x="2068" y="390"/>
                    <a:pt x="1854" y="473"/>
                  </a:cubicBezTo>
                  <a:cubicBezTo>
                    <a:pt x="1399" y="652"/>
                    <a:pt x="840" y="521"/>
                    <a:pt x="442" y="801"/>
                  </a:cubicBezTo>
                  <a:cubicBezTo>
                    <a:pt x="79" y="1063"/>
                    <a:pt x="1" y="1614"/>
                    <a:pt x="210" y="2007"/>
                  </a:cubicBezTo>
                  <a:cubicBezTo>
                    <a:pt x="424" y="2400"/>
                    <a:pt x="862" y="2636"/>
                    <a:pt x="1303" y="2693"/>
                  </a:cubicBezTo>
                  <a:cubicBezTo>
                    <a:pt x="1389" y="2704"/>
                    <a:pt x="1475" y="2709"/>
                    <a:pt x="1561" y="2709"/>
                  </a:cubicBezTo>
                  <a:cubicBezTo>
                    <a:pt x="1918" y="2709"/>
                    <a:pt x="2276" y="2621"/>
                    <a:pt x="2614" y="2501"/>
                  </a:cubicBezTo>
                  <a:cubicBezTo>
                    <a:pt x="2791" y="2439"/>
                    <a:pt x="2980" y="2370"/>
                    <a:pt x="3162" y="2370"/>
                  </a:cubicBezTo>
                  <a:cubicBezTo>
                    <a:pt x="3236" y="2370"/>
                    <a:pt x="3308" y="2381"/>
                    <a:pt x="3379" y="2409"/>
                  </a:cubicBezTo>
                  <a:cubicBezTo>
                    <a:pt x="3611" y="2497"/>
                    <a:pt x="3772" y="2755"/>
                    <a:pt x="4021" y="2776"/>
                  </a:cubicBezTo>
                  <a:cubicBezTo>
                    <a:pt x="4033" y="2777"/>
                    <a:pt x="4045" y="2777"/>
                    <a:pt x="4057" y="2777"/>
                  </a:cubicBezTo>
                  <a:cubicBezTo>
                    <a:pt x="4195" y="2777"/>
                    <a:pt x="4344" y="2720"/>
                    <a:pt x="4472" y="2720"/>
                  </a:cubicBezTo>
                  <a:cubicBezTo>
                    <a:pt x="4541" y="2720"/>
                    <a:pt x="4603" y="2736"/>
                    <a:pt x="4654" y="2785"/>
                  </a:cubicBezTo>
                  <a:cubicBezTo>
                    <a:pt x="4720" y="2846"/>
                    <a:pt x="4738" y="2938"/>
                    <a:pt x="4755" y="3025"/>
                  </a:cubicBezTo>
                  <a:cubicBezTo>
                    <a:pt x="4838" y="3506"/>
                    <a:pt x="5122" y="4467"/>
                    <a:pt x="5205" y="4944"/>
                  </a:cubicBezTo>
                  <a:cubicBezTo>
                    <a:pt x="5249" y="4962"/>
                    <a:pt x="5289" y="4970"/>
                    <a:pt x="5327" y="4970"/>
                  </a:cubicBezTo>
                  <a:cubicBezTo>
                    <a:pt x="5565" y="4970"/>
                    <a:pt x="5716" y="4658"/>
                    <a:pt x="6009" y="4651"/>
                  </a:cubicBezTo>
                  <a:cubicBezTo>
                    <a:pt x="6062" y="3598"/>
                    <a:pt x="6516" y="2540"/>
                    <a:pt x="6250" y="1517"/>
                  </a:cubicBezTo>
                  <a:cubicBezTo>
                    <a:pt x="6189" y="1264"/>
                    <a:pt x="6066" y="1010"/>
                    <a:pt x="5848" y="867"/>
                  </a:cubicBezTo>
                  <a:cubicBezTo>
                    <a:pt x="5755" y="804"/>
                    <a:pt x="5639" y="771"/>
                    <a:pt x="5525" y="771"/>
                  </a:cubicBezTo>
                  <a:cubicBezTo>
                    <a:pt x="5384" y="771"/>
                    <a:pt x="5246" y="821"/>
                    <a:pt x="5158" y="927"/>
                  </a:cubicBezTo>
                  <a:lnTo>
                    <a:pt x="5158" y="927"/>
                  </a:lnTo>
                  <a:cubicBezTo>
                    <a:pt x="4772" y="635"/>
                    <a:pt x="4381" y="343"/>
                    <a:pt x="3934" y="163"/>
                  </a:cubicBezTo>
                  <a:cubicBezTo>
                    <a:pt x="3680" y="61"/>
                    <a:pt x="3402" y="0"/>
                    <a:pt x="31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7747640" y="1559805"/>
              <a:ext cx="59044" cy="85641"/>
            </a:xfrm>
            <a:custGeom>
              <a:rect b="b" l="l" r="r" t="t"/>
              <a:pathLst>
                <a:path extrusionOk="0" h="1742" w="1201">
                  <a:moveTo>
                    <a:pt x="321" y="0"/>
                  </a:moveTo>
                  <a:cubicBezTo>
                    <a:pt x="147" y="0"/>
                    <a:pt x="10" y="51"/>
                    <a:pt x="0" y="57"/>
                  </a:cubicBezTo>
                  <a:cubicBezTo>
                    <a:pt x="0" y="57"/>
                    <a:pt x="53" y="1673"/>
                    <a:pt x="61" y="1704"/>
                  </a:cubicBezTo>
                  <a:cubicBezTo>
                    <a:pt x="62" y="1715"/>
                    <a:pt x="173" y="1741"/>
                    <a:pt x="322" y="1741"/>
                  </a:cubicBezTo>
                  <a:cubicBezTo>
                    <a:pt x="662" y="1741"/>
                    <a:pt x="1200" y="1604"/>
                    <a:pt x="1088" y="825"/>
                  </a:cubicBezTo>
                  <a:cubicBezTo>
                    <a:pt x="988" y="136"/>
                    <a:pt x="605" y="0"/>
                    <a:pt x="32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7762635" y="1576914"/>
              <a:ext cx="24975" cy="48671"/>
            </a:xfrm>
            <a:custGeom>
              <a:rect b="b" l="l" r="r" t="t"/>
              <a:pathLst>
                <a:path extrusionOk="0" h="990" w="508">
                  <a:moveTo>
                    <a:pt x="155" y="0"/>
                  </a:moveTo>
                  <a:cubicBezTo>
                    <a:pt x="150" y="0"/>
                    <a:pt x="146" y="1"/>
                    <a:pt x="141" y="1"/>
                  </a:cubicBezTo>
                  <a:cubicBezTo>
                    <a:pt x="101" y="1"/>
                    <a:pt x="62" y="19"/>
                    <a:pt x="36" y="45"/>
                  </a:cubicBezTo>
                  <a:cubicBezTo>
                    <a:pt x="14" y="71"/>
                    <a:pt x="6" y="98"/>
                    <a:pt x="6" y="119"/>
                  </a:cubicBezTo>
                  <a:cubicBezTo>
                    <a:pt x="1" y="163"/>
                    <a:pt x="23" y="185"/>
                    <a:pt x="26" y="185"/>
                  </a:cubicBezTo>
                  <a:cubicBezTo>
                    <a:pt x="26" y="185"/>
                    <a:pt x="27" y="185"/>
                    <a:pt x="27" y="185"/>
                  </a:cubicBezTo>
                  <a:cubicBezTo>
                    <a:pt x="36" y="181"/>
                    <a:pt x="22" y="158"/>
                    <a:pt x="36" y="128"/>
                  </a:cubicBezTo>
                  <a:cubicBezTo>
                    <a:pt x="44" y="95"/>
                    <a:pt x="73" y="57"/>
                    <a:pt x="126" y="57"/>
                  </a:cubicBezTo>
                  <a:cubicBezTo>
                    <a:pt x="130" y="57"/>
                    <a:pt x="136" y="57"/>
                    <a:pt x="141" y="58"/>
                  </a:cubicBezTo>
                  <a:cubicBezTo>
                    <a:pt x="202" y="58"/>
                    <a:pt x="262" y="106"/>
                    <a:pt x="311" y="185"/>
                  </a:cubicBezTo>
                  <a:cubicBezTo>
                    <a:pt x="355" y="259"/>
                    <a:pt x="394" y="355"/>
                    <a:pt x="403" y="455"/>
                  </a:cubicBezTo>
                  <a:cubicBezTo>
                    <a:pt x="429" y="657"/>
                    <a:pt x="355" y="858"/>
                    <a:pt x="246" y="919"/>
                  </a:cubicBezTo>
                  <a:cubicBezTo>
                    <a:pt x="211" y="937"/>
                    <a:pt x="176" y="945"/>
                    <a:pt x="147" y="945"/>
                  </a:cubicBezTo>
                  <a:cubicBezTo>
                    <a:pt x="127" y="945"/>
                    <a:pt x="110" y="942"/>
                    <a:pt x="97" y="937"/>
                  </a:cubicBezTo>
                  <a:cubicBezTo>
                    <a:pt x="66" y="928"/>
                    <a:pt x="48" y="914"/>
                    <a:pt x="42" y="914"/>
                  </a:cubicBezTo>
                  <a:cubicBezTo>
                    <a:pt x="41" y="914"/>
                    <a:pt x="41" y="914"/>
                    <a:pt x="40" y="915"/>
                  </a:cubicBezTo>
                  <a:cubicBezTo>
                    <a:pt x="36" y="919"/>
                    <a:pt x="49" y="945"/>
                    <a:pt x="84" y="967"/>
                  </a:cubicBezTo>
                  <a:cubicBezTo>
                    <a:pt x="107" y="980"/>
                    <a:pt x="139" y="989"/>
                    <a:pt x="177" y="989"/>
                  </a:cubicBezTo>
                  <a:cubicBezTo>
                    <a:pt x="205" y="989"/>
                    <a:pt x="236" y="984"/>
                    <a:pt x="268" y="971"/>
                  </a:cubicBezTo>
                  <a:cubicBezTo>
                    <a:pt x="425" y="901"/>
                    <a:pt x="508" y="675"/>
                    <a:pt x="482" y="447"/>
                  </a:cubicBezTo>
                  <a:cubicBezTo>
                    <a:pt x="468" y="334"/>
                    <a:pt x="425" y="229"/>
                    <a:pt x="367" y="145"/>
                  </a:cubicBezTo>
                  <a:cubicBezTo>
                    <a:pt x="318" y="67"/>
                    <a:pt x="237" y="0"/>
                    <a:pt x="155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7723747" y="1399042"/>
              <a:ext cx="12340" cy="40215"/>
            </a:xfrm>
            <a:custGeom>
              <a:rect b="b" l="l" r="r" t="t"/>
              <a:pathLst>
                <a:path extrusionOk="0" h="818" w="251">
                  <a:moveTo>
                    <a:pt x="33" y="0"/>
                  </a:moveTo>
                  <a:cubicBezTo>
                    <a:pt x="32" y="0"/>
                    <a:pt x="32" y="0"/>
                    <a:pt x="31" y="1"/>
                  </a:cubicBezTo>
                  <a:cubicBezTo>
                    <a:pt x="0" y="5"/>
                    <a:pt x="18" y="197"/>
                    <a:pt x="71" y="420"/>
                  </a:cubicBezTo>
                  <a:cubicBezTo>
                    <a:pt x="123" y="645"/>
                    <a:pt x="187" y="818"/>
                    <a:pt x="219" y="818"/>
                  </a:cubicBezTo>
                  <a:cubicBezTo>
                    <a:pt x="219" y="818"/>
                    <a:pt x="219" y="818"/>
                    <a:pt x="220" y="818"/>
                  </a:cubicBezTo>
                  <a:cubicBezTo>
                    <a:pt x="250" y="809"/>
                    <a:pt x="236" y="622"/>
                    <a:pt x="184" y="394"/>
                  </a:cubicBezTo>
                  <a:cubicBezTo>
                    <a:pt x="133" y="176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7731662" y="1401598"/>
              <a:ext cx="19223" cy="37708"/>
            </a:xfrm>
            <a:custGeom>
              <a:rect b="b" l="l" r="r" t="t"/>
              <a:pathLst>
                <a:path extrusionOk="0" h="767" w="391">
                  <a:moveTo>
                    <a:pt x="360" y="0"/>
                  </a:moveTo>
                  <a:cubicBezTo>
                    <a:pt x="326" y="0"/>
                    <a:pt x="229" y="158"/>
                    <a:pt x="146" y="360"/>
                  </a:cubicBezTo>
                  <a:cubicBezTo>
                    <a:pt x="53" y="570"/>
                    <a:pt x="1" y="753"/>
                    <a:pt x="32" y="766"/>
                  </a:cubicBezTo>
                  <a:cubicBezTo>
                    <a:pt x="34" y="766"/>
                    <a:pt x="35" y="767"/>
                    <a:pt x="36" y="767"/>
                  </a:cubicBezTo>
                  <a:cubicBezTo>
                    <a:pt x="70" y="767"/>
                    <a:pt x="162" y="609"/>
                    <a:pt x="251" y="407"/>
                  </a:cubicBezTo>
                  <a:cubicBezTo>
                    <a:pt x="342" y="197"/>
                    <a:pt x="390" y="14"/>
                    <a:pt x="364" y="1"/>
                  </a:cubicBezTo>
                  <a:cubicBezTo>
                    <a:pt x="363" y="1"/>
                    <a:pt x="361" y="0"/>
                    <a:pt x="3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7042300" y="1906897"/>
              <a:ext cx="773228" cy="635032"/>
            </a:xfrm>
            <a:custGeom>
              <a:rect b="b" l="l" r="r" t="t"/>
              <a:pathLst>
                <a:path extrusionOk="0" h="12917" w="15728">
                  <a:moveTo>
                    <a:pt x="1989" y="1"/>
                  </a:moveTo>
                  <a:cubicBezTo>
                    <a:pt x="1760" y="1"/>
                    <a:pt x="1743" y="302"/>
                    <a:pt x="1988" y="653"/>
                  </a:cubicBezTo>
                  <a:cubicBezTo>
                    <a:pt x="2241" y="1024"/>
                    <a:pt x="2958" y="2095"/>
                    <a:pt x="2867" y="2170"/>
                  </a:cubicBezTo>
                  <a:cubicBezTo>
                    <a:pt x="2860" y="2175"/>
                    <a:pt x="2852" y="2177"/>
                    <a:pt x="2843" y="2177"/>
                  </a:cubicBezTo>
                  <a:cubicBezTo>
                    <a:pt x="2592" y="2177"/>
                    <a:pt x="1390" y="425"/>
                    <a:pt x="1390" y="425"/>
                  </a:cubicBezTo>
                  <a:cubicBezTo>
                    <a:pt x="1390" y="425"/>
                    <a:pt x="1244" y="138"/>
                    <a:pt x="1051" y="138"/>
                  </a:cubicBezTo>
                  <a:cubicBezTo>
                    <a:pt x="1019" y="138"/>
                    <a:pt x="986" y="145"/>
                    <a:pt x="952" y="163"/>
                  </a:cubicBezTo>
                  <a:cubicBezTo>
                    <a:pt x="525" y="399"/>
                    <a:pt x="1961" y="2313"/>
                    <a:pt x="2102" y="2493"/>
                  </a:cubicBezTo>
                  <a:cubicBezTo>
                    <a:pt x="2157" y="2566"/>
                    <a:pt x="2134" y="2613"/>
                    <a:pt x="2086" y="2613"/>
                  </a:cubicBezTo>
                  <a:cubicBezTo>
                    <a:pt x="2051" y="2613"/>
                    <a:pt x="2002" y="2587"/>
                    <a:pt x="1961" y="2527"/>
                  </a:cubicBezTo>
                  <a:cubicBezTo>
                    <a:pt x="1868" y="2392"/>
                    <a:pt x="847" y="949"/>
                    <a:pt x="474" y="949"/>
                  </a:cubicBezTo>
                  <a:cubicBezTo>
                    <a:pt x="450" y="949"/>
                    <a:pt x="428" y="955"/>
                    <a:pt x="410" y="968"/>
                  </a:cubicBezTo>
                  <a:cubicBezTo>
                    <a:pt x="96" y="1186"/>
                    <a:pt x="1372" y="2523"/>
                    <a:pt x="1542" y="2925"/>
                  </a:cubicBezTo>
                  <a:cubicBezTo>
                    <a:pt x="1565" y="2980"/>
                    <a:pt x="1568" y="3004"/>
                    <a:pt x="1554" y="3004"/>
                  </a:cubicBezTo>
                  <a:cubicBezTo>
                    <a:pt x="1457" y="3004"/>
                    <a:pt x="588" y="1906"/>
                    <a:pt x="254" y="1906"/>
                  </a:cubicBezTo>
                  <a:cubicBezTo>
                    <a:pt x="232" y="1906"/>
                    <a:pt x="213" y="1910"/>
                    <a:pt x="196" y="1920"/>
                  </a:cubicBezTo>
                  <a:cubicBezTo>
                    <a:pt x="79" y="1990"/>
                    <a:pt x="0" y="2055"/>
                    <a:pt x="743" y="2934"/>
                  </a:cubicBezTo>
                  <a:cubicBezTo>
                    <a:pt x="1210" y="3493"/>
                    <a:pt x="2334" y="4512"/>
                    <a:pt x="3115" y="5206"/>
                  </a:cubicBezTo>
                  <a:cubicBezTo>
                    <a:pt x="4637" y="7013"/>
                    <a:pt x="9797" y="12917"/>
                    <a:pt x="12403" y="12917"/>
                  </a:cubicBezTo>
                  <a:cubicBezTo>
                    <a:pt x="12476" y="12917"/>
                    <a:pt x="12547" y="12912"/>
                    <a:pt x="12617" y="12902"/>
                  </a:cubicBezTo>
                  <a:cubicBezTo>
                    <a:pt x="13171" y="12828"/>
                    <a:pt x="13687" y="12562"/>
                    <a:pt x="14006" y="12037"/>
                  </a:cubicBezTo>
                  <a:cubicBezTo>
                    <a:pt x="14736" y="10839"/>
                    <a:pt x="15287" y="9873"/>
                    <a:pt x="15727" y="8715"/>
                  </a:cubicBezTo>
                  <a:lnTo>
                    <a:pt x="11677" y="7339"/>
                  </a:lnTo>
                  <a:cubicBezTo>
                    <a:pt x="11537" y="7785"/>
                    <a:pt x="11419" y="8069"/>
                    <a:pt x="11279" y="8221"/>
                  </a:cubicBezTo>
                  <a:cubicBezTo>
                    <a:pt x="11244" y="8260"/>
                    <a:pt x="11195" y="8278"/>
                    <a:pt x="11132" y="8278"/>
                  </a:cubicBezTo>
                  <a:cubicBezTo>
                    <a:pt x="10057" y="8278"/>
                    <a:pt x="5139" y="2934"/>
                    <a:pt x="5139" y="2934"/>
                  </a:cubicBezTo>
                  <a:cubicBezTo>
                    <a:pt x="5108" y="2724"/>
                    <a:pt x="5051" y="1972"/>
                    <a:pt x="5095" y="1767"/>
                  </a:cubicBezTo>
                  <a:cubicBezTo>
                    <a:pt x="5148" y="1518"/>
                    <a:pt x="5231" y="1190"/>
                    <a:pt x="5331" y="1024"/>
                  </a:cubicBezTo>
                  <a:cubicBezTo>
                    <a:pt x="5441" y="850"/>
                    <a:pt x="5315" y="637"/>
                    <a:pt x="5148" y="637"/>
                  </a:cubicBezTo>
                  <a:cubicBezTo>
                    <a:pt x="5123" y="637"/>
                    <a:pt x="5096" y="642"/>
                    <a:pt x="5069" y="653"/>
                  </a:cubicBezTo>
                  <a:cubicBezTo>
                    <a:pt x="4868" y="736"/>
                    <a:pt x="4510" y="1291"/>
                    <a:pt x="4418" y="2055"/>
                  </a:cubicBezTo>
                  <a:cubicBezTo>
                    <a:pt x="4393" y="2264"/>
                    <a:pt x="4314" y="2345"/>
                    <a:pt x="4208" y="2345"/>
                  </a:cubicBezTo>
                  <a:cubicBezTo>
                    <a:pt x="3925" y="2345"/>
                    <a:pt x="3448" y="1770"/>
                    <a:pt x="3272" y="1500"/>
                  </a:cubicBezTo>
                  <a:cubicBezTo>
                    <a:pt x="3028" y="1133"/>
                    <a:pt x="2189" y="20"/>
                    <a:pt x="2014" y="2"/>
                  </a:cubicBezTo>
                  <a:cubicBezTo>
                    <a:pt x="2005" y="1"/>
                    <a:pt x="1997" y="1"/>
                    <a:pt x="1989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1" name="Google Shape;881;p42"/>
          <p:cNvSpPr txBox="1"/>
          <p:nvPr/>
        </p:nvSpPr>
        <p:spPr>
          <a:xfrm>
            <a:off x="866350" y="3462000"/>
            <a:ext cx="2591400" cy="59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