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2c6ed78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2c6ed78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2c6ed78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22c6ed78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2c6ed78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22c6ed78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22c6ed78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22c6ed78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22c6ed78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22c6ed78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2c6ed78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2c6ed78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2c6ed78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2c6ed78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2c6ed78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2c6ed78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2c6ed78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2c6ed78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2c6ed78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22c6ed78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2c6ed78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2c6ed78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22c6ed78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22c6ed78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2c6ed78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22c6ed78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22c6ed78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22c6ed78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2c6ed78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2c6ed78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2c6ed78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22c6ed78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22c6ed78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22c6ed78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22c6ed78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22c6ed78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2c6ed78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22c6ed78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22c6ed78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22c6ed78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2c6ed78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22c6ed78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2c6ed7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2c6ed7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22c6ed7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22c6ed7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2c6ed78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2c6ed78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2c6ed7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2c6ed7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2c6ed78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2c6ed78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2c6ed78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2c6ed78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r.000webhost.com" TargetMode="External"/><Relationship Id="rId3" Type="http://schemas.openxmlformats.org/officeDocument/2006/relationships/hyperlink" Target="https://donweb.com/es-ar/" TargetMode="External"/><Relationship Id="rId7" Type="http://schemas.openxmlformats.org/officeDocument/2006/relationships/hyperlink" Target="https://www.infinityfree.n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atincloud.com/argentina" TargetMode="External"/><Relationship Id="rId5" Type="http://schemas.openxmlformats.org/officeDocument/2006/relationships/hyperlink" Target="https://www.hostinger.com.ar/" TargetMode="External"/><Relationship Id="rId4" Type="http://schemas.openxmlformats.org/officeDocument/2006/relationships/hyperlink" Target="https://wiroos.com/argentina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c.a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Y DOMINIOS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49" y="542675"/>
            <a:ext cx="7376252" cy="41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63"/>
            <a:ext cx="7376249" cy="415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73"/>
            <a:ext cx="7376249" cy="41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75"/>
            <a:ext cx="7376249" cy="415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75"/>
            <a:ext cx="7376249" cy="415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75"/>
            <a:ext cx="7376249" cy="41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542675"/>
            <a:ext cx="7376249" cy="415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893700" y="521675"/>
            <a:ext cx="75870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importante tener en cuenta que el dominio no se compra, sino que </a:t>
            </a:r>
            <a:r>
              <a:rPr lang="en">
                <a:solidFill>
                  <a:schemeClr val="accent3"/>
                </a:solidFill>
              </a:rPr>
              <a:t>se contrata por el período de un año</a:t>
            </a:r>
            <a:r>
              <a:rPr lang="en"/>
              <a:t>. Pasados 365 días </a:t>
            </a:r>
            <a:r>
              <a:rPr lang="en">
                <a:solidFill>
                  <a:schemeClr val="accent3"/>
                </a:solidFill>
              </a:rPr>
              <a:t>deberá renovarse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Tenemos el dominio, pero no tenemos dónde alojar los archivos de nuestro sitio, ahí es donde tenemos que pensar en un </a:t>
            </a:r>
            <a:r>
              <a:rPr lang="en" b="1">
                <a:solidFill>
                  <a:schemeClr val="accent5"/>
                </a:solidFill>
              </a:rPr>
              <a:t>hosting</a:t>
            </a:r>
            <a:r>
              <a:rPr lang="en"/>
              <a:t>.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4294967295"/>
          </p:nvPr>
        </p:nvSpPr>
        <p:spPr>
          <a:xfrm>
            <a:off x="1961250" y="4343075"/>
            <a:ext cx="5221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accent4"/>
                </a:solidFill>
              </a:rPr>
              <a:t>El orden de contratación es indistinto. Podemos tener dominio sin hosting o viceversa.</a:t>
            </a:r>
            <a:endParaRPr sz="900" i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E11A66A-E26E-7C6B-1CAE-8069389FA0B0}"/>
              </a:ext>
            </a:extLst>
          </p:cNvPr>
          <p:cNvSpPr txBox="1">
            <a:spLocks/>
          </p:cNvSpPr>
          <p:nvPr/>
        </p:nvSpPr>
        <p:spPr>
          <a:xfrm>
            <a:off x="655768" y="365125"/>
            <a:ext cx="7832464" cy="7429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AR" sz="3200" dirty="0" smtClean="0">
                <a:solidFill>
                  <a:schemeClr val="accent3">
                    <a:lumMod val="75000"/>
                  </a:schemeClr>
                </a:solidFill>
                <a:latin typeface="Lato" panose="020B0604020202020204" charset="0"/>
              </a:rPr>
              <a:t>Requerimientos sobre dominio</a:t>
            </a:r>
            <a:endParaRPr lang="es-AR" sz="3200" dirty="0">
              <a:solidFill>
                <a:schemeClr val="accent3">
                  <a:lumMod val="7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8E43A6-D9C9-2305-50F1-82A06EA1E340}"/>
              </a:ext>
            </a:extLst>
          </p:cNvPr>
          <p:cNvSpPr txBox="1">
            <a:spLocks/>
          </p:cNvSpPr>
          <p:nvPr/>
        </p:nvSpPr>
        <p:spPr>
          <a:xfrm>
            <a:off x="467166" y="1104249"/>
            <a:ext cx="8429408" cy="368290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latin typeface="Raleway" panose="020B0604020202020204" charset="0"/>
              </a:rPr>
              <a:t>¿Está disponible el dominio en nic.ar?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Si está disponible, se compra teniendo clave fiscal 3, mínimo.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Si NO está disponible, se ingresa en disputa con quien tenga el dominio.</a:t>
            </a:r>
          </a:p>
          <a:p>
            <a:r>
              <a:rPr lang="es-AR" sz="1800" dirty="0" smtClean="0">
                <a:latin typeface="Raleway" panose="020B0604020202020204" charset="0"/>
              </a:rPr>
              <a:t>¿Lo compra el cliente o el </a:t>
            </a:r>
            <a:r>
              <a:rPr lang="es-AR" sz="1800" dirty="0" err="1" smtClean="0">
                <a:latin typeface="Raleway" panose="020B0604020202020204" charset="0"/>
              </a:rPr>
              <a:t>developer</a:t>
            </a:r>
            <a:r>
              <a:rPr lang="es-AR" sz="1800" dirty="0" smtClean="0">
                <a:latin typeface="Raleway" panose="020B060402020202020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Siempre lo paga el cliente, nosotros asesoramos en el tramite.</a:t>
            </a:r>
          </a:p>
          <a:p>
            <a:r>
              <a:rPr lang="es-AR" sz="1800" dirty="0" smtClean="0">
                <a:latin typeface="Raleway" panose="020B0604020202020204" charset="0"/>
              </a:rPr>
              <a:t>¿Cómo conectamos nuestra pagina al servidor y tu dominio?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Mediante DNS, es decir </a:t>
            </a:r>
            <a:r>
              <a:rPr lang="es-AR" sz="1800" dirty="0" err="1" smtClean="0">
                <a:latin typeface="Raleway" panose="020B0604020202020204" charset="0"/>
              </a:rPr>
              <a:t>Domain</a:t>
            </a:r>
            <a:r>
              <a:rPr lang="es-AR" sz="1800" dirty="0" smtClean="0">
                <a:latin typeface="Raleway" panose="020B0604020202020204" charset="0"/>
              </a:rPr>
              <a:t> </a:t>
            </a:r>
            <a:r>
              <a:rPr lang="es-AR" sz="1800" dirty="0" err="1" smtClean="0">
                <a:latin typeface="Raleway" panose="020B0604020202020204" charset="0"/>
              </a:rPr>
              <a:t>Name</a:t>
            </a:r>
            <a:r>
              <a:rPr lang="es-AR" sz="1800" dirty="0" smtClean="0">
                <a:latin typeface="Raleway" panose="020B0604020202020204" charset="0"/>
              </a:rPr>
              <a:t> </a:t>
            </a:r>
            <a:r>
              <a:rPr lang="es-AR" sz="1800" dirty="0" err="1" smtClean="0">
                <a:latin typeface="Raleway" panose="020B0604020202020204" charset="0"/>
              </a:rPr>
              <a:t>System</a:t>
            </a:r>
            <a:r>
              <a:rPr lang="es-AR" sz="1800" dirty="0" smtClean="0">
                <a:latin typeface="Raleway" panose="020B0604020202020204" charset="0"/>
              </a:rPr>
              <a:t>, o Sistema de Nombre de Dominio</a:t>
            </a:r>
          </a:p>
          <a:p>
            <a:r>
              <a:rPr lang="es-AR" sz="1800" dirty="0" smtClean="0">
                <a:latin typeface="Raleway" panose="020B0604020202020204" charset="0"/>
              </a:rPr>
              <a:t>¿Quién nos otorga esto?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Su servicio de hosting les otorga las DNS, lo envían en el mail de registro.</a:t>
            </a:r>
          </a:p>
          <a:p>
            <a:r>
              <a:rPr lang="es-AR" sz="1800" dirty="0" smtClean="0">
                <a:latin typeface="Raleway" panose="020B0604020202020204" charset="0"/>
              </a:rPr>
              <a:t>¿Dónde se delegan las </a:t>
            </a:r>
            <a:r>
              <a:rPr lang="es-AR" sz="1800" dirty="0" err="1" smtClean="0">
                <a:latin typeface="Raleway" panose="020B0604020202020204" charset="0"/>
              </a:rPr>
              <a:t>dns</a:t>
            </a:r>
            <a:r>
              <a:rPr lang="es-AR" sz="1800" dirty="0" smtClean="0">
                <a:latin typeface="Raleway" panose="020B060402020202020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>
                <a:latin typeface="Raleway" panose="020B0604020202020204" charset="0"/>
              </a:rPr>
              <a:t>En nic.ar</a:t>
            </a:r>
            <a:endParaRPr lang="es-AR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9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DOMINIOS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Contratar un hosting donde alojar nuestros archivos (y algunas cosas más)</a:t>
            </a:r>
            <a:endParaRPr sz="24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El primer paso es </a:t>
            </a:r>
            <a:r>
              <a:rPr lang="en" sz="1800">
                <a:solidFill>
                  <a:schemeClr val="accent3"/>
                </a:solidFill>
              </a:rPr>
              <a:t>registrarse como usuario</a:t>
            </a:r>
            <a:r>
              <a:rPr lang="en" sz="1800"/>
              <a:t> en el hosting que hayamos elegido (</a:t>
            </a:r>
            <a:r>
              <a:rPr lang="en" sz="1800">
                <a:solidFill>
                  <a:schemeClr val="accent4"/>
                </a:solidFill>
              </a:rPr>
              <a:t>sin costo</a:t>
            </a:r>
            <a:r>
              <a:rPr lang="en" sz="1800"/>
              <a:t>).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Contratar el servicio</a:t>
            </a:r>
            <a:r>
              <a:rPr lang="en" sz="1800"/>
              <a:t> de acuerdo a las prestaciones que ofrecen y que nos sirven. Como regla general (no debe ser tomado estrictamente), para un sitio con tráfico de información estándar como podría ser el de una PyME o un profesional, el servicio que le sigue al más económico es más que suficiente.</a:t>
            </a:r>
            <a:endParaRPr sz="18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Contratar un hosting donde alojar nuestros archivos (y algunas cosas más)</a:t>
            </a:r>
            <a:endParaRPr sz="24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Nos enviarán un mail con información importante.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Usuario y contraseña</a:t>
            </a:r>
            <a:r>
              <a:rPr lang="en" sz="1500"/>
              <a:t> para conectarnos al servidor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IP / dominio del host</a:t>
            </a:r>
            <a:r>
              <a:rPr lang="en" sz="1500"/>
              <a:t> donde vamos a subir el sitio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Dominio de prueba</a:t>
            </a:r>
            <a:r>
              <a:rPr lang="en" sz="1500"/>
              <a:t> (hasta que asignemos el que contratamos en Nic)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2 URLs que son los </a:t>
            </a:r>
            <a:r>
              <a:rPr lang="en" sz="1500">
                <a:solidFill>
                  <a:schemeClr val="accent3"/>
                </a:solidFill>
              </a:rPr>
              <a:t>DNS1 y DNS2</a:t>
            </a:r>
            <a:r>
              <a:rPr lang="en" sz="1500"/>
              <a:t> (corresponden al hosting) y que luego </a:t>
            </a:r>
            <a:r>
              <a:rPr lang="en" sz="1500">
                <a:solidFill>
                  <a:schemeClr val="accent4"/>
                </a:solidFill>
              </a:rPr>
              <a:t>delegaremos en NIC</a:t>
            </a:r>
            <a:endParaRPr sz="1500">
              <a:solidFill>
                <a:schemeClr val="accent4"/>
              </a:solidFill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Contratar un hosting donde alojar nuestros archivos (y algunas cosas más)</a:t>
            </a:r>
            <a:endParaRPr sz="2400"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Algunos hosting recomendados: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Donweb</a:t>
            </a:r>
            <a:endParaRPr sz="1800" b="1" u="sng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Wiroos</a:t>
            </a:r>
            <a:endParaRPr sz="1800" b="1" u="sng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Hostinger</a:t>
            </a:r>
            <a:endParaRPr sz="1800" b="1" u="sng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LatinCloud</a:t>
            </a:r>
            <a:endParaRPr sz="1800" b="1" u="sng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7"/>
              </a:rPr>
              <a:t>InfinityFree</a:t>
            </a:r>
            <a:r>
              <a:rPr lang="en" sz="1800">
                <a:solidFill>
                  <a:schemeClr val="accent4"/>
                </a:solidFill>
              </a:rPr>
              <a:t> (gratuito)</a:t>
            </a:r>
            <a:endParaRPr sz="1800"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8"/>
              </a:rPr>
              <a:t>000webhost</a:t>
            </a:r>
            <a:r>
              <a:rPr lang="en" sz="1800">
                <a:solidFill>
                  <a:schemeClr val="accent4"/>
                </a:solidFill>
              </a:rPr>
              <a:t> (gratuito)</a:t>
            </a:r>
            <a:endParaRPr sz="1800"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u="sng">
              <a:solidFill>
                <a:schemeClr val="accent3"/>
              </a:solidFill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893725" y="1143300"/>
            <a:ext cx="7382700" cy="28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Las interfaces entre hostings pueden cambiar, pero las prestaciones generales son más o menos las mismas para todos (creación de mails, bases de datos, subdominios, administrador de archivos, gestión de usuarios, etc.)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Se trabaja en paneles muy visuales que nos ayudarán con las distintas configuraciones. Algunos de los más conocidos son Ferozo y cPanel.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FILEZILLA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¿Qué es Filezilla?</a:t>
            </a:r>
            <a:endParaRPr sz="2400"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893700" y="11342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 gestor FTP (File Transfer Protocol), o sea un gestor de transferencia de archivos.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gratuito y muy fácil de instalar.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https://filezilla-project.org/</a:t>
            </a:r>
            <a:endParaRPr sz="1800"/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00" y="498375"/>
            <a:ext cx="4077300" cy="291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893700" y="521675"/>
            <a:ext cx="42723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Configurando Filezilla</a:t>
            </a:r>
            <a:endParaRPr sz="2400"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893700" y="1204925"/>
            <a:ext cx="41292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 los datos suministrados en el email (también se pueden sacar desde el panel) </a:t>
            </a:r>
            <a:r>
              <a:rPr lang="en" sz="1800">
                <a:solidFill>
                  <a:schemeClr val="accent3"/>
                </a:solidFill>
              </a:rPr>
              <a:t>configuramos Filezilla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Una vez conectados, arrastramos desde la columna izquierda (nuestra pc) todo el contenido del sitio a la columna derecha (host) dentro de la carpeta que nos indiquen, normalmente </a:t>
            </a:r>
            <a:r>
              <a:rPr lang="en" sz="1800">
                <a:solidFill>
                  <a:schemeClr val="accent3"/>
                </a:solidFill>
              </a:rPr>
              <a:t>htdocs, www, html, public_html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Una vez subidos los archivos, ya podremos navegar el sitio desde la URL de prueba.</a:t>
            </a:r>
            <a:endParaRPr sz="1800" b="1" u="sng">
              <a:solidFill>
                <a:schemeClr val="accent3"/>
              </a:solidFill>
            </a:endParaRPr>
          </a:p>
        </p:txBody>
      </p:sp>
      <p:sp>
        <p:nvSpPr>
          <p:cNvPr id="244" name="Google Shape;24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400" y="152400"/>
            <a:ext cx="3673199" cy="292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DELEGACIÓN DNS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Delegación DNS</a:t>
            </a:r>
            <a:endParaRPr sz="2400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Ya tenemos el dominio y ya tenemos los archivos subidos al hosting. Ahora sólo nos queda relacionar esa URL contratada en NIC con los archivos subidos a través de FTP.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Para eso existe la delegación DNS.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007918" y="3864523"/>
            <a:ext cx="7128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El </a:t>
            </a:r>
            <a:r>
              <a:rPr lang="es-MX" b="1" dirty="0"/>
              <a:t>DNS</a:t>
            </a:r>
            <a:r>
              <a:rPr lang="es-MX" dirty="0"/>
              <a:t>, o sistema de nombres de dominio, traduce los nombres de dominios aptos </a:t>
            </a:r>
            <a:r>
              <a:rPr lang="es-MX" b="1" dirty="0"/>
              <a:t>para</a:t>
            </a:r>
            <a:r>
              <a:rPr lang="es-MX" dirty="0"/>
              <a:t> lectura humana (por ejemplo, www.amazon.com) a direcciones IP aptas </a:t>
            </a:r>
            <a:r>
              <a:rPr lang="es-MX" b="1" dirty="0"/>
              <a:t>para</a:t>
            </a:r>
            <a:r>
              <a:rPr lang="es-MX" dirty="0"/>
              <a:t> lectura por parte de máquinas (por ejemplo, 192.0.2.44)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Delegación DNS</a:t>
            </a:r>
            <a:endParaRPr sz="2400"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Volvemos a ingresar a nic.ar.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Vamos a elegir la opción </a:t>
            </a:r>
            <a:r>
              <a:rPr lang="en" sz="1800">
                <a:solidFill>
                  <a:schemeClr val="accent3"/>
                </a:solidFill>
              </a:rPr>
              <a:t>delegar </a:t>
            </a:r>
            <a:r>
              <a:rPr lang="en" sz="1800"/>
              <a:t>a la derecha de nuestro dominio.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▷"/>
            </a:pPr>
            <a:r>
              <a:rPr lang="en" sz="1800"/>
              <a:t>Agregamos ambas URL provistas por el servidor.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65" name="Google Shape;265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484910" y="2773476"/>
            <a:ext cx="8379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DNS al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al panel de la </a:t>
            </a:r>
            <a:r>
              <a:rPr lang="en-US" dirty="0" err="1"/>
              <a:t>cuenta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registrante</a:t>
            </a:r>
            <a:r>
              <a:rPr lang="en-US" dirty="0"/>
              <a:t> de </a:t>
            </a:r>
            <a:r>
              <a:rPr lang="en-US" dirty="0" err="1"/>
              <a:t>dominios</a:t>
            </a:r>
            <a:r>
              <a:rPr lang="en-US" dirty="0"/>
              <a:t>, </a:t>
            </a:r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“</a:t>
            </a:r>
            <a:r>
              <a:rPr lang="en-US" dirty="0" err="1"/>
              <a:t>Delegación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”, o “DNS” (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), y </a:t>
            </a:r>
            <a:r>
              <a:rPr lang="en-US" dirty="0" err="1"/>
              <a:t>asignamos</a:t>
            </a:r>
            <a:r>
              <a:rPr lang="en-US" dirty="0"/>
              <a:t> 2 o 3 de </a:t>
            </a:r>
            <a:r>
              <a:rPr lang="en-US" dirty="0" err="1"/>
              <a:t>los</a:t>
            </a:r>
            <a:r>
              <a:rPr lang="en-US" dirty="0"/>
              <a:t> DNS que </a:t>
            </a:r>
            <a:r>
              <a:rPr lang="en-US" dirty="0" err="1"/>
              <a:t>figuren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email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envió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contratado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de hosting.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Por</a:t>
            </a:r>
            <a:r>
              <a:rPr lang="en-US" dirty="0"/>
              <a:t> lo general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DNS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ns1.panelboxmanager.com, ns2.panelboxmanager.com, ns3.panelboxmanager.com.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¿Qué es un dominio?</a:t>
            </a: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 nombre que </a:t>
            </a:r>
            <a:r>
              <a:rPr lang="en" sz="1800">
                <a:solidFill>
                  <a:schemeClr val="accent3"/>
                </a:solidFill>
              </a:rPr>
              <a:t>enmascara la dirección IP de un sitio web</a:t>
            </a:r>
            <a:r>
              <a:rPr lang="en" sz="1800"/>
              <a:t> con el objetivo de hacerlo más fácil de recordar e identificable con la empresa, producto o institución a la que pertenece.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Los dominios en la Argentina (con terminación .ar) </a:t>
            </a:r>
            <a:r>
              <a:rPr lang="en" sz="1800">
                <a:solidFill>
                  <a:schemeClr val="accent3"/>
                </a:solidFill>
              </a:rPr>
              <a:t>los administra el Estado Nacional a través de la Secretaría Legal y Técnica de la Presidencia de la Nación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3"/>
              </a:rPr>
              <a:t>https://nic.ar/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Delegación DNS</a:t>
            </a:r>
            <a:endParaRPr sz="24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0" y="1200075"/>
            <a:ext cx="6311003" cy="35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Delegación DNS</a:t>
            </a:r>
            <a:endParaRPr sz="240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0" y="1200075"/>
            <a:ext cx="6311001" cy="355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93700" y="521675"/>
            <a:ext cx="41520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¿Qué es un dominio?</a:t>
            </a:r>
            <a:endParaRPr sz="240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2637900" y="2547450"/>
            <a:ext cx="3868200" cy="61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</a:rPr>
              <a:t>https://www.davinci.edu.ar/</a:t>
            </a:r>
            <a:endParaRPr sz="2100" b="1"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637900" y="1633050"/>
            <a:ext cx="3868200" cy="61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</a:rPr>
              <a:t>172.67.12.171</a:t>
            </a:r>
            <a:endParaRPr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¿Cómo registrar un dominio?</a:t>
            </a:r>
            <a:endParaRPr sz="240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612500" y="52167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Desde 2016 para registrarse como </a:t>
            </a:r>
            <a:r>
              <a:rPr lang="en" sz="1800">
                <a:solidFill>
                  <a:schemeClr val="accent3"/>
                </a:solidFill>
              </a:rPr>
              <a:t>entidad registrante de dominios</a:t>
            </a:r>
            <a:r>
              <a:rPr lang="en" sz="1800"/>
              <a:t> es necesario contar con </a:t>
            </a:r>
            <a:r>
              <a:rPr lang="en" sz="1800">
                <a:solidFill>
                  <a:schemeClr val="accent4"/>
                </a:solidFill>
              </a:rPr>
              <a:t>CUIT </a:t>
            </a:r>
            <a:r>
              <a:rPr lang="en" sz="1800"/>
              <a:t>y </a:t>
            </a:r>
            <a:r>
              <a:rPr lang="en" sz="1800">
                <a:solidFill>
                  <a:schemeClr val="accent4"/>
                </a:solidFill>
              </a:rPr>
              <a:t>Clave Fiscal 3</a:t>
            </a:r>
            <a:r>
              <a:rPr lang="en" sz="1800"/>
              <a:t> y realizar algunas configuraciones muy simples en la página de la AFIP que permitirán realizar los trámites relacionados con los dominios.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El primer paso es consultar si el dominio que elegimos está disponible.</a:t>
            </a:r>
            <a:r>
              <a:rPr lang="en" sz="1800"/>
              <a:t> Si lo estuviera, se puede registrar.</a:t>
            </a:r>
            <a:endParaRPr sz="18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98" y="225925"/>
            <a:ext cx="6387401" cy="39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580450" y="4362975"/>
            <a:ext cx="3983100" cy="46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https://nic.ar/es/ayuda/instructivos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75" y="542663"/>
            <a:ext cx="7205656" cy="40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75" y="542663"/>
            <a:ext cx="7205650" cy="405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75" y="542675"/>
            <a:ext cx="7205613" cy="40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899</Words>
  <Application>Microsoft Office PowerPoint</Application>
  <PresentationFormat>Presentación en pantalla (16:9)</PresentationFormat>
  <Paragraphs>105</Paragraphs>
  <Slides>31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Raleway</vt:lpstr>
      <vt:lpstr>Lato</vt:lpstr>
      <vt:lpstr>Antonio template</vt:lpstr>
      <vt:lpstr>HOSTING Y DOMINIOS</vt:lpstr>
      <vt:lpstr>1. DOMINIOS</vt:lpstr>
      <vt:lpstr>¿Qué es un dominio?</vt:lpstr>
      <vt:lpstr>¿Qué es un dominio?</vt:lpstr>
      <vt:lpstr>¿Cómo registrar un dominio?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HOSTING</vt:lpstr>
      <vt:lpstr>Contratar un hosting donde alojar nuestros archivos (y algunas cosas más)</vt:lpstr>
      <vt:lpstr>Contratar un hosting donde alojar nuestros archivos (y algunas cosas más)</vt:lpstr>
      <vt:lpstr>Contratar un hosting donde alojar nuestros archivos (y algunas cosas más)</vt:lpstr>
      <vt:lpstr>Presentación de PowerPoint</vt:lpstr>
      <vt:lpstr>3. FILEZILLA</vt:lpstr>
      <vt:lpstr>¿Qué es Filezilla?</vt:lpstr>
      <vt:lpstr>Configurando Filezilla</vt:lpstr>
      <vt:lpstr>4. DELEGACIÓN DNS</vt:lpstr>
      <vt:lpstr>Delegación DNS</vt:lpstr>
      <vt:lpstr>Delegación DNS</vt:lpstr>
      <vt:lpstr>Delegación DNS</vt:lpstr>
      <vt:lpstr>Delegación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Y DOMINIOS</dc:title>
  <cp:lastModifiedBy>Usuario</cp:lastModifiedBy>
  <cp:revision>2</cp:revision>
  <dcterms:modified xsi:type="dcterms:W3CDTF">2022-10-11T19:00:06Z</dcterms:modified>
</cp:coreProperties>
</file>