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2244E-245D-44A1-8B2C-53A80E17C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FFBDC-409F-46D3-AEE1-187973A2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133C4-5BB7-49D2-BD8A-C326599B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67069-4E63-4408-AB8F-8AA27348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FE9AE-3E7F-4C7F-931D-EFE016E8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0ADB4-A6B5-4999-A2F1-C33C576E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EF835C-5D53-49A7-98FE-844587489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EBEEA-0A73-4E5C-BE37-538F103A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8188D-75C3-44FC-98D3-648E51DA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10FA4-0D01-42F4-BD57-07D55C42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4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33D820-9B84-4BA2-BB17-E07C93BD9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42A5FD-5BE7-485A-8C9F-C78687430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C8ACD-CAF5-4CB0-9A0D-62BA27C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5D29D-0155-4E6D-AB8E-877D494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CEF3C-43F4-4FAD-82D5-7EAA70D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42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AE425-78C9-406B-9A6D-D48F948F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54EC7-C626-487D-9CDC-5667CDBE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43D51-E747-4B94-93C0-BBD86107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76D90-D5AF-4173-9553-095B9D48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88928-EBF2-4700-BE90-50EE85B6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8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81346-0FD6-4EE8-8F2C-41ED5D66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08EF8-2597-42E5-896E-30625B890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40CD5-FE12-4063-846A-E282D5FE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E69DB-6BAA-463C-9665-137E5189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29F492-AC20-4917-B5D6-4204CE9F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96A5-D428-4E08-B4E6-28D6D82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67E31-DA74-4CD7-87CC-1DA1019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68A4DF-1127-47C8-99F8-59A74243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014184-1096-442D-97BC-BD935E1F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F1809B-9977-46D3-A936-0180B854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E41308-3457-4D8E-98C4-B3104FC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55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5E977-7126-4695-959A-143B05A2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93106-C91C-49F1-9A78-C15208D8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52CFF-B234-4840-ADE0-3B882093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EACCAB-689D-43F3-B8DE-C97D31444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FD694E-0C8E-4D26-BBB4-EC604ABA4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5FF08A-3DA7-41DF-AF0A-9D1E83F3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E4C6F6-3837-4A92-82A7-EA4E83A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AD1286-1B83-4D28-883D-509E6C8E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1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4EF8-F37E-4396-8168-0AC8FCFD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A428D6-7283-4FA9-9D30-BB621EC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1FA427-ED62-4582-8D61-57E1015A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D4C4A0-5FFA-4862-AF73-9080361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97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5C7F0C-807B-4C6E-BFED-19829B4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E7C623-8EAE-4A91-87AE-4C0DF5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1371CD-D979-46BC-9789-B4AD3D2E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94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0EE81-0B77-4F1F-8ACF-DAE3B659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370B4-6F3A-41F7-928E-81D5098C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720A6B-EBBA-4BDF-B55F-256B3820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2B846-1715-4754-B02B-811A1784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EE97F-0FE2-4D53-8E4C-7044841A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06EB5D-76FA-4CA6-9CE0-0166BD2D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3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AFF66-46B6-4483-88B5-312F98B5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6D3544-FB39-44FA-847A-09EFA36AF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AECF8-F466-4C2D-8884-984E4AC2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CB18B-11FE-48E1-A600-B8FBF2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FC88A9-E23C-495E-9D80-8CE15EA3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D4B11-8AF3-41BA-9D4E-EE9E5876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88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720424-558C-41B8-976F-BE084B95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3F0BF-8C12-45B4-8EF6-484365C0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72227-6931-4B1A-A38F-158A5278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0A9A-E731-4AAD-B121-A3240DBF1B75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0610A-9FD5-4526-B9E6-1ADB00AA9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E028E-C967-43F2-8EDF-DFA6F974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DDAD-4156-4D5C-B5BF-B2B6EF909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00webhos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AA73-767A-499D-88E3-22C84F15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467"/>
            <a:ext cx="9144000" cy="2387600"/>
          </a:xfrm>
        </p:spPr>
        <p:txBody>
          <a:bodyPr/>
          <a:lstStyle/>
          <a:p>
            <a:r>
              <a:rPr lang="es-ES" sz="8800" b="1" dirty="0">
                <a:solidFill>
                  <a:schemeClr val="bg1"/>
                </a:solidFill>
              </a:rPr>
              <a:t>000webhost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253ED-D15F-4B80-9E8C-5E2F17FE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46" y="5909142"/>
            <a:ext cx="5444197" cy="533864"/>
          </a:xfrm>
        </p:spPr>
        <p:txBody>
          <a:bodyPr>
            <a:normAutofit/>
          </a:bodyPr>
          <a:lstStyle/>
          <a:p>
            <a:pPr algn="r"/>
            <a:r>
              <a:rPr lang="es-ES" sz="2800" dirty="0">
                <a:solidFill>
                  <a:schemeClr val="bg1"/>
                </a:solidFill>
              </a:rPr>
              <a:t>Registro y subir sitio</a:t>
            </a:r>
          </a:p>
        </p:txBody>
      </p:sp>
    </p:spTree>
    <p:extLst>
      <p:ext uri="{BB962C8B-B14F-4D97-AF65-F5344CB8AC3E}">
        <p14:creationId xmlns:p14="http://schemas.microsoft.com/office/powerpoint/2010/main" val="11960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0A2EC24-F4AC-4153-BEB8-135BA038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31CD8C0-D040-443D-B069-59BE6B597196}"/>
              </a:ext>
            </a:extLst>
          </p:cNvPr>
          <p:cNvSpPr txBox="1"/>
          <p:nvPr/>
        </p:nvSpPr>
        <p:spPr>
          <a:xfrm>
            <a:off x="4965644" y="2781900"/>
            <a:ext cx="7226356" cy="28565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Una vez dentro de la aplicación para subir archivos, vemos en la columna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izquierda que nos encontramos dentro de la carpeta </a:t>
            </a:r>
            <a:r>
              <a:rPr lang="es-ES" dirty="0" err="1">
                <a:solidFill>
                  <a:schemeClr val="bg1"/>
                </a:solidFill>
              </a:rPr>
              <a:t>public_html</a:t>
            </a:r>
            <a:r>
              <a:rPr lang="es-ES" dirty="0">
                <a:solidFill>
                  <a:schemeClr val="bg1"/>
                </a:solidFill>
              </a:rPr>
              <a:t>, es ahí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donde tienen que estar los archivos de nuestro sitio. Debemos subir EL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CONTENIDO de la carpeta de nuestro sitio y no directamente la carpeta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contenedora ya que el index.html debe quedar dentro de </a:t>
            </a:r>
            <a:r>
              <a:rPr lang="es-ES" dirty="0" err="1">
                <a:solidFill>
                  <a:schemeClr val="bg1"/>
                </a:solidFill>
              </a:rPr>
              <a:t>public_html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para que al navegar lo encuentre el browser. Para subir archivos hacemos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en el ícono marcado (el archivo .</a:t>
            </a:r>
            <a:r>
              <a:rPr lang="es-ES" dirty="0" err="1">
                <a:solidFill>
                  <a:schemeClr val="bg1"/>
                </a:solidFill>
              </a:rPr>
              <a:t>htaccess</a:t>
            </a:r>
            <a:r>
              <a:rPr lang="es-ES" dirty="0">
                <a:solidFill>
                  <a:schemeClr val="bg1"/>
                </a:solidFill>
              </a:rPr>
              <a:t> que se encuentra por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default apenas entramos es un archivo de configuración del server, no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debe eliminarse).</a:t>
            </a:r>
          </a:p>
        </p:txBody>
      </p:sp>
    </p:spTree>
    <p:extLst>
      <p:ext uri="{BB962C8B-B14F-4D97-AF65-F5344CB8AC3E}">
        <p14:creationId xmlns:p14="http://schemas.microsoft.com/office/powerpoint/2010/main" val="31432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F5BE65E-A9F4-4AB8-ABC9-D1677A99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8DE0A4-4D31-4C3B-928E-0839135F1704}"/>
              </a:ext>
            </a:extLst>
          </p:cNvPr>
          <p:cNvSpPr txBox="1"/>
          <p:nvPr/>
        </p:nvSpPr>
        <p:spPr>
          <a:xfrm>
            <a:off x="0" y="3597826"/>
            <a:ext cx="6414788" cy="17485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 el </a:t>
            </a:r>
            <a:r>
              <a:rPr lang="es-ES" dirty="0" err="1">
                <a:solidFill>
                  <a:schemeClr val="bg1"/>
                </a:solidFill>
              </a:rPr>
              <a:t>popup</a:t>
            </a:r>
            <a:r>
              <a:rPr lang="es-ES" dirty="0">
                <a:solidFill>
                  <a:schemeClr val="bg1"/>
                </a:solidFill>
              </a:rPr>
              <a:t> que se abre, hacemos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en el botón </a:t>
            </a:r>
            <a:r>
              <a:rPr lang="es-ES" dirty="0" err="1">
                <a:solidFill>
                  <a:schemeClr val="bg1"/>
                </a:solidFill>
              </a:rPr>
              <a:t>Select</a:t>
            </a:r>
            <a:r>
              <a:rPr lang="es-ES" dirty="0">
                <a:solidFill>
                  <a:schemeClr val="bg1"/>
                </a:solidFill>
              </a:rPr>
              <a:t> Files y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buscamos vamos seleccionando los archivos de nuestra carpeta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primero el index y los que estén “sueltos” en la raíz de la carpeta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de nuestro sitio, es decir, los que no están contenidos dentro de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otras carpetas que contenga).</a:t>
            </a:r>
          </a:p>
        </p:txBody>
      </p:sp>
    </p:spTree>
    <p:extLst>
      <p:ext uri="{BB962C8B-B14F-4D97-AF65-F5344CB8AC3E}">
        <p14:creationId xmlns:p14="http://schemas.microsoft.com/office/powerpoint/2010/main" val="42302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E05DE2-DBD0-46D0-AF87-0DA4FC7A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7A3A09-E101-4760-9CD7-DCECC3B255D7}"/>
              </a:ext>
            </a:extLst>
          </p:cNvPr>
          <p:cNvSpPr txBox="1"/>
          <p:nvPr/>
        </p:nvSpPr>
        <p:spPr>
          <a:xfrm>
            <a:off x="5378577" y="2641753"/>
            <a:ext cx="6813423" cy="25795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Una vez que terminamos el proceso, veremos el index en la raíz de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la </a:t>
            </a:r>
            <a:r>
              <a:rPr lang="es-ES" dirty="0" err="1">
                <a:solidFill>
                  <a:schemeClr val="bg1"/>
                </a:solidFill>
              </a:rPr>
              <a:t>carpteta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public_html</a:t>
            </a:r>
            <a:r>
              <a:rPr lang="es-ES" dirty="0">
                <a:solidFill>
                  <a:schemeClr val="bg1"/>
                </a:solidFill>
              </a:rPr>
              <a:t> (junto con los demás archivos si los hubiera).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Luego hacemos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en el botón New Folder (nueva carpeta) que se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encuentra señalado. Cabe aclarar que esta aplicación no nos permite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subir carpetas, por lo que debemos crearlas. Al hacerlo debemos ser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MUY CUIDADOSOS de crearlas en la misma ubicación y con el mismo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nombre que las tenemos originalmente en el proyecto, ya que si no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es así, se van a romper los vínculos o las rutas de las imágenes.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2495D5B6-9BD2-4E1B-96B8-E7592193F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12273"/>
              </p:ext>
            </p:extLst>
          </p:nvPr>
        </p:nvGraphicFramePr>
        <p:xfrm>
          <a:off x="9611165" y="972209"/>
          <a:ext cx="228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4" imgW="228240" imgH="1168200" progId="Photoshop.Image.13">
                  <p:embed/>
                </p:oleObj>
              </mc:Choice>
              <mc:Fallback>
                <p:oleObj name="Image" r:id="rId4" imgW="228240" imgH="1168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11165" y="972209"/>
                        <a:ext cx="2286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3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A195CC9-59CC-420A-85F8-2460490B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27EA420-3E37-4A85-B0A3-73E912253EF6}"/>
              </a:ext>
            </a:extLst>
          </p:cNvPr>
          <p:cNvSpPr txBox="1"/>
          <p:nvPr/>
        </p:nvSpPr>
        <p:spPr>
          <a:xfrm>
            <a:off x="0" y="3429000"/>
            <a:ext cx="6906525" cy="230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Agregamos el nombre de la carpeta (nuevamente… recordar escribir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exactamente el mismo nombre de carpetas que en el proyecto local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para no romper las rutas). También debemos ser cuidadosos de haber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creado tanto los nombres de las carpetas como los de los archivos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(imágenes incluidas) SIN ESPACIOS, ACÉNTOS NI EÑES Y EN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MINÚSCULAS, de lo contrario cuando los acedamos desde Internet,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las rutas se romperán.</a:t>
            </a:r>
          </a:p>
        </p:txBody>
      </p:sp>
    </p:spTree>
    <p:extLst>
      <p:ext uri="{BB962C8B-B14F-4D97-AF65-F5344CB8AC3E}">
        <p14:creationId xmlns:p14="http://schemas.microsoft.com/office/powerpoint/2010/main" val="29712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267FCD-E342-49BA-A39D-27CFC98B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4CBB04-ECDF-4501-92DC-3503172DFEDD}"/>
              </a:ext>
            </a:extLst>
          </p:cNvPr>
          <p:cNvSpPr txBox="1"/>
          <p:nvPr/>
        </p:nvSpPr>
        <p:spPr>
          <a:xfrm>
            <a:off x="6062226" y="3429000"/>
            <a:ext cx="6129774" cy="9175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Queda creada la carpeta, le hacemos doble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para entrar y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poder subir los archivos que debe contener.</a:t>
            </a:r>
          </a:p>
        </p:txBody>
      </p:sp>
    </p:spTree>
    <p:extLst>
      <p:ext uri="{BB962C8B-B14F-4D97-AF65-F5344CB8AC3E}">
        <p14:creationId xmlns:p14="http://schemas.microsoft.com/office/powerpoint/2010/main" val="25629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FF1D5CD-3A8A-4CD8-BC43-3455F2C0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05C0EA-9F03-4210-893E-7266C6ABCF03}"/>
              </a:ext>
            </a:extLst>
          </p:cNvPr>
          <p:cNvSpPr txBox="1"/>
          <p:nvPr/>
        </p:nvSpPr>
        <p:spPr>
          <a:xfrm>
            <a:off x="0" y="4309026"/>
            <a:ext cx="6544567" cy="1194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Como hicimos antes con el index, </a:t>
            </a:r>
            <a:r>
              <a:rPr lang="es-ES" dirty="0" err="1">
                <a:solidFill>
                  <a:schemeClr val="bg1"/>
                </a:solidFill>
              </a:rPr>
              <a:t>clickeamos</a:t>
            </a:r>
            <a:r>
              <a:rPr lang="es-ES" dirty="0">
                <a:solidFill>
                  <a:schemeClr val="bg1"/>
                </a:solidFill>
              </a:rPr>
              <a:t> el ícono </a:t>
            </a:r>
            <a:r>
              <a:rPr lang="es-ES" dirty="0" err="1">
                <a:solidFill>
                  <a:schemeClr val="bg1"/>
                </a:solidFill>
              </a:rPr>
              <a:t>Upload</a:t>
            </a:r>
            <a:r>
              <a:rPr lang="es-ES" dirty="0">
                <a:solidFill>
                  <a:schemeClr val="bg1"/>
                </a:solidFill>
              </a:rPr>
              <a:t> Files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(la nube) y seleccionamos y subimos los archivos internos de la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carpeta creada.</a:t>
            </a:r>
          </a:p>
        </p:txBody>
      </p:sp>
    </p:spTree>
    <p:extLst>
      <p:ext uri="{BB962C8B-B14F-4D97-AF65-F5344CB8AC3E}">
        <p14:creationId xmlns:p14="http://schemas.microsoft.com/office/powerpoint/2010/main" val="29824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7BD6046-9742-4456-B303-2C4DBFEC4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CAD6902-E95B-41EF-9A56-4833C3A37E72}"/>
              </a:ext>
            </a:extLst>
          </p:cNvPr>
          <p:cNvSpPr txBox="1"/>
          <p:nvPr/>
        </p:nvSpPr>
        <p:spPr>
          <a:xfrm>
            <a:off x="5222509" y="2843084"/>
            <a:ext cx="6969491" cy="25795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Como vemos a la izquierda en el árbol de archivos, nos encontramos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dentro de la carpeta </a:t>
            </a:r>
            <a:r>
              <a:rPr lang="es-ES" dirty="0" err="1">
                <a:solidFill>
                  <a:schemeClr val="bg1"/>
                </a:solidFill>
              </a:rPr>
              <a:t>imagenes</a:t>
            </a:r>
            <a:r>
              <a:rPr lang="es-ES" dirty="0">
                <a:solidFill>
                  <a:schemeClr val="bg1"/>
                </a:solidFill>
              </a:rPr>
              <a:t> recientemente creada. Una vez que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terminamos de subir todos sus archivos internos, podemos hacer</a:t>
            </a:r>
          </a:p>
          <a:p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en </a:t>
            </a:r>
            <a:r>
              <a:rPr lang="es-ES" dirty="0" err="1">
                <a:solidFill>
                  <a:schemeClr val="bg1"/>
                </a:solidFill>
              </a:rPr>
              <a:t>public_html</a:t>
            </a:r>
            <a:r>
              <a:rPr lang="es-ES" dirty="0">
                <a:solidFill>
                  <a:schemeClr val="bg1"/>
                </a:solidFill>
              </a:rPr>
              <a:t> (o en cualquier otra carpeta que tengamos) para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seguir subiendo archivos o creando otras carpetas. Una vez que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terminamos de subir todos los archivos, escribimos la </a:t>
            </a:r>
            <a:r>
              <a:rPr lang="es-ES" dirty="0" err="1">
                <a:solidFill>
                  <a:schemeClr val="bg1"/>
                </a:solidFill>
              </a:rPr>
              <a:t>url</a:t>
            </a:r>
            <a:r>
              <a:rPr lang="es-ES" dirty="0">
                <a:solidFill>
                  <a:schemeClr val="bg1"/>
                </a:solidFill>
              </a:rPr>
              <a:t> de nuestro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sitio (la tenemos en la pantalla principal donde accedimos al comienzo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en la sección </a:t>
            </a:r>
            <a:r>
              <a:rPr lang="es-ES" dirty="0" err="1">
                <a:solidFill>
                  <a:schemeClr val="bg1"/>
                </a:solidFill>
              </a:rPr>
              <a:t>My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Sites</a:t>
            </a:r>
            <a:r>
              <a:rPr lang="es-ES" dirty="0">
                <a:solidFill>
                  <a:schemeClr val="bg1"/>
                </a:solidFill>
              </a:rPr>
              <a:t>) y… listo, nuestro sitio ya está publicado.</a:t>
            </a:r>
          </a:p>
        </p:txBody>
      </p:sp>
    </p:spTree>
    <p:extLst>
      <p:ext uri="{BB962C8B-B14F-4D97-AF65-F5344CB8AC3E}">
        <p14:creationId xmlns:p14="http://schemas.microsoft.com/office/powerpoint/2010/main" val="4087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06866EB-E195-4707-A4C7-E888D7FB5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65"/>
            <a:ext cx="12192000" cy="59158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000DCC-7310-4683-9B6B-1785A21D0879}"/>
              </a:ext>
            </a:extLst>
          </p:cNvPr>
          <p:cNvSpPr txBox="1"/>
          <p:nvPr/>
        </p:nvSpPr>
        <p:spPr>
          <a:xfrm>
            <a:off x="0" y="4439654"/>
            <a:ext cx="6043468" cy="1471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Vemos nuestro sitio publicado. Siempre es bueno recorrerlo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completo para verificar que no haya habido errores con los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nombres de carpetas, por ejemplo, y que funcionan todos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los vínculos y se incrustan correctamente todas las imágenes.</a:t>
            </a:r>
          </a:p>
        </p:txBody>
      </p:sp>
    </p:spTree>
    <p:extLst>
      <p:ext uri="{BB962C8B-B14F-4D97-AF65-F5344CB8AC3E}">
        <p14:creationId xmlns:p14="http://schemas.microsoft.com/office/powerpoint/2010/main" val="21365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41D00D5-8AA0-415D-AE4B-92824A450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97"/>
            <a:ext cx="12192000" cy="55694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5E42B0-4876-47B8-97BA-99995A6B5DF9}"/>
              </a:ext>
            </a:extLst>
          </p:cNvPr>
          <p:cNvSpPr txBox="1"/>
          <p:nvPr/>
        </p:nvSpPr>
        <p:spPr>
          <a:xfrm>
            <a:off x="5085805" y="2511487"/>
            <a:ext cx="7106195" cy="9175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Navegamos a </a:t>
            </a:r>
            <a:r>
              <a:rPr lang="es-ES" dirty="0">
                <a:solidFill>
                  <a:srgbClr val="C0FCE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https://www.000webhost.com/</a:t>
            </a:r>
            <a:r>
              <a:rPr lang="es-ES" dirty="0">
                <a:solidFill>
                  <a:srgbClr val="C0FCE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y elegimos la opción </a:t>
            </a:r>
            <a:r>
              <a:rPr lang="es-ES" dirty="0" err="1">
                <a:solidFill>
                  <a:schemeClr val="bg1"/>
                </a:solidFill>
              </a:rPr>
              <a:t>login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si ya estamos registrados, o la free </a:t>
            </a:r>
            <a:r>
              <a:rPr lang="es-ES" dirty="0" err="1">
                <a:solidFill>
                  <a:schemeClr val="bg1"/>
                </a:solidFill>
              </a:rPr>
              <a:t>sign</a:t>
            </a:r>
            <a:r>
              <a:rPr lang="es-ES" dirty="0">
                <a:solidFill>
                  <a:schemeClr val="bg1"/>
                </a:solidFill>
              </a:rPr>
              <a:t> up para registrarnos</a:t>
            </a:r>
          </a:p>
        </p:txBody>
      </p:sp>
    </p:spTree>
    <p:extLst>
      <p:ext uri="{BB962C8B-B14F-4D97-AF65-F5344CB8AC3E}">
        <p14:creationId xmlns:p14="http://schemas.microsoft.com/office/powerpoint/2010/main" val="18382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202D707-1573-4FB1-8ACB-B72D735F0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97"/>
            <a:ext cx="12192000" cy="55694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339E9A-76B8-444D-A0A6-5C2173C7989B}"/>
              </a:ext>
            </a:extLst>
          </p:cNvPr>
          <p:cNvSpPr txBox="1"/>
          <p:nvPr/>
        </p:nvSpPr>
        <p:spPr>
          <a:xfrm>
            <a:off x="5878650" y="1090650"/>
            <a:ext cx="6313350" cy="9175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Completamos el </a:t>
            </a:r>
            <a:r>
              <a:rPr lang="es-ES" dirty="0" err="1">
                <a:solidFill>
                  <a:schemeClr val="bg1"/>
                </a:solidFill>
              </a:rPr>
              <a:t>formualiro</a:t>
            </a:r>
            <a:r>
              <a:rPr lang="es-ES" dirty="0">
                <a:solidFill>
                  <a:schemeClr val="bg1"/>
                </a:solidFill>
              </a:rPr>
              <a:t> de registro o nos registramos con el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usuario de Facebook o Gmail.</a:t>
            </a:r>
          </a:p>
        </p:txBody>
      </p:sp>
    </p:spTree>
    <p:extLst>
      <p:ext uri="{BB962C8B-B14F-4D97-AF65-F5344CB8AC3E}">
        <p14:creationId xmlns:p14="http://schemas.microsoft.com/office/powerpoint/2010/main" val="31454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61A155-58BD-4400-8066-928D9AB9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D51533-6894-4D71-A896-ADBA1A22968D}"/>
              </a:ext>
            </a:extLst>
          </p:cNvPr>
          <p:cNvSpPr txBox="1"/>
          <p:nvPr/>
        </p:nvSpPr>
        <p:spPr>
          <a:xfrm>
            <a:off x="0" y="4035488"/>
            <a:ext cx="7161787" cy="1471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 la página inicial, una vez que entramos, hacemos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en cualquiera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de los botones marcados para agregar el nombre de nuestro sitio (al que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se lo completará 000webhost ya que se trata de un subdominio y no de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un registro real de dominio).</a:t>
            </a:r>
          </a:p>
        </p:txBody>
      </p:sp>
    </p:spTree>
    <p:extLst>
      <p:ext uri="{BB962C8B-B14F-4D97-AF65-F5344CB8AC3E}">
        <p14:creationId xmlns:p14="http://schemas.microsoft.com/office/powerpoint/2010/main" val="25356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" y="650551"/>
            <a:ext cx="12184232" cy="55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F283B-12B1-473D-B14C-22D64DAF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104ABF-A8AC-4A17-8DAE-6DA8418FF695}"/>
              </a:ext>
            </a:extLst>
          </p:cNvPr>
          <p:cNvSpPr txBox="1"/>
          <p:nvPr/>
        </p:nvSpPr>
        <p:spPr>
          <a:xfrm>
            <a:off x="5443595" y="2990460"/>
            <a:ext cx="6748405" cy="1471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Una vez aceptado, aparece la </a:t>
            </a:r>
            <a:r>
              <a:rPr lang="es-ES" dirty="0" err="1">
                <a:solidFill>
                  <a:schemeClr val="bg1"/>
                </a:solidFill>
              </a:rPr>
              <a:t>url</a:t>
            </a:r>
            <a:r>
              <a:rPr lang="es-ES" dirty="0">
                <a:solidFill>
                  <a:schemeClr val="bg1"/>
                </a:solidFill>
              </a:rPr>
              <a:t> en la pantalla inicial como link para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poder navegarla directamente haciéndole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al vínculo (aunque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todavía no tenemos nada cargado por lo que veremos una pantalla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en blanco).</a:t>
            </a:r>
          </a:p>
        </p:txBody>
      </p:sp>
    </p:spTree>
    <p:extLst>
      <p:ext uri="{BB962C8B-B14F-4D97-AF65-F5344CB8AC3E}">
        <p14:creationId xmlns:p14="http://schemas.microsoft.com/office/powerpoint/2010/main" val="2891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FE9CAB-C8D8-4533-8C0E-A3E53B78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ECF179-032B-4046-ACF7-7002BF6AE172}"/>
              </a:ext>
            </a:extLst>
          </p:cNvPr>
          <p:cNvSpPr txBox="1"/>
          <p:nvPr/>
        </p:nvSpPr>
        <p:spPr>
          <a:xfrm>
            <a:off x="0" y="1881568"/>
            <a:ext cx="5863355" cy="9175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administrar el sitio y subir documentos al host, vamos</a:t>
            </a:r>
          </a:p>
          <a:p>
            <a:r>
              <a:rPr lang="es-ES" dirty="0">
                <a:solidFill>
                  <a:schemeClr val="bg1"/>
                </a:solidFill>
              </a:rPr>
              <a:t>a la sección </a:t>
            </a: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Store.</a:t>
            </a:r>
          </a:p>
        </p:txBody>
      </p:sp>
    </p:spTree>
    <p:extLst>
      <p:ext uri="{BB962C8B-B14F-4D97-AF65-F5344CB8AC3E}">
        <p14:creationId xmlns:p14="http://schemas.microsoft.com/office/powerpoint/2010/main" val="23917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A3F5E8-DB34-40A8-8CE3-E59E17F71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4FB2E2-2EEC-477E-8B2F-B2BA05764DCA}"/>
              </a:ext>
            </a:extLst>
          </p:cNvPr>
          <p:cNvSpPr txBox="1"/>
          <p:nvPr/>
        </p:nvSpPr>
        <p:spPr>
          <a:xfrm>
            <a:off x="5411920" y="3822909"/>
            <a:ext cx="6780080" cy="17485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 la opción </a:t>
            </a:r>
            <a:r>
              <a:rPr lang="es-ES" dirty="0" err="1">
                <a:solidFill>
                  <a:schemeClr val="bg1"/>
                </a:solidFill>
              </a:rPr>
              <a:t>Website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Settings</a:t>
            </a:r>
            <a:r>
              <a:rPr lang="es-ES" dirty="0">
                <a:solidFill>
                  <a:schemeClr val="bg1"/>
                </a:solidFill>
              </a:rPr>
              <a:t> encontramos la opción General que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contiene los datos para acceder al host desde un </a:t>
            </a:r>
            <a:r>
              <a:rPr lang="es-ES" dirty="0" err="1">
                <a:solidFill>
                  <a:schemeClr val="bg1"/>
                </a:solidFill>
              </a:rPr>
              <a:t>soft</a:t>
            </a:r>
            <a:r>
              <a:rPr lang="es-ES" dirty="0">
                <a:solidFill>
                  <a:schemeClr val="bg1"/>
                </a:solidFill>
              </a:rPr>
              <a:t> externo (como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por ejemplo, </a:t>
            </a:r>
            <a:r>
              <a:rPr lang="es-ES" dirty="0" err="1">
                <a:solidFill>
                  <a:schemeClr val="bg1"/>
                </a:solidFill>
              </a:rPr>
              <a:t>Filezilla</a:t>
            </a:r>
            <a:r>
              <a:rPr lang="es-ES" dirty="0">
                <a:solidFill>
                  <a:schemeClr val="bg1"/>
                </a:solidFill>
              </a:rPr>
              <a:t>). </a:t>
            </a:r>
            <a:r>
              <a:rPr lang="es-ES" dirty="0" err="1">
                <a:solidFill>
                  <a:schemeClr val="bg1"/>
                </a:solidFill>
              </a:rPr>
              <a:t>Seteamos</a:t>
            </a:r>
            <a:r>
              <a:rPr lang="es-ES" dirty="0">
                <a:solidFill>
                  <a:schemeClr val="bg1"/>
                </a:solidFill>
              </a:rPr>
              <a:t> la conexión con la </a:t>
            </a:r>
            <a:r>
              <a:rPr lang="es-ES" dirty="0" err="1">
                <a:solidFill>
                  <a:schemeClr val="bg1"/>
                </a:solidFill>
              </a:rPr>
              <a:t>url</a:t>
            </a:r>
            <a:r>
              <a:rPr lang="es-ES" dirty="0">
                <a:solidFill>
                  <a:schemeClr val="bg1"/>
                </a:solidFill>
              </a:rPr>
              <a:t> del host, el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puerto y nuestro usuario y contraseña (la misma que utilizamos para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entrar en 000webhost inicialmente).</a:t>
            </a:r>
          </a:p>
        </p:txBody>
      </p:sp>
    </p:spTree>
    <p:extLst>
      <p:ext uri="{BB962C8B-B14F-4D97-AF65-F5344CB8AC3E}">
        <p14:creationId xmlns:p14="http://schemas.microsoft.com/office/powerpoint/2010/main" val="37584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1A9140-0C1F-4B73-813A-E2EB1A32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674E0D-EA4B-40B4-9480-D1E6E55455AE}"/>
              </a:ext>
            </a:extLst>
          </p:cNvPr>
          <p:cNvSpPr txBox="1"/>
          <p:nvPr/>
        </p:nvSpPr>
        <p:spPr>
          <a:xfrm>
            <a:off x="0" y="4465193"/>
            <a:ext cx="6888443" cy="17485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Pero también tenemos la opción de utilizar una aplicación online que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nos permite hacer el </a:t>
            </a:r>
            <a:r>
              <a:rPr lang="es-ES" dirty="0" err="1">
                <a:solidFill>
                  <a:schemeClr val="bg1"/>
                </a:solidFill>
              </a:rPr>
              <a:t>upload</a:t>
            </a:r>
            <a:r>
              <a:rPr lang="es-ES" dirty="0">
                <a:solidFill>
                  <a:schemeClr val="bg1"/>
                </a:solidFill>
              </a:rPr>
              <a:t> de los archivos de nuestro sitio. Para eso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vamos a Tools y luego a File manager. Hacemos </a:t>
            </a:r>
            <a:r>
              <a:rPr lang="es-ES" dirty="0" err="1">
                <a:solidFill>
                  <a:schemeClr val="bg1"/>
                </a:solidFill>
              </a:rPr>
              <a:t>click</a:t>
            </a:r>
            <a:r>
              <a:rPr lang="es-ES" dirty="0">
                <a:solidFill>
                  <a:schemeClr val="bg1"/>
                </a:solidFill>
              </a:rPr>
              <a:t> en el botón 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Upload</a:t>
            </a:r>
            <a:r>
              <a:rPr lang="es-ES" dirty="0">
                <a:solidFill>
                  <a:schemeClr val="bg1"/>
                </a:solidFill>
              </a:rPr>
              <a:t> Files para acceder a la interfaz desde donde subimos nuestros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archivos al server.</a:t>
            </a:r>
          </a:p>
        </p:txBody>
      </p:sp>
    </p:spTree>
    <p:extLst>
      <p:ext uri="{BB962C8B-B14F-4D97-AF65-F5344CB8AC3E}">
        <p14:creationId xmlns:p14="http://schemas.microsoft.com/office/powerpoint/2010/main" val="22878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</Words>
  <Application>Microsoft Office PowerPoint</Application>
  <PresentationFormat>Panorámica</PresentationFormat>
  <Paragraphs>20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Image</vt:lpstr>
      <vt:lpstr>000webhost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000webhost</dc:title>
  <dc:creator>Omar</dc:creator>
  <cp:lastModifiedBy>Alumno</cp:lastModifiedBy>
  <cp:revision>18</cp:revision>
  <dcterms:created xsi:type="dcterms:W3CDTF">2017-11-23T22:34:01Z</dcterms:created>
  <dcterms:modified xsi:type="dcterms:W3CDTF">2020-11-05T17:05:10Z</dcterms:modified>
</cp:coreProperties>
</file>