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sldIdLst>
    <p:sldId id="263" r:id="rId2"/>
    <p:sldId id="308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2" r:id="rId17"/>
    <p:sldId id="335" r:id="rId18"/>
    <p:sldId id="331" r:id="rId19"/>
    <p:sldId id="333" r:id="rId20"/>
    <p:sldId id="334" r:id="rId2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15"/>
    <a:srgbClr val="FF6600"/>
    <a:srgbClr val="0066FF"/>
    <a:srgbClr val="FF3399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91" autoAdjust="0"/>
    <p:restoredTop sz="94660"/>
  </p:normalViewPr>
  <p:slideViewPr>
    <p:cSldViewPr>
      <p:cViewPr>
        <p:scale>
          <a:sx n="200" d="100"/>
          <a:sy n="200" d="100"/>
        </p:scale>
        <p:origin x="-4716" y="-1578"/>
      </p:cViewPr>
      <p:guideLst>
        <p:guide orient="horz" pos="2160"/>
        <p:guide pos="305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8BE08-DBD6-4081-9B39-C2F0A1D600C5}" type="datetimeFigureOut">
              <a:rPr lang="es-AR" smtClean="0"/>
              <a:pPr/>
              <a:t>21/11/2019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14C4F-9D3A-4F25-9783-E341A3E1D58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3174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14C4F-9D3A-4F25-9783-E341A3E1D58D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3436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14C4F-9D3A-4F25-9783-E341A3E1D58D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7514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14C4F-9D3A-4F25-9783-E341A3E1D58D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2711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14C4F-9D3A-4F25-9783-E341A3E1D58D}" type="slidenum">
              <a:rPr lang="es-AR" smtClean="0"/>
              <a:pPr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4475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14C4F-9D3A-4F25-9783-E341A3E1D58D}" type="slidenum">
              <a:rPr lang="es-AR" smtClean="0"/>
              <a:pPr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785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9 Rectángulo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10 Rectángulo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B186C0E-D9DF-4481-943E-59CC1BEBDD39}" type="datetimeFigureOut">
              <a:rPr lang="es-AR" smtClean="0"/>
              <a:pPr/>
              <a:t>21/11/2019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7CFFFA-D8E7-4D1E-B493-4C3F653F02F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6C0E-D9DF-4481-943E-59CC1BEBDD39}" type="datetimeFigureOut">
              <a:rPr lang="es-AR" smtClean="0"/>
              <a:pPr/>
              <a:t>21/11/2019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FFFA-D8E7-4D1E-B493-4C3F653F02F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DB186C0E-D9DF-4481-943E-59CC1BEBDD39}" type="datetimeFigureOut">
              <a:rPr lang="es-AR" smtClean="0"/>
              <a:pPr/>
              <a:t>21/11/2019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7" name="6 Rectángulo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7 Rectángulo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8 Rectángulo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317CFFFA-D8E7-4D1E-B493-4C3F653F02F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6C0E-D9DF-4481-943E-59CC1BEBDD39}" type="datetimeFigureOut">
              <a:rPr lang="es-AR" smtClean="0"/>
              <a:pPr/>
              <a:t>21/11/2019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7CFFFA-D8E7-4D1E-B493-4C3F653F02FC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8 Rectángulo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6C0E-D9DF-4481-943E-59CC1BEBDD39}" type="datetimeFigureOut">
              <a:rPr lang="es-AR" smtClean="0"/>
              <a:pPr/>
              <a:t>21/11/2019</a:t>
            </a:fld>
            <a:endParaRPr lang="es-AR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17CFFFA-D8E7-4D1E-B493-4C3F653F02FC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B186C0E-D9DF-4481-943E-59CC1BEBDD39}" type="datetimeFigureOut">
              <a:rPr lang="es-AR" smtClean="0"/>
              <a:pPr/>
              <a:t>21/11/2019</a:t>
            </a:fld>
            <a:endParaRPr lang="es-AR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17CFFFA-D8E7-4D1E-B493-4C3F653F02FC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B186C0E-D9DF-4481-943E-59CC1BEBDD39}" type="datetimeFigureOut">
              <a:rPr lang="es-AR" smtClean="0"/>
              <a:pPr/>
              <a:t>21/11/2019</a:t>
            </a:fld>
            <a:endParaRPr lang="es-AR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17CFFFA-D8E7-4D1E-B493-4C3F653F02FC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AR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6C0E-D9DF-4481-943E-59CC1BEBDD39}" type="datetimeFigureOut">
              <a:rPr lang="es-AR" smtClean="0"/>
              <a:pPr/>
              <a:t>21/11/2019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7CFFFA-D8E7-4D1E-B493-4C3F653F02F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6C0E-D9DF-4481-943E-59CC1BEBDD39}" type="datetimeFigureOut">
              <a:rPr lang="es-AR" smtClean="0"/>
              <a:pPr/>
              <a:t>21/11/2019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7CFFFA-D8E7-4D1E-B493-4C3F653F02F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6C0E-D9DF-4481-943E-59CC1BEBDD39}" type="datetimeFigureOut">
              <a:rPr lang="es-AR" smtClean="0"/>
              <a:pPr/>
              <a:t>21/11/2019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7CFFFA-D8E7-4D1E-B493-4C3F653F02FC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8 Rectángulo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9 Rectángulo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DB186C0E-D9DF-4481-943E-59CC1BEBDD39}" type="datetimeFigureOut">
              <a:rPr lang="es-AR" smtClean="0"/>
              <a:pPr/>
              <a:t>21/11/2019</a:t>
            </a:fld>
            <a:endParaRPr lang="es-AR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17CFFFA-D8E7-4D1E-B493-4C3F653F02FC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B186C0E-D9DF-4481-943E-59CC1BEBDD39}" type="datetimeFigureOut">
              <a:rPr lang="es-AR" smtClean="0"/>
              <a:pPr/>
              <a:t>21/11/2019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8 Rectángulo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17CFFFA-D8E7-4D1E-B493-4C3F653F02F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.a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c.a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6000" dirty="0">
                <a:solidFill>
                  <a:schemeClr val="tx1"/>
                </a:solidFill>
              </a:rPr>
              <a:t>Subir el sitio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2800" dirty="0">
                <a:solidFill>
                  <a:schemeClr val="tx1"/>
                </a:solidFill>
              </a:rPr>
              <a:t>En cuatro pasos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B74A1E93-3132-4939-A5DD-698B1F672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09750" y="1019175"/>
            <a:ext cx="85725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87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E4DFFF42-A2B4-48D7-8630-DEB2A4C96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09750" y="1019175"/>
            <a:ext cx="85725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63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262E6D8C-6698-4039-BFDF-39A7A91DA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09750" y="1019175"/>
            <a:ext cx="85725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54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www.laurachuburu.com.ar/images/tutoriales/dominio/12.jpg">
            <a:extLst>
              <a:ext uri="{FF2B5EF4-FFF2-40B4-BE49-F238E27FC236}">
                <a16:creationId xmlns:a16="http://schemas.microsoft.com/office/drawing/2014/main" id="{6C8B8A49-26E4-41C0-99B1-F1A6DBE72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019175"/>
            <a:ext cx="85725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62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799328" y="0"/>
            <a:ext cx="8537032" cy="1234990"/>
          </a:xfrm>
        </p:spPr>
        <p:txBody>
          <a:bodyPr>
            <a:normAutofit/>
          </a:bodyPr>
          <a:lstStyle/>
          <a:p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Paso 2: Contratar un hosting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799328" y="1571613"/>
            <a:ext cx="11057312" cy="5097747"/>
          </a:xfr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pPr marL="36000">
              <a:spcAft>
                <a:spcPts val="1200"/>
              </a:spcAft>
              <a:buFont typeface="Wingdings" pitchFamily="2" charset="2"/>
              <a:buChar char="q"/>
            </a:pPr>
            <a:r>
              <a:rPr lang="es-AR" sz="3200" dirty="0">
                <a:solidFill>
                  <a:schemeClr val="tx1"/>
                </a:solidFill>
              </a:rPr>
              <a:t> Un ejemplo es (no se tome como recomendación) </a:t>
            </a:r>
            <a:r>
              <a:rPr lang="es-AR" sz="3200" dirty="0">
                <a:solidFill>
                  <a:schemeClr val="tx1"/>
                </a:solidFill>
                <a:hlinkClick r:id="rId3"/>
              </a:rPr>
              <a:t>www.com.ar</a:t>
            </a:r>
            <a:r>
              <a:rPr lang="es-AR" sz="3200" dirty="0">
                <a:solidFill>
                  <a:schemeClr val="tx1"/>
                </a:solidFill>
              </a:rPr>
              <a:t>. Nos </a:t>
            </a:r>
            <a:r>
              <a:rPr lang="es-AR" sz="3200" b="1" dirty="0">
                <a:solidFill>
                  <a:schemeClr val="tx1"/>
                </a:solidFill>
              </a:rPr>
              <a:t>registramos</a:t>
            </a:r>
            <a:r>
              <a:rPr lang="es-AR" sz="3200" dirty="0">
                <a:solidFill>
                  <a:schemeClr val="tx1"/>
                </a:solidFill>
              </a:rPr>
              <a:t> y </a:t>
            </a:r>
            <a:r>
              <a:rPr lang="es-AR" sz="3200" b="1" dirty="0">
                <a:solidFill>
                  <a:schemeClr val="tx1"/>
                </a:solidFill>
              </a:rPr>
              <a:t>contratamos</a:t>
            </a:r>
            <a:r>
              <a:rPr lang="es-AR" sz="3200" dirty="0">
                <a:solidFill>
                  <a:schemeClr val="tx1"/>
                </a:solidFill>
              </a:rPr>
              <a:t> el servicio.</a:t>
            </a:r>
          </a:p>
          <a:p>
            <a:pPr marL="36000">
              <a:spcAft>
                <a:spcPts val="1200"/>
              </a:spcAft>
              <a:buFont typeface="Wingdings" pitchFamily="2" charset="2"/>
              <a:buChar char="q"/>
            </a:pPr>
            <a:r>
              <a:rPr lang="es-AR" sz="3200" dirty="0">
                <a:solidFill>
                  <a:schemeClr val="tx1"/>
                </a:solidFill>
              </a:rPr>
              <a:t> Nos envían un </a:t>
            </a:r>
            <a:r>
              <a:rPr lang="es-AR" sz="3200" b="1" dirty="0">
                <a:solidFill>
                  <a:schemeClr val="tx1"/>
                </a:solidFill>
              </a:rPr>
              <a:t>email</a:t>
            </a:r>
            <a:r>
              <a:rPr lang="es-AR" sz="3200" dirty="0">
                <a:solidFill>
                  <a:schemeClr val="tx1"/>
                </a:solidFill>
              </a:rPr>
              <a:t> con </a:t>
            </a:r>
            <a:r>
              <a:rPr lang="es-AR" sz="3200" b="1" dirty="0">
                <a:solidFill>
                  <a:schemeClr val="tx1"/>
                </a:solidFill>
              </a:rPr>
              <a:t>todos los datos necesarios</a:t>
            </a:r>
            <a:r>
              <a:rPr lang="es-AR" sz="3200" dirty="0">
                <a:solidFill>
                  <a:schemeClr val="tx1"/>
                </a:solidFill>
              </a:rPr>
              <a:t>:</a:t>
            </a:r>
          </a:p>
          <a:p>
            <a:pPr marL="676080" lvl="1">
              <a:spcAft>
                <a:spcPts val="1200"/>
              </a:spcAft>
              <a:buFont typeface="Wingdings" pitchFamily="2" charset="2"/>
              <a:buChar char="q"/>
            </a:pPr>
            <a:r>
              <a:rPr lang="es-AR" sz="3200" b="1" dirty="0">
                <a:solidFill>
                  <a:schemeClr val="tx1"/>
                </a:solidFill>
              </a:rPr>
              <a:t>Usuario</a:t>
            </a:r>
            <a:r>
              <a:rPr lang="es-AR" sz="3200" dirty="0">
                <a:solidFill>
                  <a:schemeClr val="tx1"/>
                </a:solidFill>
              </a:rPr>
              <a:t> y </a:t>
            </a:r>
            <a:r>
              <a:rPr lang="es-AR" sz="3200" b="1" dirty="0">
                <a:solidFill>
                  <a:schemeClr val="tx1"/>
                </a:solidFill>
              </a:rPr>
              <a:t>contraseña</a:t>
            </a:r>
            <a:r>
              <a:rPr lang="es-AR" sz="3200" dirty="0">
                <a:solidFill>
                  <a:schemeClr val="tx1"/>
                </a:solidFill>
              </a:rPr>
              <a:t> al servidor</a:t>
            </a:r>
          </a:p>
          <a:p>
            <a:pPr marL="676080" lvl="1">
              <a:spcAft>
                <a:spcPts val="1200"/>
              </a:spcAft>
              <a:buFont typeface="Wingdings" pitchFamily="2" charset="2"/>
              <a:buChar char="q"/>
            </a:pPr>
            <a:r>
              <a:rPr lang="es-AR" sz="3200" b="1" dirty="0">
                <a:solidFill>
                  <a:schemeClr val="tx1"/>
                </a:solidFill>
              </a:rPr>
              <a:t>IP</a:t>
            </a:r>
            <a:r>
              <a:rPr lang="es-AR" sz="3200" dirty="0">
                <a:solidFill>
                  <a:schemeClr val="tx1"/>
                </a:solidFill>
              </a:rPr>
              <a:t> / </a:t>
            </a:r>
            <a:r>
              <a:rPr lang="es-AR" sz="3200" b="1" dirty="0">
                <a:solidFill>
                  <a:schemeClr val="tx1"/>
                </a:solidFill>
              </a:rPr>
              <a:t>dominio</a:t>
            </a:r>
            <a:r>
              <a:rPr lang="es-AR" sz="3200" dirty="0">
                <a:solidFill>
                  <a:schemeClr val="tx1"/>
                </a:solidFill>
              </a:rPr>
              <a:t> donde subir el sitio.</a:t>
            </a:r>
          </a:p>
          <a:p>
            <a:pPr marL="676080" lvl="1">
              <a:spcAft>
                <a:spcPts val="1200"/>
              </a:spcAft>
              <a:buFont typeface="Wingdings" pitchFamily="2" charset="2"/>
              <a:buChar char="q"/>
            </a:pPr>
            <a:r>
              <a:rPr lang="es-AR" sz="3200" dirty="0">
                <a:solidFill>
                  <a:schemeClr val="tx1"/>
                </a:solidFill>
              </a:rPr>
              <a:t>Dominio de prueba (hasta que esté activo nuestro propio dominio).</a:t>
            </a:r>
          </a:p>
          <a:p>
            <a:pPr marL="676080" lvl="1">
              <a:spcAft>
                <a:spcPts val="1200"/>
              </a:spcAft>
              <a:buFont typeface="Wingdings" pitchFamily="2" charset="2"/>
              <a:buChar char="q"/>
            </a:pPr>
            <a:r>
              <a:rPr lang="es-AR" sz="3200" dirty="0">
                <a:solidFill>
                  <a:schemeClr val="tx1"/>
                </a:solidFill>
              </a:rPr>
              <a:t>2 </a:t>
            </a:r>
            <a:r>
              <a:rPr lang="es-AR" sz="3200" dirty="0" err="1">
                <a:solidFill>
                  <a:schemeClr val="tx1"/>
                </a:solidFill>
              </a:rPr>
              <a:t>URLs</a:t>
            </a:r>
            <a:r>
              <a:rPr lang="es-AR" sz="3200" dirty="0">
                <a:solidFill>
                  <a:schemeClr val="tx1"/>
                </a:solidFill>
              </a:rPr>
              <a:t> que son los </a:t>
            </a:r>
            <a:r>
              <a:rPr lang="es-AR" sz="3200" b="1" dirty="0">
                <a:solidFill>
                  <a:schemeClr val="tx1"/>
                </a:solidFill>
              </a:rPr>
              <a:t>DNS1</a:t>
            </a:r>
            <a:r>
              <a:rPr lang="es-AR" sz="3200" dirty="0">
                <a:solidFill>
                  <a:schemeClr val="tx1"/>
                </a:solidFill>
              </a:rPr>
              <a:t> y </a:t>
            </a:r>
            <a:r>
              <a:rPr lang="es-AR" sz="3200" b="1" dirty="0">
                <a:solidFill>
                  <a:schemeClr val="tx1"/>
                </a:solidFill>
              </a:rPr>
              <a:t>DNS2</a:t>
            </a:r>
            <a:r>
              <a:rPr lang="es-AR" sz="3200" dirty="0">
                <a:solidFill>
                  <a:schemeClr val="tx1"/>
                </a:solidFill>
              </a:rPr>
              <a:t> (corresponden al hosting).</a:t>
            </a:r>
            <a:br>
              <a:rPr lang="es-AR" sz="3200" dirty="0">
                <a:solidFill>
                  <a:schemeClr val="tx1"/>
                </a:solidFill>
              </a:rPr>
            </a:br>
            <a:r>
              <a:rPr lang="es-ES" dirty="0"/>
              <a:t>Host Primario: dns1.www.com.ar </a:t>
            </a:r>
            <a:br>
              <a:rPr lang="es-ES" sz="3200" dirty="0"/>
            </a:br>
            <a:r>
              <a:rPr lang="it-IT" sz="3200" b="1" dirty="0">
                <a:solidFill>
                  <a:schemeClr val="tx1"/>
                </a:solidFill>
              </a:rPr>
              <a:t>Host Primario</a:t>
            </a:r>
            <a:r>
              <a:rPr lang="it-IT" sz="3200" dirty="0">
                <a:solidFill>
                  <a:schemeClr val="tx1"/>
                </a:solidFill>
              </a:rPr>
              <a:t>: </a:t>
            </a:r>
            <a:r>
              <a:rPr lang="it-IT" sz="3200" dirty="0">
                <a:solidFill>
                  <a:srgbClr val="F7B615"/>
                </a:solidFill>
              </a:rPr>
              <a:t>dns1.www.com.ar</a:t>
            </a:r>
            <a:r>
              <a:rPr lang="it-IT" sz="3200" dirty="0">
                <a:solidFill>
                  <a:schemeClr val="tx1"/>
                </a:solidFill>
              </a:rPr>
              <a:t> </a:t>
            </a:r>
            <a:br>
              <a:rPr lang="it-IT" sz="3200" dirty="0">
                <a:solidFill>
                  <a:schemeClr val="tx1"/>
                </a:solidFill>
              </a:rPr>
            </a:br>
            <a:r>
              <a:rPr lang="es-ES" sz="3200" b="1" dirty="0">
                <a:solidFill>
                  <a:schemeClr val="tx1"/>
                </a:solidFill>
              </a:rPr>
              <a:t>Host Secundario</a:t>
            </a:r>
            <a:r>
              <a:rPr lang="es-ES" sz="3200" dirty="0">
                <a:solidFill>
                  <a:schemeClr val="tx1"/>
                </a:solidFill>
              </a:rPr>
              <a:t>: </a:t>
            </a:r>
            <a:r>
              <a:rPr lang="es-ES" sz="3200" dirty="0">
                <a:solidFill>
                  <a:srgbClr val="F7B615"/>
                </a:solidFill>
              </a:rPr>
              <a:t>dns2.www.com.ar</a:t>
            </a:r>
            <a:r>
              <a:rPr lang="es-ES" sz="3200" dirty="0">
                <a:solidFill>
                  <a:schemeClr val="tx1"/>
                </a:solidFill>
              </a:rPr>
              <a:t> </a:t>
            </a:r>
            <a:endParaRPr lang="es-AR" sz="3200" dirty="0">
              <a:solidFill>
                <a:schemeClr val="tx1"/>
              </a:solidFill>
            </a:endParaRPr>
          </a:p>
          <a:p>
            <a:pPr marL="676080" lvl="1">
              <a:spcAft>
                <a:spcPts val="1200"/>
              </a:spcAft>
              <a:buFont typeface="Wingdings" pitchFamily="2" charset="2"/>
              <a:buChar char="q"/>
            </a:pPr>
            <a:endParaRPr lang="es-AR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2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06DD5DB5-C195-4227-9A9F-C5D7D452F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657225"/>
            <a:ext cx="5610225" cy="5543550"/>
          </a:xfrm>
          <a:prstGeom prst="rect">
            <a:avLst/>
          </a:prstGeom>
        </p:spPr>
      </p:pic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32B8CF9D-AF90-44DD-AEAA-E2DC80176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11" y="657225"/>
            <a:ext cx="56102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0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799328" y="0"/>
            <a:ext cx="8537032" cy="1234990"/>
          </a:xfrm>
        </p:spPr>
        <p:txBody>
          <a:bodyPr>
            <a:normAutofit/>
          </a:bodyPr>
          <a:lstStyle/>
          <a:p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Paso 3: Subir el sitio al servidor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799328" y="1571613"/>
            <a:ext cx="11057312" cy="5097747"/>
          </a:xfr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36000">
              <a:spcAft>
                <a:spcPts val="1200"/>
              </a:spcAft>
              <a:buFont typeface="Wingdings" pitchFamily="2" charset="2"/>
              <a:buChar char="q"/>
            </a:pPr>
            <a:r>
              <a:rPr lang="es-AR" sz="3600" dirty="0">
                <a:solidFill>
                  <a:schemeClr val="tx1"/>
                </a:solidFill>
              </a:rPr>
              <a:t> Con los </a:t>
            </a:r>
            <a:r>
              <a:rPr lang="es-AR" sz="3600" b="1" dirty="0">
                <a:solidFill>
                  <a:schemeClr val="tx1"/>
                </a:solidFill>
              </a:rPr>
              <a:t>datos</a:t>
            </a:r>
            <a:r>
              <a:rPr lang="es-AR" sz="3600" dirty="0">
                <a:solidFill>
                  <a:schemeClr val="tx1"/>
                </a:solidFill>
              </a:rPr>
              <a:t> suministrados en el </a:t>
            </a:r>
            <a:r>
              <a:rPr lang="es-AR" sz="3600" b="1" dirty="0">
                <a:solidFill>
                  <a:schemeClr val="tx1"/>
                </a:solidFill>
              </a:rPr>
              <a:t>email</a:t>
            </a:r>
            <a:r>
              <a:rPr lang="es-AR" sz="3600" dirty="0">
                <a:solidFill>
                  <a:schemeClr val="tx1"/>
                </a:solidFill>
              </a:rPr>
              <a:t>, </a:t>
            </a:r>
            <a:r>
              <a:rPr lang="es-AR" sz="3600" b="1" dirty="0">
                <a:solidFill>
                  <a:schemeClr val="tx1"/>
                </a:solidFill>
              </a:rPr>
              <a:t>configuramos </a:t>
            </a:r>
            <a:r>
              <a:rPr lang="es-AR" sz="3600" b="1" dirty="0" err="1">
                <a:solidFill>
                  <a:schemeClr val="tx1"/>
                </a:solidFill>
              </a:rPr>
              <a:t>Filezilla</a:t>
            </a:r>
            <a:r>
              <a:rPr lang="es-AR" sz="3600" b="1" dirty="0">
                <a:solidFill>
                  <a:schemeClr val="tx1"/>
                </a:solidFill>
              </a:rPr>
              <a:t> </a:t>
            </a:r>
            <a:r>
              <a:rPr lang="es-AR" sz="3600" dirty="0">
                <a:solidFill>
                  <a:schemeClr val="tx1"/>
                </a:solidFill>
              </a:rPr>
              <a:t>(usuario, clave, dominio del servidor).</a:t>
            </a:r>
          </a:p>
          <a:p>
            <a:pPr marL="36000">
              <a:spcAft>
                <a:spcPts val="1200"/>
              </a:spcAft>
              <a:buFont typeface="Wingdings" pitchFamily="2" charset="2"/>
              <a:buChar char="q"/>
            </a:pPr>
            <a:r>
              <a:rPr lang="es-AR" sz="3600" dirty="0">
                <a:solidFill>
                  <a:schemeClr val="tx1"/>
                </a:solidFill>
              </a:rPr>
              <a:t> Nos </a:t>
            </a:r>
            <a:r>
              <a:rPr lang="es-AR" sz="3600" b="1" dirty="0">
                <a:solidFill>
                  <a:schemeClr val="tx1"/>
                </a:solidFill>
              </a:rPr>
              <a:t>conectamos</a:t>
            </a:r>
            <a:r>
              <a:rPr lang="es-AR" sz="3600" dirty="0">
                <a:solidFill>
                  <a:schemeClr val="tx1"/>
                </a:solidFill>
              </a:rPr>
              <a:t> y </a:t>
            </a:r>
            <a:r>
              <a:rPr lang="es-AR" sz="3600" b="1" dirty="0">
                <a:solidFill>
                  <a:schemeClr val="tx1"/>
                </a:solidFill>
              </a:rPr>
              <a:t>arrastramos</a:t>
            </a:r>
            <a:r>
              <a:rPr lang="es-AR" sz="3600" dirty="0">
                <a:solidFill>
                  <a:schemeClr val="tx1"/>
                </a:solidFill>
              </a:rPr>
              <a:t> desde la </a:t>
            </a:r>
            <a:r>
              <a:rPr lang="es-AR" sz="3600" b="1" dirty="0">
                <a:solidFill>
                  <a:schemeClr val="tx1"/>
                </a:solidFill>
              </a:rPr>
              <a:t>columna izquierda </a:t>
            </a:r>
            <a:r>
              <a:rPr lang="es-AR" sz="3600" dirty="0">
                <a:solidFill>
                  <a:schemeClr val="tx1"/>
                </a:solidFill>
              </a:rPr>
              <a:t>(nuestra pc) todo </a:t>
            </a:r>
            <a:r>
              <a:rPr lang="es-AR" sz="3600" b="1" dirty="0">
                <a:solidFill>
                  <a:schemeClr val="tx1"/>
                </a:solidFill>
              </a:rPr>
              <a:t>el contenido del sitio </a:t>
            </a:r>
            <a:r>
              <a:rPr lang="es-AR" sz="3600" dirty="0">
                <a:solidFill>
                  <a:schemeClr val="tx1"/>
                </a:solidFill>
              </a:rPr>
              <a:t>a la </a:t>
            </a:r>
            <a:r>
              <a:rPr lang="es-AR" sz="3600" b="1" dirty="0">
                <a:solidFill>
                  <a:schemeClr val="tx1"/>
                </a:solidFill>
              </a:rPr>
              <a:t>columna derecha </a:t>
            </a:r>
            <a:r>
              <a:rPr lang="es-AR" sz="3600" dirty="0">
                <a:solidFill>
                  <a:schemeClr val="tx1"/>
                </a:solidFill>
              </a:rPr>
              <a:t>(host) dentro de la carpeta que nos indican (puede llamarse </a:t>
            </a:r>
            <a:r>
              <a:rPr lang="es-AR" sz="3600" dirty="0" err="1">
                <a:solidFill>
                  <a:schemeClr val="tx1"/>
                </a:solidFill>
              </a:rPr>
              <a:t>htdocs</a:t>
            </a:r>
            <a:r>
              <a:rPr lang="es-AR" sz="3600" dirty="0">
                <a:solidFill>
                  <a:schemeClr val="tx1"/>
                </a:solidFill>
              </a:rPr>
              <a:t>, www, </a:t>
            </a:r>
            <a:r>
              <a:rPr lang="es-AR" sz="3600" dirty="0" err="1">
                <a:solidFill>
                  <a:schemeClr val="tx1"/>
                </a:solidFill>
              </a:rPr>
              <a:t>html</a:t>
            </a:r>
            <a:r>
              <a:rPr lang="es-AR" sz="3600" dirty="0">
                <a:solidFill>
                  <a:schemeClr val="tx1"/>
                </a:solidFill>
              </a:rPr>
              <a:t>, </a:t>
            </a:r>
            <a:r>
              <a:rPr lang="es-AR" sz="3600" dirty="0" err="1">
                <a:solidFill>
                  <a:schemeClr val="tx1"/>
                </a:solidFill>
              </a:rPr>
              <a:t>public_html</a:t>
            </a:r>
            <a:r>
              <a:rPr lang="es-AR" sz="3600" dirty="0">
                <a:solidFill>
                  <a:schemeClr val="tx1"/>
                </a:solidFill>
              </a:rPr>
              <a:t>, </a:t>
            </a:r>
            <a:r>
              <a:rPr lang="es-AR" sz="3600" dirty="0" err="1">
                <a:solidFill>
                  <a:schemeClr val="tx1"/>
                </a:solidFill>
              </a:rPr>
              <a:t>etc</a:t>
            </a:r>
            <a:r>
              <a:rPr lang="es-AR" sz="3600" dirty="0">
                <a:solidFill>
                  <a:schemeClr val="tx1"/>
                </a:solidFill>
              </a:rPr>
              <a:t>; el index.html debe quedar en la raíz de esta carpeta).</a:t>
            </a:r>
          </a:p>
          <a:p>
            <a:pPr marL="36000">
              <a:spcAft>
                <a:spcPts val="1200"/>
              </a:spcAft>
              <a:buFont typeface="Wingdings" pitchFamily="2" charset="2"/>
              <a:buChar char="q"/>
            </a:pPr>
            <a:r>
              <a:rPr lang="es-AR" sz="3600" dirty="0">
                <a:solidFill>
                  <a:schemeClr val="tx1"/>
                </a:solidFill>
              </a:rPr>
              <a:t> Una vez subido el sitio se puede </a:t>
            </a:r>
            <a:r>
              <a:rPr lang="es-AR" sz="3600" b="1" dirty="0">
                <a:solidFill>
                  <a:schemeClr val="tx1"/>
                </a:solidFill>
              </a:rPr>
              <a:t>navegar</a:t>
            </a:r>
            <a:r>
              <a:rPr lang="es-AR" sz="3600" dirty="0">
                <a:solidFill>
                  <a:schemeClr val="tx1"/>
                </a:solidFill>
              </a:rPr>
              <a:t> desde la </a:t>
            </a:r>
            <a:r>
              <a:rPr lang="es-AR" sz="3600" b="1" dirty="0" err="1">
                <a:solidFill>
                  <a:schemeClr val="tx1"/>
                </a:solidFill>
              </a:rPr>
              <a:t>url</a:t>
            </a:r>
            <a:r>
              <a:rPr lang="es-AR" sz="3600" b="1" dirty="0">
                <a:solidFill>
                  <a:schemeClr val="tx1"/>
                </a:solidFill>
              </a:rPr>
              <a:t> de prueba</a:t>
            </a:r>
            <a:r>
              <a:rPr lang="es-AR" sz="3600" dirty="0">
                <a:solidFill>
                  <a:schemeClr val="tx1"/>
                </a:solidFill>
              </a:rPr>
              <a:t> que nos indican en el email.</a:t>
            </a:r>
            <a:endParaRPr lang="es-AR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16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F4F32D87-F8E8-4A4E-BE10-E984AC548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66675"/>
            <a:ext cx="843915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2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799328" y="0"/>
            <a:ext cx="8537032" cy="1234990"/>
          </a:xfrm>
        </p:spPr>
        <p:txBody>
          <a:bodyPr>
            <a:normAutofit/>
          </a:bodyPr>
          <a:lstStyle/>
          <a:p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Paso 4: Delegar los DNS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799328" y="1571613"/>
            <a:ext cx="11057312" cy="5097747"/>
          </a:xfrm>
          <a:noFill/>
          <a:ln>
            <a:noFill/>
          </a:ln>
        </p:spPr>
        <p:txBody>
          <a:bodyPr>
            <a:normAutofit/>
          </a:bodyPr>
          <a:lstStyle/>
          <a:p>
            <a:pPr marL="36000">
              <a:spcAft>
                <a:spcPts val="1200"/>
              </a:spcAft>
              <a:buFont typeface="Wingdings" pitchFamily="2" charset="2"/>
              <a:buChar char="q"/>
            </a:pPr>
            <a:r>
              <a:rPr lang="es-AR" sz="3600" dirty="0">
                <a:solidFill>
                  <a:schemeClr val="tx1"/>
                </a:solidFill>
              </a:rPr>
              <a:t> Para que el sitio se pueda acceder desde Internet con nuestro nombre de dominio debemos </a:t>
            </a:r>
            <a:r>
              <a:rPr lang="es-AR" sz="3600" b="1" dirty="0">
                <a:solidFill>
                  <a:schemeClr val="tx1"/>
                </a:solidFill>
              </a:rPr>
              <a:t>volver a nic.ar </a:t>
            </a:r>
            <a:r>
              <a:rPr lang="es-AR" sz="3600" dirty="0">
                <a:solidFill>
                  <a:schemeClr val="tx1"/>
                </a:solidFill>
              </a:rPr>
              <a:t>para </a:t>
            </a:r>
            <a:r>
              <a:rPr lang="es-AR" sz="3600" b="1" dirty="0">
                <a:solidFill>
                  <a:schemeClr val="tx1"/>
                </a:solidFill>
              </a:rPr>
              <a:t>delegar los DNS </a:t>
            </a:r>
            <a:r>
              <a:rPr lang="es-AR" sz="3600" dirty="0">
                <a:solidFill>
                  <a:schemeClr val="tx1"/>
                </a:solidFill>
              </a:rPr>
              <a:t>del hosting.</a:t>
            </a:r>
          </a:p>
          <a:p>
            <a:pPr marL="36000">
              <a:spcAft>
                <a:spcPts val="1200"/>
              </a:spcAft>
              <a:buFont typeface="Wingdings" pitchFamily="2" charset="2"/>
              <a:buChar char="q"/>
            </a:pPr>
            <a:r>
              <a:rPr lang="es-AR" sz="3600" dirty="0">
                <a:solidFill>
                  <a:schemeClr val="tx1"/>
                </a:solidFill>
              </a:rPr>
              <a:t> Esto es para indicarle que </a:t>
            </a:r>
            <a:r>
              <a:rPr lang="es-AR" sz="3600" b="1" dirty="0">
                <a:solidFill>
                  <a:schemeClr val="tx1"/>
                </a:solidFill>
              </a:rPr>
              <a:t>nuestro nombre de dominio </a:t>
            </a:r>
            <a:r>
              <a:rPr lang="es-AR" sz="3600" dirty="0">
                <a:solidFill>
                  <a:schemeClr val="tx1"/>
                </a:solidFill>
              </a:rPr>
              <a:t>que antes registramos </a:t>
            </a:r>
            <a:r>
              <a:rPr lang="es-AR" sz="3600" b="1" dirty="0">
                <a:solidFill>
                  <a:schemeClr val="tx1"/>
                </a:solidFill>
              </a:rPr>
              <a:t>corresponde al sitio subido en el servidor al que apuntan las </a:t>
            </a:r>
            <a:r>
              <a:rPr lang="es-AR" sz="3600" b="1" dirty="0" err="1">
                <a:solidFill>
                  <a:schemeClr val="tx1"/>
                </a:solidFill>
              </a:rPr>
              <a:t>URLs</a:t>
            </a:r>
            <a:r>
              <a:rPr lang="es-AR" sz="3600" b="1" dirty="0">
                <a:solidFill>
                  <a:schemeClr val="tx1"/>
                </a:solidFill>
              </a:rPr>
              <a:t> de los DNS</a:t>
            </a:r>
            <a:r>
              <a:rPr lang="es-AR" sz="3600" dirty="0">
                <a:solidFill>
                  <a:schemeClr val="tx1"/>
                </a:solidFill>
              </a:rPr>
              <a:t> (que nos proveyeron en el email de contratación del host o que también se obtienen en la web del hosting).</a:t>
            </a:r>
            <a:endParaRPr lang="es-AR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3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7914FC9E-0D03-4992-B0B2-D96215953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09750" y="1019175"/>
            <a:ext cx="85725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05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799328" y="0"/>
            <a:ext cx="8537032" cy="1234990"/>
          </a:xfrm>
        </p:spPr>
        <p:txBody>
          <a:bodyPr>
            <a:normAutofit/>
          </a:bodyPr>
          <a:lstStyle/>
          <a:p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Paso 1: Registrarse en nic.ar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799328" y="1571613"/>
            <a:ext cx="11057312" cy="5097747"/>
          </a:xfrm>
          <a:noFill/>
          <a:ln>
            <a:noFill/>
          </a:ln>
        </p:spPr>
        <p:txBody>
          <a:bodyPr>
            <a:normAutofit/>
          </a:bodyPr>
          <a:lstStyle/>
          <a:p>
            <a:pPr marL="36000">
              <a:spcAft>
                <a:spcPts val="1200"/>
              </a:spcAft>
              <a:buFont typeface="Wingdings" pitchFamily="2" charset="2"/>
              <a:buChar char="q"/>
            </a:pPr>
            <a:r>
              <a:rPr lang="es-AR" sz="3600" dirty="0">
                <a:solidFill>
                  <a:schemeClr val="tx1"/>
                </a:solidFill>
              </a:rPr>
              <a:t> Los dominios </a:t>
            </a:r>
            <a:r>
              <a:rPr lang="es-AR" sz="3600" b="1" dirty="0">
                <a:solidFill>
                  <a:schemeClr val="tx1"/>
                </a:solidFill>
              </a:rPr>
              <a:t>los administra el estado </a:t>
            </a:r>
            <a:r>
              <a:rPr lang="es-AR" sz="3600" dirty="0">
                <a:solidFill>
                  <a:schemeClr val="tx1"/>
                </a:solidFill>
              </a:rPr>
              <a:t>a través del sitio </a:t>
            </a:r>
            <a:r>
              <a:rPr lang="es-AR" sz="3600" dirty="0">
                <a:solidFill>
                  <a:schemeClr val="tx1"/>
                </a:solidFill>
                <a:hlinkClick r:id="rId3"/>
              </a:rPr>
              <a:t>www.nic.ar</a:t>
            </a:r>
            <a:r>
              <a:rPr lang="es-AR" sz="3600" dirty="0">
                <a:solidFill>
                  <a:schemeClr val="tx1"/>
                </a:solidFill>
              </a:rPr>
              <a:t> (depende de la Secretaría Legal y Técnica).</a:t>
            </a:r>
          </a:p>
          <a:p>
            <a:pPr marL="36000">
              <a:spcAft>
                <a:spcPts val="1200"/>
              </a:spcAft>
              <a:buFont typeface="Wingdings" pitchFamily="2" charset="2"/>
              <a:buChar char="q"/>
            </a:pPr>
            <a:r>
              <a:rPr lang="es-AR" sz="3600" dirty="0">
                <a:solidFill>
                  <a:schemeClr val="tx1"/>
                </a:solidFill>
              </a:rPr>
              <a:t> Para registrarse como entidad registrante se necesita </a:t>
            </a:r>
            <a:r>
              <a:rPr lang="es-AR" sz="3600" b="1" dirty="0">
                <a:solidFill>
                  <a:schemeClr val="tx1"/>
                </a:solidFill>
              </a:rPr>
              <a:t>CUIT</a:t>
            </a:r>
            <a:r>
              <a:rPr lang="es-AR" sz="3600" dirty="0">
                <a:solidFill>
                  <a:schemeClr val="tx1"/>
                </a:solidFill>
              </a:rPr>
              <a:t> y </a:t>
            </a:r>
            <a:r>
              <a:rPr lang="es-AR" sz="3600" b="1" dirty="0">
                <a:solidFill>
                  <a:schemeClr val="tx1"/>
                </a:solidFill>
              </a:rPr>
              <a:t>Clave Fiscal nivel 3</a:t>
            </a:r>
            <a:r>
              <a:rPr lang="es-AR" sz="3600" dirty="0">
                <a:solidFill>
                  <a:schemeClr val="tx1"/>
                </a:solidFill>
              </a:rPr>
              <a:t>.</a:t>
            </a:r>
          </a:p>
          <a:p>
            <a:pPr marL="36000">
              <a:spcAft>
                <a:spcPts val="1200"/>
              </a:spcAft>
              <a:buFont typeface="Wingdings" pitchFamily="2" charset="2"/>
              <a:buChar char="q"/>
            </a:pPr>
            <a:r>
              <a:rPr lang="es-AR" sz="3600" dirty="0">
                <a:solidFill>
                  <a:schemeClr val="tx1"/>
                </a:solidFill>
              </a:rPr>
              <a:t> </a:t>
            </a:r>
            <a:r>
              <a:rPr lang="es-AR" sz="3600" b="1" dirty="0">
                <a:solidFill>
                  <a:schemeClr val="tx1"/>
                </a:solidFill>
              </a:rPr>
              <a:t>Primero</a:t>
            </a:r>
            <a:r>
              <a:rPr lang="es-AR" sz="3600" dirty="0">
                <a:solidFill>
                  <a:schemeClr val="tx1"/>
                </a:solidFill>
              </a:rPr>
              <a:t> debemos </a:t>
            </a:r>
            <a:r>
              <a:rPr lang="es-AR" sz="3600" b="1" dirty="0">
                <a:solidFill>
                  <a:schemeClr val="tx1"/>
                </a:solidFill>
              </a:rPr>
              <a:t>consultar</a:t>
            </a:r>
            <a:r>
              <a:rPr lang="es-AR" sz="3600" dirty="0">
                <a:solidFill>
                  <a:schemeClr val="tx1"/>
                </a:solidFill>
              </a:rPr>
              <a:t> si el </a:t>
            </a:r>
            <a:r>
              <a:rPr lang="es-AR" sz="3600" b="1" dirty="0">
                <a:solidFill>
                  <a:schemeClr val="tx1"/>
                </a:solidFill>
              </a:rPr>
              <a:t>nombre</a:t>
            </a:r>
            <a:r>
              <a:rPr lang="es-AR" sz="3600" dirty="0">
                <a:solidFill>
                  <a:schemeClr val="tx1"/>
                </a:solidFill>
              </a:rPr>
              <a:t> de dominio </a:t>
            </a:r>
            <a:r>
              <a:rPr lang="es-AR" sz="3600" b="1" dirty="0">
                <a:solidFill>
                  <a:schemeClr val="tx1"/>
                </a:solidFill>
              </a:rPr>
              <a:t>está disponible</a:t>
            </a:r>
            <a:r>
              <a:rPr lang="es-AR" sz="3600" dirty="0">
                <a:solidFill>
                  <a:schemeClr val="tx1"/>
                </a:solidFill>
              </a:rPr>
              <a:t>.</a:t>
            </a:r>
            <a:endParaRPr lang="es-AR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28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www.laurachuburu.com.ar/images/tutoriales/dominio/deleg02.jpg">
            <a:extLst>
              <a:ext uri="{FF2B5EF4-FFF2-40B4-BE49-F238E27FC236}">
                <a16:creationId xmlns:a16="http://schemas.microsoft.com/office/drawing/2014/main" id="{630EF77E-6AE9-4CA4-9460-7EFF1C47A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019175"/>
            <a:ext cx="85725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32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ww.laurachuburu.com.ar/images/tutoriales/dominio/01.jpg">
            <a:extLst>
              <a:ext uri="{FF2B5EF4-FFF2-40B4-BE49-F238E27FC236}">
                <a16:creationId xmlns:a16="http://schemas.microsoft.com/office/drawing/2014/main" id="{976FDA1C-5ED7-4C7C-B37F-93D665E7E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019175"/>
            <a:ext cx="85725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81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www.laurachuburu.com.ar/images/tutoriales/dominio/02.jpg">
            <a:extLst>
              <a:ext uri="{FF2B5EF4-FFF2-40B4-BE49-F238E27FC236}">
                <a16:creationId xmlns:a16="http://schemas.microsoft.com/office/drawing/2014/main" id="{79808F81-DE42-4A69-A26D-516970E21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019175"/>
            <a:ext cx="85725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32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www.laurachuburu.com.ar/images/tutoriales/dominio/04.jpg">
            <a:extLst>
              <a:ext uri="{FF2B5EF4-FFF2-40B4-BE49-F238E27FC236}">
                <a16:creationId xmlns:a16="http://schemas.microsoft.com/office/drawing/2014/main" id="{E94E87AB-53E0-4555-8220-1F33B4C46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019175"/>
            <a:ext cx="85725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67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www.laurachuburu.com.ar/images/tutoriales/dominio/05.jpg">
            <a:extLst>
              <a:ext uri="{FF2B5EF4-FFF2-40B4-BE49-F238E27FC236}">
                <a16:creationId xmlns:a16="http://schemas.microsoft.com/office/drawing/2014/main" id="{AAD6E03B-0B36-42A9-9EEB-D77A11991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019175"/>
            <a:ext cx="85725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48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www.laurachuburu.com.ar/images/tutoriales/dominio/06.jpg">
            <a:extLst>
              <a:ext uri="{FF2B5EF4-FFF2-40B4-BE49-F238E27FC236}">
                <a16:creationId xmlns:a16="http://schemas.microsoft.com/office/drawing/2014/main" id="{F799E43E-60DC-4A62-B7D9-6E244862C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019175"/>
            <a:ext cx="85725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97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www.laurachuburu.com.ar/images/tutoriales/dominio/07.jpg">
            <a:extLst>
              <a:ext uri="{FF2B5EF4-FFF2-40B4-BE49-F238E27FC236}">
                <a16:creationId xmlns:a16="http://schemas.microsoft.com/office/drawing/2014/main" id="{D56AE956-AC79-4E4B-BED0-B061AFF1E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019175"/>
            <a:ext cx="85725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69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46459840-BD36-4520-953A-7A216FDB9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09750" y="1019175"/>
            <a:ext cx="85725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84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1683</TotalTime>
  <Words>376</Words>
  <Application>Microsoft Office PowerPoint</Application>
  <PresentationFormat>Panorámica</PresentationFormat>
  <Paragraphs>25</Paragraphs>
  <Slides>20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Calibri</vt:lpstr>
      <vt:lpstr>Tw Cen MT</vt:lpstr>
      <vt:lpstr>Wingdings</vt:lpstr>
      <vt:lpstr>Wingdings 2</vt:lpstr>
      <vt:lpstr>Intermedio</vt:lpstr>
      <vt:lpstr>Subir el sitio</vt:lpstr>
      <vt:lpstr>Paso 1: Registrarse en nic.ar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Paso 2: Contratar un hosting</vt:lpstr>
      <vt:lpstr>Presentación de PowerPoint</vt:lpstr>
      <vt:lpstr>Paso 3: Subir el sitio al servidor</vt:lpstr>
      <vt:lpstr>Presentación de PowerPoint</vt:lpstr>
      <vt:lpstr>Paso 4: Delegar los DNS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Mabel</dc:creator>
  <cp:lastModifiedBy>Omar</cp:lastModifiedBy>
  <cp:revision>159</cp:revision>
  <dcterms:created xsi:type="dcterms:W3CDTF">2012-07-19T01:38:57Z</dcterms:created>
  <dcterms:modified xsi:type="dcterms:W3CDTF">2019-11-21T21:10:17Z</dcterms:modified>
</cp:coreProperties>
</file>