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d934a32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d934a32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de9b35757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de9b35757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de9b3575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de9b3575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de9b357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de9b357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de9b3575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de9b35757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de9b35757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de9b35757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de9b3575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de9b3575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de9b3575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de9b3575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de9b35757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de9b35757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de9b35757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de9b35757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de9b3575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de9b3575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6"/>
                </a:solidFill>
              </a:rPr>
              <a:t>“</a:t>
            </a:r>
            <a:endParaRPr sz="96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3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893700" y="952875"/>
            <a:ext cx="7587000" cy="12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E1E1E"/>
                </a:solidFill>
              </a:rPr>
              <a:t>En una lista, los ítems tienen una estructura similar de los datos que muestran (por eso están relacionados en una lista). Por lo tanto:</a:t>
            </a:r>
            <a:endParaRPr sz="2400">
              <a:solidFill>
                <a:srgbClr val="1E1E1E"/>
              </a:solidFill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929975" y="2231175"/>
            <a:ext cx="72636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</a:rPr>
              <a:t>Cualquier enumeración de dos o más características o propiedades de una persona, producto o cosa es una lista.</a:t>
            </a:r>
            <a:endParaRPr sz="1800" b="1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Por ej.: una galería de fotos tiene estructura de lista donde cada &lt;li&gt; contiene la imagen y el texto que la acompaña.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Listas de definición</a:t>
            </a: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6076556" y="1636775"/>
            <a:ext cx="2236200" cy="1223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1039825" y="1429025"/>
            <a:ext cx="50451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Existe otro tipo de lista mucho menos usada normalmente, la lista de definición </a:t>
            </a:r>
            <a:r>
              <a:rPr lang="en" sz="1800">
                <a:solidFill>
                  <a:schemeClr val="accent5"/>
                </a:solidFill>
              </a:rPr>
              <a:t>&lt;dl&gt;&lt;/dl&gt;</a:t>
            </a:r>
            <a:r>
              <a:rPr lang="en" sz="1800"/>
              <a:t>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Está formada por 3 etiquetas que sirven para indicar un término y su/s significado/s.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Sirve para glosarios o diccionarios.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Dentro de la lista, se aceptan dos etiquetas más: </a:t>
            </a:r>
            <a:r>
              <a:rPr lang="en" sz="1800">
                <a:solidFill>
                  <a:schemeClr val="accent5"/>
                </a:solidFill>
              </a:rPr>
              <a:t>&lt;dt&gt;&lt;/dt&gt;</a:t>
            </a:r>
            <a:r>
              <a:rPr lang="en" sz="1800"/>
              <a:t>, término a definir y </a:t>
            </a:r>
            <a:r>
              <a:rPr lang="en" sz="1800">
                <a:solidFill>
                  <a:schemeClr val="accent5"/>
                </a:solidFill>
              </a:rPr>
              <a:t>&lt;dd&gt;&lt;/dd&gt;</a:t>
            </a:r>
            <a:r>
              <a:rPr lang="en" sz="1800"/>
              <a:t>, su significado.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La primera no se repite, de la segunda podemos poner la cantidad que necesitemos.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Listas de definición</a:t>
            </a:r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1039812" y="1636775"/>
            <a:ext cx="7272900" cy="1004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Primera letra del alfabeto español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1039812" y="2767400"/>
            <a:ext cx="7272900" cy="1223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dl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 dirty="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 dirty="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Primera letra del alfabeto español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 dirty="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Letra que se usa en html para indicar una etiqueta de vínculo.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dl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Listas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893700" y="1445850"/>
            <a:ext cx="7587000" cy="22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 principio hay dos tipos de listas: </a:t>
            </a:r>
            <a:r>
              <a:rPr lang="en" sz="2400" b="1"/>
              <a:t>una numérica y otra con viñetas</a:t>
            </a:r>
            <a:r>
              <a:rPr lang="en" sz="2400"/>
              <a:t>.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/>
              <a:t>En HTML las listas </a:t>
            </a:r>
            <a:r>
              <a:rPr lang="en" sz="2400" b="1"/>
              <a:t>son elementos compuestos</a:t>
            </a:r>
            <a:r>
              <a:rPr lang="en" sz="2400"/>
              <a:t> que necesitan de más de una etiqueta para ser bien definidas.</a:t>
            </a:r>
            <a:endParaRPr sz="2400"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941575" y="3377000"/>
            <a:ext cx="31368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3"/>
                </a:solidFill>
              </a:rPr>
              <a:t>Lista Numérica u ordenada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039825" y="3808750"/>
            <a:ext cx="2236200" cy="1004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...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1"/>
          </p:nvPr>
        </p:nvSpPr>
        <p:spPr>
          <a:xfrm>
            <a:off x="3913375" y="3377000"/>
            <a:ext cx="31368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3"/>
                </a:solidFill>
              </a:rPr>
              <a:t>Lista con Viñetas o desordenada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4011625" y="3808750"/>
            <a:ext cx="2713200" cy="1004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...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Listas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1039825" y="1429025"/>
            <a:ext cx="2236200" cy="304125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 smtClean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 smtClean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 dirty="0" smtClean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&gt;item&lt;/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 smtClean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 dirty="0" smtClean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&gt;item&lt;/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1"/>
          </p:nvPr>
        </p:nvSpPr>
        <p:spPr>
          <a:xfrm>
            <a:off x="3535600" y="1429025"/>
            <a:ext cx="38682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Cualquiera de las dos lleva dentro una etiqueta </a:t>
            </a:r>
            <a:r>
              <a:rPr lang="en" sz="1800" dirty="0">
                <a:solidFill>
                  <a:schemeClr val="accent5"/>
                </a:solidFill>
              </a:rPr>
              <a:t>&lt;li&gt;&lt;/li&gt;</a:t>
            </a:r>
            <a:r>
              <a:rPr lang="en" sz="1800" dirty="0"/>
              <a:t> (list item) por cada ítem de la lista.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3"/>
                </a:solidFill>
              </a:rPr>
              <a:t>En este ejemplo, la lista ordenada tiene 3 elementos, mientras que la desordenada tiene 5.</a:t>
            </a:r>
            <a:endParaRPr sz="13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Listas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1039825" y="1429025"/>
            <a:ext cx="2236200" cy="2978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576" y="1429025"/>
            <a:ext cx="1098395" cy="29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Listas</a:t>
            </a: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1039825" y="1429025"/>
            <a:ext cx="2236200" cy="2978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3535600" y="1429025"/>
            <a:ext cx="38682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Dentro de una lista, la única etiqueta que puede ser directamente hija es </a:t>
            </a:r>
            <a:r>
              <a:rPr lang="en" sz="1800">
                <a:solidFill>
                  <a:schemeClr val="accent5"/>
                </a:solidFill>
              </a:rPr>
              <a:t>&lt;li&gt;</a:t>
            </a:r>
            <a:r>
              <a:rPr lang="en" sz="1800"/>
              <a:t>, cualquier otra etiqueta no valida. No se puede meter dentro de una lista un elemento que no esté encerrado por </a:t>
            </a:r>
            <a:r>
              <a:rPr lang="en" sz="1800">
                <a:solidFill>
                  <a:schemeClr val="accent5"/>
                </a:solidFill>
              </a:rPr>
              <a:t>&lt;li&gt;</a:t>
            </a:r>
            <a:r>
              <a:rPr lang="en" sz="1800"/>
              <a:t>.</a:t>
            </a:r>
            <a:endParaRPr sz="1300">
              <a:solidFill>
                <a:schemeClr val="accent3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346425" y="2364125"/>
            <a:ext cx="1212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❌</a:t>
            </a:r>
            <a:endParaRPr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Listas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1039825" y="1429025"/>
            <a:ext cx="2236200" cy="2978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3535600" y="1429025"/>
            <a:ext cx="38682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El </a:t>
            </a:r>
            <a:r>
              <a:rPr lang="en" sz="1800">
                <a:solidFill>
                  <a:schemeClr val="accent5"/>
                </a:solidFill>
              </a:rPr>
              <a:t>&lt;li&gt;</a:t>
            </a:r>
            <a:r>
              <a:rPr lang="en" sz="1800"/>
              <a:t> puede contener cualquier otra etiqueta del HTML (incluyendo otras listas)</a:t>
            </a:r>
            <a:endParaRPr sz="1800"/>
          </a:p>
        </p:txBody>
      </p:sp>
      <p:sp>
        <p:nvSpPr>
          <p:cNvPr id="133" name="Google Shape;133;p17"/>
          <p:cNvSpPr txBox="1"/>
          <p:nvPr/>
        </p:nvSpPr>
        <p:spPr>
          <a:xfrm>
            <a:off x="410625" y="2322525"/>
            <a:ext cx="625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✔️</a:t>
            </a:r>
            <a:endParaRPr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Listas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1039825" y="1429025"/>
            <a:ext cx="2236200" cy="2759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			…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		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			…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		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3535600" y="1429025"/>
            <a:ext cx="38682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El </a:t>
            </a:r>
            <a:r>
              <a:rPr lang="en" sz="1800">
                <a:solidFill>
                  <a:schemeClr val="accent5"/>
                </a:solidFill>
              </a:rPr>
              <a:t>&lt;li&gt;</a:t>
            </a:r>
            <a:r>
              <a:rPr lang="en" sz="1800"/>
              <a:t> puede contener cualquier otra etiqueta del HTML (incluyendo otras listas).</a:t>
            </a:r>
            <a:endParaRPr sz="1800"/>
          </a:p>
        </p:txBody>
      </p:sp>
      <p:sp>
        <p:nvSpPr>
          <p:cNvPr id="142" name="Google Shape;142;p18"/>
          <p:cNvSpPr txBox="1"/>
          <p:nvPr/>
        </p:nvSpPr>
        <p:spPr>
          <a:xfrm>
            <a:off x="410625" y="2322525"/>
            <a:ext cx="625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✔️</a:t>
            </a:r>
            <a:endParaRPr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Listas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1039825" y="1886225"/>
            <a:ext cx="6316500" cy="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Lista de tareas: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uno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dos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tres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3678675" y="2272450"/>
            <a:ext cx="33852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Jamás se puede meter un </a:t>
            </a:r>
            <a:r>
              <a:rPr lang="en" sz="1800">
                <a:solidFill>
                  <a:schemeClr val="accent5"/>
                </a:solidFill>
              </a:rPr>
              <a:t>&lt;li&gt;</a:t>
            </a:r>
            <a:r>
              <a:rPr lang="en" sz="1800"/>
              <a:t> que no esté dentro de una lista.</a:t>
            </a:r>
            <a:endParaRPr sz="1300">
              <a:solidFill>
                <a:schemeClr val="accent3"/>
              </a:solidFill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346425" y="1502550"/>
            <a:ext cx="1212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❌</a:t>
            </a:r>
            <a:endParaRPr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Listas - Menú de Navegación</a:t>
            </a:r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1039825" y="1429025"/>
            <a:ext cx="3245100" cy="16623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 dirty="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"#"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Link 1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 dirty="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"#"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Link 2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 dirty="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"#"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Link 3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 dirty="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"#"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Link 4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 dirty="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"#"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Link 5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1"/>
          </p:nvPr>
        </p:nvSpPr>
        <p:spPr>
          <a:xfrm>
            <a:off x="4443150" y="1429025"/>
            <a:ext cx="29607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El </a:t>
            </a:r>
            <a:r>
              <a:rPr lang="en" sz="1800" b="1" dirty="0"/>
              <a:t>menú de navegación de cualquier sitio debe ser una </a:t>
            </a:r>
            <a:r>
              <a:rPr lang="en" sz="1800" b="1" dirty="0">
                <a:solidFill>
                  <a:schemeClr val="accent5"/>
                </a:solidFill>
              </a:rPr>
              <a:t>&lt;ul&gt;</a:t>
            </a:r>
            <a:r>
              <a:rPr lang="en" sz="1800" dirty="0"/>
              <a:t> donde cada </a:t>
            </a:r>
            <a:r>
              <a:rPr lang="en" sz="1800" dirty="0">
                <a:solidFill>
                  <a:schemeClr val="accent5"/>
                </a:solidFill>
              </a:rPr>
              <a:t>&lt;li&gt;</a:t>
            </a:r>
            <a:r>
              <a:rPr lang="en" sz="1800" dirty="0"/>
              <a:t> es un vínculo.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Más adelante vamos a ver que, aparte, toda la lista del menú de navegación va a tener que estar encerrada en una etiqueta específica.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698</Words>
  <Application>Microsoft Office PowerPoint</Application>
  <PresentationFormat>Presentación en pantalla (16:9)</PresentationFormat>
  <Paragraphs>140</Paragraphs>
  <Slides>12</Slides>
  <Notes>12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Lato</vt:lpstr>
      <vt:lpstr>Courier New</vt:lpstr>
      <vt:lpstr>Arial</vt:lpstr>
      <vt:lpstr>Raleway</vt:lpstr>
      <vt:lpstr>Antonio template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 - Menú de Navegación</vt:lpstr>
      <vt:lpstr>En una lista, los ítems tienen una estructura similar de los datos que muestran (por eso están relacionados en una lista). Por lo tanto:</vt:lpstr>
      <vt:lpstr>Listas de definición</vt:lpstr>
      <vt:lpstr>Listas de definición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</dc:title>
  <cp:lastModifiedBy>Usuario</cp:lastModifiedBy>
  <cp:revision>3</cp:revision>
  <dcterms:modified xsi:type="dcterms:W3CDTF">2022-09-06T23:21:41Z</dcterms:modified>
</cp:coreProperties>
</file>