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D65"/>
    <a:srgbClr val="848E98"/>
    <a:srgbClr val="1C3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edb4178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edb4178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edb417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edb417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edb41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eedb41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edb417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edb417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edb417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edb4178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edb417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edb417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eedb417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eedb4178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alsamiq.cloud/" TargetMode="External"/><Relationship Id="rId5" Type="http://schemas.openxmlformats.org/officeDocument/2006/relationships/hyperlink" Target="https://wireframe.cc/" TargetMode="External"/><Relationship Id="rId4" Type="http://schemas.openxmlformats.org/officeDocument/2006/relationships/hyperlink" Target="https://whimsic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PLANIFICANDO EL SITIO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2" y="294637"/>
            <a:ext cx="4275692" cy="43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260" y="294626"/>
            <a:ext cx="3827778" cy="43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45" y="0"/>
            <a:ext cx="1849500" cy="857400"/>
          </a:xfrm>
        </p:spPr>
        <p:txBody>
          <a:bodyPr/>
          <a:lstStyle/>
          <a:p>
            <a:r>
              <a:rPr lang="es-MX" dirty="0" smtClean="0">
                <a:solidFill>
                  <a:srgbClr val="F31D65"/>
                </a:solidFill>
              </a:rPr>
              <a:t>Mockup</a:t>
            </a:r>
            <a:endParaRPr lang="en-US" dirty="0">
              <a:solidFill>
                <a:srgbClr val="F31D65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736" y="712683"/>
            <a:ext cx="3397827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sz="1800" dirty="0" smtClean="0"/>
              <a:t>Representación </a:t>
            </a:r>
            <a:r>
              <a:rPr lang="es-MX" sz="1800" b="1" dirty="0">
                <a:solidFill>
                  <a:srgbClr val="1C3AA9"/>
                </a:solidFill>
              </a:rPr>
              <a:t>estática</a:t>
            </a:r>
            <a:r>
              <a:rPr lang="es-MX" sz="1800" dirty="0"/>
              <a:t> de un diseño en </a:t>
            </a:r>
            <a:r>
              <a:rPr lang="es-MX" sz="1800" b="1" dirty="0">
                <a:solidFill>
                  <a:srgbClr val="1C3AA9"/>
                </a:solidFill>
              </a:rPr>
              <a:t>calidad media o alta</a:t>
            </a:r>
          </a:p>
          <a:p>
            <a:pPr fontAlgn="base">
              <a:lnSpc>
                <a:spcPct val="150000"/>
              </a:lnSpc>
            </a:pPr>
            <a:r>
              <a:rPr lang="es-MX" sz="1800" dirty="0" smtClean="0"/>
              <a:t>Permite </a:t>
            </a:r>
            <a:r>
              <a:rPr lang="es-MX" sz="1800" dirty="0"/>
              <a:t>revisar </a:t>
            </a:r>
            <a:r>
              <a:rPr lang="es-MX" sz="1800" b="1" dirty="0">
                <a:solidFill>
                  <a:srgbClr val="1C3AA9"/>
                </a:solidFill>
              </a:rPr>
              <a:t>la parte visual real </a:t>
            </a:r>
            <a:r>
              <a:rPr lang="es-MX" sz="1800" dirty="0"/>
              <a:t>del proyecto.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rgbClr val="1C3AA9"/>
                </a:solidFill>
              </a:rPr>
              <a:t>El entregable es una imagen</a:t>
            </a:r>
            <a:r>
              <a:rPr lang="es-MX" sz="1800" b="1" dirty="0" smtClean="0">
                <a:solidFill>
                  <a:srgbClr val="1C3AA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sz="1800" dirty="0" smtClean="0">
                <a:solidFill>
                  <a:srgbClr val="848E98"/>
                </a:solidFill>
              </a:rPr>
              <a:t>Una vez aprobado se pasa al prototipo interactivo.</a:t>
            </a:r>
          </a:p>
          <a:p>
            <a:pPr>
              <a:lnSpc>
                <a:spcPct val="150000"/>
              </a:lnSpc>
            </a:pPr>
            <a:endParaRPr lang="es-MX" sz="1800" b="1" dirty="0">
              <a:solidFill>
                <a:srgbClr val="848E98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Website wireframe template and mock up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4"/>
          <a:stretch/>
        </p:blipFill>
        <p:spPr bwMode="auto">
          <a:xfrm>
            <a:off x="3574473" y="123984"/>
            <a:ext cx="5454802" cy="472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 LA INFORMACIÓN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095300" y="218208"/>
            <a:ext cx="6953400" cy="469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 sitio web es un </a:t>
            </a:r>
            <a:r>
              <a:rPr lang="en" sz="2400" dirty="0">
                <a:solidFill>
                  <a:srgbClr val="F31D65"/>
                </a:solidFill>
              </a:rPr>
              <a:t>medio</a:t>
            </a:r>
            <a:r>
              <a:rPr lang="en" sz="2400" dirty="0">
                <a:solidFill>
                  <a:schemeClr val="accent3"/>
                </a:solidFill>
              </a:rPr>
              <a:t> de comunicación.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4786827" y="687601"/>
            <a:ext cx="38136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Para poder comunicar efectivamente vamos a necesitar </a:t>
            </a:r>
            <a:r>
              <a:rPr lang="en" sz="1800" b="1" dirty="0">
                <a:solidFill>
                  <a:schemeClr val="accent5"/>
                </a:solidFill>
              </a:rPr>
              <a:t>relevar toda la información</a:t>
            </a:r>
            <a:r>
              <a:rPr lang="en" sz="1800" dirty="0"/>
              <a:t> con el mayor desarrollo y detalle posible (incluyendo </a:t>
            </a:r>
            <a:r>
              <a:rPr lang="en" sz="1800" dirty="0" smtClean="0"/>
              <a:t>assets/archivos).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La arquitectura de la información se refiere a la forma en que plantearemos </a:t>
            </a:r>
            <a:r>
              <a:rPr lang="en" sz="1800" b="1" dirty="0">
                <a:solidFill>
                  <a:schemeClr val="accent5"/>
                </a:solidFill>
              </a:rPr>
              <a:t>toda la información de acuerdo a su jerarquía, nivel de detalle, etc</a:t>
            </a:r>
            <a:r>
              <a:rPr lang="en" sz="1800" dirty="0"/>
              <a:t>.</a:t>
            </a:r>
            <a:endParaRPr sz="1800" dirty="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27" y="780701"/>
            <a:ext cx="4131900" cy="2928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62752" y="3899576"/>
            <a:ext cx="813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la disciplina que lleva adelante el estudio, análisis, disposición, organización y estructuración de los contenidos en espacios digitales, así como también, la selección y presentación de los datos en los sistemas interactivos y no interactivos</a:t>
            </a:r>
            <a:r>
              <a:rPr lang="es-MX" dirty="0" smtClean="0"/>
              <a:t>.</a:t>
            </a:r>
            <a:br>
              <a:rPr lang="es-MX" dirty="0" smtClean="0"/>
            </a:br>
            <a:r>
              <a:rPr lang="es-MX" dirty="0"/>
              <a:t> En definitiva, ayudar a las personas que navegan en tu web a encontrar lo que están buscando.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358388"/>
            <a:ext cx="9144000" cy="1200248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31D65"/>
                </a:solidFill>
              </a:rPr>
              <a:t>¿Qué aspectos tener en cuenta al pensar la arquitectura de la información de mi sitio?</a:t>
            </a:r>
            <a:endParaRPr lang="en-US" dirty="0">
              <a:solidFill>
                <a:srgbClr val="F31D65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618259" y="1674924"/>
            <a:ext cx="7907482" cy="3552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El tipo de 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Arquitectura del sitio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Navegabilidad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La experiencia del usuario (UX)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s-MX" dirty="0" smtClean="0"/>
              <a:t>Agrupar: </a:t>
            </a:r>
            <a:r>
              <a:rPr lang="es-MX" dirty="0"/>
              <a:t>qué contenidos están relacionados entre </a:t>
            </a:r>
            <a:r>
              <a:rPr lang="es-MX" dirty="0" smtClean="0"/>
              <a:t>sí y rotularlos.</a:t>
            </a:r>
            <a:endParaRPr lang="es-MX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s-MX" dirty="0"/>
              <a:t>Jerarquiza: cuáles contenidos están subordinados.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NAVEGACIÓN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64" y="1481725"/>
            <a:ext cx="4495437" cy="306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93700" y="216875"/>
            <a:ext cx="6953400" cy="11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 mapa de navegación es una </a:t>
            </a:r>
            <a:r>
              <a:rPr lang="en" sz="2400">
                <a:solidFill>
                  <a:schemeClr val="accent3"/>
                </a:solidFill>
              </a:rPr>
              <a:t>representación gráfica del flujo de navegación</a:t>
            </a:r>
            <a:r>
              <a:rPr lang="en" sz="2400"/>
              <a:t> de un sitio.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932300" y="1448950"/>
            <a:ext cx="38136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Muestra la información que se ofrece y </a:t>
            </a:r>
            <a:r>
              <a:rPr lang="en" sz="1800" b="1" dirty="0">
                <a:solidFill>
                  <a:schemeClr val="accent5"/>
                </a:solidFill>
              </a:rPr>
              <a:t>cómo está distribuida</a:t>
            </a:r>
            <a:r>
              <a:rPr lang="en" sz="1800" dirty="0"/>
              <a:t>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Su función es poder darle al usuario la </a:t>
            </a:r>
            <a:r>
              <a:rPr lang="en" sz="1800" b="1" dirty="0">
                <a:solidFill>
                  <a:schemeClr val="accent5"/>
                </a:solidFill>
              </a:rPr>
              <a:t>mayor cantidad de información relevante con la menor cantidad de clicks</a:t>
            </a:r>
            <a:r>
              <a:rPr lang="en" sz="1800" dirty="0"/>
              <a:t> posible.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Establece la </a:t>
            </a:r>
            <a:r>
              <a:rPr lang="en" sz="1800" b="1" dirty="0">
                <a:solidFill>
                  <a:schemeClr val="accent5"/>
                </a:solidFill>
              </a:rPr>
              <a:t>cantidad de páginas y la jerarquía de cada una de ellas</a:t>
            </a:r>
            <a:r>
              <a:rPr lang="en" sz="1800" dirty="0"/>
              <a:t>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8" y="114300"/>
            <a:ext cx="8472921" cy="469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10573" y="135081"/>
            <a:ext cx="6953400" cy="677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Es un esquema o “esqueleto” del sitio.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275643" y="812292"/>
            <a:ext cx="54855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Puede ser hecho a mano o por medio de un software.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Informa </a:t>
            </a:r>
            <a:r>
              <a:rPr lang="en" sz="1800" b="1" dirty="0">
                <a:solidFill>
                  <a:schemeClr val="accent5"/>
                </a:solidFill>
              </a:rPr>
              <a:t>cómo se ubican y relacionan los elementos</a:t>
            </a:r>
            <a:r>
              <a:rPr lang="en" sz="1800" dirty="0"/>
              <a:t> de cada página del sitio.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Es un </a:t>
            </a:r>
            <a:r>
              <a:rPr lang="en" sz="1800" b="1" dirty="0">
                <a:solidFill>
                  <a:schemeClr val="accent5"/>
                </a:solidFill>
              </a:rPr>
              <a:t>documento de comunicación y discusión</a:t>
            </a:r>
            <a:r>
              <a:rPr lang="en" sz="1800" dirty="0"/>
              <a:t> entre todos los integrantes del equipo.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</a:rPr>
              <a:t>No lleva elementos que puedan distraer del objetivo </a:t>
            </a:r>
            <a:r>
              <a:rPr lang="en" sz="1800" dirty="0"/>
              <a:t>como colores, imágenes, textos reales, etc..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Una vez aprobado, se pasa al diseño completo de la interfaz. Esto se conoce como </a:t>
            </a:r>
            <a:r>
              <a:rPr lang="en" sz="1800" b="1" dirty="0">
                <a:solidFill>
                  <a:schemeClr val="accent5"/>
                </a:solidFill>
              </a:rPr>
              <a:t>wireframe de alta o mockup</a:t>
            </a:r>
            <a:r>
              <a:rPr lang="en" sz="1800" dirty="0"/>
              <a:t>.</a:t>
            </a:r>
            <a:endParaRPr sz="1800"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19" y="973480"/>
            <a:ext cx="2956024" cy="295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hlinkClick r:id="rId4"/>
          </p:cNvPr>
          <p:cNvSpPr/>
          <p:nvPr/>
        </p:nvSpPr>
        <p:spPr>
          <a:xfrm>
            <a:off x="1797631" y="4619988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whimsical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3687589" y="461998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wireframe.cc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018393" y="46199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6"/>
              </a:rPr>
              <a:t>balsamiq.cloud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369</Words>
  <Application>Microsoft Office PowerPoint</Application>
  <PresentationFormat>Presentación en pantalla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Lato</vt:lpstr>
      <vt:lpstr>Raleway</vt:lpstr>
      <vt:lpstr>Wingdings</vt:lpstr>
      <vt:lpstr>Antonio template</vt:lpstr>
      <vt:lpstr>PLANIFICANDO EL SITIO</vt:lpstr>
      <vt:lpstr>1. ARQUITECTURA DE LA INFORMACIÓN</vt:lpstr>
      <vt:lpstr>Un sitio web es un medio de comunicación.</vt:lpstr>
      <vt:lpstr>¿Qué aspectos tener en cuenta al pensar la arquitectura de la información de mi sitio?</vt:lpstr>
      <vt:lpstr>2. MAPA DE NAVEGACIÓN</vt:lpstr>
      <vt:lpstr>El mapa de navegación es una representación gráfica del flujo de navegación de un sitio.</vt:lpstr>
      <vt:lpstr>Presentación de PowerPoint</vt:lpstr>
      <vt:lpstr>3. WIREFRAME</vt:lpstr>
      <vt:lpstr>Es un esquema o “esqueleto” del sitio.</vt:lpstr>
      <vt:lpstr>Presentación de PowerPoint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PLANIFICANDO EL SITIO</dc:title>
  <dc:creator>Usuario</dc:creator>
  <cp:lastModifiedBy>Usuario</cp:lastModifiedBy>
  <cp:revision>5</cp:revision>
  <dcterms:modified xsi:type="dcterms:W3CDTF">2022-09-06T17:01:42Z</dcterms:modified>
</cp:coreProperties>
</file>