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0a59a2d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0a59a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e0a59a2db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e0a59a2d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0a59a2db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e0a59a2d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e0a59a2db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e0a59a2d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e0a59a2db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e0a59a2d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e0a59a2db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e0a59a2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934a323f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d934a323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e0a59a2db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e0a59a2d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0a59a2db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0a59a2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0a59a2db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0a59a2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0a59a2db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0a59a2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0a59a2db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0a59a2d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d934a32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d934a3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0a59a2db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0a59a2d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0a59a2db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e0a59a2d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 ESPECIALES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y Whatsapp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Especiales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93700" y="1373600"/>
            <a:ext cx="7344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El </a:t>
            </a:r>
            <a:r>
              <a:rPr b="1" lang="en" sz="2100"/>
              <a:t>#</a:t>
            </a:r>
            <a:r>
              <a:rPr lang="en" sz="2100"/>
              <a:t> se usa cuando queremos recargar el documento.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No es igual a presionar F5, ya que el # lleva el inicio de la página en vez de recargar desde el lugar donde estamos ubicados.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También es un buen recurso cuando no tenemos el vínculo final definido (placeholder).</a:t>
            </a:r>
            <a:endParaRPr sz="2100"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93700" y="1981475"/>
            <a:ext cx="35418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recarga la página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Especiales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93700" y="1373600"/>
            <a:ext cx="7344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Para enviar un mail: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Este vínculo abrirá el software predeterminado por el usuario para gestión de mails.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También podemos agregar información por defecto a ese mail como en el siguiente ejemplo: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De todas maneras, esto último es de uso poco frecuente.</a:t>
            </a:r>
            <a:endParaRPr sz="2100"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613075" y="914225"/>
            <a:ext cx="1867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📩</a:t>
            </a:r>
            <a:endParaRPr sz="9600"/>
          </a:p>
        </p:txBody>
      </p:sp>
      <p:sp>
        <p:nvSpPr>
          <p:cNvPr id="181" name="Google Shape;181;p23"/>
          <p:cNvSpPr txBox="1"/>
          <p:nvPr/>
        </p:nvSpPr>
        <p:spPr>
          <a:xfrm>
            <a:off x="893700" y="1981475"/>
            <a:ext cx="43176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"mailto:juanperez@gmail.com"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10850" y="3939475"/>
            <a:ext cx="87657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"mailto:juanperez@gmail.com?cc=info@gmail.com&amp;subject=Asunto%20del%mail&amp;body=Hola%20a%20todos"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Especiales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93700" y="1373600"/>
            <a:ext cx="5582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100"/>
              <a:t>Para enviar un whatsapp a través de whatsapp desktop o whatsapp web:</a:t>
            </a:r>
            <a:endParaRPr sz="2100"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893700" y="2404550"/>
            <a:ext cx="46338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"https://wa.me/5491144448888"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Whatsappeanos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300" y="941350"/>
            <a:ext cx="1521200" cy="1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Especiales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893700" y="1373600"/>
            <a:ext cx="7344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100"/>
              <a:t>El atributo target determina si el recurso se abre en la misma pestaña o en una nueva. Muy útil cuando linkeamos a sitios externos.</a:t>
            </a:r>
            <a:endParaRPr sz="2100"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93700" y="2666775"/>
            <a:ext cx="60873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"https://www.google.com.ar"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"_self"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Acción por defecto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893700" y="3200175"/>
            <a:ext cx="57333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"https://www.google.com.ar"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"_blank"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 pestaña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 ANCLA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93700" y="0"/>
            <a:ext cx="3094800" cy="4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 vínculos ancla funcionan a partir de dos elementos que trabajan en tándem.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 función es evitar que el usuario </a:t>
            </a:r>
            <a:r>
              <a:rPr i="1" lang="en" sz="2400"/>
              <a:t>scrollee </a:t>
            </a:r>
            <a:r>
              <a:rPr lang="en" sz="2400"/>
              <a:t>hasta el contenido que le interesa ver.</a:t>
            </a:r>
            <a:endParaRPr sz="2400"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082450" y="573075"/>
            <a:ext cx="4321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Etiqueta destino con el atributo </a:t>
            </a:r>
            <a:r>
              <a:rPr b="1" lang="en" sz="1800">
                <a:solidFill>
                  <a:schemeClr val="accent2"/>
                </a:solidFill>
              </a:rPr>
              <a:t>id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b="1" lang="en" sz="1800"/>
              <a:t>Vínculo que apunte al valor de este atributo</a:t>
            </a:r>
            <a:endParaRPr b="1" sz="1800"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93700" y="1335075"/>
            <a:ext cx="36159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La etiqueta destino debe tener el atributo </a:t>
            </a:r>
            <a:r>
              <a:rPr b="1" lang="en" sz="1800">
                <a:solidFill>
                  <a:schemeClr val="accent2"/>
                </a:solidFill>
              </a:rPr>
              <a:t>id</a:t>
            </a:r>
            <a:r>
              <a:rPr lang="en" sz="1800"/>
              <a:t> con un valor único e irrepetible en el documento.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Este atributo no es específico ni exclusivo de las anclas, sino que identifica a una etiqueta única.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Más adelante en el curso vamos a encontrar una segunda aplicación para este atributo.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811020" y="1335075"/>
            <a:ext cx="36159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El/los vínculos que apunten a esas anclas a través del atributo </a:t>
            </a:r>
            <a:r>
              <a:rPr b="1" lang="en" sz="1800">
                <a:solidFill>
                  <a:schemeClr val="accent2"/>
                </a:solidFill>
              </a:rPr>
              <a:t>href</a:t>
            </a:r>
            <a:r>
              <a:rPr b="1" lang="en" sz="1800"/>
              <a:t>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Precedidos por un </a:t>
            </a:r>
            <a:r>
              <a:rPr b="1" lang="en" sz="1800">
                <a:solidFill>
                  <a:schemeClr val="accent3"/>
                </a:solidFill>
              </a:rPr>
              <a:t>#</a:t>
            </a:r>
            <a:r>
              <a:rPr b="1" lang="en" sz="1800"/>
              <a:t>.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ctrTitle"/>
          </p:nvPr>
        </p:nvSpPr>
        <p:spPr>
          <a:xfrm>
            <a:off x="732325" y="781825"/>
            <a:ext cx="7764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7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/>
          <p:nvPr>
            <p:ph idx="4294967295" type="ctrTitle"/>
          </p:nvPr>
        </p:nvSpPr>
        <p:spPr>
          <a:xfrm>
            <a:off x="4705600" y="781825"/>
            <a:ext cx="7764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7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893700" y="3863275"/>
            <a:ext cx="36159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"parrafo"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Muy lejos, más allá de las montañas de palabras, alejados de los países de las vocales y las consonantes, viven los textos simulados.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811025" y="2831575"/>
            <a:ext cx="30738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"#parrafo"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Ir al párrafo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811020" y="3384875"/>
            <a:ext cx="36159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También podemos apuntar a un ancla de otro documento de la siguiente manera:</a:t>
            </a:r>
            <a:endParaRPr sz="800">
              <a:solidFill>
                <a:schemeClr val="accent3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847925" y="4082575"/>
            <a:ext cx="30369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"./productos.html#parrafo"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Ir al párrafo en productos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 &lt;a&gt;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Rutas absolutas y relativas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▷"/>
            </a:pPr>
            <a:r>
              <a:rPr lang="en" sz="1900"/>
              <a:t>Se agregan con la etiqueta </a:t>
            </a:r>
            <a:r>
              <a:rPr lang="en" sz="1900">
                <a:solidFill>
                  <a:schemeClr val="accent5"/>
                </a:solidFill>
              </a:rPr>
              <a:t>&lt;a&gt;&lt;/a&gt;</a:t>
            </a:r>
            <a:r>
              <a:rPr lang="en" sz="1900"/>
              <a:t>.</a:t>
            </a:r>
            <a:endParaRPr sz="19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900"/>
              <a:t>Debe tener siempre un atributo </a:t>
            </a:r>
            <a:r>
              <a:rPr lang="en" sz="1900">
                <a:solidFill>
                  <a:schemeClr val="accent2"/>
                </a:solidFill>
              </a:rPr>
              <a:t>href</a:t>
            </a:r>
            <a:r>
              <a:rPr lang="en" sz="1900"/>
              <a:t> que determina la URL del recurso que se quiere vincular.</a:t>
            </a:r>
            <a:endParaRPr sz="19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900"/>
              <a:t>El contenido de la etiqueta, puede ser un texto o una imagen.</a:t>
            </a:r>
            <a:endParaRPr sz="1900"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900"/>
              <a:t>Los atributos del </a:t>
            </a:r>
            <a:r>
              <a:rPr lang="en" sz="1900">
                <a:solidFill>
                  <a:schemeClr val="accent5"/>
                </a:solidFill>
              </a:rPr>
              <a:t>&lt;a&gt;&lt;/a&gt;</a:t>
            </a:r>
            <a:r>
              <a:rPr lang="en" sz="1900"/>
              <a:t> determinan la acción del vínculo.</a:t>
            </a:r>
            <a:endParaRPr sz="19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▷"/>
            </a:pPr>
            <a:r>
              <a:rPr lang="en" sz="1900"/>
              <a:t>Pueden llevar el atributo </a:t>
            </a:r>
            <a:r>
              <a:rPr lang="en" sz="1900">
                <a:solidFill>
                  <a:schemeClr val="accent2"/>
                </a:solidFill>
              </a:rPr>
              <a:t>title</a:t>
            </a:r>
            <a:r>
              <a:rPr lang="en" sz="1900"/>
              <a:t> (tooltip que aparece con el mouse posado encima del vínculo). Se usa sobre todo si el contenido es una imagen.</a:t>
            </a:r>
            <a:endParaRPr sz="1900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▷"/>
            </a:pPr>
            <a:r>
              <a:rPr lang="en" sz="1900"/>
              <a:t>Se agregan con la etiqueta </a:t>
            </a:r>
            <a:r>
              <a:rPr lang="en" sz="1900">
                <a:solidFill>
                  <a:schemeClr val="accent5"/>
                </a:solidFill>
              </a:rPr>
              <a:t>&lt;a&gt;&lt;/a&gt;</a:t>
            </a:r>
            <a:r>
              <a:rPr lang="en" sz="1900"/>
              <a:t>.</a:t>
            </a:r>
            <a:endParaRPr sz="19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▷"/>
            </a:pPr>
            <a:r>
              <a:rPr lang="en" sz="1900"/>
              <a:t>Debe tener siempre un atributo </a:t>
            </a:r>
            <a:r>
              <a:rPr lang="en" sz="1900">
                <a:solidFill>
                  <a:schemeClr val="accent2"/>
                </a:solidFill>
              </a:rPr>
              <a:t>href</a:t>
            </a:r>
            <a:r>
              <a:rPr lang="en" sz="1900"/>
              <a:t> que determina la URL del recurso que se quiere vincular.</a:t>
            </a:r>
            <a:endParaRPr sz="1900"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971475" y="2680950"/>
            <a:ext cx="7267200" cy="2320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Muy lejos, más allá de las montañas de palabras, alejados de los países de las vocales y las consonantes, viven los textos simulados.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Viven aislados en casas de letras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en la costa de la semántica, un gran océano de lenguas. Un riachuelo llamado Pons fluye por su pueblo y los abastece con las normas necesarias.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Ítem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Ítem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Ítem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000"/>
              </a:spcAft>
              <a:buSzPts val="1300"/>
              <a:buChar char="▷"/>
            </a:pPr>
            <a:r>
              <a:rPr lang="en" sz="1900"/>
              <a:t>El contenido de la etiqueta, puede ser un texto o una imagen.</a:t>
            </a:r>
            <a:endParaRPr sz="1900"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971475" y="2349600"/>
            <a:ext cx="7267200" cy="1662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"../images/bosque.jpg"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"Bosque verde"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Vínculos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▷"/>
            </a:pPr>
            <a:r>
              <a:rPr lang="en" sz="1900"/>
              <a:t>Los atributos del </a:t>
            </a:r>
            <a:r>
              <a:rPr lang="en" sz="1900">
                <a:solidFill>
                  <a:schemeClr val="accent5"/>
                </a:solidFill>
              </a:rPr>
              <a:t>&lt;a&gt;&lt;/a&gt;</a:t>
            </a:r>
            <a:r>
              <a:rPr lang="en" sz="1900"/>
              <a:t> determinan la acción del vínculo.</a:t>
            </a:r>
            <a:endParaRPr sz="19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▷"/>
            </a:pPr>
            <a:r>
              <a:rPr lang="en" sz="1900"/>
              <a:t>Pueden llevar el atributo </a:t>
            </a:r>
            <a:r>
              <a:rPr lang="en" sz="1900">
                <a:solidFill>
                  <a:schemeClr val="accent2"/>
                </a:solidFill>
              </a:rPr>
              <a:t>title</a:t>
            </a:r>
            <a:r>
              <a:rPr lang="en" sz="1900"/>
              <a:t> (tooltip que aparece con el mouse posado encima del vínculo). Se usa sobre todo si el contenido es una imagen.</a:t>
            </a:r>
            <a:endParaRPr sz="19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71475" y="3187800"/>
            <a:ext cx="72672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"_blank"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"Título"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"./archivos/documento.pdf"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"Documento"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93700" y="521675"/>
            <a:ext cx="7126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 URL puede ser </a:t>
            </a:r>
            <a:r>
              <a:rPr b="1" lang="en" sz="2400">
                <a:solidFill>
                  <a:schemeClr val="accent3"/>
                </a:solidFill>
              </a:rPr>
              <a:t>absoluta </a:t>
            </a:r>
            <a:r>
              <a:rPr b="1" lang="en" sz="2400"/>
              <a:t>o </a:t>
            </a:r>
            <a:r>
              <a:rPr b="1" lang="en" sz="2400">
                <a:solidFill>
                  <a:schemeClr val="accent3"/>
                </a:solidFill>
              </a:rPr>
              <a:t>relativa</a:t>
            </a:r>
            <a:r>
              <a:rPr b="1" lang="en" sz="2400"/>
              <a:t>.</a:t>
            </a:r>
            <a:endParaRPr b="1" sz="2400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893700" y="1801925"/>
            <a:ext cx="35946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Absoluta:</a:t>
            </a:r>
            <a:r>
              <a:rPr lang="en" sz="1800"/>
              <a:t> se incluye todas las partes que la componen.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Dominio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Ruta - </a:t>
            </a:r>
            <a:r>
              <a:rPr lang="en" sz="1300"/>
              <a:t>Si sólo se incluye la /, se abre el documento por defecto (index.html)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Se usa principalmente para vínculos externos al sitio.</a:t>
            </a:r>
            <a:endParaRPr b="1" sz="1800"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809675" y="1801925"/>
            <a:ext cx="35946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Relativa</a:t>
            </a:r>
            <a:r>
              <a:rPr b="1" lang="en" sz="1800">
                <a:solidFill>
                  <a:schemeClr val="accent1"/>
                </a:solidFill>
              </a:rPr>
              <a:t>:</a:t>
            </a:r>
            <a:r>
              <a:rPr lang="en" sz="1800"/>
              <a:t> Sólo se incluye la ruta a partir del documento que contiene el vínculo.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Se usa sólo para vínculos internos al sitio.</a:t>
            </a:r>
            <a:endParaRPr b="1" sz="1800"/>
          </a:p>
        </p:txBody>
      </p:sp>
      <p:sp>
        <p:nvSpPr>
          <p:cNvPr id="135" name="Google Shape;135;p18"/>
          <p:cNvSpPr txBox="1"/>
          <p:nvPr/>
        </p:nvSpPr>
        <p:spPr>
          <a:xfrm>
            <a:off x="893700" y="4368725"/>
            <a:ext cx="40314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"https://www.google.com.ar"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Absoluta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805500" y="3530525"/>
            <a:ext cx="41118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"./secciones/productos.html"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Relativa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1137325"/>
            <a:ext cx="34671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665600" y="3515475"/>
            <a:ext cx="4194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"./secciones/productos.html"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665600" y="3923925"/>
            <a:ext cx="32745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"./contacto.html"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Contacto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665600" y="3054300"/>
            <a:ext cx="4194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"../index.html"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4254875" y="32532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3110200" y="3893575"/>
            <a:ext cx="1438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4548700" y="3712650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>
            <p:ph idx="4294967295" type="subTitle"/>
          </p:nvPr>
        </p:nvSpPr>
        <p:spPr>
          <a:xfrm>
            <a:off x="4589400" y="4266875"/>
            <a:ext cx="40701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4"/>
                </a:solidFill>
              </a:rPr>
              <a:t>Cuando se sale de una carpeta, </a:t>
            </a:r>
            <a:r>
              <a:rPr b="1" i="1" lang="en" sz="1000">
                <a:solidFill>
                  <a:schemeClr val="accent4"/>
                </a:solidFill>
              </a:rPr>
              <a:t>ésta no se nombra</a:t>
            </a:r>
            <a:r>
              <a:rPr i="1" lang="en" sz="1000">
                <a:solidFill>
                  <a:schemeClr val="accent4"/>
                </a:solidFill>
              </a:rPr>
              <a:t>, sino que se usa</a:t>
            </a:r>
            <a:r>
              <a:rPr b="1" i="1" lang="en" sz="1000">
                <a:solidFill>
                  <a:schemeClr val="accent3"/>
                </a:solidFill>
              </a:rPr>
              <a:t> ../</a:t>
            </a:r>
            <a:endParaRPr b="1" i="1" sz="1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4"/>
                </a:solidFill>
              </a:rPr>
              <a:t>Por cada carpeta que tengo que salir, incluyo un</a:t>
            </a:r>
            <a:r>
              <a:rPr b="1" i="1" lang="en" sz="1000">
                <a:solidFill>
                  <a:schemeClr val="accent3"/>
                </a:solidFill>
              </a:rPr>
              <a:t> ../</a:t>
            </a:r>
            <a:endParaRPr b="1" i="1"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521675"/>
            <a:ext cx="2382900" cy="27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title"/>
          </p:nvPr>
        </p:nvSpPr>
        <p:spPr>
          <a:xfrm>
            <a:off x="3900925" y="521675"/>
            <a:ext cx="32082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Para la carga de imágenes, la lógica es la misma.</a:t>
            </a:r>
            <a:endParaRPr b="1" sz="2400"/>
          </a:p>
        </p:txBody>
      </p:sp>
      <p:sp>
        <p:nvSpPr>
          <p:cNvPr id="157" name="Google Shape;157;p20"/>
          <p:cNvSpPr txBox="1"/>
          <p:nvPr/>
        </p:nvSpPr>
        <p:spPr>
          <a:xfrm>
            <a:off x="3900925" y="2018250"/>
            <a:ext cx="50382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./imagenes/foto.png"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te olvides de mi"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../imagenes/foto.png"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te olvides de mi"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