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c0bca972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fc0bca9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c0bca972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c0bca9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c0bca972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c0bca97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a14f4785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a14f478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c44c450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c44c45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c0bca97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fc0bca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fc0bca972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fc0bca9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c0bca972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c0bca9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c0bca972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c0bca9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fc0bca972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fc0bca9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PARA FONDOS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893700" y="1373600"/>
            <a:ext cx="73449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background-attachment:</a:t>
            </a:r>
            <a:r>
              <a:rPr lang="en" sz="1600"/>
              <a:t> Si existe scroll en la página, determina si la imagen permanece fija o se mueve con el scroll.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Con el valor fixed, la imagen se ubica respecto al body, en vez de a la caja a la que se le aplica, pero se ve como fondo de la caja. Esto se lo conoce como efecto parallax.</a:t>
            </a:r>
            <a:endParaRPr sz="16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979000" y="3048800"/>
            <a:ext cx="406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background-attachment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893700" y="1373600"/>
            <a:ext cx="73449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background:</a:t>
            </a:r>
            <a:r>
              <a:rPr lang="en" sz="1800"/>
              <a:t> También tenemos disponible esta propiedad </a:t>
            </a:r>
            <a:r>
              <a:rPr i="1" lang="en" sz="1800"/>
              <a:t>shorthand </a:t>
            </a:r>
            <a:r>
              <a:rPr lang="en" sz="1800"/>
              <a:t>que aúna a todas las anteriores pudiendo recibir todos los valores en un mismo comando.</a:t>
            </a:r>
            <a:endParaRPr sz="1800"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979000" y="2515400"/>
            <a:ext cx="62655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893700" y="4564950"/>
            <a:ext cx="734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También existe la posibilidad de trabajar fondos compuestos con varias imágenes, no es tan frecuente pero puede ser muy útil en situaciones puntuales.</a:t>
            </a:r>
            <a:endParaRPr sz="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93700" y="1373600"/>
            <a:ext cx="73449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background-size:</a:t>
            </a:r>
            <a:r>
              <a:rPr lang="en" sz="1800"/>
              <a:t> Para manejar el tamaño de la imagen usamos esta propiedad.</a:t>
            </a:r>
            <a:endParaRPr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Recibe el ancho y el alto de la imagen separados por un espacio en cualquier unidad de medida.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Si esos valores no son proporcionales al tamaño original, la imagen se deforma.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También acepta dos valores muy útiles:</a:t>
            </a:r>
            <a:endParaRPr sz="1400"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458300" y="3237050"/>
            <a:ext cx="406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378125" y="3102675"/>
            <a:ext cx="3000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contain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escala proporcional mínima para cubrir el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ancho o el alto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del fondo de la caja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cover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escala proporcional mínima para cubrir el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ancho y el alto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 fondo de la caja.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ctrTitle"/>
          </p:nvPr>
        </p:nvSpPr>
        <p:spPr>
          <a:xfrm>
            <a:off x="511100" y="218400"/>
            <a:ext cx="548700" cy="30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0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4294967295" type="ctrTitle"/>
          </p:nvPr>
        </p:nvSpPr>
        <p:spPr>
          <a:xfrm>
            <a:off x="1671825" y="587424"/>
            <a:ext cx="5713200" cy="23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a hacer una introducción de las propiedades más comunes. </a:t>
            </a:r>
            <a:r>
              <a:rPr b="1" lang="en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En el mundo del desarrollo web siempre hay + por descubrir.</a:t>
            </a:r>
            <a:endParaRPr b="1" sz="36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 fondo de una caja/etiqueta puede ser un color o una imagen.</a:t>
            </a:r>
            <a:endParaRPr sz="24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25" y="2767725"/>
            <a:ext cx="2065225" cy="2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925" y="702501"/>
            <a:ext cx="2065224" cy="20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41100" y="2854150"/>
            <a:ext cx="13785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background-color:</a:t>
            </a:r>
            <a:r>
              <a:rPr lang="en" sz="1600"/>
              <a:t> Se expresa igual que en la propiedad </a:t>
            </a:r>
            <a:r>
              <a:rPr lang="en" sz="1600">
                <a:solidFill>
                  <a:schemeClr val="accent5"/>
                </a:solidFill>
              </a:rPr>
              <a:t>color</a:t>
            </a:r>
            <a:r>
              <a:rPr lang="en" sz="1600"/>
              <a:t> de texto. Se aplica en una capa más profunda que la de la imagen, por lo que si la etiqueta tiene aplicado un color y una imagen, el primero es tapado por ésta.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background-image</a:t>
            </a:r>
            <a:r>
              <a:rPr lang="en" sz="1600">
                <a:solidFill>
                  <a:schemeClr val="accent3"/>
                </a:solidFill>
              </a:rPr>
              <a:t>:</a:t>
            </a:r>
            <a:r>
              <a:rPr lang="en" sz="1600"/>
              <a:t> Carga el archivo a usar como imagen de fondo. Se indica con el valor </a:t>
            </a:r>
            <a:r>
              <a:rPr lang="en" sz="1600">
                <a:solidFill>
                  <a:schemeClr val="accent4"/>
                </a:solidFill>
              </a:rPr>
              <a:t>url(‘ruta del archivo’)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background-repeat</a:t>
            </a:r>
            <a:r>
              <a:rPr lang="en" sz="1600">
                <a:solidFill>
                  <a:schemeClr val="accent3"/>
                </a:solidFill>
              </a:rPr>
              <a:t>:</a:t>
            </a:r>
            <a:r>
              <a:rPr lang="en" sz="1600"/>
              <a:t> Por defecto la imagen se repite en todas direcciones. Podemos regular ese comportamiento con esta propiedad y sus palabras preestablecidas.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background-position</a:t>
            </a:r>
            <a:r>
              <a:rPr lang="en" sz="1600">
                <a:solidFill>
                  <a:schemeClr val="accent3"/>
                </a:solidFill>
              </a:rPr>
              <a:t>:</a:t>
            </a:r>
            <a:r>
              <a:rPr lang="en" sz="1600"/>
              <a:t> Recibe dos valores de desplazamiento en X y en Y separados por espacio.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background-attachment:</a:t>
            </a:r>
            <a:r>
              <a:rPr lang="en" sz="1600"/>
              <a:t> Si existe scroll en la página, determina si la imagen permanece fija o se mueve con el scroll.</a:t>
            </a:r>
            <a:endParaRPr sz="1600"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93700" y="1373600"/>
            <a:ext cx="7344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background-color:</a:t>
            </a:r>
            <a:r>
              <a:rPr lang="en" sz="1600"/>
              <a:t> Se expresa igual que en la propiedad </a:t>
            </a:r>
            <a:r>
              <a:rPr lang="en" sz="1600">
                <a:solidFill>
                  <a:schemeClr val="accent5"/>
                </a:solidFill>
              </a:rPr>
              <a:t>color</a:t>
            </a:r>
            <a:r>
              <a:rPr lang="en" sz="1600"/>
              <a:t> de texto. Se aplica en una capa más profunda que la de la imagen, por lo que si la etiqueta tiene aplicado un color y una imagen, el primero es tapado por ésta.</a:t>
            </a:r>
            <a:endParaRPr sz="16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79000" y="25154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aquamarine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79000" y="34265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#7fffd4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119325" y="2515400"/>
            <a:ext cx="35394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93700" y="1373600"/>
            <a:ext cx="73449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background-image:</a:t>
            </a:r>
            <a:r>
              <a:rPr lang="en" sz="1600"/>
              <a:t> Carga el archivo a usar como imagen de fondo. Se indica con el valor </a:t>
            </a:r>
            <a:r>
              <a:rPr lang="en" sz="1600">
                <a:solidFill>
                  <a:schemeClr val="accent4"/>
                </a:solidFill>
              </a:rPr>
              <a:t>url(‘ruta del archivo’)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La carga de la imagen es relativa a la posición de ambos archivos.</a:t>
            </a:r>
            <a:endParaRPr sz="1600"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979000" y="2515400"/>
            <a:ext cx="40665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75" y="2515400"/>
            <a:ext cx="1738000" cy="223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93700" y="1373600"/>
            <a:ext cx="7344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background-repeat:</a:t>
            </a:r>
            <a:r>
              <a:rPr lang="en" sz="1600"/>
              <a:t> Por defecto la imagen se repite en todas direcciones. Podemos regular ese comportamiento con esta propiedad y sus palabras preestablecidas.</a:t>
            </a:r>
            <a:endParaRPr sz="16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979000" y="2515400"/>
            <a:ext cx="41217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Fondos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893700" y="1373600"/>
            <a:ext cx="73449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background-position:</a:t>
            </a:r>
            <a:r>
              <a:rPr lang="en" sz="1600"/>
              <a:t> Recibe dos valores de desplazamiento en X y en Y separados por espacio.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Los valores positivos desplazan hacia la derecha y hacia abajo, mientras que los valores negativos desplazan hacia la izquierda y hacia arriba.</a:t>
            </a:r>
            <a:endParaRPr sz="16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979000" y="2820200"/>
            <a:ext cx="406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'../images/agua.jpg'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