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fc44c450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fc44c45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fc44c4505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fc44c450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fc44c4505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fc44c450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fc44c4505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fc44c450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fc44c4505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fc44c450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fc44c4505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fc44c45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fc44c4505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fc44c45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fc44c4505_0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fc44c450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fc44c4505_0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fc44c450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fc44c4505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fc44c450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ea14f4785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ea14f478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fc44c4505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fc44c45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fc44c4505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fc44c450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fc44c4505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fc44c45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fc44c4505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fc44c45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c44c4505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c44c450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fc44c4505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fc44c450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6735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PROPIEDADES PARA TEXTOS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4294967295" type="ctrTitle"/>
          </p:nvPr>
        </p:nvSpPr>
        <p:spPr>
          <a:xfrm>
            <a:off x="940350" y="2160788"/>
            <a:ext cx="64446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  <a:r>
              <a:rPr b="1" lang="en" sz="7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-[algo]</a:t>
            </a:r>
            <a:endParaRPr b="1" sz="7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-[algo]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893700" y="1373600"/>
            <a:ext cx="7344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text-decoration</a:t>
            </a:r>
            <a:r>
              <a:rPr lang="en" sz="2100">
                <a:solidFill>
                  <a:schemeClr val="accent3"/>
                </a:solidFill>
              </a:rPr>
              <a:t>:</a:t>
            </a:r>
            <a:r>
              <a:rPr lang="en" sz="2100"/>
              <a:t> Tipo de subrayado. Expresado en palabras.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text-transform</a:t>
            </a:r>
            <a:r>
              <a:rPr lang="en" sz="2100">
                <a:solidFill>
                  <a:schemeClr val="accent3"/>
                </a:solidFill>
              </a:rPr>
              <a:t>:</a:t>
            </a:r>
            <a:r>
              <a:rPr lang="en" sz="2100"/>
              <a:t> Mayúsculas / Minúsculas. Expresado en palabras.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text-align</a:t>
            </a:r>
            <a:r>
              <a:rPr lang="en" sz="2100">
                <a:solidFill>
                  <a:schemeClr val="accent3"/>
                </a:solidFill>
              </a:rPr>
              <a:t>:</a:t>
            </a:r>
            <a:r>
              <a:rPr lang="en" sz="2100"/>
              <a:t> Alineación del texto. Expresado en palabras.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text-indent</a:t>
            </a:r>
            <a:r>
              <a:rPr lang="en" sz="2100">
                <a:solidFill>
                  <a:schemeClr val="accent3"/>
                </a:solidFill>
              </a:rPr>
              <a:t>:</a:t>
            </a:r>
            <a:r>
              <a:rPr lang="en" sz="2100"/>
              <a:t> Tabulación de la primera línea. Si el texto excede el ancho del contenedor y se hace una segunda línea, no es afectada por este valor. Expresado en números y unidad de medida.</a:t>
            </a:r>
            <a:endParaRPr sz="2100"/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text-[algo]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893700" y="1373600"/>
            <a:ext cx="73449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text-decoration:</a:t>
            </a:r>
            <a:r>
              <a:rPr lang="en" sz="2100"/>
              <a:t> Tipo de subrayado. Expresado en palabras.</a:t>
            </a:r>
            <a:endParaRPr sz="2100"/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1001050" y="2530100"/>
            <a:ext cx="30000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4247350" y="2530100"/>
            <a:ext cx="39912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1E1E1E"/>
                </a:solidFill>
              </a:rPr>
              <a:t>El gran Oxmox le desaconsejó hacerlo, ya que esas tierras estaban llenas de comas malvadas, signos de interrogación salvajes y puntos y coma traicioneros, pero el texto simulado no se dejó atemorizar. Empacó sus siete versales, enfundó su inicial en el cinturón y se puso en camino.</a:t>
            </a:r>
            <a:endParaRPr sz="1050" u="sng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text-[algo]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893700" y="1373600"/>
            <a:ext cx="73449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text-transform:</a:t>
            </a:r>
            <a:r>
              <a:rPr lang="en" sz="2100"/>
              <a:t> Mayúsculas / Minúsculas. Expresado en palabras.</a:t>
            </a:r>
            <a:endParaRPr sz="2100"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1001050" y="2530100"/>
            <a:ext cx="30000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text-transform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uppercase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4247350" y="2530100"/>
            <a:ext cx="3991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</a:rPr>
              <a:t>EL GRAN OXMOX LE DESACONSEJÓ HACERLO, YA QUE ESAS TIERRAS ESTABAN LLENAS DE COMAS MALVADAS, SIGNOS DE INTERROGACIÓN SALVAJES Y PUNTOS Y COMAS TRAICIONEROS, PERO EL TEXTO SIMULADO NO SE DEJÓ ATEMORIZAR. EMPACÓ SUS SIETE VERSALES, ENFUNDÓ SU INICIAL EN EL CINTURÓN Y SE PUSO EN CAMINO.</a:t>
            </a:r>
            <a:endParaRPr sz="105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text-[algo]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893700" y="1373600"/>
            <a:ext cx="73449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text-align:</a:t>
            </a:r>
            <a:r>
              <a:rPr lang="en" sz="2100"/>
              <a:t> Alineación del texto. Expresado en palabras.</a:t>
            </a:r>
            <a:endParaRPr sz="2100"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1001050" y="2530100"/>
            <a:ext cx="30000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justify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4247350" y="2530100"/>
            <a:ext cx="39912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</a:rPr>
              <a:t>El gran Oxmox le desaconsejó hacerlo, ya que esas tierras estaban llenas de comas malvadas, signos de interrogación salvajes y puntos y coma traicioneros, pero el texto simulado no se dejó atemorizar. Empacó sus siete versales, enfundó su inicial en el cinturón y se puso en camino.</a:t>
            </a:r>
            <a:endParaRPr sz="105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text-[algo]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893700" y="1373600"/>
            <a:ext cx="73449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text-indent:</a:t>
            </a:r>
            <a:r>
              <a:rPr lang="en" sz="2100"/>
              <a:t> Tabulación de la primera línea. Si el texto excede el ancho del contenedor y se hace una segunda línea, no es afectada por este valor. Expresado en números y unidad de medida.</a:t>
            </a:r>
            <a:endParaRPr sz="2100"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1001050" y="3063500"/>
            <a:ext cx="30000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text-indent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48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4247350" y="3063500"/>
            <a:ext cx="39912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</a:rPr>
              <a:t>El gran Oxmox le desaconsejó hacerlo, ya que esas tierras estaban llenas de comas malvadas, signos de interrogación salvajes y puntos y coma traicioneros, pero el texto simulado no se dejó atemorizar. Empacó sus siete versales, enfundó su inicial en el cinturón y se puso en camino.</a:t>
            </a:r>
            <a:endParaRPr sz="105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4294967295" type="ctrTitle"/>
          </p:nvPr>
        </p:nvSpPr>
        <p:spPr>
          <a:xfrm>
            <a:off x="940350" y="-77"/>
            <a:ext cx="6444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Otras propiedades para textos</a:t>
            </a:r>
            <a:endParaRPr b="1" sz="7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propiedades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893700" y="1373600"/>
            <a:ext cx="7344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line-height</a:t>
            </a:r>
            <a:r>
              <a:rPr lang="en" sz="2100">
                <a:solidFill>
                  <a:schemeClr val="accent3"/>
                </a:solidFill>
              </a:rPr>
              <a:t>:</a:t>
            </a:r>
            <a:r>
              <a:rPr lang="en" sz="2100"/>
              <a:t> Interlineado. Se expresa en números y unidad de medida. Debe ser mayor o igual al tamaño de fuente.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color</a:t>
            </a:r>
            <a:r>
              <a:rPr lang="en" sz="2100">
                <a:solidFill>
                  <a:schemeClr val="accent3"/>
                </a:solidFill>
              </a:rPr>
              <a:t>:</a:t>
            </a:r>
            <a:r>
              <a:rPr lang="en" sz="2100"/>
              <a:t> Color de fuente. Como todas las propiedades que afecten colores, se puede aplicar por el nombre en inglés, por su valor hexadecimal ó mediante la función rgb() de CSS.</a:t>
            </a:r>
            <a:endParaRPr sz="2100"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propiedades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893700" y="1373600"/>
            <a:ext cx="7344900" cy="1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line-height:</a:t>
            </a:r>
            <a:r>
              <a:rPr lang="en" sz="2100"/>
              <a:t> Interlineado. Se expresa en números y unidad de medida. Debe ser mayor o igual al tamaño de fuente.</a:t>
            </a:r>
            <a:endParaRPr sz="2100"/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1001050" y="2530100"/>
            <a:ext cx="30000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line-height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4247350" y="2530100"/>
            <a:ext cx="3991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E1E1E"/>
                </a:solidFill>
              </a:rPr>
              <a:t>El gran Oxmox le desaconsejó hacerlo, ya que esas tierras estaban llenas de comas malvadas, signos de interrogación salvajes y puntos y coma traicioneros, pero el texto simulado no se dejó atemorizar. Empacó sus siete versales, enfundó su inicial en el cinturón y se puso en camino.</a:t>
            </a:r>
            <a:endParaRPr sz="105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propiedades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893700" y="1373600"/>
            <a:ext cx="7344900" cy="15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color:</a:t>
            </a:r>
            <a:r>
              <a:rPr lang="en" sz="2100"/>
              <a:t> Color de fuente. Como todas las propiedades que afecten colores, se puede aplicar por el nombre en inglés, por su valor hexadecimal ó mediante la función rgb() de CSS.</a:t>
            </a:r>
            <a:endParaRPr sz="2100"/>
          </a:p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1001050" y="2682500"/>
            <a:ext cx="43080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brown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5452250" y="2682500"/>
            <a:ext cx="278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52A2A"/>
                </a:solidFill>
              </a:rPr>
              <a:t>El gran Oxmox le desaconsejó hacerlo, ya que esas tierras estaban llenas de comas malvadas, signos de interrogación salvajes y puntos y coma traicioneros, pero el texto simulado no se dejó atemorizar. Empacó sus siete versales, enfundó su inicial en el cinturón y se puso en camino.</a:t>
            </a:r>
            <a:endParaRPr sz="1050">
              <a:solidFill>
                <a:srgbClr val="A52A2A"/>
              </a:solidFill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1001050" y="3141950"/>
            <a:ext cx="43080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#a52a2a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1001050" y="3601400"/>
            <a:ext cx="43080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rgb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4294967295" type="ctrTitle"/>
          </p:nvPr>
        </p:nvSpPr>
        <p:spPr>
          <a:xfrm>
            <a:off x="511100" y="218400"/>
            <a:ext cx="548700" cy="30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b="1" sz="20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idx="4294967295" type="ctrTitle"/>
          </p:nvPr>
        </p:nvSpPr>
        <p:spPr>
          <a:xfrm>
            <a:off x="1671825" y="587424"/>
            <a:ext cx="5713200" cy="23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Vamos a hacer una introducción de las propiedades más comunes. </a:t>
            </a:r>
            <a:r>
              <a:rPr b="1" lang="en" sz="3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En el mundo del desarrollo web siempre hay + por descubrir.</a:t>
            </a:r>
            <a:endParaRPr b="1" sz="36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4294967295" type="ctrTitle"/>
          </p:nvPr>
        </p:nvSpPr>
        <p:spPr>
          <a:xfrm>
            <a:off x="940350" y="2160788"/>
            <a:ext cx="64446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font-[algo]</a:t>
            </a:r>
            <a:endParaRPr b="1" sz="7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font-</a:t>
            </a:r>
            <a:r>
              <a:rPr lang="en"/>
              <a:t>[algo]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93700" y="1373600"/>
            <a:ext cx="7344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font-size:</a:t>
            </a:r>
            <a:r>
              <a:rPr lang="en" sz="2100"/>
              <a:t> Tamaño del texto. Se expresa con números y unidad de medida (píxeles, porcentajes, puntos y +)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font-weight:</a:t>
            </a:r>
            <a:r>
              <a:rPr lang="en" sz="2100"/>
              <a:t> Peso de la fuente. Se expresa con palabras o números estandarizados.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font-style:</a:t>
            </a:r>
            <a:r>
              <a:rPr lang="en" sz="2100"/>
              <a:t> Estilo de la fuente (por ej.: normal o itálica). Se expresa con palabras.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font-family:</a:t>
            </a:r>
            <a:r>
              <a:rPr lang="en" sz="2100"/>
              <a:t> Familia tipográfica. Se expresa con una sintaxis específica de acuerdo a la fuente seleccionada.</a:t>
            </a:r>
            <a:endParaRPr sz="2100"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93700" y="1373600"/>
            <a:ext cx="73449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font-size:</a:t>
            </a:r>
            <a:r>
              <a:rPr lang="en" sz="2100"/>
              <a:t> Tamaño del texto. Se expresa con números y unidad de medida (píxeles, porcentajes, puntos y +)</a:t>
            </a:r>
            <a:endParaRPr sz="2100"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001050" y="2530100"/>
            <a:ext cx="22071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464175" y="2530100"/>
            <a:ext cx="2207100" cy="21009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50%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2rem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1.5em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5671275" y="3906200"/>
            <a:ext cx="1936500" cy="7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Más adelante vamos a aprender a usar estas medidas relativas.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Por el momento concentrate en los píxeles.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10625" y="2691800"/>
            <a:ext cx="59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✔️</a:t>
            </a:r>
            <a:endParaRPr sz="1800"/>
          </a:p>
        </p:txBody>
      </p:sp>
      <p:sp>
        <p:nvSpPr>
          <p:cNvPr id="119" name="Google Shape;119;p16"/>
          <p:cNvSpPr txBox="1"/>
          <p:nvPr/>
        </p:nvSpPr>
        <p:spPr>
          <a:xfrm>
            <a:off x="406675" y="3601400"/>
            <a:ext cx="59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❌</a:t>
            </a:r>
            <a:endParaRPr sz="1800"/>
          </a:p>
        </p:txBody>
      </p:sp>
      <p:sp>
        <p:nvSpPr>
          <p:cNvPr id="120" name="Google Shape;120;p16"/>
          <p:cNvSpPr txBox="1"/>
          <p:nvPr/>
        </p:nvSpPr>
        <p:spPr>
          <a:xfrm>
            <a:off x="1001050" y="3444500"/>
            <a:ext cx="22071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 px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font-[algo]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93700" y="1373600"/>
            <a:ext cx="73449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font-weight:</a:t>
            </a:r>
            <a:r>
              <a:rPr lang="en" sz="2100"/>
              <a:t> Peso de la fuente. Se expresa con palabras o números estandarizados.</a:t>
            </a:r>
            <a:endParaRPr sz="2100"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325650" y="2530100"/>
            <a:ext cx="30000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700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001050" y="2530100"/>
            <a:ext cx="30000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bold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font-[algo]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893700" y="1373600"/>
            <a:ext cx="73449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font-style:</a:t>
            </a:r>
            <a:r>
              <a:rPr lang="en" sz="2100"/>
              <a:t> Estilo de la fuente (por ej.: normal o itálica). Se expresa con palabras.</a:t>
            </a:r>
            <a:endParaRPr sz="2100"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001050" y="2530100"/>
            <a:ext cx="30000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font-style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italic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font-[algo]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893700" y="1373600"/>
            <a:ext cx="73449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font-family:</a:t>
            </a:r>
            <a:r>
              <a:rPr lang="en" sz="2100"/>
              <a:t> Familia tipográfica. Se expresa con una sintaxis específica de acuerdo a la fuente seleccionada.</a:t>
            </a:r>
            <a:endParaRPr sz="2100"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001050" y="3403675"/>
            <a:ext cx="64626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'Times New Roman'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001050" y="2530100"/>
            <a:ext cx="64626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.propiedadesParaTextos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'Franklin Gothic Medium'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'Arial Narrow'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Arial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sans-serif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1046100" y="5107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font-[algo]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Párrafos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893700" y="1373600"/>
            <a:ext cx="73449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font-family:</a:t>
            </a:r>
            <a:r>
              <a:rPr lang="en" sz="2100"/>
              <a:t> Familia tipográfica. Se expresa con una sintaxis específica de acuerdo a la fuente seleccionada.</a:t>
            </a:r>
            <a:endParaRPr sz="2100"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893700" y="2440400"/>
            <a:ext cx="73449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4"/>
                </a:solidFill>
              </a:rPr>
              <a:t>Si usás una fuente que el usuario no tiene instalada en su PC, será reemplazada por otra.</a:t>
            </a:r>
            <a:endParaRPr b="1" sz="2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4"/>
                </a:solidFill>
              </a:rPr>
              <a:t>En principio sólo se pueden utilizar tipografías de sistema.</a:t>
            </a:r>
            <a:endParaRPr b="1"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