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934a32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934a3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faa67bd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faa67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2faa67bd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2faa67b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faa67bd8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faa67b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faa67bd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faa67b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85800" y="21203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STRUCTURAS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ETIQUETAS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SEMÁNTICAS</a:t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93700" y="521675"/>
            <a:ext cx="75870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Pensemos en todas las etiquetas como cajas. Para poder estructurar correctamente un sitio web, es esencial entender cómo trabajar con estas cajas.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Esto nos ayudará entre otras cosas a </a:t>
            </a:r>
            <a:r>
              <a:rPr b="1" lang="en" sz="2400">
                <a:solidFill>
                  <a:schemeClr val="accent3"/>
                </a:solidFill>
              </a:rPr>
              <a:t>facilitar la maquetación y el diseño</a:t>
            </a:r>
            <a:r>
              <a:rPr lang="en" sz="2400"/>
              <a:t> del mismo.</a:t>
            </a:r>
            <a:endParaRPr sz="2400"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93700" y="2600775"/>
            <a:ext cx="75870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Existen etiquetas semánticas y no semánticas.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Empecemos por estas últimas.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Son 2, </a:t>
            </a:r>
            <a:r>
              <a:rPr lang="en" sz="1800">
                <a:solidFill>
                  <a:schemeClr val="accent5"/>
                </a:solidFill>
              </a:rPr>
              <a:t>&lt;div&gt;&lt;/div&gt;</a:t>
            </a:r>
            <a:r>
              <a:rPr lang="en" sz="1800"/>
              <a:t> que es estructural y </a:t>
            </a:r>
            <a:r>
              <a:rPr lang="en" sz="1800">
                <a:solidFill>
                  <a:schemeClr val="accent5"/>
                </a:solidFill>
              </a:rPr>
              <a:t>&lt;span&gt;&lt;/span&gt;</a:t>
            </a:r>
            <a:r>
              <a:rPr lang="en" sz="1800"/>
              <a:t> una etiqueta muy útil para estilar pequeños bloques de texto de una manera distinta a la de su contexto.</a:t>
            </a:r>
            <a:endParaRPr sz="18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no semánticas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93700" y="1373600"/>
            <a:ext cx="7337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▷"/>
            </a:pPr>
            <a:r>
              <a:rPr lang="en" sz="1500"/>
              <a:t>Estos contenedores </a:t>
            </a:r>
            <a:r>
              <a:rPr b="1" lang="en" sz="1500"/>
              <a:t>no le dan valor semántico, significado o rol al contenido</a:t>
            </a:r>
            <a:r>
              <a:rPr lang="en" sz="1500"/>
              <a:t>.</a:t>
            </a:r>
            <a:endParaRPr sz="15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Char char="▷"/>
            </a:pPr>
            <a:r>
              <a:rPr b="1" lang="en" sz="1500"/>
              <a:t>No confundir no semántico con inválido</a:t>
            </a:r>
            <a:r>
              <a:rPr lang="en" sz="1500"/>
              <a:t>.</a:t>
            </a:r>
            <a:endParaRPr sz="15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Char char="▷"/>
            </a:pPr>
            <a:r>
              <a:rPr lang="en" sz="1500"/>
              <a:t>Sirven para:</a:t>
            </a:r>
            <a:br>
              <a:rPr lang="en" sz="1500"/>
            </a:br>
            <a:r>
              <a:rPr lang="en" sz="1500"/>
              <a:t>- </a:t>
            </a:r>
            <a:r>
              <a:rPr lang="en" sz="1500"/>
              <a:t>Maquetar y organizar elementos</a:t>
            </a:r>
            <a:br>
              <a:rPr lang="en" sz="1500"/>
            </a:br>
            <a:r>
              <a:rPr lang="en" sz="1500"/>
              <a:t>- </a:t>
            </a:r>
            <a:r>
              <a:rPr lang="en" sz="1500"/>
              <a:t>Encerrar elementos para aplicarles CSS</a:t>
            </a:r>
            <a:br>
              <a:rPr lang="en" sz="1500"/>
            </a:br>
            <a:r>
              <a:rPr lang="en" sz="1500"/>
              <a:t>- </a:t>
            </a:r>
            <a:r>
              <a:rPr lang="en" sz="1500"/>
              <a:t>Contener texto para informar su idioma</a:t>
            </a:r>
            <a:endParaRPr sz="1500"/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Char char="▷"/>
            </a:pPr>
            <a:r>
              <a:rPr lang="en" sz="1500"/>
              <a:t>Hay uno de cada naturaleza:</a:t>
            </a:r>
            <a:br>
              <a:rPr lang="en" sz="1500"/>
            </a:br>
            <a:r>
              <a:rPr lang="en" sz="1500"/>
              <a:t>- De bloque: </a:t>
            </a:r>
            <a:r>
              <a:rPr lang="en" sz="1500">
                <a:solidFill>
                  <a:schemeClr val="accent5"/>
                </a:solidFill>
              </a:rPr>
              <a:t>&lt;div&gt;&lt;/div&gt;</a:t>
            </a:r>
            <a:br>
              <a:rPr lang="en" sz="1500">
                <a:solidFill>
                  <a:schemeClr val="accent5"/>
                </a:solidFill>
              </a:rPr>
            </a:br>
            <a:r>
              <a:rPr lang="en" sz="1500"/>
              <a:t>- De línea: </a:t>
            </a:r>
            <a:r>
              <a:rPr lang="en" sz="1500">
                <a:solidFill>
                  <a:schemeClr val="accent5"/>
                </a:solidFill>
              </a:rPr>
              <a:t>&lt;span&gt;&lt;/span&gt;</a:t>
            </a:r>
            <a:endParaRPr sz="1500">
              <a:solidFill>
                <a:schemeClr val="accent5"/>
              </a:solidFill>
            </a:endParaRPr>
          </a:p>
          <a:p>
            <a:pPr indent="-285750" lvl="0" marL="457200" rtl="0" algn="l">
              <a:spcBef>
                <a:spcPts val="1000"/>
              </a:spcBef>
              <a:spcAft>
                <a:spcPts val="1000"/>
              </a:spcAft>
              <a:buSzPts val="900"/>
              <a:buChar char="▷"/>
            </a:pPr>
            <a:r>
              <a:rPr lang="en" sz="1500"/>
              <a:t>Los navegadores no le agregan preformato por reconocerlos como no semánticos.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93700" y="358400"/>
            <a:ext cx="4031400" cy="14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no semánticas: </a:t>
            </a:r>
            <a:r>
              <a:rPr lang="en">
                <a:solidFill>
                  <a:schemeClr val="accent5"/>
                </a:solidFill>
              </a:rPr>
              <a:t>&lt;div&gt;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93700" y="1751030"/>
            <a:ext cx="34215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Sirve para establecer divisiones en el contenido de la página para su maquetación.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▷"/>
            </a:pPr>
            <a:r>
              <a:rPr lang="en" sz="1800"/>
              <a:t>Se puede estilar directamente, como así estilar a todos sus hijos.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196225" y="715925"/>
            <a:ext cx="3000000" cy="4294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93700" y="358400"/>
            <a:ext cx="4031400" cy="14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no semánticas: </a:t>
            </a:r>
            <a:r>
              <a:rPr lang="en">
                <a:solidFill>
                  <a:schemeClr val="accent5"/>
                </a:solidFill>
              </a:rPr>
              <a:t>&lt;span&gt;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93700" y="1751025"/>
            <a:ext cx="73299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Sirve como contenedor de pequeñas porciones de texto.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▷"/>
            </a:pPr>
            <a:r>
              <a:rPr lang="en" sz="1800"/>
              <a:t>Permite aplicar CSS específico.</a:t>
            </a:r>
            <a:endParaRPr sz="18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▷"/>
            </a:pPr>
            <a:r>
              <a:rPr lang="en" sz="1800"/>
              <a:t>Permite trabajar el atributo </a:t>
            </a:r>
            <a:r>
              <a:rPr lang="en" sz="1800">
                <a:solidFill>
                  <a:schemeClr val="accent2"/>
                </a:solidFill>
              </a:rPr>
              <a:t>lang</a:t>
            </a:r>
            <a:r>
              <a:rPr lang="en" sz="1800"/>
              <a:t>. Que sirve para indicar un lenguaje distinto al del resto del contenido.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93700" y="358400"/>
            <a:ext cx="4031400" cy="14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Etiquetas no semánticas: </a:t>
            </a:r>
            <a:r>
              <a:rPr lang="en">
                <a:solidFill>
                  <a:schemeClr val="accent5"/>
                </a:solidFill>
              </a:rPr>
              <a:t>&lt;span&gt;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084425" y="1980575"/>
            <a:ext cx="7329900" cy="1881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Muy lejos, más allá de las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"colorverde"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montañas de palabras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alejados de los países de las vocales y las consonantes, viven los textos simulados.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Hablamos de un 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paraisomático en el que a uno le caen pedazos de frases asadas en la boca.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