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934a32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d934a3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019eb08d5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019eb08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19eb08d5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019eb08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019eb08d5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019eb08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019eb08d5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019eb08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019eb08d5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019eb08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019eb08d5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019eb08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TEORÍA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Herencia, Especificidad y Colisiones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Existen 3 grandes grupos de declaraciones CSS que podemos implementar.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Las únicas propiedades que se heredan son las del primer grupo.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612500" y="519025"/>
            <a:ext cx="38682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FORMATO DE TEXTO:</a:t>
            </a:r>
            <a:r>
              <a:rPr lang="en" sz="1800"/>
              <a:t> familia tipográfica, color y tamaño de fuente, interlineado, negritas e itálicas, etc.</a:t>
            </a:r>
            <a:endParaRPr sz="1800"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4612500" y="1662025"/>
            <a:ext cx="38682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FORMATO DE CAJAS:</a:t>
            </a:r>
            <a:r>
              <a:rPr lang="en" sz="1800"/>
              <a:t> ancho, alto, bordes, color e imágenes de fondo, márgenes, sombras, rotación, etc.</a:t>
            </a:r>
            <a:endParaRPr sz="1800"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612500" y="2881225"/>
            <a:ext cx="38682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UBICACIÓN DE ELEMENTOS</a:t>
            </a:r>
            <a:r>
              <a:rPr b="1" lang="en" sz="1800">
                <a:solidFill>
                  <a:schemeClr val="accent1"/>
                </a:solidFill>
              </a:rPr>
              <a:t>:</a:t>
            </a:r>
            <a:r>
              <a:rPr lang="en" sz="1800"/>
              <a:t> posicionamientos, flotaciones, mostrar/ocultar, z-index, 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612500" y="519025"/>
            <a:ext cx="38682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FORMATO DE TEXTO:</a:t>
            </a:r>
            <a:r>
              <a:rPr lang="en" sz="1800"/>
              <a:t> familia tipográfica, color y tamaño de fuente, interlineado, negritas e itálicas, etc.</a:t>
            </a:r>
            <a:endParaRPr sz="18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612500" y="1890625"/>
            <a:ext cx="38682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FORMATO DE CAJAS:</a:t>
            </a:r>
            <a:r>
              <a:rPr lang="en" sz="1800"/>
              <a:t> ancho, alto, bordes, color e imágenes de fondo, márgenes, sombras, rotación, etc.</a:t>
            </a:r>
            <a:endParaRPr sz="1800"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612500" y="3109825"/>
            <a:ext cx="38682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UBICACIÓN DE ELEMENTOS:</a:t>
            </a:r>
            <a:r>
              <a:rPr lang="en" sz="1800"/>
              <a:t> posicionamientos, flotaciones, mostrar/ocultar, z-index, etc.</a:t>
            </a:r>
            <a:endParaRPr sz="1800"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340700" y="787375"/>
            <a:ext cx="31368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SE HEREDAN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340700" y="2768575"/>
            <a:ext cx="31368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NO </a:t>
            </a:r>
            <a:r>
              <a:rPr b="1" lang="en">
                <a:solidFill>
                  <a:schemeClr val="accent5"/>
                </a:solidFill>
              </a:rPr>
              <a:t>SE HEREDAN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3426500" y="1144675"/>
            <a:ext cx="1178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044000" y="2440075"/>
            <a:ext cx="561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4044000" y="3735475"/>
            <a:ext cx="561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4049450" y="2440125"/>
            <a:ext cx="2100" cy="129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617525" y="262800"/>
            <a:ext cx="4503300" cy="3307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"es"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Herencia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"./estilos.css"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"otrafuente"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233875" y="262800"/>
            <a:ext cx="3000000" cy="2514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'Courier New'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Courier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monospace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brown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9px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.otrafuente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'Franklin Gothic Medium'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'Arial Narrow'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617525" y="3570600"/>
            <a:ext cx="76164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 este ejemplo podemos ver que por herencia, todos los elementos hijos del </a:t>
            </a:r>
            <a:r>
              <a:rPr lang="en" sz="1500">
                <a:solidFill>
                  <a:schemeClr val="accent5"/>
                </a:solidFill>
              </a:rPr>
              <a:t>&lt;body&gt;</a:t>
            </a:r>
            <a:r>
              <a:rPr lang="en" sz="1500"/>
              <a:t> tendrán una familia tipográfica específica, un color y un tamaño de fuente.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Excepto por los hijos del </a:t>
            </a:r>
            <a:r>
              <a:rPr lang="en" sz="1500">
                <a:solidFill>
                  <a:schemeClr val="accent5"/>
                </a:solidFill>
              </a:rPr>
              <a:t>&lt;div&gt;</a:t>
            </a:r>
            <a:r>
              <a:rPr lang="en" sz="1500"/>
              <a:t>, que usarán otra familia tipográfica, tendrán otro color, pero mantendrán su tamaño de fuente. Esto se debe a la </a:t>
            </a:r>
            <a:r>
              <a:rPr lang="en" sz="1500">
                <a:solidFill>
                  <a:schemeClr val="accent3"/>
                </a:solidFill>
              </a:rPr>
              <a:t>herencia</a:t>
            </a:r>
            <a:r>
              <a:rPr lang="en" sz="1500"/>
              <a:t>, la </a:t>
            </a:r>
            <a:r>
              <a:rPr lang="en" sz="1500">
                <a:solidFill>
                  <a:schemeClr val="accent3"/>
                </a:solidFill>
              </a:rPr>
              <a:t>especificidad </a:t>
            </a:r>
            <a:r>
              <a:rPr lang="en" sz="1500"/>
              <a:t>y las </a:t>
            </a:r>
            <a:r>
              <a:rPr lang="en" sz="1500">
                <a:solidFill>
                  <a:schemeClr val="accent3"/>
                </a:solidFill>
              </a:rPr>
              <a:t>colisiones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Especificidad / Precedencia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893700" y="1373598"/>
            <a:ext cx="64626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Cuando se produzcan colisiones, el navegador interpretará precedencias para “elegir” el valor más acertado.</a:t>
            </a:r>
            <a:endParaRPr sz="18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/>
              <a:t>La regla de identificador (atributo </a:t>
            </a:r>
            <a:r>
              <a:rPr lang="en" sz="1800">
                <a:solidFill>
                  <a:srgbClr val="9CDCFE"/>
                </a:solidFill>
              </a:rPr>
              <a:t>id</a:t>
            </a:r>
            <a:r>
              <a:rPr lang="en" sz="1800"/>
              <a:t>) se aplica a una sola etiqueta, ya que el valor del atributo es único.</a:t>
            </a:r>
            <a:endParaRPr sz="18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/>
              <a:t>La regla de clase (atributo </a:t>
            </a:r>
            <a:r>
              <a:rPr lang="en" sz="1800">
                <a:solidFill>
                  <a:srgbClr val="9CDCFE"/>
                </a:solidFill>
              </a:rPr>
              <a:t>class</a:t>
            </a:r>
            <a:r>
              <a:rPr lang="en" sz="1800"/>
              <a:t>) se puede aplicar a varias etiquetas</a:t>
            </a:r>
            <a:endParaRPr sz="18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▷"/>
            </a:pPr>
            <a:r>
              <a:rPr lang="en" sz="1800"/>
              <a:t>La regla de etiqueta se aplica a todas las etiquetas de ese tipo.</a:t>
            </a:r>
            <a:endParaRPr sz="1800"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Especificidad / Precedencia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93700" y="1602198"/>
            <a:ext cx="646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3600">
                <a:solidFill>
                  <a:srgbClr val="1E1E1E"/>
                </a:solidFill>
              </a:rPr>
              <a:t>id </a:t>
            </a:r>
            <a:r>
              <a:rPr lang="en" sz="3600">
                <a:solidFill>
                  <a:schemeClr val="accent3"/>
                </a:solidFill>
              </a:rPr>
              <a:t>&gt;</a:t>
            </a:r>
            <a:r>
              <a:rPr lang="en" sz="3600">
                <a:solidFill>
                  <a:srgbClr val="1E1E1E"/>
                </a:solidFill>
              </a:rPr>
              <a:t> class </a:t>
            </a:r>
            <a:r>
              <a:rPr lang="en" sz="3600">
                <a:solidFill>
                  <a:schemeClr val="accent3"/>
                </a:solidFill>
              </a:rPr>
              <a:t>&gt;</a:t>
            </a:r>
            <a:r>
              <a:rPr lang="en" sz="3600">
                <a:solidFill>
                  <a:srgbClr val="1E1E1E"/>
                </a:solidFill>
              </a:rPr>
              <a:t> tag </a:t>
            </a:r>
            <a:r>
              <a:rPr lang="en" sz="3600">
                <a:solidFill>
                  <a:schemeClr val="accent3"/>
                </a:solidFill>
              </a:rPr>
              <a:t>&gt;</a:t>
            </a:r>
            <a:r>
              <a:rPr lang="en" sz="3600">
                <a:solidFill>
                  <a:srgbClr val="1E1E1E"/>
                </a:solidFill>
              </a:rPr>
              <a:t> herencia</a:t>
            </a:r>
            <a:endParaRPr sz="3600">
              <a:solidFill>
                <a:srgbClr val="1E1E1E"/>
              </a:solidFill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219975" y="2612000"/>
            <a:ext cx="1235100" cy="44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+ </a:t>
            </a:r>
            <a:r>
              <a:rPr lang="en">
                <a:solidFill>
                  <a:schemeClr val="lt1"/>
                </a:solidFill>
              </a:rPr>
              <a:t>específica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5182375" y="2612000"/>
            <a:ext cx="1235100" cy="44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</a:t>
            </a:r>
            <a:r>
              <a:rPr lang="en">
                <a:solidFill>
                  <a:schemeClr val="lt1"/>
                </a:solidFill>
              </a:rPr>
              <a:t> específica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6" name="Google Shape;136;p17"/>
          <p:cNvCxnSpPr>
            <a:endCxn id="135" idx="1"/>
          </p:cNvCxnSpPr>
          <p:nvPr/>
        </p:nvCxnSpPr>
        <p:spPr>
          <a:xfrm>
            <a:off x="2455075" y="2834150"/>
            <a:ext cx="27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3107125" y="2634050"/>
            <a:ext cx="1423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PRECEDENCIA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Colisiones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893700" y="1373598"/>
            <a:ext cx="64626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Cuando un mismo elemento recibe la misma propiedad CSS con distintos valores desde dos o más reglas distintas, </a:t>
            </a:r>
            <a:r>
              <a:rPr lang="en" sz="1800">
                <a:solidFill>
                  <a:schemeClr val="accent3"/>
                </a:solidFill>
              </a:rPr>
              <a:t>se produce una colisión</a:t>
            </a:r>
            <a:r>
              <a:rPr lang="en" sz="1800"/>
              <a:t>. De acuerdo a la especificidad del comando se aplicará una u otra.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El orden en el que se aplican las reglas también puede influir en estas colisiones.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Volvamos al ejemplo anterior: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17525" y="262800"/>
            <a:ext cx="4503300" cy="3307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"es"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Herencia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"./estilos.css"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"otrafuente"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233875" y="262800"/>
            <a:ext cx="3000000" cy="2514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'Courier New'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Courier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monospace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brown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9px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.otrafuente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'Franklin Gothic Medium'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'Arial Narrow'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617525" y="3570600"/>
            <a:ext cx="76164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 este ejemplo podemos ver que por herencia, todos los elementos hijos del </a:t>
            </a:r>
            <a:r>
              <a:rPr lang="en" sz="1500">
                <a:solidFill>
                  <a:schemeClr val="accent5"/>
                </a:solidFill>
              </a:rPr>
              <a:t>&lt;body&gt;</a:t>
            </a:r>
            <a:r>
              <a:rPr lang="en" sz="1500"/>
              <a:t> tendrán una familia tipográfica específica, un color y un tamaño de fuente.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Excepto por los hijos del </a:t>
            </a:r>
            <a:r>
              <a:rPr lang="en" sz="1500">
                <a:solidFill>
                  <a:schemeClr val="accent5"/>
                </a:solidFill>
              </a:rPr>
              <a:t>&lt;div&gt;</a:t>
            </a:r>
            <a:r>
              <a:rPr lang="en" sz="1500"/>
              <a:t>, que usarán otra familia tipográfica, tendrán otro color, pero mantendrán su tamaño de fuente. Esto se debe a la </a:t>
            </a:r>
            <a:r>
              <a:rPr lang="en" sz="1500">
                <a:solidFill>
                  <a:schemeClr val="accent3"/>
                </a:solidFill>
              </a:rPr>
              <a:t>herencia</a:t>
            </a:r>
            <a:r>
              <a:rPr lang="en" sz="1500"/>
              <a:t>, la </a:t>
            </a:r>
            <a:r>
              <a:rPr lang="en" sz="1500">
                <a:solidFill>
                  <a:schemeClr val="accent3"/>
                </a:solidFill>
              </a:rPr>
              <a:t>especificidad </a:t>
            </a:r>
            <a:r>
              <a:rPr lang="en" sz="1500"/>
              <a:t>y las </a:t>
            </a:r>
            <a:r>
              <a:rPr lang="en" sz="1500">
                <a:solidFill>
                  <a:schemeClr val="accent3"/>
                </a:solidFill>
              </a:rPr>
              <a:t>colisiones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