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934a323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d934a3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1b6488dd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1b6488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01b6488dd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01b6488d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01b6488dd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01b6488d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2447813" y="835925"/>
            <a:ext cx="54396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</a:rPr>
              <a:t>JavaScript</a:t>
            </a:r>
            <a:r>
              <a:rPr b="1" lang="en" sz="1900"/>
              <a:t> </a:t>
            </a:r>
            <a:r>
              <a:rPr lang="en" sz="1900"/>
              <a:t>es un lenguaje lógico muy utilizado para </a:t>
            </a:r>
            <a:r>
              <a:rPr b="1" lang="en" sz="1900"/>
              <a:t>aportarle dinamismo e interactividad</a:t>
            </a:r>
            <a:r>
              <a:rPr lang="en" sz="1900"/>
              <a:t> a un sitio web.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Cualquier navegador lo puede interpretar sin necesidad de procesos intermedios.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/>
              <a:t>Es el mejor complemento para HTML5 y CSS3.</a:t>
            </a:r>
            <a:endParaRPr sz="1900"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14" y="715450"/>
            <a:ext cx="996676" cy="14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260303" y="835925"/>
            <a:ext cx="66234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En el curso no vamos a ver JS en profundidad, pero si vamos a usar el framework Bootstrap que aprovecha mucho a este lenguaje.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Lo mismo pasa con Wordpress que si bien no es su tecnología principal, si hace mucho uso de ésta.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/>
              <a:t>Muchos plugins y recursos externos nos van a pedir que copiemos un código o agreguemos un script a nuestro HTML, veamos cómo hacerlo correctamente.</a:t>
            </a:r>
            <a:endParaRPr sz="1900"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340688" y="1465975"/>
            <a:ext cx="31368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En un archivo individual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Este archivo deberá tener una extensión </a:t>
            </a:r>
            <a:r>
              <a:rPr lang="en">
                <a:solidFill>
                  <a:schemeClr val="accent5"/>
                </a:solidFill>
              </a:rPr>
              <a:t>.js</a:t>
            </a:r>
            <a:r>
              <a:rPr lang="en"/>
              <a:t> y estar correctamente ubicado en nuestra estructura general.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4666515" y="1465975"/>
            <a:ext cx="31368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Dentro de html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Haciendo uso de la etiqueta </a:t>
            </a:r>
            <a:r>
              <a:rPr lang="en">
                <a:solidFill>
                  <a:schemeClr val="accent5"/>
                </a:solidFill>
              </a:rPr>
              <a:t>&lt;script&gt;&lt;/script&gt;</a:t>
            </a:r>
            <a:r>
              <a:rPr lang="en"/>
              <a:t> en el </a:t>
            </a:r>
            <a:r>
              <a:rPr lang="en">
                <a:solidFill>
                  <a:schemeClr val="accent5"/>
                </a:solidFill>
              </a:rPr>
              <a:t>&lt;head&gt;&lt;/head</a:t>
            </a:r>
            <a:r>
              <a:rPr lang="en"/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Dónde escribir código JS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38" y="1654188"/>
            <a:ext cx="19335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1340688" y="1465975"/>
            <a:ext cx="31368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Dentro de html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Haciendo uso de la etiqueta </a:t>
            </a:r>
            <a:r>
              <a:rPr lang="en">
                <a:solidFill>
                  <a:schemeClr val="accent5"/>
                </a:solidFill>
              </a:rPr>
              <a:t>&lt;script&gt;&lt;/script&gt;</a:t>
            </a:r>
            <a:r>
              <a:rPr lang="en"/>
              <a:t> en el </a:t>
            </a:r>
            <a:r>
              <a:rPr lang="en">
                <a:solidFill>
                  <a:schemeClr val="accent5"/>
                </a:solidFill>
              </a:rPr>
              <a:t>&lt;head&gt;&lt;/head</a:t>
            </a:r>
            <a:r>
              <a:rPr lang="en"/>
              <a:t>.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Dónde escribir código JS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584250" y="1654200"/>
            <a:ext cx="4407300" cy="1881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Herencia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"./estilos.css"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340688" y="1465975"/>
            <a:ext cx="31368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Dentro de html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Cuando carguemos un recurso externo, muchas veces nos va a recomendar hacerlo justo antes del cierre del </a:t>
            </a:r>
            <a:r>
              <a:rPr lang="en">
                <a:solidFill>
                  <a:schemeClr val="accent5"/>
                </a:solidFill>
              </a:rPr>
              <a:t>&lt;body</a:t>
            </a:r>
            <a:r>
              <a:rPr lang="en">
                <a:solidFill>
                  <a:schemeClr val="accent5"/>
                </a:solidFill>
              </a:rPr>
              <a:t>&gt;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Esto se debe a que el recurso necesita que todas las etiquetas estén cargadas para funcionar correctamente.</a:t>
            </a:r>
            <a:endParaRPr b="1" sz="1600">
              <a:solidFill>
                <a:schemeClr val="accent3"/>
              </a:solidFill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Dónde escribir código JS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584250" y="1654200"/>
            <a:ext cx="4407300" cy="144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"https://cdn.jsdelivr.net/npm/@fancyapps/ui@4.0/dist/fancybox.umd.js"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