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0a59a2d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0a59a2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eefba03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eefba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eefba03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eeefba0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eefba03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eeefba0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PSEUDOCLASES PARA VÍNCULOS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PSEUDOCLASES PARA VÍNCULOS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cómo formatearlos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Formatear Vínculos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93700" y="1373600"/>
            <a:ext cx="73449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Los vínculos son los únicos elementos del HTML que no heredan el formato del texto global, en las propiedades color y text-decoration.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Para modificarlos se debe realizar una regla de cualquier tipo (id, clase o etiqueta) pero que los afecte directamente.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/>
              <a:t>Esa regla CSS los afectará en reposo, es decir en su estado natural sin que el usuario interactué con él.</a:t>
            </a:r>
            <a:endParaRPr sz="1800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385650" y="3713125"/>
            <a:ext cx="35997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"formateandoVinculos"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Vínculo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156763" y="3713125"/>
            <a:ext cx="30000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Formatear Vínculos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93700" y="1373600"/>
            <a:ext cx="37002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Pero además del formato normal, los vínculos tienen otros estados a los que llamamos pseudoclases.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El estilo de la pseudoclase se aplica mientras dure el estado especial del vínculo.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Hay 4 en total y no hace declararlos todos. Pero de hacerlo, es recomendable mantener el siguiente orden.</a:t>
            </a:r>
            <a:endParaRPr sz="18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804050" y="1602200"/>
            <a:ext cx="35997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"formateandoVinculos"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Vínculo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804038" y="2033163"/>
            <a:ext cx="30000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804038" y="3197075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.formateandoVinculos:link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04038" y="3628875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.formateandoVinculos:visited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804038" y="4060675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.formateandoVinculos:hover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804038" y="4492475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.formateandoVinculos:active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Formatear Vínculos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008550" y="1602200"/>
            <a:ext cx="3000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/>
              <a:t>Vínculo en reposo. Su estado natural.</a:t>
            </a:r>
            <a:endParaRPr sz="1200"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008538" y="1602200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.formateandoVinculos:link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008550" y="2135600"/>
            <a:ext cx="3000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/>
              <a:t>El vínculo ya fue visitado.</a:t>
            </a:r>
            <a:endParaRPr sz="1200"/>
          </a:p>
        </p:txBody>
      </p:sp>
      <p:sp>
        <p:nvSpPr>
          <p:cNvPr id="127" name="Google Shape;127;p16"/>
          <p:cNvSpPr txBox="1"/>
          <p:nvPr/>
        </p:nvSpPr>
        <p:spPr>
          <a:xfrm>
            <a:off x="1008538" y="2135600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.formateandoVinculos:visited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008550" y="2669000"/>
            <a:ext cx="3763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/>
              <a:t>El puntero del mouse pasa por encima del vínculo.</a:t>
            </a:r>
            <a:endParaRPr sz="1200"/>
          </a:p>
        </p:txBody>
      </p:sp>
      <p:sp>
        <p:nvSpPr>
          <p:cNvPr id="129" name="Google Shape;129;p16"/>
          <p:cNvSpPr txBox="1"/>
          <p:nvPr/>
        </p:nvSpPr>
        <p:spPr>
          <a:xfrm>
            <a:off x="1008538" y="2669000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.formateandoVinculos:hover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008550" y="3202400"/>
            <a:ext cx="3763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200"/>
              <a:t>Mientras el usuario mantiene el click.</a:t>
            </a:r>
            <a:endParaRPr sz="1200"/>
          </a:p>
        </p:txBody>
      </p:sp>
      <p:sp>
        <p:nvSpPr>
          <p:cNvPr id="131" name="Google Shape;131;p16"/>
          <p:cNvSpPr txBox="1"/>
          <p:nvPr/>
        </p:nvSpPr>
        <p:spPr>
          <a:xfrm>
            <a:off x="1008538" y="3202400"/>
            <a:ext cx="3000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.formateandoVinculos:active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Formatear Vínculos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893700" y="1373600"/>
            <a:ext cx="73449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Generalmente a los vínculos se les da formato en su </a:t>
            </a:r>
            <a:r>
              <a:rPr b="1" lang="en" sz="1800"/>
              <a:t>estado normal</a:t>
            </a:r>
            <a:r>
              <a:rPr lang="en" sz="1800"/>
              <a:t> y en el </a:t>
            </a:r>
            <a:r>
              <a:rPr lang="en" sz="1800">
                <a:solidFill>
                  <a:schemeClr val="accent3"/>
                </a:solidFill>
              </a:rPr>
              <a:t>:hover</a:t>
            </a:r>
            <a:r>
              <a:rPr lang="en" sz="1800"/>
              <a:t>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Lo interesante de esta pseudoclase es que funciona para cualquier elemento que tenga el puntero del mouse sobre él. Por ejemplo: </a:t>
            </a:r>
            <a:r>
              <a:rPr lang="en" sz="1800">
                <a:solidFill>
                  <a:schemeClr val="accent2"/>
                </a:solidFill>
              </a:rPr>
              <a:t>p:hover</a:t>
            </a:r>
            <a:r>
              <a:rPr lang="en" sz="1800"/>
              <a:t>; </a:t>
            </a:r>
            <a:r>
              <a:rPr lang="en" sz="1800">
                <a:solidFill>
                  <a:schemeClr val="accent2"/>
                </a:solidFill>
              </a:rPr>
              <a:t>div:hover</a:t>
            </a:r>
            <a:r>
              <a:rPr lang="en" sz="1800"/>
              <a:t>; etc.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En el </a:t>
            </a:r>
            <a:r>
              <a:rPr lang="en" sz="1800">
                <a:solidFill>
                  <a:schemeClr val="accent3"/>
                </a:solidFill>
              </a:rPr>
              <a:t>:hover</a:t>
            </a:r>
            <a:r>
              <a:rPr lang="en" sz="1800"/>
              <a:t> no se recomienda cambiar ni el tamaño del texto ni la negrita o itálica, ya que puede generar conflictos en la maquetación.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▷"/>
            </a:pPr>
            <a:r>
              <a:rPr lang="en" sz="1800"/>
              <a:t>Se recomienda sólo cambiar propiedades que no afecten al tamaño general del contenido.</a:t>
            </a:r>
            <a:endParaRPr sz="1800"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