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d934a3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d934a3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05a42f7e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05a42f7e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05a42f7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05a42f7e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05a42f7e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05a42f7e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05a42f7e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05a42f7e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7503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FIRST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WEB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93700" y="358400"/>
            <a:ext cx="7623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Necesitaremos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▷"/>
            </a:pPr>
            <a:r>
              <a:rPr lang="en" sz="1500"/>
              <a:t>La etiqueta </a:t>
            </a:r>
            <a:r>
              <a:rPr lang="en" sz="1500">
                <a:solidFill>
                  <a:schemeClr val="accent5"/>
                </a:solidFill>
              </a:rPr>
              <a:t>&lt;meta&gt;</a:t>
            </a:r>
            <a:r>
              <a:rPr lang="en" sz="1500"/>
              <a:t> </a:t>
            </a:r>
            <a:r>
              <a:rPr lang="en" sz="1500">
                <a:solidFill>
                  <a:schemeClr val="accent3"/>
                </a:solidFill>
              </a:rPr>
              <a:t>viewport</a:t>
            </a:r>
            <a:endParaRPr sz="1500">
              <a:solidFill>
                <a:schemeClr val="accent3"/>
              </a:solidFill>
            </a:endParaRPr>
          </a:p>
          <a:p>
            <a:pPr marL="457200" lvl="0" indent="-285750" algn="l" rtl="0">
              <a:spcBef>
                <a:spcPts val="1000"/>
              </a:spcBef>
              <a:spcAft>
                <a:spcPts val="0"/>
              </a:spcAft>
              <a:buSzPts val="900"/>
              <a:buChar char="▷"/>
            </a:pPr>
            <a:r>
              <a:rPr lang="en" sz="1500"/>
              <a:t>Media queries</a:t>
            </a:r>
            <a:endParaRPr sz="1500"/>
          </a:p>
          <a:p>
            <a:pPr marL="457200" lvl="0" indent="-285750" algn="l" rtl="0">
              <a:spcBef>
                <a:spcPts val="1000"/>
              </a:spcBef>
              <a:spcAft>
                <a:spcPts val="0"/>
              </a:spcAft>
              <a:buSzPts val="900"/>
              <a:buChar char="▷"/>
            </a:pPr>
            <a:r>
              <a:rPr lang="en" sz="1500"/>
              <a:t>Un enfoque “mobile first”</a:t>
            </a:r>
            <a:endParaRPr sz="1500"/>
          </a:p>
          <a:p>
            <a:pPr marL="457200" lvl="0" indent="-285750" algn="l" rtl="0">
              <a:spcBef>
                <a:spcPts val="1000"/>
              </a:spcBef>
              <a:spcAft>
                <a:spcPts val="0"/>
              </a:spcAft>
              <a:buSzPts val="900"/>
              <a:buChar char="▷"/>
            </a:pPr>
            <a:r>
              <a:rPr lang="en" sz="1500"/>
              <a:t>Imágenes y contenedores fluidos.</a:t>
            </a:r>
            <a:endParaRPr sz="1500"/>
          </a:p>
          <a:p>
            <a:pPr marL="457200" lvl="0" indent="-285750" algn="l" rtl="0">
              <a:spcBef>
                <a:spcPts val="1000"/>
              </a:spcBef>
              <a:spcAft>
                <a:spcPts val="1000"/>
              </a:spcAft>
              <a:buSzPts val="900"/>
              <a:buChar char="▷"/>
            </a:pPr>
            <a:r>
              <a:rPr lang="en" sz="1500"/>
              <a:t>Tamaños de fuente relativos.</a:t>
            </a:r>
            <a:endParaRPr sz="150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050" y="358400"/>
            <a:ext cx="4502901" cy="21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FIRST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893700" y="521676"/>
            <a:ext cx="30948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El paradigma de maquetado actual es </a:t>
            </a:r>
            <a:r>
              <a:rPr lang="en" sz="2400">
                <a:solidFill>
                  <a:schemeClr val="accent3"/>
                </a:solidFill>
              </a:rPr>
              <a:t>Mobile First</a:t>
            </a:r>
            <a:r>
              <a:rPr lang="en" sz="2400"/>
              <a:t>.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Esto significa que primero vamos a crear una versión del sitio optimizada para dispositivos móviles y a partir de ahí se amplía a PC.</a:t>
            </a:r>
            <a:endParaRPr sz="240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4612500" y="664750"/>
            <a:ext cx="38682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Sus ventajas son:</a:t>
            </a:r>
            <a:r>
              <a:rPr lang="en" sz="1800"/>
              <a:t> </a:t>
            </a:r>
            <a:endParaRPr sz="18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Economía de código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Menor carga para sobreescribir CSS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Priorización de contenidos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prioriza estos sitios desde 2014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El paradigma anterior era </a:t>
            </a:r>
            <a:r>
              <a:rPr lang="en" sz="1600">
                <a:solidFill>
                  <a:schemeClr val="accent2"/>
                </a:solidFill>
              </a:rPr>
              <a:t>mobile friendly</a:t>
            </a:r>
            <a:r>
              <a:rPr lang="en" sz="1600">
                <a:solidFill>
                  <a:schemeClr val="accent4"/>
                </a:solidFill>
              </a:rPr>
              <a:t>. Hoy en día más del 70% de la navegación mundial se da desde dispositivos móviles, principalmente celulares.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2277900" y="1106700"/>
            <a:ext cx="4588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Si antes teníamos este enfoque: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432" y="1832350"/>
            <a:ext cx="5389150" cy="22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277900" y="1106700"/>
            <a:ext cx="4588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</a:rPr>
              <a:t>Ahora el enfoque es este: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121" y="1832347"/>
            <a:ext cx="5274454" cy="21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2.</a:t>
            </a:r>
            <a:endParaRPr sz="72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WEB DESIGN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715825" y="573075"/>
            <a:ext cx="26883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El diseño y la maquetación </a:t>
            </a:r>
            <a:r>
              <a:rPr lang="en" sz="1600">
                <a:solidFill>
                  <a:schemeClr val="accent3"/>
                </a:solidFill>
              </a:rPr>
              <a:t>responsive </a:t>
            </a:r>
            <a:r>
              <a:rPr lang="en" sz="1600"/>
              <a:t>es un enfoque de trabajo para hacer </a:t>
            </a:r>
            <a:r>
              <a:rPr lang="en" sz="1600">
                <a:solidFill>
                  <a:schemeClr val="accent3"/>
                </a:solidFill>
              </a:rPr>
              <a:t>sitios web flexibles y adaptables a cualquier tamaño de pantalla y resolución</a:t>
            </a:r>
            <a:r>
              <a:rPr lang="en" sz="1600"/>
              <a:t>.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Los usuarios pueden navegar desde </a:t>
            </a:r>
            <a:r>
              <a:rPr lang="en" sz="1600">
                <a:solidFill>
                  <a:schemeClr val="accent3"/>
                </a:solidFill>
              </a:rPr>
              <a:t>cualquier dispositivo</a:t>
            </a:r>
            <a:r>
              <a:rPr lang="en" sz="1600"/>
              <a:t>, mejorando la experiencia de usuario.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El </a:t>
            </a:r>
            <a:r>
              <a:rPr lang="en" sz="1600">
                <a:solidFill>
                  <a:schemeClr val="accent3"/>
                </a:solidFill>
              </a:rPr>
              <a:t>código del sitio sigue siendo uno solo</a:t>
            </a:r>
            <a:r>
              <a:rPr lang="en" sz="1600"/>
              <a:t> independientemente del tipo de dispositivo.</a:t>
            </a:r>
            <a:endParaRPr sz="1600"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484350"/>
            <a:ext cx="4402748" cy="3311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2"/>
            <a:ext cx="9144000" cy="513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6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1028" name="Picture 4" descr="Examples of different layouts of responsive websites. (Media Queries)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5" y="263112"/>
            <a:ext cx="8914590" cy="459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902402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Presentación en pantalla (16:9)</PresentationFormat>
  <Paragraphs>35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Lato</vt:lpstr>
      <vt:lpstr>Arial</vt:lpstr>
      <vt:lpstr>Raleway</vt:lpstr>
      <vt:lpstr>Antonio template</vt:lpstr>
      <vt:lpstr>MOBILE FIRST RESPONSIVE WEB DESIGN</vt:lpstr>
      <vt:lpstr>1. MOBILE FIRST</vt:lpstr>
      <vt:lpstr>El paradigma de maquetado actual es Mobile First. Esto significa que primero vamos a crear una versión del sitio optimizada para dispositivos móviles y a partir de ahí se amplía a PC.</vt:lpstr>
      <vt:lpstr>Presentación de PowerPoint</vt:lpstr>
      <vt:lpstr>Presentación de PowerPoint</vt:lpstr>
      <vt:lpstr>2. RESPONSIVE WEB DESIGN</vt:lpstr>
      <vt:lpstr>Presentación de PowerPoint</vt:lpstr>
      <vt:lpstr>Presentación de PowerPoint</vt:lpstr>
      <vt:lpstr>Presentación de PowerPoint</vt:lpstr>
      <vt:lpstr>Necesitaremos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FIRST RESPONSIVE WEB DESIGN</dc:title>
  <cp:lastModifiedBy>Usuario</cp:lastModifiedBy>
  <cp:revision>2</cp:revision>
  <dcterms:modified xsi:type="dcterms:W3CDTF">2022-09-27T20:49:34Z</dcterms:modified>
</cp:coreProperties>
</file>