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Raleway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253"/>
    <a:srgbClr val="6E7B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d934a32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d934a32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f9eb1cd2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f9eb1cd2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f9eb1cd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f9eb1cd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f9eb1cd2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f9eb1cd2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f9eb1cd2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f9eb1cd2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6"/>
                </a:solidFill>
              </a:rPr>
              <a:t>“</a:t>
            </a:r>
            <a:endParaRPr sz="96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VIEWPORT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MEDIA QUERIES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86" y="279627"/>
            <a:ext cx="7741228" cy="458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0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1.</a:t>
            </a:r>
            <a:endParaRPr sz="720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VIEWPORT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893700" y="521676"/>
            <a:ext cx="3094800" cy="22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Para empezar a trabajar sitios responsive, primero tenemos que saber qué es el </a:t>
            </a:r>
            <a:r>
              <a:rPr lang="en" sz="2400">
                <a:solidFill>
                  <a:schemeClr val="accent3"/>
                </a:solidFill>
              </a:rPr>
              <a:t>viewport</a:t>
            </a:r>
            <a:r>
              <a:rPr lang="en" sz="2400"/>
              <a:t>.</a:t>
            </a:r>
            <a:endParaRPr sz="2400"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4612500" y="777750"/>
            <a:ext cx="3868200" cy="16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El </a:t>
            </a:r>
            <a:r>
              <a:rPr lang="en" sz="1800">
                <a:solidFill>
                  <a:schemeClr val="accent5"/>
                </a:solidFill>
              </a:rPr>
              <a:t>viewport </a:t>
            </a:r>
            <a:r>
              <a:rPr lang="en" sz="1800"/>
              <a:t>es el área de la ventana donde el contenido es visible.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Establece un tamaño de 980px de ancho y escala la página para que entre en los 320px (estándar).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Esto hace que no se aplique correctamente la query pensada para celular ya que no se informa el ancho real del </a:t>
            </a:r>
            <a:r>
              <a:rPr lang="en" sz="1800">
                <a:solidFill>
                  <a:schemeClr val="accent5"/>
                </a:solidFill>
              </a:rPr>
              <a:t>viewport</a:t>
            </a:r>
            <a:r>
              <a:rPr lang="en" sz="1800"/>
              <a:t>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Debemos ajustar el viewport para controlar su dimensión y la escala de la ventana. Configuramos su ancho con el del dispositivo.</a:t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1646250" y="1865250"/>
            <a:ext cx="5851500" cy="346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"viewport"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"width=device-width, initial-scale=1.0"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1802114" y="536379"/>
            <a:ext cx="5851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Debemos ajustar el viewport para controlar su dimensión y la escala de la ventana. Configuramos su ancho con el del dispositivo.</a:t>
            </a:r>
            <a:endParaRPr sz="18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58969" y="2628899"/>
            <a:ext cx="77377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MX" b="1" dirty="0" smtClean="0">
                <a:solidFill>
                  <a:srgbClr val="F20253"/>
                </a:solidFill>
                <a:latin typeface="Raleway" panose="020B0604020202020204" charset="0"/>
              </a:rPr>
              <a:t>Meta </a:t>
            </a:r>
            <a:r>
              <a:rPr lang="es-MX" b="1" dirty="0" err="1" smtClean="0">
                <a:solidFill>
                  <a:srgbClr val="F20253"/>
                </a:solidFill>
                <a:latin typeface="Raleway" panose="020B0604020202020204" charset="0"/>
              </a:rPr>
              <a:t>name</a:t>
            </a:r>
            <a:r>
              <a:rPr lang="es-MX" b="1" dirty="0" smtClean="0">
                <a:solidFill>
                  <a:srgbClr val="F20253"/>
                </a:solidFill>
                <a:latin typeface="Raleway" panose="020B0604020202020204" charset="0"/>
              </a:rPr>
              <a:t>=</a:t>
            </a:r>
            <a:r>
              <a:rPr lang="es-MX" b="1" dirty="0" err="1" smtClean="0">
                <a:solidFill>
                  <a:srgbClr val="F20253"/>
                </a:solidFill>
                <a:latin typeface="Raleway" panose="020B0604020202020204" charset="0"/>
              </a:rPr>
              <a:t>viewport</a:t>
            </a:r>
            <a:r>
              <a:rPr lang="es-MX" b="1" dirty="0" smtClean="0">
                <a:solidFill>
                  <a:srgbClr val="F20253"/>
                </a:solidFill>
                <a:latin typeface="Raleway" panose="020B0604020202020204" charset="0"/>
              </a:rPr>
              <a:t> </a:t>
            </a:r>
            <a:r>
              <a:rPr lang="es-MX" b="1" dirty="0" smtClean="0">
                <a:solidFill>
                  <a:srgbClr val="6E7B86"/>
                </a:solidFill>
                <a:latin typeface="Raleway" panose="020B0604020202020204" charset="0"/>
              </a:rPr>
              <a:t>controla el ancho y el ajuste de la ventana</a:t>
            </a:r>
          </a:p>
          <a:p>
            <a:pPr>
              <a:lnSpc>
                <a:spcPct val="200000"/>
              </a:lnSpc>
            </a:pPr>
            <a:r>
              <a:rPr lang="es-MX" b="1" dirty="0" smtClean="0">
                <a:solidFill>
                  <a:srgbClr val="F20253"/>
                </a:solidFill>
                <a:latin typeface="Raleway" panose="020B0604020202020204" charset="0"/>
              </a:rPr>
              <a:t>“</a:t>
            </a:r>
            <a:r>
              <a:rPr lang="es-MX" b="1" dirty="0" err="1" smtClean="0">
                <a:solidFill>
                  <a:srgbClr val="F20253"/>
                </a:solidFill>
                <a:latin typeface="Raleway" panose="020B0604020202020204" charset="0"/>
              </a:rPr>
              <a:t>width</a:t>
            </a:r>
            <a:r>
              <a:rPr lang="es-MX" b="1" dirty="0" smtClean="0">
                <a:solidFill>
                  <a:srgbClr val="F20253"/>
                </a:solidFill>
                <a:latin typeface="Raleway" panose="020B0604020202020204" charset="0"/>
              </a:rPr>
              <a:t>=</a:t>
            </a:r>
            <a:r>
              <a:rPr lang="es-MX" b="1" dirty="0" err="1" smtClean="0">
                <a:solidFill>
                  <a:srgbClr val="F20253"/>
                </a:solidFill>
                <a:latin typeface="Raleway" panose="020B0604020202020204" charset="0"/>
              </a:rPr>
              <a:t>device-width</a:t>
            </a:r>
            <a:r>
              <a:rPr lang="es-MX" b="1" dirty="0" smtClean="0">
                <a:solidFill>
                  <a:srgbClr val="F20253"/>
                </a:solidFill>
                <a:latin typeface="Raleway" panose="020B0604020202020204" charset="0"/>
              </a:rPr>
              <a:t>” </a:t>
            </a:r>
            <a:r>
              <a:rPr lang="es-MX" b="1" dirty="0" smtClean="0">
                <a:solidFill>
                  <a:srgbClr val="6E7B86"/>
                </a:solidFill>
                <a:latin typeface="Raleway" panose="020B0604020202020204" charset="0"/>
              </a:rPr>
              <a:t>hace coincidir el ancho de la pantalla en </a:t>
            </a:r>
            <a:r>
              <a:rPr lang="es-MX" b="1" dirty="0" err="1" smtClean="0">
                <a:solidFill>
                  <a:srgbClr val="6E7B86"/>
                </a:solidFill>
                <a:latin typeface="Raleway" panose="020B0604020202020204" charset="0"/>
              </a:rPr>
              <a:t>px</a:t>
            </a:r>
            <a:r>
              <a:rPr lang="es-MX" b="1" dirty="0" smtClean="0">
                <a:solidFill>
                  <a:srgbClr val="6E7B86"/>
                </a:solidFill>
                <a:latin typeface="Raleway" panose="020B0604020202020204" charset="0"/>
              </a:rPr>
              <a:t> independientemente del dispositivo</a:t>
            </a:r>
          </a:p>
          <a:p>
            <a:pPr>
              <a:lnSpc>
                <a:spcPct val="200000"/>
              </a:lnSpc>
            </a:pPr>
            <a:r>
              <a:rPr lang="es-MX" b="1" dirty="0" smtClean="0">
                <a:solidFill>
                  <a:srgbClr val="F20253"/>
                </a:solidFill>
                <a:latin typeface="Raleway" panose="020B0604020202020204" charset="0"/>
              </a:rPr>
              <a:t>“</a:t>
            </a:r>
            <a:r>
              <a:rPr lang="es-MX" b="1" dirty="0" err="1" smtClean="0">
                <a:solidFill>
                  <a:srgbClr val="F20253"/>
                </a:solidFill>
                <a:latin typeface="Raleway" panose="020B0604020202020204" charset="0"/>
              </a:rPr>
              <a:t>initial-scale</a:t>
            </a:r>
            <a:r>
              <a:rPr lang="es-MX" b="1" dirty="0" smtClean="0">
                <a:solidFill>
                  <a:srgbClr val="F20253"/>
                </a:solidFill>
                <a:latin typeface="Raleway" panose="020B0604020202020204" charset="0"/>
              </a:rPr>
              <a:t>=1.0” </a:t>
            </a:r>
            <a:r>
              <a:rPr lang="es-MX" b="1" dirty="0" smtClean="0">
                <a:solidFill>
                  <a:srgbClr val="6E7B86"/>
                </a:solidFill>
                <a:latin typeface="Raleway" panose="020B0604020202020204" charset="0"/>
              </a:rPr>
              <a:t>establece relación 1-1 entre los </a:t>
            </a:r>
            <a:r>
              <a:rPr lang="es-MX" b="1" dirty="0" err="1" smtClean="0">
                <a:solidFill>
                  <a:srgbClr val="6E7B86"/>
                </a:solidFill>
                <a:latin typeface="Raleway" panose="020B0604020202020204" charset="0"/>
              </a:rPr>
              <a:t>px</a:t>
            </a:r>
            <a:r>
              <a:rPr lang="es-MX" b="1" dirty="0" smtClean="0">
                <a:solidFill>
                  <a:srgbClr val="6E7B86"/>
                </a:solidFill>
                <a:latin typeface="Raleway" panose="020B0604020202020204" charset="0"/>
              </a:rPr>
              <a:t> del </a:t>
            </a:r>
            <a:r>
              <a:rPr lang="es-MX" b="1" dirty="0" err="1" smtClean="0">
                <a:solidFill>
                  <a:srgbClr val="6E7B86"/>
                </a:solidFill>
                <a:latin typeface="Raleway" panose="020B0604020202020204" charset="0"/>
              </a:rPr>
              <a:t>css</a:t>
            </a:r>
            <a:r>
              <a:rPr lang="es-MX" b="1" dirty="0" smtClean="0">
                <a:solidFill>
                  <a:srgbClr val="6E7B86"/>
                </a:solidFill>
                <a:latin typeface="Raleway" panose="020B0604020202020204" charset="0"/>
              </a:rPr>
              <a:t> y los </a:t>
            </a:r>
            <a:r>
              <a:rPr lang="es-MX" b="1" dirty="0" err="1" smtClean="0">
                <a:solidFill>
                  <a:srgbClr val="6E7B86"/>
                </a:solidFill>
                <a:latin typeface="Raleway" panose="020B0604020202020204" charset="0"/>
              </a:rPr>
              <a:t>px</a:t>
            </a:r>
            <a:r>
              <a:rPr lang="es-MX" b="1" dirty="0" smtClean="0">
                <a:solidFill>
                  <a:srgbClr val="6E7B86"/>
                </a:solidFill>
                <a:latin typeface="Raleway" panose="020B0604020202020204" charset="0"/>
              </a:rPr>
              <a:t> del dispositivo.</a:t>
            </a:r>
            <a:endParaRPr lang="en-US" b="1" dirty="0">
              <a:solidFill>
                <a:srgbClr val="6E7B86"/>
              </a:solidFill>
              <a:latin typeface="Raleway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2.</a:t>
            </a:r>
            <a:endParaRPr sz="720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QUERIES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893700" y="358400"/>
            <a:ext cx="7623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Media Queries</a:t>
            </a:r>
            <a:endParaRPr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Char char="▷"/>
            </a:pPr>
            <a:r>
              <a:rPr lang="en" sz="1800" dirty="0"/>
              <a:t>Son una </a:t>
            </a:r>
            <a:r>
              <a:rPr lang="en" sz="1800" dirty="0">
                <a:solidFill>
                  <a:schemeClr val="accent3"/>
                </a:solidFill>
              </a:rPr>
              <a:t>consulta al medio desde donde se está </a:t>
            </a:r>
            <a:r>
              <a:rPr lang="en" sz="1800" dirty="0">
                <a:solidFill>
                  <a:srgbClr val="6E7B86"/>
                </a:solidFill>
              </a:rPr>
              <a:t>visualizando</a:t>
            </a:r>
            <a:r>
              <a:rPr lang="en" sz="1800" dirty="0"/>
              <a:t> o visitando el sitio.</a:t>
            </a:r>
            <a:endParaRPr sz="1800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▷"/>
            </a:pPr>
            <a:r>
              <a:rPr lang="en" sz="1800" dirty="0"/>
              <a:t>Su estructura es condicional, se hace la consulta y </a:t>
            </a:r>
            <a:r>
              <a:rPr lang="en" sz="1800" dirty="0">
                <a:solidFill>
                  <a:schemeClr val="accent3"/>
                </a:solidFill>
              </a:rPr>
              <a:t>si el resultado es verdadero, se muestran los estilos anidados dentro de la media query</a:t>
            </a:r>
            <a:r>
              <a:rPr lang="en" sz="1800" dirty="0"/>
              <a:t>.</a:t>
            </a:r>
            <a:endParaRPr sz="1800" dirty="0"/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SzPts val="1200"/>
              <a:buChar char="▷"/>
            </a:pPr>
            <a:r>
              <a:rPr lang="en" sz="1800" dirty="0">
                <a:solidFill>
                  <a:schemeClr val="accent3"/>
                </a:solidFill>
              </a:rPr>
              <a:t>Aceptan más de una consulta por hoja de estilos</a:t>
            </a:r>
            <a:r>
              <a:rPr lang="en" sz="1800" dirty="0"/>
              <a:t>. Lo más común es tener 2 o 3.</a:t>
            </a:r>
            <a:endParaRPr sz="1800"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893700" y="358400"/>
            <a:ext cx="7623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Queries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893700" y="1445900"/>
            <a:ext cx="3331200" cy="3417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dirty="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brown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@media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and (</a:t>
            </a:r>
            <a:r>
              <a:rPr lang="en" sz="1050" dirty="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min-width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dirty="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768px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dirty="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dirty="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blueviolet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    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@media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and (</a:t>
            </a:r>
            <a:r>
              <a:rPr lang="en" sz="1050" dirty="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min-width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dirty="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1200px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dirty="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dirty="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limegreen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    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4294967295"/>
          </p:nvPr>
        </p:nvSpPr>
        <p:spPr>
          <a:xfrm>
            <a:off x="4666515" y="1465975"/>
            <a:ext cx="3136800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En este ejemplo sencillo, sabemos que el color de fuente de todo el sitio por defecto es “brown”, pero si la pantalla del usuario tiene 768px o + el color va a ser “blueviolet”, a menos que ésta sea de 1200px o +, en cuyo caso el color será limegreen.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893700" y="358400"/>
            <a:ext cx="7623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Queries</a:t>
            </a: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893700" y="1445900"/>
            <a:ext cx="3331200" cy="3417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brown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@media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and 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min-width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768px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blueviolet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@media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and 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min-width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1200px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limegreen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4294967295"/>
          </p:nvPr>
        </p:nvSpPr>
        <p:spPr>
          <a:xfrm>
            <a:off x="4666515" y="1465975"/>
            <a:ext cx="3136800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Este ejemplo es:</a:t>
            </a:r>
            <a:endParaRPr sz="19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Responsive</a:t>
            </a:r>
            <a:endParaRPr sz="1800">
              <a:solidFill>
                <a:schemeClr val="accent3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Con enfoque mobile first</a:t>
            </a:r>
            <a:endParaRPr sz="1800">
              <a:solidFill>
                <a:schemeClr val="accent3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Depende del viewport</a:t>
            </a:r>
            <a:endParaRPr sz="1800">
              <a:solidFill>
                <a:schemeClr val="accent3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Usa media queries para funcionar</a:t>
            </a:r>
            <a:endParaRPr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Create Responsive Media Queries: CSS Breakpoints Expla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30" y="544801"/>
            <a:ext cx="8863445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693293" y="313968"/>
            <a:ext cx="5580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20253"/>
                </a:solidFill>
                <a:latin typeface="Raleway" panose="020B0604020202020204" charset="0"/>
              </a:rPr>
              <a:t>Break </a:t>
            </a:r>
            <a:r>
              <a:rPr lang="en-US" sz="2400" b="1" dirty="0" smtClean="0">
                <a:solidFill>
                  <a:srgbClr val="F20253"/>
                </a:solidFill>
                <a:latin typeface="Raleway" panose="020B0604020202020204" charset="0"/>
              </a:rPr>
              <a:t>points o </a:t>
            </a:r>
            <a:r>
              <a:rPr lang="en-US" sz="2400" b="1" dirty="0" err="1" smtClean="0">
                <a:solidFill>
                  <a:srgbClr val="F20253"/>
                </a:solidFill>
                <a:latin typeface="Raleway" panose="020B0604020202020204" charset="0"/>
              </a:rPr>
              <a:t>quiebres</a:t>
            </a:r>
            <a:r>
              <a:rPr lang="en-US" sz="2400" b="1" dirty="0" smtClean="0">
                <a:solidFill>
                  <a:srgbClr val="F20253"/>
                </a:solidFill>
                <a:latin typeface="Raleway" panose="020B0604020202020204" charset="0"/>
              </a:rPr>
              <a:t> de </a:t>
            </a:r>
            <a:r>
              <a:rPr lang="en-US" sz="2400" b="1" dirty="0" err="1" smtClean="0">
                <a:solidFill>
                  <a:srgbClr val="F20253"/>
                </a:solidFill>
                <a:latin typeface="Raleway" panose="020B0604020202020204" charset="0"/>
              </a:rPr>
              <a:t>pantalla</a:t>
            </a:r>
            <a:r>
              <a:rPr lang="en-US" sz="2400" b="1" dirty="0" smtClean="0">
                <a:solidFill>
                  <a:srgbClr val="F20253"/>
                </a:solidFill>
                <a:latin typeface="Raleway" panose="020B0604020202020204" charset="0"/>
              </a:rPr>
              <a:t> </a:t>
            </a:r>
            <a:endParaRPr lang="en-US" sz="2400" dirty="0">
              <a:solidFill>
                <a:srgbClr val="F20253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699163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440</Words>
  <Application>Microsoft Office PowerPoint</Application>
  <PresentationFormat>Presentación en pantalla (16:9)</PresentationFormat>
  <Paragraphs>68</Paragraphs>
  <Slides>10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Lato</vt:lpstr>
      <vt:lpstr>Courier New</vt:lpstr>
      <vt:lpstr>Arial</vt:lpstr>
      <vt:lpstr>Raleway</vt:lpstr>
      <vt:lpstr>Antonio template</vt:lpstr>
      <vt:lpstr>VIEWPORT Y MEDIA QUERIES</vt:lpstr>
      <vt:lpstr>1. VIEWPORT</vt:lpstr>
      <vt:lpstr>Para empezar a trabajar sitios responsive, primero tenemos que saber qué es el viewport.</vt:lpstr>
      <vt:lpstr>Presentación de PowerPoint</vt:lpstr>
      <vt:lpstr>2. MEDIA QUERIES</vt:lpstr>
      <vt:lpstr>Media Queries</vt:lpstr>
      <vt:lpstr>Media Queries</vt:lpstr>
      <vt:lpstr>Media Queries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VIEWPORT Y MEDIA QUERIES</dc:title>
  <cp:lastModifiedBy>Usuario</cp:lastModifiedBy>
  <cp:revision>2</cp:revision>
  <dcterms:modified xsi:type="dcterms:W3CDTF">2022-09-27T20:48:22Z</dcterms:modified>
</cp:coreProperties>
</file>