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58" r:id="rId3"/>
    <p:sldId id="261" r:id="rId4"/>
    <p:sldId id="269" r:id="rId5"/>
    <p:sldId id="307" r:id="rId6"/>
    <p:sldId id="262" r:id="rId7"/>
    <p:sldId id="260" r:id="rId8"/>
  </p:sldIdLst>
  <p:sldSz cx="9144000" cy="5143500" type="screen16x9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Krona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3B148C-C03A-4BEA-A9EE-5907D979A553}">
  <a:tblStyle styleId="{1E3B148C-C03A-4BEA-A9EE-5907D979A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c27b6f37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c27b6f37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abb6a869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abb6a869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863464fe1_0_19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863464fe1_0_19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9A2B7A28-F7E5-9DC8-FBFA-DF786689D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abb6a869c_0_125:notes">
            <a:extLst>
              <a:ext uri="{FF2B5EF4-FFF2-40B4-BE49-F238E27FC236}">
                <a16:creationId xmlns:a16="http://schemas.microsoft.com/office/drawing/2014/main" id="{7AE7FEE6-CD0B-96F4-E55C-72CCEA29F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abb6a869c_0_125:notes">
            <a:extLst>
              <a:ext uri="{FF2B5EF4-FFF2-40B4-BE49-F238E27FC236}">
                <a16:creationId xmlns:a16="http://schemas.microsoft.com/office/drawing/2014/main" id="{B64B3D1A-253B-4154-5561-9CA984098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6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abb6a869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abb6a869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abb6a869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abb6a869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29375" y="1309375"/>
            <a:ext cx="5119500" cy="19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15829" y="3292110"/>
            <a:ext cx="42267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861610" y="-3850"/>
            <a:ext cx="5290289" cy="935103"/>
          </a:xfrm>
          <a:custGeom>
            <a:avLst/>
            <a:gdLst/>
            <a:ahLst/>
            <a:cxnLst/>
            <a:rect l="l" t="t" r="r" b="b"/>
            <a:pathLst>
              <a:path w="190899" h="33743" extrusionOk="0">
                <a:moveTo>
                  <a:pt x="0" y="0"/>
                </a:moveTo>
                <a:lnTo>
                  <a:pt x="20038" y="2320"/>
                </a:lnTo>
                <a:cubicBezTo>
                  <a:pt x="19645" y="2516"/>
                  <a:pt x="19253" y="2730"/>
                  <a:pt x="18878" y="2962"/>
                </a:cubicBezTo>
                <a:lnTo>
                  <a:pt x="22768" y="3016"/>
                </a:lnTo>
                <a:lnTo>
                  <a:pt x="46266" y="8654"/>
                </a:lnTo>
                <a:lnTo>
                  <a:pt x="56472" y="11098"/>
                </a:lnTo>
                <a:cubicBezTo>
                  <a:pt x="62057" y="12437"/>
                  <a:pt x="67696" y="13793"/>
                  <a:pt x="73459" y="14060"/>
                </a:cubicBezTo>
                <a:cubicBezTo>
                  <a:pt x="74176" y="14091"/>
                  <a:pt x="74893" y="14105"/>
                  <a:pt x="75610" y="14105"/>
                </a:cubicBezTo>
                <a:cubicBezTo>
                  <a:pt x="79456" y="14105"/>
                  <a:pt x="83291" y="13699"/>
                  <a:pt x="87126" y="13293"/>
                </a:cubicBezTo>
                <a:lnTo>
                  <a:pt x="98545" y="12080"/>
                </a:lnTo>
                <a:lnTo>
                  <a:pt x="106575" y="12811"/>
                </a:lnTo>
                <a:cubicBezTo>
                  <a:pt x="106931" y="13043"/>
                  <a:pt x="107306" y="13311"/>
                  <a:pt x="107663" y="13579"/>
                </a:cubicBezTo>
                <a:cubicBezTo>
                  <a:pt x="107324" y="13311"/>
                  <a:pt x="107003" y="13061"/>
                  <a:pt x="106664" y="12811"/>
                </a:cubicBezTo>
                <a:lnTo>
                  <a:pt x="106664" y="12811"/>
                </a:lnTo>
                <a:lnTo>
                  <a:pt x="123739" y="14381"/>
                </a:lnTo>
                <a:lnTo>
                  <a:pt x="117227" y="14881"/>
                </a:lnTo>
                <a:cubicBezTo>
                  <a:pt x="123606" y="17076"/>
                  <a:pt x="130309" y="18203"/>
                  <a:pt x="137041" y="18203"/>
                </a:cubicBezTo>
                <a:cubicBezTo>
                  <a:pt x="138519" y="18203"/>
                  <a:pt x="139998" y="18148"/>
                  <a:pt x="141475" y="18039"/>
                </a:cubicBezTo>
                <a:cubicBezTo>
                  <a:pt x="146417" y="18325"/>
                  <a:pt x="151413" y="18646"/>
                  <a:pt x="156159" y="20055"/>
                </a:cubicBezTo>
                <a:lnTo>
                  <a:pt x="154125" y="20020"/>
                </a:lnTo>
                <a:lnTo>
                  <a:pt x="154125" y="20020"/>
                </a:lnTo>
                <a:lnTo>
                  <a:pt x="160727" y="21643"/>
                </a:lnTo>
                <a:lnTo>
                  <a:pt x="154589" y="22214"/>
                </a:lnTo>
                <a:lnTo>
                  <a:pt x="179944" y="28531"/>
                </a:lnTo>
                <a:cubicBezTo>
                  <a:pt x="179819" y="28388"/>
                  <a:pt x="179729" y="28227"/>
                  <a:pt x="179712" y="28031"/>
                </a:cubicBezTo>
                <a:lnTo>
                  <a:pt x="179712" y="28031"/>
                </a:lnTo>
                <a:lnTo>
                  <a:pt x="187152" y="31635"/>
                </a:lnTo>
                <a:cubicBezTo>
                  <a:pt x="187919" y="32420"/>
                  <a:pt x="188722" y="33116"/>
                  <a:pt x="189579" y="33491"/>
                </a:cubicBezTo>
                <a:cubicBezTo>
                  <a:pt x="189955" y="33654"/>
                  <a:pt x="190375" y="33743"/>
                  <a:pt x="190786" y="33743"/>
                </a:cubicBezTo>
                <a:cubicBezTo>
                  <a:pt x="190824" y="33743"/>
                  <a:pt x="190862" y="33742"/>
                  <a:pt x="190899" y="33741"/>
                </a:cubicBezTo>
                <a:lnTo>
                  <a:pt x="1908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6874020" y="4199441"/>
            <a:ext cx="2269980" cy="742131"/>
            <a:chOff x="0" y="3889150"/>
            <a:chExt cx="1649575" cy="539300"/>
          </a:xfrm>
        </p:grpSpPr>
        <p:sp>
          <p:nvSpPr>
            <p:cNvPr id="13" name="Google Shape;13;p2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276775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0" y="4299925"/>
            <a:ext cx="4664822" cy="843579"/>
          </a:xfrm>
          <a:custGeom>
            <a:avLst/>
            <a:gdLst/>
            <a:ahLst/>
            <a:cxnLst/>
            <a:rect l="l" t="t" r="r" b="b"/>
            <a:pathLst>
              <a:path w="118404" h="21412" extrusionOk="0">
                <a:moveTo>
                  <a:pt x="0" y="1"/>
                </a:moveTo>
                <a:lnTo>
                  <a:pt x="0" y="21412"/>
                </a:lnTo>
                <a:lnTo>
                  <a:pt x="118404" y="21394"/>
                </a:lnTo>
                <a:lnTo>
                  <a:pt x="109322" y="18628"/>
                </a:lnTo>
                <a:lnTo>
                  <a:pt x="99276" y="15559"/>
                </a:lnTo>
                <a:cubicBezTo>
                  <a:pt x="93781" y="13882"/>
                  <a:pt x="88232" y="12187"/>
                  <a:pt x="82504" y="11580"/>
                </a:cubicBezTo>
                <a:cubicBezTo>
                  <a:pt x="80465" y="11364"/>
                  <a:pt x="78415" y="11288"/>
                  <a:pt x="76360" y="11288"/>
                </a:cubicBezTo>
                <a:cubicBezTo>
                  <a:pt x="73849" y="11288"/>
                  <a:pt x="71331" y="11401"/>
                  <a:pt x="68819" y="11509"/>
                </a:cubicBezTo>
                <a:lnTo>
                  <a:pt x="57346" y="12044"/>
                </a:lnTo>
                <a:lnTo>
                  <a:pt x="49388" y="10813"/>
                </a:lnTo>
                <a:cubicBezTo>
                  <a:pt x="49032" y="10546"/>
                  <a:pt x="48693" y="10278"/>
                  <a:pt x="48336" y="9975"/>
                </a:cubicBezTo>
                <a:lnTo>
                  <a:pt x="48336" y="9975"/>
                </a:lnTo>
                <a:cubicBezTo>
                  <a:pt x="48657" y="10278"/>
                  <a:pt x="48978" y="10546"/>
                  <a:pt x="49299" y="10795"/>
                </a:cubicBezTo>
                <a:lnTo>
                  <a:pt x="32349" y="8208"/>
                </a:lnTo>
                <a:lnTo>
                  <a:pt x="38879" y="8101"/>
                </a:lnTo>
                <a:cubicBezTo>
                  <a:pt x="31521" y="5044"/>
                  <a:pt x="23611" y="3475"/>
                  <a:pt x="15651" y="3475"/>
                </a:cubicBezTo>
                <a:cubicBezTo>
                  <a:pt x="15388" y="3475"/>
                  <a:pt x="15126" y="3476"/>
                  <a:pt x="14863" y="3480"/>
                </a:cubicBezTo>
                <a:cubicBezTo>
                  <a:pt x="9956" y="2873"/>
                  <a:pt x="4978" y="2267"/>
                  <a:pt x="321" y="572"/>
                </a:cubicBezTo>
                <a:lnTo>
                  <a:pt x="321" y="572"/>
                </a:lnTo>
                <a:lnTo>
                  <a:pt x="2355" y="75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6"/>
          <p:cNvGrpSpPr/>
          <p:nvPr/>
        </p:nvGrpSpPr>
        <p:grpSpPr>
          <a:xfrm>
            <a:off x="-178475" y="3917263"/>
            <a:ext cx="9933031" cy="1568669"/>
            <a:chOff x="-178475" y="3917263"/>
            <a:chExt cx="9933031" cy="1568669"/>
          </a:xfrm>
        </p:grpSpPr>
        <p:sp>
          <p:nvSpPr>
            <p:cNvPr id="329" name="Google Shape;329;p36"/>
            <p:cNvSpPr/>
            <p:nvPr/>
          </p:nvSpPr>
          <p:spPr>
            <a:xfrm>
              <a:off x="451066" y="4118734"/>
              <a:ext cx="1813496" cy="1219778"/>
            </a:xfrm>
            <a:custGeom>
              <a:avLst/>
              <a:gdLst/>
              <a:ahLst/>
              <a:cxnLst/>
              <a:rect l="l" t="t" r="r" b="b"/>
              <a:pathLst>
                <a:path w="27139" h="18254" extrusionOk="0">
                  <a:moveTo>
                    <a:pt x="15809" y="1"/>
                  </a:moveTo>
                  <a:lnTo>
                    <a:pt x="15809" y="5264"/>
                  </a:lnTo>
                  <a:lnTo>
                    <a:pt x="11223" y="5264"/>
                  </a:lnTo>
                  <a:lnTo>
                    <a:pt x="11223" y="9083"/>
                  </a:lnTo>
                  <a:lnTo>
                    <a:pt x="9207" y="9083"/>
                  </a:lnTo>
                  <a:lnTo>
                    <a:pt x="9207" y="893"/>
                  </a:lnTo>
                  <a:lnTo>
                    <a:pt x="3069" y="893"/>
                  </a:lnTo>
                  <a:lnTo>
                    <a:pt x="3069" y="3765"/>
                  </a:lnTo>
                  <a:lnTo>
                    <a:pt x="0" y="3765"/>
                  </a:lnTo>
                  <a:lnTo>
                    <a:pt x="0" y="18254"/>
                  </a:lnTo>
                  <a:lnTo>
                    <a:pt x="6138" y="18254"/>
                  </a:lnTo>
                  <a:lnTo>
                    <a:pt x="6138" y="16898"/>
                  </a:lnTo>
                  <a:lnTo>
                    <a:pt x="7655" y="16898"/>
                  </a:lnTo>
                  <a:lnTo>
                    <a:pt x="7655" y="18254"/>
                  </a:lnTo>
                  <a:lnTo>
                    <a:pt x="17361" y="18254"/>
                  </a:lnTo>
                  <a:lnTo>
                    <a:pt x="17361" y="16005"/>
                  </a:lnTo>
                  <a:lnTo>
                    <a:pt x="20983" y="16005"/>
                  </a:lnTo>
                  <a:lnTo>
                    <a:pt x="20983" y="18254"/>
                  </a:lnTo>
                  <a:lnTo>
                    <a:pt x="27139" y="18254"/>
                  </a:lnTo>
                  <a:lnTo>
                    <a:pt x="27139" y="8012"/>
                  </a:lnTo>
                  <a:lnTo>
                    <a:pt x="21947" y="8012"/>
                  </a:lnTo>
                  <a:lnTo>
                    <a:pt x="219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2807049" y="4156891"/>
              <a:ext cx="215837" cy="1181622"/>
            </a:xfrm>
            <a:custGeom>
              <a:avLst/>
              <a:gdLst/>
              <a:ahLst/>
              <a:cxnLst/>
              <a:rect l="l" t="t" r="r" b="b"/>
              <a:pathLst>
                <a:path w="3230" h="17683" extrusionOk="0">
                  <a:moveTo>
                    <a:pt x="1089" y="1"/>
                  </a:moveTo>
                  <a:lnTo>
                    <a:pt x="1089" y="6941"/>
                  </a:lnTo>
                  <a:lnTo>
                    <a:pt x="0" y="6941"/>
                  </a:lnTo>
                  <a:lnTo>
                    <a:pt x="0" y="17683"/>
                  </a:lnTo>
                  <a:lnTo>
                    <a:pt x="2159" y="17683"/>
                  </a:lnTo>
                  <a:lnTo>
                    <a:pt x="2159" y="15988"/>
                  </a:lnTo>
                  <a:lnTo>
                    <a:pt x="3230" y="15988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2157194" y="4066278"/>
              <a:ext cx="649916" cy="1266286"/>
            </a:xfrm>
            <a:custGeom>
              <a:avLst/>
              <a:gdLst/>
              <a:ahLst/>
              <a:cxnLst/>
              <a:rect l="l" t="t" r="r" b="b"/>
              <a:pathLst>
                <a:path w="9726" h="18950" extrusionOk="0">
                  <a:moveTo>
                    <a:pt x="4872" y="1"/>
                  </a:moveTo>
                  <a:cubicBezTo>
                    <a:pt x="2178" y="1"/>
                    <a:pt x="1" y="1339"/>
                    <a:pt x="1" y="2998"/>
                  </a:cubicBezTo>
                  <a:cubicBezTo>
                    <a:pt x="1" y="4372"/>
                    <a:pt x="1553" y="5550"/>
                    <a:pt x="3641" y="5889"/>
                  </a:cubicBezTo>
                  <a:lnTo>
                    <a:pt x="3641" y="18949"/>
                  </a:lnTo>
                  <a:lnTo>
                    <a:pt x="5800" y="18949"/>
                  </a:lnTo>
                  <a:lnTo>
                    <a:pt x="5800" y="5924"/>
                  </a:lnTo>
                  <a:cubicBezTo>
                    <a:pt x="8030" y="5657"/>
                    <a:pt x="9725" y="4443"/>
                    <a:pt x="9725" y="2998"/>
                  </a:cubicBezTo>
                  <a:cubicBezTo>
                    <a:pt x="9725" y="1339"/>
                    <a:pt x="7548" y="1"/>
                    <a:pt x="4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2914300" y="4588502"/>
              <a:ext cx="1813563" cy="750016"/>
            </a:xfrm>
            <a:custGeom>
              <a:avLst/>
              <a:gdLst/>
              <a:ahLst/>
              <a:cxnLst/>
              <a:rect l="l" t="t" r="r" b="b"/>
              <a:pathLst>
                <a:path w="27140" h="11224" extrusionOk="0">
                  <a:moveTo>
                    <a:pt x="15810" y="1"/>
                  </a:moveTo>
                  <a:lnTo>
                    <a:pt x="15810" y="5246"/>
                  </a:lnTo>
                  <a:lnTo>
                    <a:pt x="11224" y="5246"/>
                  </a:lnTo>
                  <a:lnTo>
                    <a:pt x="11224" y="9082"/>
                  </a:lnTo>
                  <a:lnTo>
                    <a:pt x="9208" y="9082"/>
                  </a:lnTo>
                  <a:lnTo>
                    <a:pt x="9208" y="893"/>
                  </a:lnTo>
                  <a:lnTo>
                    <a:pt x="3070" y="893"/>
                  </a:lnTo>
                  <a:lnTo>
                    <a:pt x="3070" y="3765"/>
                  </a:lnTo>
                  <a:lnTo>
                    <a:pt x="1" y="3765"/>
                  </a:lnTo>
                  <a:lnTo>
                    <a:pt x="1" y="11224"/>
                  </a:lnTo>
                  <a:lnTo>
                    <a:pt x="27140" y="11224"/>
                  </a:lnTo>
                  <a:lnTo>
                    <a:pt x="27140" y="7994"/>
                  </a:lnTo>
                  <a:lnTo>
                    <a:pt x="21965" y="7994"/>
                  </a:lnTo>
                  <a:lnTo>
                    <a:pt x="21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5271486" y="4625455"/>
              <a:ext cx="214701" cy="713063"/>
            </a:xfrm>
            <a:custGeom>
              <a:avLst/>
              <a:gdLst/>
              <a:ahLst/>
              <a:cxnLst/>
              <a:rect l="l" t="t" r="r" b="b"/>
              <a:pathLst>
                <a:path w="3213" h="10671" extrusionOk="0">
                  <a:moveTo>
                    <a:pt x="1071" y="1"/>
                  </a:moveTo>
                  <a:lnTo>
                    <a:pt x="1071" y="6942"/>
                  </a:lnTo>
                  <a:lnTo>
                    <a:pt x="1" y="6942"/>
                  </a:lnTo>
                  <a:lnTo>
                    <a:pt x="1" y="10671"/>
                  </a:lnTo>
                  <a:lnTo>
                    <a:pt x="3213" y="10671"/>
                  </a:lnTo>
                  <a:lnTo>
                    <a:pt x="3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438068" y="4767321"/>
              <a:ext cx="651052" cy="571199"/>
            </a:xfrm>
            <a:custGeom>
              <a:avLst/>
              <a:gdLst/>
              <a:ahLst/>
              <a:cxnLst/>
              <a:rect l="l" t="t" r="r" b="b"/>
              <a:pathLst>
                <a:path w="9743" h="8548" extrusionOk="0">
                  <a:moveTo>
                    <a:pt x="4872" y="1"/>
                  </a:moveTo>
                  <a:cubicBezTo>
                    <a:pt x="2178" y="1"/>
                    <a:pt x="1" y="1339"/>
                    <a:pt x="1" y="2981"/>
                  </a:cubicBezTo>
                  <a:cubicBezTo>
                    <a:pt x="1" y="4372"/>
                    <a:pt x="1553" y="5550"/>
                    <a:pt x="3659" y="5871"/>
                  </a:cubicBezTo>
                  <a:lnTo>
                    <a:pt x="3659" y="8548"/>
                  </a:lnTo>
                  <a:lnTo>
                    <a:pt x="5800" y="8548"/>
                  </a:lnTo>
                  <a:lnTo>
                    <a:pt x="5800" y="5907"/>
                  </a:lnTo>
                  <a:cubicBezTo>
                    <a:pt x="8048" y="5657"/>
                    <a:pt x="9743" y="4444"/>
                    <a:pt x="9743" y="2981"/>
                  </a:cubicBezTo>
                  <a:cubicBezTo>
                    <a:pt x="9743" y="1339"/>
                    <a:pt x="7566" y="1"/>
                    <a:pt x="4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3411531" y="4790041"/>
              <a:ext cx="73973" cy="151487"/>
            </a:xfrm>
            <a:custGeom>
              <a:avLst/>
              <a:gdLst/>
              <a:ahLst/>
              <a:cxnLst/>
              <a:rect l="l" t="t" r="r" b="b"/>
              <a:pathLst>
                <a:path w="1107" h="2267" extrusionOk="0">
                  <a:moveTo>
                    <a:pt x="0" y="0"/>
                  </a:moveTo>
                  <a:lnTo>
                    <a:pt x="0" y="2266"/>
                  </a:lnTo>
                  <a:lnTo>
                    <a:pt x="1107" y="2266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869512" y="4209347"/>
              <a:ext cx="5960367" cy="765519"/>
            </a:xfrm>
            <a:custGeom>
              <a:avLst/>
              <a:gdLst/>
              <a:ahLst/>
              <a:cxnLst/>
              <a:rect l="l" t="t" r="r" b="b"/>
              <a:pathLst>
                <a:path w="89197" h="11456" extrusionOk="0">
                  <a:moveTo>
                    <a:pt x="233" y="1"/>
                  </a:moveTo>
                  <a:cubicBezTo>
                    <a:pt x="90" y="36"/>
                    <a:pt x="54" y="108"/>
                    <a:pt x="37" y="161"/>
                  </a:cubicBezTo>
                  <a:cubicBezTo>
                    <a:pt x="1" y="286"/>
                    <a:pt x="126" y="429"/>
                    <a:pt x="215" y="500"/>
                  </a:cubicBezTo>
                  <a:cubicBezTo>
                    <a:pt x="1054" y="1214"/>
                    <a:pt x="5568" y="3052"/>
                    <a:pt x="11349" y="3052"/>
                  </a:cubicBezTo>
                  <a:cubicBezTo>
                    <a:pt x="11391" y="3052"/>
                    <a:pt x="11434" y="3052"/>
                    <a:pt x="11476" y="3052"/>
                  </a:cubicBezTo>
                  <a:cubicBezTo>
                    <a:pt x="14912" y="3052"/>
                    <a:pt x="18329" y="2339"/>
                    <a:pt x="21483" y="964"/>
                  </a:cubicBezTo>
                  <a:cubicBezTo>
                    <a:pt x="25891" y="3177"/>
                    <a:pt x="30512" y="4943"/>
                    <a:pt x="35258" y="6263"/>
                  </a:cubicBezTo>
                  <a:cubicBezTo>
                    <a:pt x="39293" y="7371"/>
                    <a:pt x="44314" y="8347"/>
                    <a:pt x="49474" y="8347"/>
                  </a:cubicBezTo>
                  <a:cubicBezTo>
                    <a:pt x="53625" y="8347"/>
                    <a:pt x="57865" y="7716"/>
                    <a:pt x="61754" y="6014"/>
                  </a:cubicBezTo>
                  <a:cubicBezTo>
                    <a:pt x="62593" y="6370"/>
                    <a:pt x="74458" y="11456"/>
                    <a:pt x="88483" y="11456"/>
                  </a:cubicBezTo>
                  <a:lnTo>
                    <a:pt x="89196" y="11456"/>
                  </a:lnTo>
                  <a:lnTo>
                    <a:pt x="89196" y="11241"/>
                  </a:lnTo>
                  <a:lnTo>
                    <a:pt x="88483" y="11241"/>
                  </a:lnTo>
                  <a:cubicBezTo>
                    <a:pt x="74083" y="11241"/>
                    <a:pt x="61933" y="5853"/>
                    <a:pt x="61808" y="5782"/>
                  </a:cubicBezTo>
                  <a:lnTo>
                    <a:pt x="61772" y="5764"/>
                  </a:lnTo>
                  <a:lnTo>
                    <a:pt x="61719" y="5782"/>
                  </a:lnTo>
                  <a:cubicBezTo>
                    <a:pt x="57838" y="7487"/>
                    <a:pt x="53605" y="8121"/>
                    <a:pt x="49463" y="8121"/>
                  </a:cubicBezTo>
                  <a:cubicBezTo>
                    <a:pt x="44331" y="8121"/>
                    <a:pt x="39338" y="7147"/>
                    <a:pt x="35329" y="6031"/>
                  </a:cubicBezTo>
                  <a:cubicBezTo>
                    <a:pt x="30565" y="4729"/>
                    <a:pt x="25944" y="2945"/>
                    <a:pt x="21537" y="732"/>
                  </a:cubicBezTo>
                  <a:lnTo>
                    <a:pt x="21483" y="714"/>
                  </a:lnTo>
                  <a:lnTo>
                    <a:pt x="21430" y="732"/>
                  </a:lnTo>
                  <a:cubicBezTo>
                    <a:pt x="17914" y="2300"/>
                    <a:pt x="14414" y="2843"/>
                    <a:pt x="11302" y="2843"/>
                  </a:cubicBezTo>
                  <a:cubicBezTo>
                    <a:pt x="6519" y="2843"/>
                    <a:pt x="2653" y="1561"/>
                    <a:pt x="1054" y="750"/>
                  </a:cubicBezTo>
                  <a:cubicBezTo>
                    <a:pt x="500" y="482"/>
                    <a:pt x="304" y="286"/>
                    <a:pt x="268" y="233"/>
                  </a:cubicBezTo>
                  <a:lnTo>
                    <a:pt x="286" y="233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137113" y="4253450"/>
              <a:ext cx="348212" cy="822785"/>
            </a:xfrm>
            <a:custGeom>
              <a:avLst/>
              <a:gdLst/>
              <a:ahLst/>
              <a:cxnLst/>
              <a:rect l="l" t="t" r="r" b="b"/>
              <a:pathLst>
                <a:path w="5211" h="12313" extrusionOk="0">
                  <a:moveTo>
                    <a:pt x="5211" y="1"/>
                  </a:moveTo>
                  <a:lnTo>
                    <a:pt x="1" y="5229"/>
                  </a:lnTo>
                  <a:lnTo>
                    <a:pt x="1" y="12312"/>
                  </a:lnTo>
                  <a:lnTo>
                    <a:pt x="5211" y="10439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023163" y="3917263"/>
              <a:ext cx="349415" cy="822719"/>
            </a:xfrm>
            <a:custGeom>
              <a:avLst/>
              <a:gdLst/>
              <a:ahLst/>
              <a:cxnLst/>
              <a:rect l="l" t="t" r="r" b="b"/>
              <a:pathLst>
                <a:path w="5229" h="12312" extrusionOk="0">
                  <a:moveTo>
                    <a:pt x="5229" y="0"/>
                  </a:moveTo>
                  <a:lnTo>
                    <a:pt x="1" y="5228"/>
                  </a:lnTo>
                  <a:lnTo>
                    <a:pt x="1" y="12312"/>
                  </a:lnTo>
                  <a:lnTo>
                    <a:pt x="5229" y="10438"/>
                  </a:lnTo>
                  <a:lnTo>
                    <a:pt x="5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809388" y="4793582"/>
              <a:ext cx="74039" cy="151487"/>
            </a:xfrm>
            <a:custGeom>
              <a:avLst/>
              <a:gdLst/>
              <a:ahLst/>
              <a:cxnLst/>
              <a:rect l="l" t="t" r="r" b="b"/>
              <a:pathLst>
                <a:path w="1108" h="2267" extrusionOk="0">
                  <a:moveTo>
                    <a:pt x="1" y="1"/>
                  </a:moveTo>
                  <a:lnTo>
                    <a:pt x="1" y="2267"/>
                  </a:lnTo>
                  <a:lnTo>
                    <a:pt x="1107" y="2267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209650" y="4390571"/>
              <a:ext cx="2023385" cy="947944"/>
            </a:xfrm>
            <a:custGeom>
              <a:avLst/>
              <a:gdLst/>
              <a:ahLst/>
              <a:cxnLst/>
              <a:rect l="l" t="t" r="r" b="b"/>
              <a:pathLst>
                <a:path w="30280" h="14186" extrusionOk="0">
                  <a:moveTo>
                    <a:pt x="17647" y="1"/>
                  </a:moveTo>
                  <a:lnTo>
                    <a:pt x="17647" y="5853"/>
                  </a:lnTo>
                  <a:lnTo>
                    <a:pt x="12526" y="5853"/>
                  </a:lnTo>
                  <a:lnTo>
                    <a:pt x="12526" y="10117"/>
                  </a:lnTo>
                  <a:lnTo>
                    <a:pt x="10278" y="10117"/>
                  </a:lnTo>
                  <a:lnTo>
                    <a:pt x="10278" y="982"/>
                  </a:lnTo>
                  <a:lnTo>
                    <a:pt x="3427" y="982"/>
                  </a:lnTo>
                  <a:lnTo>
                    <a:pt x="3427" y="4194"/>
                  </a:lnTo>
                  <a:lnTo>
                    <a:pt x="1" y="4194"/>
                  </a:lnTo>
                  <a:lnTo>
                    <a:pt x="1" y="14186"/>
                  </a:lnTo>
                  <a:lnTo>
                    <a:pt x="30280" y="14186"/>
                  </a:lnTo>
                  <a:lnTo>
                    <a:pt x="30280" y="8922"/>
                  </a:lnTo>
                  <a:lnTo>
                    <a:pt x="24499" y="8922"/>
                  </a:lnTo>
                  <a:lnTo>
                    <a:pt x="24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838673" y="4431133"/>
              <a:ext cx="240962" cy="907383"/>
            </a:xfrm>
            <a:custGeom>
              <a:avLst/>
              <a:gdLst/>
              <a:ahLst/>
              <a:cxnLst/>
              <a:rect l="l" t="t" r="r" b="b"/>
              <a:pathLst>
                <a:path w="3606" h="13579" extrusionOk="0">
                  <a:moveTo>
                    <a:pt x="1196" y="0"/>
                  </a:moveTo>
                  <a:lnTo>
                    <a:pt x="1196" y="7744"/>
                  </a:lnTo>
                  <a:lnTo>
                    <a:pt x="1" y="7744"/>
                  </a:lnTo>
                  <a:lnTo>
                    <a:pt x="1" y="13579"/>
                  </a:lnTo>
                  <a:lnTo>
                    <a:pt x="3605" y="13579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957952" y="4979551"/>
              <a:ext cx="686802" cy="358970"/>
            </a:xfrm>
            <a:custGeom>
              <a:avLst/>
              <a:gdLst/>
              <a:ahLst/>
              <a:cxnLst/>
              <a:rect l="l" t="t" r="r" b="b"/>
              <a:pathLst>
                <a:path w="10278" h="5372" extrusionOk="0">
                  <a:moveTo>
                    <a:pt x="3426" y="1"/>
                  </a:moveTo>
                  <a:lnTo>
                    <a:pt x="3426" y="3213"/>
                  </a:lnTo>
                  <a:lnTo>
                    <a:pt x="0" y="3213"/>
                  </a:lnTo>
                  <a:lnTo>
                    <a:pt x="0" y="5372"/>
                  </a:lnTo>
                  <a:lnTo>
                    <a:pt x="10278" y="5372"/>
                  </a:lnTo>
                  <a:lnTo>
                    <a:pt x="10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794912" y="4913998"/>
              <a:ext cx="800133" cy="424523"/>
            </a:xfrm>
            <a:custGeom>
              <a:avLst/>
              <a:gdLst/>
              <a:ahLst/>
              <a:cxnLst/>
              <a:rect l="l" t="t" r="r" b="b"/>
              <a:pathLst>
                <a:path w="11974" h="6353" extrusionOk="0">
                  <a:moveTo>
                    <a:pt x="5122" y="1"/>
                  </a:moveTo>
                  <a:lnTo>
                    <a:pt x="5122" y="5853"/>
                  </a:lnTo>
                  <a:lnTo>
                    <a:pt x="1" y="5853"/>
                  </a:lnTo>
                  <a:lnTo>
                    <a:pt x="1" y="6353"/>
                  </a:lnTo>
                  <a:lnTo>
                    <a:pt x="11973" y="6353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7666828" y="4955762"/>
              <a:ext cx="161042" cy="382759"/>
            </a:xfrm>
            <a:custGeom>
              <a:avLst/>
              <a:gdLst/>
              <a:ahLst/>
              <a:cxnLst/>
              <a:rect l="l" t="t" r="r" b="b"/>
              <a:pathLst>
                <a:path w="2410" h="5728" extrusionOk="0">
                  <a:moveTo>
                    <a:pt x="1" y="0"/>
                  </a:moveTo>
                  <a:lnTo>
                    <a:pt x="1" y="5728"/>
                  </a:lnTo>
                  <a:lnTo>
                    <a:pt x="2410" y="572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512383" y="5138189"/>
              <a:ext cx="83528" cy="169328"/>
            </a:xfrm>
            <a:custGeom>
              <a:avLst/>
              <a:gdLst/>
              <a:ahLst/>
              <a:cxnLst/>
              <a:rect l="l" t="t" r="r" b="b"/>
              <a:pathLst>
                <a:path w="1250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1249" y="2534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044613" y="5090478"/>
              <a:ext cx="83528" cy="168192"/>
            </a:xfrm>
            <a:custGeom>
              <a:avLst/>
              <a:gdLst/>
              <a:ahLst/>
              <a:cxnLst/>
              <a:rect l="l" t="t" r="r" b="b"/>
              <a:pathLst>
                <a:path w="1250" h="2517" extrusionOk="0">
                  <a:moveTo>
                    <a:pt x="1" y="0"/>
                  </a:moveTo>
                  <a:lnTo>
                    <a:pt x="1" y="2516"/>
                  </a:lnTo>
                  <a:lnTo>
                    <a:pt x="1250" y="2516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3449687" y="5079719"/>
              <a:ext cx="82325" cy="169395"/>
            </a:xfrm>
            <a:custGeom>
              <a:avLst/>
              <a:gdLst/>
              <a:ahLst/>
              <a:cxnLst/>
              <a:rect l="l" t="t" r="r" b="b"/>
              <a:pathLst>
                <a:path w="1232" h="2535" extrusionOk="0">
                  <a:moveTo>
                    <a:pt x="0" y="1"/>
                  </a:moveTo>
                  <a:lnTo>
                    <a:pt x="0" y="2534"/>
                  </a:lnTo>
                  <a:lnTo>
                    <a:pt x="1231" y="2534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6256325" y="5146476"/>
              <a:ext cx="82392" cy="168192"/>
            </a:xfrm>
            <a:custGeom>
              <a:avLst/>
              <a:gdLst/>
              <a:ahLst/>
              <a:cxnLst/>
              <a:rect l="l" t="t" r="r" b="b"/>
              <a:pathLst>
                <a:path w="1233" h="2517" extrusionOk="0">
                  <a:moveTo>
                    <a:pt x="1" y="1"/>
                  </a:moveTo>
                  <a:lnTo>
                    <a:pt x="1" y="2517"/>
                  </a:lnTo>
                  <a:lnTo>
                    <a:pt x="1232" y="2517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-178475" y="4910456"/>
              <a:ext cx="9933031" cy="575475"/>
            </a:xfrm>
            <a:custGeom>
              <a:avLst/>
              <a:gdLst/>
              <a:ahLst/>
              <a:cxnLst/>
              <a:rect l="l" t="t" r="r" b="b"/>
              <a:pathLst>
                <a:path w="148648" h="8612" extrusionOk="0">
                  <a:moveTo>
                    <a:pt x="48853" y="0"/>
                  </a:moveTo>
                  <a:cubicBezTo>
                    <a:pt x="48015" y="1517"/>
                    <a:pt x="46123" y="2070"/>
                    <a:pt x="44428" y="2373"/>
                  </a:cubicBezTo>
                  <a:cubicBezTo>
                    <a:pt x="41983" y="2803"/>
                    <a:pt x="39512" y="2967"/>
                    <a:pt x="37030" y="2967"/>
                  </a:cubicBezTo>
                  <a:cubicBezTo>
                    <a:pt x="33029" y="2967"/>
                    <a:pt x="29002" y="2542"/>
                    <a:pt x="25016" y="2123"/>
                  </a:cubicBezTo>
                  <a:lnTo>
                    <a:pt x="15595" y="1106"/>
                  </a:lnTo>
                  <a:cubicBezTo>
                    <a:pt x="14165" y="961"/>
                    <a:pt x="12718" y="810"/>
                    <a:pt x="11281" y="810"/>
                  </a:cubicBezTo>
                  <a:cubicBezTo>
                    <a:pt x="10242" y="810"/>
                    <a:pt x="9208" y="889"/>
                    <a:pt x="8190" y="1106"/>
                  </a:cubicBezTo>
                  <a:cubicBezTo>
                    <a:pt x="5853" y="1606"/>
                    <a:pt x="3711" y="2819"/>
                    <a:pt x="1606" y="4015"/>
                  </a:cubicBezTo>
                  <a:lnTo>
                    <a:pt x="0" y="4782"/>
                  </a:lnTo>
                  <a:cubicBezTo>
                    <a:pt x="821" y="4800"/>
                    <a:pt x="1463" y="5442"/>
                    <a:pt x="2106" y="5960"/>
                  </a:cubicBezTo>
                  <a:cubicBezTo>
                    <a:pt x="4287" y="7747"/>
                    <a:pt x="7062" y="8220"/>
                    <a:pt x="9937" y="8220"/>
                  </a:cubicBezTo>
                  <a:cubicBezTo>
                    <a:pt x="11741" y="8220"/>
                    <a:pt x="13584" y="8034"/>
                    <a:pt x="15345" y="7869"/>
                  </a:cubicBezTo>
                  <a:cubicBezTo>
                    <a:pt x="19312" y="7503"/>
                    <a:pt x="23286" y="7365"/>
                    <a:pt x="27265" y="7365"/>
                  </a:cubicBezTo>
                  <a:cubicBezTo>
                    <a:pt x="38607" y="7365"/>
                    <a:pt x="49989" y="8481"/>
                    <a:pt x="61361" y="8600"/>
                  </a:cubicBezTo>
                  <a:cubicBezTo>
                    <a:pt x="62089" y="8608"/>
                    <a:pt x="62817" y="8612"/>
                    <a:pt x="63545" y="8612"/>
                  </a:cubicBezTo>
                  <a:cubicBezTo>
                    <a:pt x="72628" y="8612"/>
                    <a:pt x="81697" y="8017"/>
                    <a:pt x="90766" y="7423"/>
                  </a:cubicBezTo>
                  <a:lnTo>
                    <a:pt x="142099" y="4086"/>
                  </a:lnTo>
                  <a:cubicBezTo>
                    <a:pt x="144294" y="3943"/>
                    <a:pt x="146506" y="3801"/>
                    <a:pt x="148647" y="3247"/>
                  </a:cubicBezTo>
                  <a:cubicBezTo>
                    <a:pt x="145009" y="2356"/>
                    <a:pt x="141287" y="1908"/>
                    <a:pt x="137556" y="1908"/>
                  </a:cubicBezTo>
                  <a:cubicBezTo>
                    <a:pt x="135834" y="1908"/>
                    <a:pt x="134111" y="2003"/>
                    <a:pt x="132393" y="2195"/>
                  </a:cubicBezTo>
                  <a:cubicBezTo>
                    <a:pt x="131480" y="2292"/>
                    <a:pt x="130559" y="2414"/>
                    <a:pt x="129647" y="2414"/>
                  </a:cubicBezTo>
                  <a:cubicBezTo>
                    <a:pt x="129221" y="2414"/>
                    <a:pt x="128798" y="2388"/>
                    <a:pt x="128378" y="2320"/>
                  </a:cubicBezTo>
                  <a:cubicBezTo>
                    <a:pt x="126288" y="1944"/>
                    <a:pt x="124275" y="492"/>
                    <a:pt x="122252" y="492"/>
                  </a:cubicBezTo>
                  <a:cubicBezTo>
                    <a:pt x="121874" y="492"/>
                    <a:pt x="121495" y="542"/>
                    <a:pt x="121116" y="660"/>
                  </a:cubicBezTo>
                  <a:cubicBezTo>
                    <a:pt x="119831" y="1053"/>
                    <a:pt x="118761" y="2213"/>
                    <a:pt x="117423" y="2213"/>
                  </a:cubicBezTo>
                  <a:cubicBezTo>
                    <a:pt x="115759" y="2213"/>
                    <a:pt x="114400" y="479"/>
                    <a:pt x="112811" y="479"/>
                  </a:cubicBezTo>
                  <a:cubicBezTo>
                    <a:pt x="112679" y="479"/>
                    <a:pt x="112545" y="491"/>
                    <a:pt x="112409" y="518"/>
                  </a:cubicBezTo>
                  <a:cubicBezTo>
                    <a:pt x="111303" y="732"/>
                    <a:pt x="110517" y="1838"/>
                    <a:pt x="109411" y="2016"/>
                  </a:cubicBezTo>
                  <a:cubicBezTo>
                    <a:pt x="109294" y="2035"/>
                    <a:pt x="109178" y="2044"/>
                    <a:pt x="109061" y="2044"/>
                  </a:cubicBezTo>
                  <a:cubicBezTo>
                    <a:pt x="108416" y="2044"/>
                    <a:pt x="107786" y="1777"/>
                    <a:pt x="107181" y="1535"/>
                  </a:cubicBezTo>
                  <a:cubicBezTo>
                    <a:pt x="104700" y="601"/>
                    <a:pt x="102078" y="292"/>
                    <a:pt x="99418" y="292"/>
                  </a:cubicBezTo>
                  <a:cubicBezTo>
                    <a:pt x="96895" y="292"/>
                    <a:pt x="94338" y="570"/>
                    <a:pt x="91836" y="857"/>
                  </a:cubicBezTo>
                  <a:lnTo>
                    <a:pt x="83432" y="1820"/>
                  </a:lnTo>
                  <a:lnTo>
                    <a:pt x="81791" y="2016"/>
                  </a:lnTo>
                  <a:cubicBezTo>
                    <a:pt x="79025" y="2320"/>
                    <a:pt x="76242" y="2641"/>
                    <a:pt x="73476" y="2819"/>
                  </a:cubicBezTo>
                  <a:cubicBezTo>
                    <a:pt x="72789" y="2874"/>
                    <a:pt x="72102" y="2901"/>
                    <a:pt x="71417" y="2901"/>
                  </a:cubicBezTo>
                  <a:cubicBezTo>
                    <a:pt x="70536" y="2901"/>
                    <a:pt x="69657" y="2856"/>
                    <a:pt x="68784" y="2766"/>
                  </a:cubicBezTo>
                  <a:cubicBezTo>
                    <a:pt x="67891" y="2659"/>
                    <a:pt x="66999" y="2462"/>
                    <a:pt x="66107" y="2266"/>
                  </a:cubicBezTo>
                  <a:lnTo>
                    <a:pt x="57917" y="500"/>
                  </a:lnTo>
                  <a:cubicBezTo>
                    <a:pt x="57519" y="393"/>
                    <a:pt x="57110" y="337"/>
                    <a:pt x="56699" y="337"/>
                  </a:cubicBezTo>
                  <a:cubicBezTo>
                    <a:pt x="56558" y="337"/>
                    <a:pt x="56417" y="343"/>
                    <a:pt x="56276" y="357"/>
                  </a:cubicBezTo>
                  <a:cubicBezTo>
                    <a:pt x="55455" y="482"/>
                    <a:pt x="54795" y="1035"/>
                    <a:pt x="54046" y="1374"/>
                  </a:cubicBezTo>
                  <a:cubicBezTo>
                    <a:pt x="53493" y="1610"/>
                    <a:pt x="52913" y="1724"/>
                    <a:pt x="52338" y="1724"/>
                  </a:cubicBezTo>
                  <a:cubicBezTo>
                    <a:pt x="51004" y="1724"/>
                    <a:pt x="49702" y="1110"/>
                    <a:pt x="48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p36"/>
            <p:cNvGrpSpPr/>
            <p:nvPr/>
          </p:nvGrpSpPr>
          <p:grpSpPr>
            <a:xfrm>
              <a:off x="609637" y="4234405"/>
              <a:ext cx="7176470" cy="1020656"/>
              <a:chOff x="609637" y="4234405"/>
              <a:chExt cx="7176470" cy="1020656"/>
            </a:xfrm>
          </p:grpSpPr>
          <p:sp>
            <p:nvSpPr>
              <p:cNvPr id="351" name="Google Shape;351;p36"/>
              <p:cNvSpPr/>
              <p:nvPr/>
            </p:nvSpPr>
            <p:spPr>
              <a:xfrm>
                <a:off x="716888" y="4234405"/>
                <a:ext cx="74039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267" extrusionOk="0">
                    <a:moveTo>
                      <a:pt x="1" y="0"/>
                    </a:moveTo>
                    <a:lnTo>
                      <a:pt x="1" y="2266"/>
                    </a:lnTo>
                    <a:lnTo>
                      <a:pt x="1107" y="2266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1699389" y="4242758"/>
                <a:ext cx="75175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267" extrusionOk="0">
                    <a:moveTo>
                      <a:pt x="0" y="0"/>
                    </a:moveTo>
                    <a:lnTo>
                      <a:pt x="0" y="2266"/>
                    </a:lnTo>
                    <a:lnTo>
                      <a:pt x="1124" y="2266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3176648" y="4697023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0" y="0"/>
                    </a:moveTo>
                    <a:lnTo>
                      <a:pt x="0" y="2266"/>
                    </a:lnTo>
                    <a:lnTo>
                      <a:pt x="1107" y="2266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1288025" y="4545601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1" y="0"/>
                    </a:moveTo>
                    <a:lnTo>
                      <a:pt x="1" y="2266"/>
                    </a:lnTo>
                    <a:lnTo>
                      <a:pt x="1107" y="2266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5375262" y="4682722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0" y="0"/>
                    </a:moveTo>
                    <a:lnTo>
                      <a:pt x="0" y="2266"/>
                    </a:lnTo>
                    <a:lnTo>
                      <a:pt x="1106" y="2266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2095249" y="4747073"/>
                <a:ext cx="75175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267" extrusionOk="0">
                    <a:moveTo>
                      <a:pt x="0" y="1"/>
                    </a:moveTo>
                    <a:lnTo>
                      <a:pt x="0" y="2267"/>
                    </a:lnTo>
                    <a:lnTo>
                      <a:pt x="1124" y="2267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609637" y="4743532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0" y="0"/>
                    </a:moveTo>
                    <a:lnTo>
                      <a:pt x="0" y="2266"/>
                    </a:lnTo>
                    <a:lnTo>
                      <a:pt x="1106" y="2266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840912" y="4584960"/>
                <a:ext cx="75175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267" extrusionOk="0">
                    <a:moveTo>
                      <a:pt x="1" y="0"/>
                    </a:moveTo>
                    <a:lnTo>
                      <a:pt x="1" y="2266"/>
                    </a:lnTo>
                    <a:lnTo>
                      <a:pt x="1125" y="2266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562268" y="4737517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0" y="1"/>
                    </a:moveTo>
                    <a:lnTo>
                      <a:pt x="0" y="2267"/>
                    </a:lnTo>
                    <a:lnTo>
                      <a:pt x="1107" y="2267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4078025" y="4797191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0" y="0"/>
                    </a:moveTo>
                    <a:lnTo>
                      <a:pt x="0" y="2266"/>
                    </a:lnTo>
                    <a:lnTo>
                      <a:pt x="1107" y="2266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4160284" y="4241556"/>
                <a:ext cx="75175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267" extrusionOk="0">
                    <a:moveTo>
                      <a:pt x="1" y="0"/>
                    </a:moveTo>
                    <a:lnTo>
                      <a:pt x="1" y="2266"/>
                    </a:lnTo>
                    <a:lnTo>
                      <a:pt x="1125" y="2266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6274234" y="4699361"/>
                <a:ext cx="73973" cy="151487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267" extrusionOk="0">
                    <a:moveTo>
                      <a:pt x="1" y="1"/>
                    </a:moveTo>
                    <a:lnTo>
                      <a:pt x="1" y="2267"/>
                    </a:lnTo>
                    <a:lnTo>
                      <a:pt x="1107" y="2267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2506545" y="4518137"/>
                <a:ext cx="83528" cy="16939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535" extrusionOk="0">
                    <a:moveTo>
                      <a:pt x="1" y="1"/>
                    </a:moveTo>
                    <a:lnTo>
                      <a:pt x="1" y="2535"/>
                    </a:lnTo>
                    <a:lnTo>
                      <a:pt x="1250" y="2535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3602311" y="4528895"/>
                <a:ext cx="83528" cy="168192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517" extrusionOk="0">
                    <a:moveTo>
                      <a:pt x="0" y="0"/>
                    </a:moveTo>
                    <a:lnTo>
                      <a:pt x="0" y="2516"/>
                    </a:lnTo>
                    <a:lnTo>
                      <a:pt x="1249" y="2516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5250036" y="5034413"/>
                <a:ext cx="83528" cy="168192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517" extrusionOk="0">
                    <a:moveTo>
                      <a:pt x="1" y="1"/>
                    </a:moveTo>
                    <a:lnTo>
                      <a:pt x="1" y="2517"/>
                    </a:lnTo>
                    <a:lnTo>
                      <a:pt x="1250" y="251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3143236" y="4866286"/>
                <a:ext cx="83528" cy="168192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517" extrusionOk="0">
                    <a:moveTo>
                      <a:pt x="1" y="1"/>
                    </a:moveTo>
                    <a:lnTo>
                      <a:pt x="1" y="2517"/>
                    </a:lnTo>
                    <a:lnTo>
                      <a:pt x="1250" y="251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7702645" y="5018910"/>
                <a:ext cx="83461" cy="169395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535" extrusionOk="0">
                    <a:moveTo>
                      <a:pt x="0" y="1"/>
                    </a:moveTo>
                    <a:lnTo>
                      <a:pt x="0" y="2534"/>
                    </a:lnTo>
                    <a:lnTo>
                      <a:pt x="1249" y="2534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2386130" y="5086869"/>
                <a:ext cx="83528" cy="168192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517" extrusionOk="0">
                    <a:moveTo>
                      <a:pt x="1" y="1"/>
                    </a:moveTo>
                    <a:lnTo>
                      <a:pt x="1" y="2517"/>
                    </a:lnTo>
                    <a:lnTo>
                      <a:pt x="1250" y="251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9" name="Google Shape;369;p36"/>
          <p:cNvSpPr/>
          <p:nvPr/>
        </p:nvSpPr>
        <p:spPr>
          <a:xfrm>
            <a:off x="7240500" y="3618023"/>
            <a:ext cx="1929361" cy="392417"/>
          </a:xfrm>
          <a:custGeom>
            <a:avLst/>
            <a:gdLst/>
            <a:ahLst/>
            <a:cxnLst/>
            <a:rect l="l" t="t" r="r" b="b"/>
            <a:pathLst>
              <a:path w="92336" h="10956" extrusionOk="0">
                <a:moveTo>
                  <a:pt x="0" y="1"/>
                </a:moveTo>
                <a:lnTo>
                  <a:pt x="92336" y="10956"/>
                </a:lnTo>
                <a:lnTo>
                  <a:pt x="92336" y="669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7617033" y="3881301"/>
            <a:ext cx="1552812" cy="316376"/>
          </a:xfrm>
          <a:custGeom>
            <a:avLst/>
            <a:gdLst/>
            <a:ahLst/>
            <a:cxnLst/>
            <a:rect l="l" t="t" r="r" b="b"/>
            <a:pathLst>
              <a:path w="74315" h="8833" extrusionOk="0">
                <a:moveTo>
                  <a:pt x="0" y="1"/>
                </a:moveTo>
                <a:lnTo>
                  <a:pt x="74315" y="8833"/>
                </a:lnTo>
                <a:lnTo>
                  <a:pt x="74315" y="5407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6"/>
          <p:cNvGrpSpPr/>
          <p:nvPr/>
        </p:nvGrpSpPr>
        <p:grpSpPr>
          <a:xfrm>
            <a:off x="0" y="411564"/>
            <a:ext cx="2775575" cy="907426"/>
            <a:chOff x="0" y="3889150"/>
            <a:chExt cx="1649575" cy="539300"/>
          </a:xfrm>
        </p:grpSpPr>
        <p:sp>
          <p:nvSpPr>
            <p:cNvPr id="372" name="Google Shape;372;p36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0" y="4276775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6"/>
          <p:cNvSpPr/>
          <p:nvPr/>
        </p:nvSpPr>
        <p:spPr>
          <a:xfrm rot="-234129">
            <a:off x="8004452" y="3448450"/>
            <a:ext cx="1165732" cy="316260"/>
          </a:xfrm>
          <a:custGeom>
            <a:avLst/>
            <a:gdLst/>
            <a:ahLst/>
            <a:cxnLst/>
            <a:rect l="l" t="t" r="r" b="b"/>
            <a:pathLst>
              <a:path w="74315" h="8833" extrusionOk="0">
                <a:moveTo>
                  <a:pt x="0" y="1"/>
                </a:moveTo>
                <a:lnTo>
                  <a:pt x="74315" y="8833"/>
                </a:lnTo>
                <a:lnTo>
                  <a:pt x="74315" y="5407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/>
          <p:nvPr/>
        </p:nvSpPr>
        <p:spPr>
          <a:xfrm rot="10800000" flipH="1">
            <a:off x="4835413" y="4208397"/>
            <a:ext cx="4308590" cy="935103"/>
          </a:xfrm>
          <a:custGeom>
            <a:avLst/>
            <a:gdLst/>
            <a:ahLst/>
            <a:cxnLst/>
            <a:rect l="l" t="t" r="r" b="b"/>
            <a:pathLst>
              <a:path w="190899" h="33743" extrusionOk="0">
                <a:moveTo>
                  <a:pt x="0" y="0"/>
                </a:moveTo>
                <a:lnTo>
                  <a:pt x="20038" y="2320"/>
                </a:lnTo>
                <a:cubicBezTo>
                  <a:pt x="19645" y="2516"/>
                  <a:pt x="19253" y="2730"/>
                  <a:pt x="18878" y="2962"/>
                </a:cubicBezTo>
                <a:lnTo>
                  <a:pt x="22768" y="3016"/>
                </a:lnTo>
                <a:lnTo>
                  <a:pt x="46266" y="8654"/>
                </a:lnTo>
                <a:lnTo>
                  <a:pt x="56472" y="11098"/>
                </a:lnTo>
                <a:cubicBezTo>
                  <a:pt x="62057" y="12437"/>
                  <a:pt x="67696" y="13793"/>
                  <a:pt x="73459" y="14060"/>
                </a:cubicBezTo>
                <a:cubicBezTo>
                  <a:pt x="74176" y="14091"/>
                  <a:pt x="74893" y="14105"/>
                  <a:pt x="75610" y="14105"/>
                </a:cubicBezTo>
                <a:cubicBezTo>
                  <a:pt x="79456" y="14105"/>
                  <a:pt x="83291" y="13699"/>
                  <a:pt x="87126" y="13293"/>
                </a:cubicBezTo>
                <a:lnTo>
                  <a:pt x="98545" y="12080"/>
                </a:lnTo>
                <a:lnTo>
                  <a:pt x="106575" y="12811"/>
                </a:lnTo>
                <a:cubicBezTo>
                  <a:pt x="106931" y="13043"/>
                  <a:pt x="107306" y="13311"/>
                  <a:pt x="107663" y="13579"/>
                </a:cubicBezTo>
                <a:cubicBezTo>
                  <a:pt x="107324" y="13311"/>
                  <a:pt x="107003" y="13061"/>
                  <a:pt x="106664" y="12811"/>
                </a:cubicBezTo>
                <a:lnTo>
                  <a:pt x="106664" y="12811"/>
                </a:lnTo>
                <a:lnTo>
                  <a:pt x="123739" y="14381"/>
                </a:lnTo>
                <a:lnTo>
                  <a:pt x="117227" y="14881"/>
                </a:lnTo>
                <a:cubicBezTo>
                  <a:pt x="123606" y="17076"/>
                  <a:pt x="130309" y="18203"/>
                  <a:pt x="137041" y="18203"/>
                </a:cubicBezTo>
                <a:cubicBezTo>
                  <a:pt x="138519" y="18203"/>
                  <a:pt x="139998" y="18148"/>
                  <a:pt x="141475" y="18039"/>
                </a:cubicBezTo>
                <a:cubicBezTo>
                  <a:pt x="146417" y="18325"/>
                  <a:pt x="151413" y="18646"/>
                  <a:pt x="156159" y="20055"/>
                </a:cubicBezTo>
                <a:lnTo>
                  <a:pt x="154125" y="20020"/>
                </a:lnTo>
                <a:lnTo>
                  <a:pt x="154125" y="20020"/>
                </a:lnTo>
                <a:lnTo>
                  <a:pt x="160727" y="21643"/>
                </a:lnTo>
                <a:lnTo>
                  <a:pt x="154589" y="22214"/>
                </a:lnTo>
                <a:lnTo>
                  <a:pt x="179944" y="28531"/>
                </a:lnTo>
                <a:cubicBezTo>
                  <a:pt x="179819" y="28388"/>
                  <a:pt x="179729" y="28227"/>
                  <a:pt x="179712" y="28031"/>
                </a:cubicBezTo>
                <a:lnTo>
                  <a:pt x="179712" y="28031"/>
                </a:lnTo>
                <a:lnTo>
                  <a:pt x="187152" y="31635"/>
                </a:lnTo>
                <a:cubicBezTo>
                  <a:pt x="187919" y="32420"/>
                  <a:pt x="188722" y="33116"/>
                  <a:pt x="189579" y="33491"/>
                </a:cubicBezTo>
                <a:cubicBezTo>
                  <a:pt x="189955" y="33654"/>
                  <a:pt x="190375" y="33743"/>
                  <a:pt x="190786" y="33743"/>
                </a:cubicBezTo>
                <a:cubicBezTo>
                  <a:pt x="190824" y="33743"/>
                  <a:pt x="190862" y="33742"/>
                  <a:pt x="190899" y="33741"/>
                </a:cubicBezTo>
                <a:lnTo>
                  <a:pt x="1908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 rot="10800000" flipH="1">
            <a:off x="-15" y="0"/>
            <a:ext cx="3182404" cy="843579"/>
          </a:xfrm>
          <a:custGeom>
            <a:avLst/>
            <a:gdLst/>
            <a:ahLst/>
            <a:cxnLst/>
            <a:rect l="l" t="t" r="r" b="b"/>
            <a:pathLst>
              <a:path w="118404" h="21412" extrusionOk="0">
                <a:moveTo>
                  <a:pt x="0" y="1"/>
                </a:moveTo>
                <a:lnTo>
                  <a:pt x="0" y="21412"/>
                </a:lnTo>
                <a:lnTo>
                  <a:pt x="118404" y="21394"/>
                </a:lnTo>
                <a:lnTo>
                  <a:pt x="109322" y="18628"/>
                </a:lnTo>
                <a:lnTo>
                  <a:pt x="99276" y="15559"/>
                </a:lnTo>
                <a:cubicBezTo>
                  <a:pt x="93781" y="13882"/>
                  <a:pt x="88232" y="12187"/>
                  <a:pt x="82504" y="11580"/>
                </a:cubicBezTo>
                <a:cubicBezTo>
                  <a:pt x="80465" y="11364"/>
                  <a:pt x="78415" y="11288"/>
                  <a:pt x="76360" y="11288"/>
                </a:cubicBezTo>
                <a:cubicBezTo>
                  <a:pt x="73849" y="11288"/>
                  <a:pt x="71331" y="11401"/>
                  <a:pt x="68819" y="11509"/>
                </a:cubicBezTo>
                <a:lnTo>
                  <a:pt x="57346" y="12044"/>
                </a:lnTo>
                <a:lnTo>
                  <a:pt x="49388" y="10813"/>
                </a:lnTo>
                <a:cubicBezTo>
                  <a:pt x="49032" y="10546"/>
                  <a:pt x="48693" y="10278"/>
                  <a:pt x="48336" y="9975"/>
                </a:cubicBezTo>
                <a:lnTo>
                  <a:pt x="48336" y="9975"/>
                </a:lnTo>
                <a:cubicBezTo>
                  <a:pt x="48657" y="10278"/>
                  <a:pt x="48978" y="10546"/>
                  <a:pt x="49299" y="10795"/>
                </a:cubicBezTo>
                <a:lnTo>
                  <a:pt x="32349" y="8208"/>
                </a:lnTo>
                <a:lnTo>
                  <a:pt x="38879" y="8101"/>
                </a:lnTo>
                <a:cubicBezTo>
                  <a:pt x="31521" y="5044"/>
                  <a:pt x="23611" y="3475"/>
                  <a:pt x="15651" y="3475"/>
                </a:cubicBezTo>
                <a:cubicBezTo>
                  <a:pt x="15388" y="3475"/>
                  <a:pt x="15126" y="3476"/>
                  <a:pt x="14863" y="3480"/>
                </a:cubicBezTo>
                <a:cubicBezTo>
                  <a:pt x="9956" y="2873"/>
                  <a:pt x="4978" y="2267"/>
                  <a:pt x="321" y="572"/>
                </a:cubicBezTo>
                <a:lnTo>
                  <a:pt x="321" y="572"/>
                </a:lnTo>
                <a:lnTo>
                  <a:pt x="2355" y="75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40500" y="2094023"/>
            <a:ext cx="1929361" cy="392417"/>
          </a:xfrm>
          <a:custGeom>
            <a:avLst/>
            <a:gdLst/>
            <a:ahLst/>
            <a:cxnLst/>
            <a:rect l="l" t="t" r="r" b="b"/>
            <a:pathLst>
              <a:path w="92336" h="10956" extrusionOk="0">
                <a:moveTo>
                  <a:pt x="0" y="1"/>
                </a:moveTo>
                <a:lnTo>
                  <a:pt x="92336" y="10956"/>
                </a:lnTo>
                <a:lnTo>
                  <a:pt x="92336" y="669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617033" y="2357301"/>
            <a:ext cx="1552812" cy="316376"/>
          </a:xfrm>
          <a:custGeom>
            <a:avLst/>
            <a:gdLst/>
            <a:ahLst/>
            <a:cxnLst/>
            <a:rect l="l" t="t" r="r" b="b"/>
            <a:pathLst>
              <a:path w="74315" h="8833" extrusionOk="0">
                <a:moveTo>
                  <a:pt x="0" y="1"/>
                </a:moveTo>
                <a:lnTo>
                  <a:pt x="74315" y="8833"/>
                </a:lnTo>
                <a:lnTo>
                  <a:pt x="74315" y="5407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39600" y="2389549"/>
            <a:ext cx="66648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137200" y="3023350"/>
            <a:ext cx="48696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2420550" y="433125"/>
            <a:ext cx="43029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411564"/>
            <a:ext cx="2775575" cy="907426"/>
            <a:chOff x="0" y="3889150"/>
            <a:chExt cx="1649575" cy="539300"/>
          </a:xfrm>
        </p:grpSpPr>
        <p:sp>
          <p:nvSpPr>
            <p:cNvPr id="25" name="Google Shape;25;p3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276775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 rot="-234129">
            <a:off x="8004452" y="1924450"/>
            <a:ext cx="1165732" cy="316260"/>
          </a:xfrm>
          <a:custGeom>
            <a:avLst/>
            <a:gdLst/>
            <a:ahLst/>
            <a:cxnLst/>
            <a:rect l="l" t="t" r="r" b="b"/>
            <a:pathLst>
              <a:path w="74315" h="8833" extrusionOk="0">
                <a:moveTo>
                  <a:pt x="0" y="1"/>
                </a:moveTo>
                <a:lnTo>
                  <a:pt x="74315" y="8833"/>
                </a:lnTo>
                <a:lnTo>
                  <a:pt x="74315" y="5407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185600" y="1055100"/>
            <a:ext cx="6772800" cy="30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0" y="-3850"/>
            <a:ext cx="5290289" cy="935103"/>
          </a:xfrm>
          <a:custGeom>
            <a:avLst/>
            <a:gdLst/>
            <a:ahLst/>
            <a:cxnLst/>
            <a:rect l="l" t="t" r="r" b="b"/>
            <a:pathLst>
              <a:path w="190899" h="33743" extrusionOk="0">
                <a:moveTo>
                  <a:pt x="0" y="0"/>
                </a:moveTo>
                <a:lnTo>
                  <a:pt x="20038" y="2320"/>
                </a:lnTo>
                <a:cubicBezTo>
                  <a:pt x="19645" y="2516"/>
                  <a:pt x="19253" y="2730"/>
                  <a:pt x="18878" y="2962"/>
                </a:cubicBezTo>
                <a:lnTo>
                  <a:pt x="22768" y="3016"/>
                </a:lnTo>
                <a:lnTo>
                  <a:pt x="46266" y="8654"/>
                </a:lnTo>
                <a:lnTo>
                  <a:pt x="56472" y="11098"/>
                </a:lnTo>
                <a:cubicBezTo>
                  <a:pt x="62057" y="12437"/>
                  <a:pt x="67696" y="13793"/>
                  <a:pt x="73459" y="14060"/>
                </a:cubicBezTo>
                <a:cubicBezTo>
                  <a:pt x="74176" y="14091"/>
                  <a:pt x="74893" y="14105"/>
                  <a:pt x="75610" y="14105"/>
                </a:cubicBezTo>
                <a:cubicBezTo>
                  <a:pt x="79456" y="14105"/>
                  <a:pt x="83291" y="13699"/>
                  <a:pt x="87126" y="13293"/>
                </a:cubicBezTo>
                <a:lnTo>
                  <a:pt x="98545" y="12080"/>
                </a:lnTo>
                <a:lnTo>
                  <a:pt x="106575" y="12811"/>
                </a:lnTo>
                <a:cubicBezTo>
                  <a:pt x="106931" y="13043"/>
                  <a:pt x="107306" y="13311"/>
                  <a:pt x="107663" y="13579"/>
                </a:cubicBezTo>
                <a:cubicBezTo>
                  <a:pt x="107324" y="13311"/>
                  <a:pt x="107003" y="13061"/>
                  <a:pt x="106664" y="12811"/>
                </a:cubicBezTo>
                <a:lnTo>
                  <a:pt x="106664" y="12811"/>
                </a:lnTo>
                <a:lnTo>
                  <a:pt x="123739" y="14381"/>
                </a:lnTo>
                <a:lnTo>
                  <a:pt x="117227" y="14881"/>
                </a:lnTo>
                <a:cubicBezTo>
                  <a:pt x="123606" y="17076"/>
                  <a:pt x="130309" y="18203"/>
                  <a:pt x="137041" y="18203"/>
                </a:cubicBezTo>
                <a:cubicBezTo>
                  <a:pt x="138519" y="18203"/>
                  <a:pt x="139998" y="18148"/>
                  <a:pt x="141475" y="18039"/>
                </a:cubicBezTo>
                <a:cubicBezTo>
                  <a:pt x="146417" y="18325"/>
                  <a:pt x="151413" y="18646"/>
                  <a:pt x="156159" y="20055"/>
                </a:cubicBezTo>
                <a:lnTo>
                  <a:pt x="154125" y="20020"/>
                </a:lnTo>
                <a:lnTo>
                  <a:pt x="154125" y="20020"/>
                </a:lnTo>
                <a:lnTo>
                  <a:pt x="160727" y="21643"/>
                </a:lnTo>
                <a:lnTo>
                  <a:pt x="154589" y="22214"/>
                </a:lnTo>
                <a:lnTo>
                  <a:pt x="179944" y="28531"/>
                </a:lnTo>
                <a:cubicBezTo>
                  <a:pt x="179819" y="28388"/>
                  <a:pt x="179729" y="28227"/>
                  <a:pt x="179712" y="28031"/>
                </a:cubicBezTo>
                <a:lnTo>
                  <a:pt x="179712" y="28031"/>
                </a:lnTo>
                <a:lnTo>
                  <a:pt x="187152" y="31635"/>
                </a:lnTo>
                <a:cubicBezTo>
                  <a:pt x="187919" y="32420"/>
                  <a:pt x="188722" y="33116"/>
                  <a:pt x="189579" y="33491"/>
                </a:cubicBezTo>
                <a:cubicBezTo>
                  <a:pt x="189955" y="33654"/>
                  <a:pt x="190375" y="33743"/>
                  <a:pt x="190786" y="33743"/>
                </a:cubicBezTo>
                <a:cubicBezTo>
                  <a:pt x="190824" y="33743"/>
                  <a:pt x="190862" y="33742"/>
                  <a:pt x="190899" y="33741"/>
                </a:cubicBezTo>
                <a:lnTo>
                  <a:pt x="1908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 rot="10800000" flipH="1">
            <a:off x="3" y="3972465"/>
            <a:ext cx="3128419" cy="1022782"/>
            <a:chOff x="0" y="3889150"/>
            <a:chExt cx="1649575" cy="539300"/>
          </a:xfrm>
        </p:grpSpPr>
        <p:sp>
          <p:nvSpPr>
            <p:cNvPr id="69" name="Google Shape;69;p8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0" y="4276775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8"/>
          <p:cNvSpPr/>
          <p:nvPr/>
        </p:nvSpPr>
        <p:spPr>
          <a:xfrm flipH="1">
            <a:off x="4487077" y="4299925"/>
            <a:ext cx="4664822" cy="843579"/>
          </a:xfrm>
          <a:custGeom>
            <a:avLst/>
            <a:gdLst/>
            <a:ahLst/>
            <a:cxnLst/>
            <a:rect l="l" t="t" r="r" b="b"/>
            <a:pathLst>
              <a:path w="118404" h="21412" extrusionOk="0">
                <a:moveTo>
                  <a:pt x="0" y="1"/>
                </a:moveTo>
                <a:lnTo>
                  <a:pt x="0" y="21412"/>
                </a:lnTo>
                <a:lnTo>
                  <a:pt x="118404" y="21394"/>
                </a:lnTo>
                <a:lnTo>
                  <a:pt x="109322" y="18628"/>
                </a:lnTo>
                <a:lnTo>
                  <a:pt x="99276" y="15559"/>
                </a:lnTo>
                <a:cubicBezTo>
                  <a:pt x="93781" y="13882"/>
                  <a:pt x="88232" y="12187"/>
                  <a:pt x="82504" y="11580"/>
                </a:cubicBezTo>
                <a:cubicBezTo>
                  <a:pt x="80465" y="11364"/>
                  <a:pt x="78415" y="11288"/>
                  <a:pt x="76360" y="11288"/>
                </a:cubicBezTo>
                <a:cubicBezTo>
                  <a:pt x="73849" y="11288"/>
                  <a:pt x="71331" y="11401"/>
                  <a:pt x="68819" y="11509"/>
                </a:cubicBezTo>
                <a:lnTo>
                  <a:pt x="57346" y="12044"/>
                </a:lnTo>
                <a:lnTo>
                  <a:pt x="49388" y="10813"/>
                </a:lnTo>
                <a:cubicBezTo>
                  <a:pt x="49032" y="10546"/>
                  <a:pt x="48693" y="10278"/>
                  <a:pt x="48336" y="9975"/>
                </a:cubicBezTo>
                <a:lnTo>
                  <a:pt x="48336" y="9975"/>
                </a:lnTo>
                <a:cubicBezTo>
                  <a:pt x="48657" y="10278"/>
                  <a:pt x="48978" y="10546"/>
                  <a:pt x="49299" y="10795"/>
                </a:cubicBezTo>
                <a:lnTo>
                  <a:pt x="32349" y="8208"/>
                </a:lnTo>
                <a:lnTo>
                  <a:pt x="38879" y="8101"/>
                </a:lnTo>
                <a:cubicBezTo>
                  <a:pt x="31521" y="5044"/>
                  <a:pt x="23611" y="3475"/>
                  <a:pt x="15651" y="3475"/>
                </a:cubicBezTo>
                <a:cubicBezTo>
                  <a:pt x="15388" y="3475"/>
                  <a:pt x="15126" y="3476"/>
                  <a:pt x="14863" y="3480"/>
                </a:cubicBezTo>
                <a:cubicBezTo>
                  <a:pt x="9956" y="2873"/>
                  <a:pt x="4978" y="2267"/>
                  <a:pt x="321" y="572"/>
                </a:cubicBezTo>
                <a:lnTo>
                  <a:pt x="321" y="572"/>
                </a:lnTo>
                <a:lnTo>
                  <a:pt x="2355" y="75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48700" y="1461280"/>
            <a:ext cx="5129700" cy="8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148700" y="2447120"/>
            <a:ext cx="46479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>
            <a:off x="-15" y="4208397"/>
            <a:ext cx="4308590" cy="935103"/>
          </a:xfrm>
          <a:custGeom>
            <a:avLst/>
            <a:gdLst/>
            <a:ahLst/>
            <a:cxnLst/>
            <a:rect l="l" t="t" r="r" b="b"/>
            <a:pathLst>
              <a:path w="190899" h="33743" extrusionOk="0">
                <a:moveTo>
                  <a:pt x="0" y="0"/>
                </a:moveTo>
                <a:lnTo>
                  <a:pt x="20038" y="2320"/>
                </a:lnTo>
                <a:cubicBezTo>
                  <a:pt x="19645" y="2516"/>
                  <a:pt x="19253" y="2730"/>
                  <a:pt x="18878" y="2962"/>
                </a:cubicBezTo>
                <a:lnTo>
                  <a:pt x="22768" y="3016"/>
                </a:lnTo>
                <a:lnTo>
                  <a:pt x="46266" y="8654"/>
                </a:lnTo>
                <a:lnTo>
                  <a:pt x="56472" y="11098"/>
                </a:lnTo>
                <a:cubicBezTo>
                  <a:pt x="62057" y="12437"/>
                  <a:pt x="67696" y="13793"/>
                  <a:pt x="73459" y="14060"/>
                </a:cubicBezTo>
                <a:cubicBezTo>
                  <a:pt x="74176" y="14091"/>
                  <a:pt x="74893" y="14105"/>
                  <a:pt x="75610" y="14105"/>
                </a:cubicBezTo>
                <a:cubicBezTo>
                  <a:pt x="79456" y="14105"/>
                  <a:pt x="83291" y="13699"/>
                  <a:pt x="87126" y="13293"/>
                </a:cubicBezTo>
                <a:lnTo>
                  <a:pt x="98545" y="12080"/>
                </a:lnTo>
                <a:lnTo>
                  <a:pt x="106575" y="12811"/>
                </a:lnTo>
                <a:cubicBezTo>
                  <a:pt x="106931" y="13043"/>
                  <a:pt x="107306" y="13311"/>
                  <a:pt x="107663" y="13579"/>
                </a:cubicBezTo>
                <a:cubicBezTo>
                  <a:pt x="107324" y="13311"/>
                  <a:pt x="107003" y="13061"/>
                  <a:pt x="106664" y="12811"/>
                </a:cubicBezTo>
                <a:lnTo>
                  <a:pt x="106664" y="12811"/>
                </a:lnTo>
                <a:lnTo>
                  <a:pt x="123739" y="14381"/>
                </a:lnTo>
                <a:lnTo>
                  <a:pt x="117227" y="14881"/>
                </a:lnTo>
                <a:cubicBezTo>
                  <a:pt x="123606" y="17076"/>
                  <a:pt x="130309" y="18203"/>
                  <a:pt x="137041" y="18203"/>
                </a:cubicBezTo>
                <a:cubicBezTo>
                  <a:pt x="138519" y="18203"/>
                  <a:pt x="139998" y="18148"/>
                  <a:pt x="141475" y="18039"/>
                </a:cubicBezTo>
                <a:cubicBezTo>
                  <a:pt x="146417" y="18325"/>
                  <a:pt x="151413" y="18646"/>
                  <a:pt x="156159" y="20055"/>
                </a:cubicBezTo>
                <a:lnTo>
                  <a:pt x="154125" y="20020"/>
                </a:lnTo>
                <a:lnTo>
                  <a:pt x="154125" y="20020"/>
                </a:lnTo>
                <a:lnTo>
                  <a:pt x="160727" y="21643"/>
                </a:lnTo>
                <a:lnTo>
                  <a:pt x="154589" y="22214"/>
                </a:lnTo>
                <a:lnTo>
                  <a:pt x="179944" y="28531"/>
                </a:lnTo>
                <a:cubicBezTo>
                  <a:pt x="179819" y="28388"/>
                  <a:pt x="179729" y="28227"/>
                  <a:pt x="179712" y="28031"/>
                </a:cubicBezTo>
                <a:lnTo>
                  <a:pt x="179712" y="28031"/>
                </a:lnTo>
                <a:lnTo>
                  <a:pt x="187152" y="31635"/>
                </a:lnTo>
                <a:cubicBezTo>
                  <a:pt x="187919" y="32420"/>
                  <a:pt x="188722" y="33116"/>
                  <a:pt x="189579" y="33491"/>
                </a:cubicBezTo>
                <a:cubicBezTo>
                  <a:pt x="189955" y="33654"/>
                  <a:pt x="190375" y="33743"/>
                  <a:pt x="190786" y="33743"/>
                </a:cubicBezTo>
                <a:cubicBezTo>
                  <a:pt x="190824" y="33743"/>
                  <a:pt x="190862" y="33742"/>
                  <a:pt x="190899" y="33741"/>
                </a:cubicBezTo>
                <a:lnTo>
                  <a:pt x="1908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>
            <a:off x="5961600" y="0"/>
            <a:ext cx="3182404" cy="843579"/>
          </a:xfrm>
          <a:custGeom>
            <a:avLst/>
            <a:gdLst/>
            <a:ahLst/>
            <a:cxnLst/>
            <a:rect l="l" t="t" r="r" b="b"/>
            <a:pathLst>
              <a:path w="118404" h="21412" extrusionOk="0">
                <a:moveTo>
                  <a:pt x="0" y="1"/>
                </a:moveTo>
                <a:lnTo>
                  <a:pt x="0" y="21412"/>
                </a:lnTo>
                <a:lnTo>
                  <a:pt x="118404" y="21394"/>
                </a:lnTo>
                <a:lnTo>
                  <a:pt x="109322" y="18628"/>
                </a:lnTo>
                <a:lnTo>
                  <a:pt x="99276" y="15559"/>
                </a:lnTo>
                <a:cubicBezTo>
                  <a:pt x="93781" y="13882"/>
                  <a:pt x="88232" y="12187"/>
                  <a:pt x="82504" y="11580"/>
                </a:cubicBezTo>
                <a:cubicBezTo>
                  <a:pt x="80465" y="11364"/>
                  <a:pt x="78415" y="11288"/>
                  <a:pt x="76360" y="11288"/>
                </a:cubicBezTo>
                <a:cubicBezTo>
                  <a:pt x="73849" y="11288"/>
                  <a:pt x="71331" y="11401"/>
                  <a:pt x="68819" y="11509"/>
                </a:cubicBezTo>
                <a:lnTo>
                  <a:pt x="57346" y="12044"/>
                </a:lnTo>
                <a:lnTo>
                  <a:pt x="49388" y="10813"/>
                </a:lnTo>
                <a:cubicBezTo>
                  <a:pt x="49032" y="10546"/>
                  <a:pt x="48693" y="10278"/>
                  <a:pt x="48336" y="9975"/>
                </a:cubicBezTo>
                <a:lnTo>
                  <a:pt x="48336" y="9975"/>
                </a:lnTo>
                <a:cubicBezTo>
                  <a:pt x="48657" y="10278"/>
                  <a:pt x="48978" y="10546"/>
                  <a:pt x="49299" y="10795"/>
                </a:cubicBezTo>
                <a:lnTo>
                  <a:pt x="32349" y="8208"/>
                </a:lnTo>
                <a:lnTo>
                  <a:pt x="38879" y="8101"/>
                </a:lnTo>
                <a:cubicBezTo>
                  <a:pt x="31521" y="5044"/>
                  <a:pt x="23611" y="3475"/>
                  <a:pt x="15651" y="3475"/>
                </a:cubicBezTo>
                <a:cubicBezTo>
                  <a:pt x="15388" y="3475"/>
                  <a:pt x="15126" y="3476"/>
                  <a:pt x="14863" y="3480"/>
                </a:cubicBezTo>
                <a:cubicBezTo>
                  <a:pt x="9956" y="2873"/>
                  <a:pt x="4978" y="2267"/>
                  <a:pt x="321" y="572"/>
                </a:cubicBezTo>
                <a:lnTo>
                  <a:pt x="321" y="572"/>
                </a:lnTo>
                <a:lnTo>
                  <a:pt x="2355" y="75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711725" y="380245"/>
            <a:ext cx="77205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868950" y="1261125"/>
            <a:ext cx="4069200" cy="3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 rot="10800000" flipH="1">
            <a:off x="-6539" y="4106663"/>
            <a:ext cx="2269980" cy="864463"/>
            <a:chOff x="0" y="3889150"/>
            <a:chExt cx="1649575" cy="628198"/>
          </a:xfrm>
        </p:grpSpPr>
        <p:sp>
          <p:nvSpPr>
            <p:cNvPr id="188" name="Google Shape;188;p19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0" y="4387523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subTitle" idx="1"/>
          </p:nvPr>
        </p:nvSpPr>
        <p:spPr>
          <a:xfrm>
            <a:off x="723300" y="3396850"/>
            <a:ext cx="23955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723300" y="2975950"/>
            <a:ext cx="2395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2"/>
          </p:nvPr>
        </p:nvSpPr>
        <p:spPr>
          <a:xfrm>
            <a:off x="3374250" y="3912300"/>
            <a:ext cx="23955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 idx="3"/>
          </p:nvPr>
        </p:nvSpPr>
        <p:spPr>
          <a:xfrm>
            <a:off x="3374250" y="3491400"/>
            <a:ext cx="2395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4"/>
          </p:nvPr>
        </p:nvSpPr>
        <p:spPr>
          <a:xfrm>
            <a:off x="6025200" y="3396850"/>
            <a:ext cx="23955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title" idx="5"/>
          </p:nvPr>
        </p:nvSpPr>
        <p:spPr>
          <a:xfrm>
            <a:off x="6025200" y="2975950"/>
            <a:ext cx="2395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6"/>
          </p:nvPr>
        </p:nvSpPr>
        <p:spPr>
          <a:xfrm>
            <a:off x="2551700" y="1461457"/>
            <a:ext cx="40332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0" y="4299925"/>
            <a:ext cx="4664822" cy="843579"/>
          </a:xfrm>
          <a:custGeom>
            <a:avLst/>
            <a:gdLst/>
            <a:ahLst/>
            <a:cxnLst/>
            <a:rect l="l" t="t" r="r" b="b"/>
            <a:pathLst>
              <a:path w="118404" h="21412" extrusionOk="0">
                <a:moveTo>
                  <a:pt x="0" y="1"/>
                </a:moveTo>
                <a:lnTo>
                  <a:pt x="0" y="21412"/>
                </a:lnTo>
                <a:lnTo>
                  <a:pt x="118404" y="21394"/>
                </a:lnTo>
                <a:lnTo>
                  <a:pt x="109322" y="18628"/>
                </a:lnTo>
                <a:lnTo>
                  <a:pt x="99276" y="15559"/>
                </a:lnTo>
                <a:cubicBezTo>
                  <a:pt x="93781" y="13882"/>
                  <a:pt x="88232" y="12187"/>
                  <a:pt x="82504" y="11580"/>
                </a:cubicBezTo>
                <a:cubicBezTo>
                  <a:pt x="80465" y="11364"/>
                  <a:pt x="78415" y="11288"/>
                  <a:pt x="76360" y="11288"/>
                </a:cubicBezTo>
                <a:cubicBezTo>
                  <a:pt x="73849" y="11288"/>
                  <a:pt x="71331" y="11401"/>
                  <a:pt x="68819" y="11509"/>
                </a:cubicBezTo>
                <a:lnTo>
                  <a:pt x="57346" y="12044"/>
                </a:lnTo>
                <a:lnTo>
                  <a:pt x="49388" y="10813"/>
                </a:lnTo>
                <a:cubicBezTo>
                  <a:pt x="49032" y="10546"/>
                  <a:pt x="48693" y="10278"/>
                  <a:pt x="48336" y="9975"/>
                </a:cubicBezTo>
                <a:lnTo>
                  <a:pt x="48336" y="9975"/>
                </a:lnTo>
                <a:cubicBezTo>
                  <a:pt x="48657" y="10278"/>
                  <a:pt x="48978" y="10546"/>
                  <a:pt x="49299" y="10795"/>
                </a:cubicBezTo>
                <a:lnTo>
                  <a:pt x="32349" y="8208"/>
                </a:lnTo>
                <a:lnTo>
                  <a:pt x="38879" y="8101"/>
                </a:lnTo>
                <a:cubicBezTo>
                  <a:pt x="31521" y="5044"/>
                  <a:pt x="23611" y="3475"/>
                  <a:pt x="15651" y="3475"/>
                </a:cubicBezTo>
                <a:cubicBezTo>
                  <a:pt x="15388" y="3475"/>
                  <a:pt x="15126" y="3476"/>
                  <a:pt x="14863" y="3480"/>
                </a:cubicBezTo>
                <a:cubicBezTo>
                  <a:pt x="9956" y="2873"/>
                  <a:pt x="4978" y="2267"/>
                  <a:pt x="321" y="572"/>
                </a:cubicBezTo>
                <a:lnTo>
                  <a:pt x="321" y="572"/>
                </a:lnTo>
                <a:lnTo>
                  <a:pt x="2355" y="75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4850635" y="-3"/>
            <a:ext cx="4308590" cy="935103"/>
          </a:xfrm>
          <a:custGeom>
            <a:avLst/>
            <a:gdLst/>
            <a:ahLst/>
            <a:cxnLst/>
            <a:rect l="l" t="t" r="r" b="b"/>
            <a:pathLst>
              <a:path w="190899" h="33743" extrusionOk="0">
                <a:moveTo>
                  <a:pt x="0" y="0"/>
                </a:moveTo>
                <a:lnTo>
                  <a:pt x="20038" y="2320"/>
                </a:lnTo>
                <a:cubicBezTo>
                  <a:pt x="19645" y="2516"/>
                  <a:pt x="19253" y="2730"/>
                  <a:pt x="18878" y="2962"/>
                </a:cubicBezTo>
                <a:lnTo>
                  <a:pt x="22768" y="3016"/>
                </a:lnTo>
                <a:lnTo>
                  <a:pt x="46266" y="8654"/>
                </a:lnTo>
                <a:lnTo>
                  <a:pt x="56472" y="11098"/>
                </a:lnTo>
                <a:cubicBezTo>
                  <a:pt x="62057" y="12437"/>
                  <a:pt x="67696" y="13793"/>
                  <a:pt x="73459" y="14060"/>
                </a:cubicBezTo>
                <a:cubicBezTo>
                  <a:pt x="74176" y="14091"/>
                  <a:pt x="74893" y="14105"/>
                  <a:pt x="75610" y="14105"/>
                </a:cubicBezTo>
                <a:cubicBezTo>
                  <a:pt x="79456" y="14105"/>
                  <a:pt x="83291" y="13699"/>
                  <a:pt x="87126" y="13293"/>
                </a:cubicBezTo>
                <a:lnTo>
                  <a:pt x="98545" y="12080"/>
                </a:lnTo>
                <a:lnTo>
                  <a:pt x="106575" y="12811"/>
                </a:lnTo>
                <a:cubicBezTo>
                  <a:pt x="106931" y="13043"/>
                  <a:pt x="107306" y="13311"/>
                  <a:pt x="107663" y="13579"/>
                </a:cubicBezTo>
                <a:cubicBezTo>
                  <a:pt x="107324" y="13311"/>
                  <a:pt x="107003" y="13061"/>
                  <a:pt x="106664" y="12811"/>
                </a:cubicBezTo>
                <a:lnTo>
                  <a:pt x="106664" y="12811"/>
                </a:lnTo>
                <a:lnTo>
                  <a:pt x="123739" y="14381"/>
                </a:lnTo>
                <a:lnTo>
                  <a:pt x="117227" y="14881"/>
                </a:lnTo>
                <a:cubicBezTo>
                  <a:pt x="123606" y="17076"/>
                  <a:pt x="130309" y="18203"/>
                  <a:pt x="137041" y="18203"/>
                </a:cubicBezTo>
                <a:cubicBezTo>
                  <a:pt x="138519" y="18203"/>
                  <a:pt x="139998" y="18148"/>
                  <a:pt x="141475" y="18039"/>
                </a:cubicBezTo>
                <a:cubicBezTo>
                  <a:pt x="146417" y="18325"/>
                  <a:pt x="151413" y="18646"/>
                  <a:pt x="156159" y="20055"/>
                </a:cubicBezTo>
                <a:lnTo>
                  <a:pt x="154125" y="20020"/>
                </a:lnTo>
                <a:lnTo>
                  <a:pt x="154125" y="20020"/>
                </a:lnTo>
                <a:lnTo>
                  <a:pt x="160727" y="21643"/>
                </a:lnTo>
                <a:lnTo>
                  <a:pt x="154589" y="22214"/>
                </a:lnTo>
                <a:lnTo>
                  <a:pt x="179944" y="28531"/>
                </a:lnTo>
                <a:cubicBezTo>
                  <a:pt x="179819" y="28388"/>
                  <a:pt x="179729" y="28227"/>
                  <a:pt x="179712" y="28031"/>
                </a:cubicBezTo>
                <a:lnTo>
                  <a:pt x="179712" y="28031"/>
                </a:lnTo>
                <a:lnTo>
                  <a:pt x="187152" y="31635"/>
                </a:lnTo>
                <a:cubicBezTo>
                  <a:pt x="187919" y="32420"/>
                  <a:pt x="188722" y="33116"/>
                  <a:pt x="189579" y="33491"/>
                </a:cubicBezTo>
                <a:cubicBezTo>
                  <a:pt x="189955" y="33654"/>
                  <a:pt x="190375" y="33743"/>
                  <a:pt x="190786" y="33743"/>
                </a:cubicBezTo>
                <a:cubicBezTo>
                  <a:pt x="190824" y="33743"/>
                  <a:pt x="190862" y="33742"/>
                  <a:pt x="190899" y="33741"/>
                </a:cubicBezTo>
                <a:lnTo>
                  <a:pt x="1908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7"/>
          </p:nvPr>
        </p:nvSpPr>
        <p:spPr>
          <a:xfrm>
            <a:off x="711725" y="380245"/>
            <a:ext cx="77205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 flipH="1">
            <a:off x="5972175" y="4299925"/>
            <a:ext cx="3182404" cy="843579"/>
          </a:xfrm>
          <a:custGeom>
            <a:avLst/>
            <a:gdLst/>
            <a:ahLst/>
            <a:cxnLst/>
            <a:rect l="l" t="t" r="r" b="b"/>
            <a:pathLst>
              <a:path w="118404" h="21412" extrusionOk="0">
                <a:moveTo>
                  <a:pt x="0" y="1"/>
                </a:moveTo>
                <a:lnTo>
                  <a:pt x="0" y="21412"/>
                </a:lnTo>
                <a:lnTo>
                  <a:pt x="118404" y="21394"/>
                </a:lnTo>
                <a:lnTo>
                  <a:pt x="109322" y="18628"/>
                </a:lnTo>
                <a:lnTo>
                  <a:pt x="99276" y="15559"/>
                </a:lnTo>
                <a:cubicBezTo>
                  <a:pt x="93781" y="13882"/>
                  <a:pt x="88232" y="12187"/>
                  <a:pt x="82504" y="11580"/>
                </a:cubicBezTo>
                <a:cubicBezTo>
                  <a:pt x="80465" y="11364"/>
                  <a:pt x="78415" y="11288"/>
                  <a:pt x="76360" y="11288"/>
                </a:cubicBezTo>
                <a:cubicBezTo>
                  <a:pt x="73849" y="11288"/>
                  <a:pt x="71331" y="11401"/>
                  <a:pt x="68819" y="11509"/>
                </a:cubicBezTo>
                <a:lnTo>
                  <a:pt x="57346" y="12044"/>
                </a:lnTo>
                <a:lnTo>
                  <a:pt x="49388" y="10813"/>
                </a:lnTo>
                <a:cubicBezTo>
                  <a:pt x="49032" y="10546"/>
                  <a:pt x="48693" y="10278"/>
                  <a:pt x="48336" y="9975"/>
                </a:cubicBezTo>
                <a:lnTo>
                  <a:pt x="48336" y="9975"/>
                </a:lnTo>
                <a:cubicBezTo>
                  <a:pt x="48657" y="10278"/>
                  <a:pt x="48978" y="10546"/>
                  <a:pt x="49299" y="10795"/>
                </a:cubicBezTo>
                <a:lnTo>
                  <a:pt x="32349" y="8208"/>
                </a:lnTo>
                <a:lnTo>
                  <a:pt x="38879" y="8101"/>
                </a:lnTo>
                <a:cubicBezTo>
                  <a:pt x="31521" y="5044"/>
                  <a:pt x="23611" y="3475"/>
                  <a:pt x="15651" y="3475"/>
                </a:cubicBezTo>
                <a:cubicBezTo>
                  <a:pt x="15388" y="3475"/>
                  <a:pt x="15126" y="3476"/>
                  <a:pt x="14863" y="3480"/>
                </a:cubicBezTo>
                <a:cubicBezTo>
                  <a:pt x="9956" y="2873"/>
                  <a:pt x="4978" y="2267"/>
                  <a:pt x="321" y="572"/>
                </a:cubicBezTo>
                <a:lnTo>
                  <a:pt x="321" y="572"/>
                </a:lnTo>
                <a:lnTo>
                  <a:pt x="2355" y="75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34"/>
          <p:cNvGrpSpPr/>
          <p:nvPr/>
        </p:nvGrpSpPr>
        <p:grpSpPr>
          <a:xfrm flipH="1">
            <a:off x="7286432" y="2153054"/>
            <a:ext cx="1868144" cy="843573"/>
            <a:chOff x="0" y="3889150"/>
            <a:chExt cx="1649575" cy="539300"/>
          </a:xfrm>
        </p:grpSpPr>
        <p:sp>
          <p:nvSpPr>
            <p:cNvPr id="313" name="Google Shape;313;p34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0" y="4276775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/>
          <p:nvPr/>
        </p:nvSpPr>
        <p:spPr>
          <a:xfrm>
            <a:off x="3861610" y="-3850"/>
            <a:ext cx="5290289" cy="935103"/>
          </a:xfrm>
          <a:custGeom>
            <a:avLst/>
            <a:gdLst/>
            <a:ahLst/>
            <a:cxnLst/>
            <a:rect l="l" t="t" r="r" b="b"/>
            <a:pathLst>
              <a:path w="190899" h="33743" extrusionOk="0">
                <a:moveTo>
                  <a:pt x="0" y="0"/>
                </a:moveTo>
                <a:lnTo>
                  <a:pt x="20038" y="2320"/>
                </a:lnTo>
                <a:cubicBezTo>
                  <a:pt x="19645" y="2516"/>
                  <a:pt x="19253" y="2730"/>
                  <a:pt x="18878" y="2962"/>
                </a:cubicBezTo>
                <a:lnTo>
                  <a:pt x="22768" y="3016"/>
                </a:lnTo>
                <a:lnTo>
                  <a:pt x="46266" y="8654"/>
                </a:lnTo>
                <a:lnTo>
                  <a:pt x="56472" y="11098"/>
                </a:lnTo>
                <a:cubicBezTo>
                  <a:pt x="62057" y="12437"/>
                  <a:pt x="67696" y="13793"/>
                  <a:pt x="73459" y="14060"/>
                </a:cubicBezTo>
                <a:cubicBezTo>
                  <a:pt x="74176" y="14091"/>
                  <a:pt x="74893" y="14105"/>
                  <a:pt x="75610" y="14105"/>
                </a:cubicBezTo>
                <a:cubicBezTo>
                  <a:pt x="79456" y="14105"/>
                  <a:pt x="83291" y="13699"/>
                  <a:pt x="87126" y="13293"/>
                </a:cubicBezTo>
                <a:lnTo>
                  <a:pt x="98545" y="12080"/>
                </a:lnTo>
                <a:lnTo>
                  <a:pt x="106575" y="12811"/>
                </a:lnTo>
                <a:cubicBezTo>
                  <a:pt x="106931" y="13043"/>
                  <a:pt x="107306" y="13311"/>
                  <a:pt x="107663" y="13579"/>
                </a:cubicBezTo>
                <a:cubicBezTo>
                  <a:pt x="107324" y="13311"/>
                  <a:pt x="107003" y="13061"/>
                  <a:pt x="106664" y="12811"/>
                </a:cubicBezTo>
                <a:lnTo>
                  <a:pt x="106664" y="12811"/>
                </a:lnTo>
                <a:lnTo>
                  <a:pt x="123739" y="14381"/>
                </a:lnTo>
                <a:lnTo>
                  <a:pt x="117227" y="14881"/>
                </a:lnTo>
                <a:cubicBezTo>
                  <a:pt x="123606" y="17076"/>
                  <a:pt x="130309" y="18203"/>
                  <a:pt x="137041" y="18203"/>
                </a:cubicBezTo>
                <a:cubicBezTo>
                  <a:pt x="138519" y="18203"/>
                  <a:pt x="139998" y="18148"/>
                  <a:pt x="141475" y="18039"/>
                </a:cubicBezTo>
                <a:cubicBezTo>
                  <a:pt x="146417" y="18325"/>
                  <a:pt x="151413" y="18646"/>
                  <a:pt x="156159" y="20055"/>
                </a:cubicBezTo>
                <a:lnTo>
                  <a:pt x="154125" y="20020"/>
                </a:lnTo>
                <a:lnTo>
                  <a:pt x="154125" y="20020"/>
                </a:lnTo>
                <a:lnTo>
                  <a:pt x="160727" y="21643"/>
                </a:lnTo>
                <a:lnTo>
                  <a:pt x="154589" y="22214"/>
                </a:lnTo>
                <a:lnTo>
                  <a:pt x="179944" y="28531"/>
                </a:lnTo>
                <a:cubicBezTo>
                  <a:pt x="179819" y="28388"/>
                  <a:pt x="179729" y="28227"/>
                  <a:pt x="179712" y="28031"/>
                </a:cubicBezTo>
                <a:lnTo>
                  <a:pt x="179712" y="28031"/>
                </a:lnTo>
                <a:lnTo>
                  <a:pt x="187152" y="31635"/>
                </a:lnTo>
                <a:cubicBezTo>
                  <a:pt x="187919" y="32420"/>
                  <a:pt x="188722" y="33116"/>
                  <a:pt x="189579" y="33491"/>
                </a:cubicBezTo>
                <a:cubicBezTo>
                  <a:pt x="189955" y="33654"/>
                  <a:pt x="190375" y="33743"/>
                  <a:pt x="190786" y="33743"/>
                </a:cubicBezTo>
                <a:cubicBezTo>
                  <a:pt x="190824" y="33743"/>
                  <a:pt x="190862" y="33742"/>
                  <a:pt x="190899" y="33741"/>
                </a:cubicBezTo>
                <a:lnTo>
                  <a:pt x="1908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35"/>
          <p:cNvGrpSpPr/>
          <p:nvPr/>
        </p:nvGrpSpPr>
        <p:grpSpPr>
          <a:xfrm flipH="1">
            <a:off x="6874020" y="4199441"/>
            <a:ext cx="2269980" cy="742131"/>
            <a:chOff x="0" y="3889150"/>
            <a:chExt cx="1649575" cy="539300"/>
          </a:xfrm>
        </p:grpSpPr>
        <p:sp>
          <p:nvSpPr>
            <p:cNvPr id="320" name="Google Shape;320;p35"/>
            <p:cNvSpPr/>
            <p:nvPr/>
          </p:nvSpPr>
          <p:spPr>
            <a:xfrm>
              <a:off x="0" y="4001550"/>
              <a:ext cx="1649575" cy="262750"/>
            </a:xfrm>
            <a:custGeom>
              <a:avLst/>
              <a:gdLst/>
              <a:ahLst/>
              <a:cxnLst/>
              <a:rect l="l" t="t" r="r" b="b"/>
              <a:pathLst>
                <a:path w="65983" h="10510" extrusionOk="0">
                  <a:moveTo>
                    <a:pt x="0" y="1"/>
                  </a:moveTo>
                  <a:lnTo>
                    <a:pt x="0" y="3087"/>
                  </a:lnTo>
                  <a:lnTo>
                    <a:pt x="65982" y="105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0" y="3889150"/>
              <a:ext cx="1269075" cy="202075"/>
            </a:xfrm>
            <a:custGeom>
              <a:avLst/>
              <a:gdLst/>
              <a:ahLst/>
              <a:cxnLst/>
              <a:rect l="l" t="t" r="r" b="b"/>
              <a:pathLst>
                <a:path w="50763" h="8083" extrusionOk="0">
                  <a:moveTo>
                    <a:pt x="0" y="0"/>
                  </a:moveTo>
                  <a:lnTo>
                    <a:pt x="0" y="2356"/>
                  </a:lnTo>
                  <a:lnTo>
                    <a:pt x="50762" y="8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0" y="4276775"/>
              <a:ext cx="817200" cy="129825"/>
            </a:xfrm>
            <a:custGeom>
              <a:avLst/>
              <a:gdLst/>
              <a:ahLst/>
              <a:cxnLst/>
              <a:rect l="l" t="t" r="r" b="b"/>
              <a:pathLst>
                <a:path w="32688" h="5193" extrusionOk="0">
                  <a:moveTo>
                    <a:pt x="0" y="1"/>
                  </a:moveTo>
                  <a:lnTo>
                    <a:pt x="0" y="1517"/>
                  </a:lnTo>
                  <a:lnTo>
                    <a:pt x="32688" y="5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0" y="4171950"/>
              <a:ext cx="1610750" cy="256500"/>
            </a:xfrm>
            <a:custGeom>
              <a:avLst/>
              <a:gdLst/>
              <a:ahLst/>
              <a:cxnLst/>
              <a:rect l="l" t="t" r="r" b="b"/>
              <a:pathLst>
                <a:path w="64430" h="10260" extrusionOk="0">
                  <a:moveTo>
                    <a:pt x="0" y="1"/>
                  </a:moveTo>
                  <a:lnTo>
                    <a:pt x="0" y="2998"/>
                  </a:lnTo>
                  <a:lnTo>
                    <a:pt x="64430" y="10260"/>
                  </a:lnTo>
                  <a:lnTo>
                    <a:pt x="64430" y="10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5"/>
          <p:cNvGrpSpPr/>
          <p:nvPr/>
        </p:nvGrpSpPr>
        <p:grpSpPr>
          <a:xfrm>
            <a:off x="0" y="4299925"/>
            <a:ext cx="4664822" cy="843579"/>
            <a:chOff x="0" y="4299925"/>
            <a:chExt cx="4664822" cy="843579"/>
          </a:xfrm>
        </p:grpSpPr>
        <p:sp>
          <p:nvSpPr>
            <p:cNvPr id="325" name="Google Shape;325;p35"/>
            <p:cNvSpPr/>
            <p:nvPr/>
          </p:nvSpPr>
          <p:spPr>
            <a:xfrm>
              <a:off x="0" y="4299925"/>
              <a:ext cx="4664822" cy="843579"/>
            </a:xfrm>
            <a:custGeom>
              <a:avLst/>
              <a:gdLst/>
              <a:ahLst/>
              <a:cxnLst/>
              <a:rect l="l" t="t" r="r" b="b"/>
              <a:pathLst>
                <a:path w="118404" h="21412" extrusionOk="0">
                  <a:moveTo>
                    <a:pt x="0" y="1"/>
                  </a:moveTo>
                  <a:lnTo>
                    <a:pt x="0" y="21412"/>
                  </a:lnTo>
                  <a:lnTo>
                    <a:pt x="118404" y="21394"/>
                  </a:lnTo>
                  <a:lnTo>
                    <a:pt x="109322" y="18628"/>
                  </a:lnTo>
                  <a:lnTo>
                    <a:pt x="99276" y="15559"/>
                  </a:lnTo>
                  <a:cubicBezTo>
                    <a:pt x="93781" y="13882"/>
                    <a:pt x="88232" y="12187"/>
                    <a:pt x="82504" y="11580"/>
                  </a:cubicBezTo>
                  <a:cubicBezTo>
                    <a:pt x="80465" y="11364"/>
                    <a:pt x="78415" y="11288"/>
                    <a:pt x="76360" y="11288"/>
                  </a:cubicBezTo>
                  <a:cubicBezTo>
                    <a:pt x="73849" y="11288"/>
                    <a:pt x="71331" y="11401"/>
                    <a:pt x="68819" y="11509"/>
                  </a:cubicBezTo>
                  <a:lnTo>
                    <a:pt x="57346" y="12044"/>
                  </a:lnTo>
                  <a:lnTo>
                    <a:pt x="49388" y="10813"/>
                  </a:lnTo>
                  <a:cubicBezTo>
                    <a:pt x="49032" y="10546"/>
                    <a:pt x="48693" y="10278"/>
                    <a:pt x="48336" y="9975"/>
                  </a:cubicBezTo>
                  <a:lnTo>
                    <a:pt x="48336" y="9975"/>
                  </a:lnTo>
                  <a:cubicBezTo>
                    <a:pt x="48657" y="10278"/>
                    <a:pt x="48978" y="10546"/>
                    <a:pt x="49299" y="10795"/>
                  </a:cubicBezTo>
                  <a:lnTo>
                    <a:pt x="32349" y="8208"/>
                  </a:lnTo>
                  <a:lnTo>
                    <a:pt x="38879" y="8101"/>
                  </a:lnTo>
                  <a:cubicBezTo>
                    <a:pt x="31521" y="5044"/>
                    <a:pt x="23611" y="3475"/>
                    <a:pt x="15651" y="3475"/>
                  </a:cubicBezTo>
                  <a:cubicBezTo>
                    <a:pt x="15388" y="3475"/>
                    <a:pt x="15126" y="3476"/>
                    <a:pt x="14863" y="3480"/>
                  </a:cubicBezTo>
                  <a:cubicBezTo>
                    <a:pt x="9956" y="2873"/>
                    <a:pt x="4978" y="2267"/>
                    <a:pt x="321" y="572"/>
                  </a:cubicBezTo>
                  <a:lnTo>
                    <a:pt x="321" y="572"/>
                  </a:lnTo>
                  <a:lnTo>
                    <a:pt x="2355" y="7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878800" y="4686900"/>
              <a:ext cx="91675" cy="42850"/>
            </a:xfrm>
            <a:custGeom>
              <a:avLst/>
              <a:gdLst/>
              <a:ahLst/>
              <a:cxnLst/>
              <a:rect l="l" t="t" r="r" b="b"/>
              <a:pathLst>
                <a:path w="3667" h="1714" extrusionOk="0">
                  <a:moveTo>
                    <a:pt x="0" y="0"/>
                  </a:moveTo>
                  <a:lnTo>
                    <a:pt x="1810" y="1429"/>
                  </a:lnTo>
                  <a:lnTo>
                    <a:pt x="3667" y="1714"/>
                  </a:lnTo>
                  <a:lnTo>
                    <a:pt x="1286" y="1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5" r:id="rId6"/>
    <p:sldLayoutId id="2147483667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ctrTitle"/>
          </p:nvPr>
        </p:nvSpPr>
        <p:spPr>
          <a:xfrm>
            <a:off x="3497287" y="1309375"/>
            <a:ext cx="5119500" cy="1371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br>
              <a:rPr lang="en" dirty="0"/>
            </a:br>
            <a:r>
              <a:rPr lang="en" dirty="0"/>
              <a:t>INDVIDUAL</a:t>
            </a:r>
            <a:endParaRPr dirty="0"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1"/>
          </p:nvPr>
        </p:nvSpPr>
        <p:spPr>
          <a:xfrm>
            <a:off x="2159529" y="1009752"/>
            <a:ext cx="1594323" cy="599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Naruto Uzumaki</a:t>
            </a:r>
            <a:br>
              <a:rPr lang="en" dirty="0"/>
            </a:br>
            <a:r>
              <a:rPr lang="ja-JP" altLang="pt-BR" dirty="0"/>
              <a:t>うずまきナルト</a:t>
            </a:r>
            <a:endParaRPr dirty="0"/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427E29D-0896-DE98-6E32-BB54EB0E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84" y="68752"/>
            <a:ext cx="2438195" cy="428410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FFB434-1F87-A600-A93D-B518371C2746}"/>
              </a:ext>
            </a:extLst>
          </p:cNvPr>
          <p:cNvSpPr txBox="1"/>
          <p:nvPr/>
        </p:nvSpPr>
        <p:spPr>
          <a:xfrm>
            <a:off x="4441371" y="3128641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Macari Marcelino </a:t>
            </a:r>
            <a:r>
              <a:rPr lang="pt-BR" dirty="0"/>
              <a:t>1ADS-A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D318C0-BDE8-E2FD-F53E-65C4764141F8}"/>
              </a:ext>
            </a:extLst>
          </p:cNvPr>
          <p:cNvSpPr txBox="1"/>
          <p:nvPr/>
        </p:nvSpPr>
        <p:spPr>
          <a:xfrm>
            <a:off x="4544496" y="3432278"/>
            <a:ext cx="180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pt-BR" dirty="0"/>
              <a:t>マカリマルセリーノ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body" idx="1"/>
          </p:nvPr>
        </p:nvSpPr>
        <p:spPr>
          <a:xfrm>
            <a:off x="868950" y="1261125"/>
            <a:ext cx="4069200" cy="3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Naruto é um dos mais famosos animes ao redor do mundo.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Durante a trama descobrimos que não é apenas uma história sobre ninjas, mas toda uma jornada com muita persistência e conexões com diversas pessoas.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Uma fonte de inspiração que conecta diversos valores, entre eles </a:t>
            </a:r>
            <a:r>
              <a:rPr lang="pt-BR" b="1" dirty="0"/>
              <a:t>AMIZADE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431" name="Google Shape;431;p42"/>
          <p:cNvGrpSpPr/>
          <p:nvPr/>
        </p:nvGrpSpPr>
        <p:grpSpPr>
          <a:xfrm>
            <a:off x="5028549" y="-7776"/>
            <a:ext cx="4115455" cy="5174016"/>
            <a:chOff x="5028549" y="-7776"/>
            <a:chExt cx="4115455" cy="5174016"/>
          </a:xfrm>
        </p:grpSpPr>
        <p:grpSp>
          <p:nvGrpSpPr>
            <p:cNvPr id="432" name="Google Shape;432;p42"/>
            <p:cNvGrpSpPr/>
            <p:nvPr/>
          </p:nvGrpSpPr>
          <p:grpSpPr>
            <a:xfrm>
              <a:off x="5028549" y="-7776"/>
              <a:ext cx="3277201" cy="5174016"/>
              <a:chOff x="709786" y="-20600"/>
              <a:chExt cx="3277201" cy="5174016"/>
            </a:xfrm>
          </p:grpSpPr>
          <p:sp>
            <p:nvSpPr>
              <p:cNvPr id="433" name="Google Shape;433;p42"/>
              <p:cNvSpPr/>
              <p:nvPr/>
            </p:nvSpPr>
            <p:spPr>
              <a:xfrm rot="-5399682">
                <a:off x="-1398316" y="2098415"/>
                <a:ext cx="5163341" cy="946660"/>
              </a:xfrm>
              <a:custGeom>
                <a:avLst/>
                <a:gdLst/>
                <a:ahLst/>
                <a:cxnLst/>
                <a:rect l="l" t="t" r="r" b="b"/>
                <a:pathLst>
                  <a:path w="190899" h="33743" extrusionOk="0">
                    <a:moveTo>
                      <a:pt x="0" y="0"/>
                    </a:moveTo>
                    <a:lnTo>
                      <a:pt x="20038" y="2320"/>
                    </a:lnTo>
                    <a:cubicBezTo>
                      <a:pt x="19645" y="2516"/>
                      <a:pt x="19253" y="2730"/>
                      <a:pt x="18878" y="2962"/>
                    </a:cubicBezTo>
                    <a:lnTo>
                      <a:pt x="22768" y="3016"/>
                    </a:lnTo>
                    <a:lnTo>
                      <a:pt x="46266" y="8654"/>
                    </a:lnTo>
                    <a:lnTo>
                      <a:pt x="56472" y="11098"/>
                    </a:lnTo>
                    <a:cubicBezTo>
                      <a:pt x="62057" y="12437"/>
                      <a:pt x="67696" y="13793"/>
                      <a:pt x="73459" y="14060"/>
                    </a:cubicBezTo>
                    <a:cubicBezTo>
                      <a:pt x="74176" y="14091"/>
                      <a:pt x="74893" y="14105"/>
                      <a:pt x="75610" y="14105"/>
                    </a:cubicBezTo>
                    <a:cubicBezTo>
                      <a:pt x="79456" y="14105"/>
                      <a:pt x="83291" y="13699"/>
                      <a:pt x="87126" y="13293"/>
                    </a:cubicBezTo>
                    <a:lnTo>
                      <a:pt x="98545" y="12080"/>
                    </a:lnTo>
                    <a:lnTo>
                      <a:pt x="106575" y="12811"/>
                    </a:lnTo>
                    <a:cubicBezTo>
                      <a:pt x="106931" y="13043"/>
                      <a:pt x="107306" y="13311"/>
                      <a:pt x="107663" y="13579"/>
                    </a:cubicBezTo>
                    <a:cubicBezTo>
                      <a:pt x="107324" y="13311"/>
                      <a:pt x="107003" y="13061"/>
                      <a:pt x="106664" y="12811"/>
                    </a:cubicBezTo>
                    <a:lnTo>
                      <a:pt x="106664" y="12811"/>
                    </a:lnTo>
                    <a:lnTo>
                      <a:pt x="123739" y="14381"/>
                    </a:lnTo>
                    <a:lnTo>
                      <a:pt x="117227" y="14881"/>
                    </a:lnTo>
                    <a:cubicBezTo>
                      <a:pt x="123606" y="17076"/>
                      <a:pt x="130309" y="18203"/>
                      <a:pt x="137041" y="18203"/>
                    </a:cubicBezTo>
                    <a:cubicBezTo>
                      <a:pt x="138519" y="18203"/>
                      <a:pt x="139998" y="18148"/>
                      <a:pt x="141475" y="18039"/>
                    </a:cubicBezTo>
                    <a:cubicBezTo>
                      <a:pt x="146417" y="18325"/>
                      <a:pt x="151413" y="18646"/>
                      <a:pt x="156159" y="20055"/>
                    </a:cubicBezTo>
                    <a:lnTo>
                      <a:pt x="154125" y="20020"/>
                    </a:lnTo>
                    <a:lnTo>
                      <a:pt x="154125" y="20020"/>
                    </a:lnTo>
                    <a:lnTo>
                      <a:pt x="160727" y="21643"/>
                    </a:lnTo>
                    <a:lnTo>
                      <a:pt x="154589" y="22214"/>
                    </a:lnTo>
                    <a:lnTo>
                      <a:pt x="179944" y="28531"/>
                    </a:lnTo>
                    <a:cubicBezTo>
                      <a:pt x="179819" y="28388"/>
                      <a:pt x="179729" y="28227"/>
                      <a:pt x="179712" y="28031"/>
                    </a:cubicBezTo>
                    <a:lnTo>
                      <a:pt x="179712" y="28031"/>
                    </a:lnTo>
                    <a:lnTo>
                      <a:pt x="187152" y="31635"/>
                    </a:lnTo>
                    <a:cubicBezTo>
                      <a:pt x="187919" y="32420"/>
                      <a:pt x="188722" y="33116"/>
                      <a:pt x="189579" y="33491"/>
                    </a:cubicBezTo>
                    <a:cubicBezTo>
                      <a:pt x="189955" y="33654"/>
                      <a:pt x="190375" y="33743"/>
                      <a:pt x="190786" y="33743"/>
                    </a:cubicBezTo>
                    <a:cubicBezTo>
                      <a:pt x="190824" y="33743"/>
                      <a:pt x="190862" y="33742"/>
                      <a:pt x="190899" y="33741"/>
                    </a:cubicBezTo>
                    <a:lnTo>
                      <a:pt x="1908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2"/>
              <p:cNvSpPr/>
              <p:nvPr/>
            </p:nvSpPr>
            <p:spPr>
              <a:xfrm rot="5400318">
                <a:off x="931748" y="2087740"/>
                <a:ext cx="5163341" cy="946660"/>
              </a:xfrm>
              <a:custGeom>
                <a:avLst/>
                <a:gdLst/>
                <a:ahLst/>
                <a:cxnLst/>
                <a:rect l="l" t="t" r="r" b="b"/>
                <a:pathLst>
                  <a:path w="190899" h="33743" extrusionOk="0">
                    <a:moveTo>
                      <a:pt x="0" y="0"/>
                    </a:moveTo>
                    <a:lnTo>
                      <a:pt x="20038" y="2320"/>
                    </a:lnTo>
                    <a:cubicBezTo>
                      <a:pt x="19645" y="2516"/>
                      <a:pt x="19253" y="2730"/>
                      <a:pt x="18878" y="2962"/>
                    </a:cubicBezTo>
                    <a:lnTo>
                      <a:pt x="22768" y="3016"/>
                    </a:lnTo>
                    <a:lnTo>
                      <a:pt x="46266" y="8654"/>
                    </a:lnTo>
                    <a:lnTo>
                      <a:pt x="56472" y="11098"/>
                    </a:lnTo>
                    <a:cubicBezTo>
                      <a:pt x="62057" y="12437"/>
                      <a:pt x="67696" y="13793"/>
                      <a:pt x="73459" y="14060"/>
                    </a:cubicBezTo>
                    <a:cubicBezTo>
                      <a:pt x="74176" y="14091"/>
                      <a:pt x="74893" y="14105"/>
                      <a:pt x="75610" y="14105"/>
                    </a:cubicBezTo>
                    <a:cubicBezTo>
                      <a:pt x="79456" y="14105"/>
                      <a:pt x="83291" y="13699"/>
                      <a:pt x="87126" y="13293"/>
                    </a:cubicBezTo>
                    <a:lnTo>
                      <a:pt x="98545" y="12080"/>
                    </a:lnTo>
                    <a:lnTo>
                      <a:pt x="106575" y="12811"/>
                    </a:lnTo>
                    <a:cubicBezTo>
                      <a:pt x="106931" y="13043"/>
                      <a:pt x="107306" y="13311"/>
                      <a:pt x="107663" y="13579"/>
                    </a:cubicBezTo>
                    <a:cubicBezTo>
                      <a:pt x="107324" y="13311"/>
                      <a:pt x="107003" y="13061"/>
                      <a:pt x="106664" y="12811"/>
                    </a:cubicBezTo>
                    <a:lnTo>
                      <a:pt x="106664" y="12811"/>
                    </a:lnTo>
                    <a:lnTo>
                      <a:pt x="123739" y="14381"/>
                    </a:lnTo>
                    <a:lnTo>
                      <a:pt x="117227" y="14881"/>
                    </a:lnTo>
                    <a:cubicBezTo>
                      <a:pt x="123606" y="17076"/>
                      <a:pt x="130309" y="18203"/>
                      <a:pt x="137041" y="18203"/>
                    </a:cubicBezTo>
                    <a:cubicBezTo>
                      <a:pt x="138519" y="18203"/>
                      <a:pt x="139998" y="18148"/>
                      <a:pt x="141475" y="18039"/>
                    </a:cubicBezTo>
                    <a:cubicBezTo>
                      <a:pt x="146417" y="18325"/>
                      <a:pt x="151413" y="18646"/>
                      <a:pt x="156159" y="20055"/>
                    </a:cubicBezTo>
                    <a:lnTo>
                      <a:pt x="154125" y="20020"/>
                    </a:lnTo>
                    <a:lnTo>
                      <a:pt x="154125" y="20020"/>
                    </a:lnTo>
                    <a:lnTo>
                      <a:pt x="160727" y="21643"/>
                    </a:lnTo>
                    <a:lnTo>
                      <a:pt x="154589" y="22214"/>
                    </a:lnTo>
                    <a:lnTo>
                      <a:pt x="179944" y="28531"/>
                    </a:lnTo>
                    <a:cubicBezTo>
                      <a:pt x="179819" y="28388"/>
                      <a:pt x="179729" y="28227"/>
                      <a:pt x="179712" y="28031"/>
                    </a:cubicBezTo>
                    <a:lnTo>
                      <a:pt x="179712" y="28031"/>
                    </a:lnTo>
                    <a:lnTo>
                      <a:pt x="187152" y="31635"/>
                    </a:lnTo>
                    <a:cubicBezTo>
                      <a:pt x="187919" y="32420"/>
                      <a:pt x="188722" y="33116"/>
                      <a:pt x="189579" y="33491"/>
                    </a:cubicBezTo>
                    <a:cubicBezTo>
                      <a:pt x="189955" y="33654"/>
                      <a:pt x="190375" y="33743"/>
                      <a:pt x="190786" y="33743"/>
                    </a:cubicBezTo>
                    <a:cubicBezTo>
                      <a:pt x="190824" y="33743"/>
                      <a:pt x="190862" y="33742"/>
                      <a:pt x="190899" y="33741"/>
                    </a:cubicBezTo>
                    <a:lnTo>
                      <a:pt x="1908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" name="Google Shape;435;p42"/>
            <p:cNvSpPr/>
            <p:nvPr/>
          </p:nvSpPr>
          <p:spPr>
            <a:xfrm rot="10800000">
              <a:off x="5961600" y="0"/>
              <a:ext cx="3182404" cy="843579"/>
            </a:xfrm>
            <a:custGeom>
              <a:avLst/>
              <a:gdLst/>
              <a:ahLst/>
              <a:cxnLst/>
              <a:rect l="l" t="t" r="r" b="b"/>
              <a:pathLst>
                <a:path w="118404" h="21412" extrusionOk="0">
                  <a:moveTo>
                    <a:pt x="0" y="1"/>
                  </a:moveTo>
                  <a:lnTo>
                    <a:pt x="0" y="21412"/>
                  </a:lnTo>
                  <a:lnTo>
                    <a:pt x="118404" y="21394"/>
                  </a:lnTo>
                  <a:lnTo>
                    <a:pt x="109322" y="18628"/>
                  </a:lnTo>
                  <a:lnTo>
                    <a:pt x="99276" y="15559"/>
                  </a:lnTo>
                  <a:cubicBezTo>
                    <a:pt x="93781" y="13882"/>
                    <a:pt x="88232" y="12187"/>
                    <a:pt x="82504" y="11580"/>
                  </a:cubicBezTo>
                  <a:cubicBezTo>
                    <a:pt x="80465" y="11364"/>
                    <a:pt x="78415" y="11288"/>
                    <a:pt x="76360" y="11288"/>
                  </a:cubicBezTo>
                  <a:cubicBezTo>
                    <a:pt x="73849" y="11288"/>
                    <a:pt x="71331" y="11401"/>
                    <a:pt x="68819" y="11509"/>
                  </a:cubicBezTo>
                  <a:lnTo>
                    <a:pt x="57346" y="12044"/>
                  </a:lnTo>
                  <a:lnTo>
                    <a:pt x="49388" y="10813"/>
                  </a:lnTo>
                  <a:cubicBezTo>
                    <a:pt x="49032" y="10546"/>
                    <a:pt x="48693" y="10278"/>
                    <a:pt x="48336" y="9975"/>
                  </a:cubicBezTo>
                  <a:lnTo>
                    <a:pt x="48336" y="9975"/>
                  </a:lnTo>
                  <a:cubicBezTo>
                    <a:pt x="48657" y="10278"/>
                    <a:pt x="48978" y="10546"/>
                    <a:pt x="49299" y="10795"/>
                  </a:cubicBezTo>
                  <a:lnTo>
                    <a:pt x="32349" y="8208"/>
                  </a:lnTo>
                  <a:lnTo>
                    <a:pt x="38879" y="8101"/>
                  </a:lnTo>
                  <a:cubicBezTo>
                    <a:pt x="31521" y="5044"/>
                    <a:pt x="23611" y="3475"/>
                    <a:pt x="15651" y="3475"/>
                  </a:cubicBezTo>
                  <a:cubicBezTo>
                    <a:pt x="15388" y="3475"/>
                    <a:pt x="15126" y="3476"/>
                    <a:pt x="14863" y="3480"/>
                  </a:cubicBezTo>
                  <a:cubicBezTo>
                    <a:pt x="9956" y="2873"/>
                    <a:pt x="4978" y="2267"/>
                    <a:pt x="321" y="572"/>
                  </a:cubicBezTo>
                  <a:lnTo>
                    <a:pt x="321" y="572"/>
                  </a:lnTo>
                  <a:lnTo>
                    <a:pt x="2355" y="7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711725" y="380245"/>
            <a:ext cx="77205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pic>
        <p:nvPicPr>
          <p:cNvPr id="3" name="Imagem 2" descr="Cachorro deitado em cima de uma bolsa&#10;&#10;Descrição gerada automaticamente">
            <a:extLst>
              <a:ext uri="{FF2B5EF4-FFF2-40B4-BE49-F238E27FC236}">
                <a16:creationId xmlns:a16="http://schemas.microsoft.com/office/drawing/2014/main" id="{83D95EC6-3A0F-A5A9-788B-4C6A1EFC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69" y="1079404"/>
            <a:ext cx="2475713" cy="330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>
            <a:spLocks noGrp="1"/>
          </p:cNvSpPr>
          <p:nvPr>
            <p:ph type="title"/>
          </p:nvPr>
        </p:nvSpPr>
        <p:spPr>
          <a:xfrm>
            <a:off x="1114983" y="787512"/>
            <a:ext cx="5129700" cy="8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NARUTO?</a:t>
            </a:r>
            <a:endParaRPr dirty="0"/>
          </a:p>
        </p:txBody>
      </p:sp>
      <p:sp>
        <p:nvSpPr>
          <p:cNvPr id="500" name="Google Shape;500;p45"/>
          <p:cNvSpPr txBox="1">
            <a:spLocks noGrp="1"/>
          </p:cNvSpPr>
          <p:nvPr>
            <p:ph type="subTitle" idx="1"/>
          </p:nvPr>
        </p:nvSpPr>
        <p:spPr>
          <a:xfrm>
            <a:off x="1210577" y="1761144"/>
            <a:ext cx="4647900" cy="1298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Escolhi o tema de Naruto pois para mim é algo que me define muito bem, facilmente é o anime/desenho que eu mais assisti em toda a minha vida. Já perdi as contas de quantas vezes eu já reasisti. </a:t>
            </a:r>
            <a:br>
              <a:rPr lang="en" dirty="0"/>
            </a:b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6BDAAE-09EB-D3CB-893D-7B8EBC8294C7}"/>
              </a:ext>
            </a:extLst>
          </p:cNvPr>
          <p:cNvSpPr txBox="1"/>
          <p:nvPr/>
        </p:nvSpPr>
        <p:spPr>
          <a:xfrm>
            <a:off x="1299411" y="3265714"/>
            <a:ext cx="4365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Por isso hoje eu quero </a:t>
            </a:r>
            <a:r>
              <a:rPr lang="pt-BR" sz="1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compartilhar com vocês como essa obra marcou minha vida</a:t>
            </a:r>
          </a:p>
        </p:txBody>
      </p:sp>
      <p:pic>
        <p:nvPicPr>
          <p:cNvPr id="4" name="Imagem 3" descr="Uma imagem contendo quarto&#10;&#10;Descrição gerada automaticamente">
            <a:extLst>
              <a:ext uri="{FF2B5EF4-FFF2-40B4-BE49-F238E27FC236}">
                <a16:creationId xmlns:a16="http://schemas.microsoft.com/office/drawing/2014/main" id="{5954A8FA-2F98-00B9-06AD-8A22CA9D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20" y="988506"/>
            <a:ext cx="1801500" cy="3200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3"/>
          <p:cNvSpPr txBox="1">
            <a:spLocks noGrp="1"/>
          </p:cNvSpPr>
          <p:nvPr>
            <p:ph type="title"/>
          </p:nvPr>
        </p:nvSpPr>
        <p:spPr>
          <a:xfrm>
            <a:off x="1185600" y="1055100"/>
            <a:ext cx="6772800" cy="30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VAMOS PARA O PRINCIPAL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2510D18D-AA62-0BB8-04EE-805919795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>
            <a:extLst>
              <a:ext uri="{FF2B5EF4-FFF2-40B4-BE49-F238E27FC236}">
                <a16:creationId xmlns:a16="http://schemas.microsoft.com/office/drawing/2014/main" id="{3AFDE18B-A36B-3896-40F2-AE86245C3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983" y="787512"/>
            <a:ext cx="5129700" cy="8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DESAFIOS</a:t>
            </a:r>
            <a:endParaRPr dirty="0"/>
          </a:p>
        </p:txBody>
      </p:sp>
      <p:sp>
        <p:nvSpPr>
          <p:cNvPr id="500" name="Google Shape;500;p45">
            <a:extLst>
              <a:ext uri="{FF2B5EF4-FFF2-40B4-BE49-F238E27FC236}">
                <a16:creationId xmlns:a16="http://schemas.microsoft.com/office/drawing/2014/main" id="{EC842199-1BCC-A2EF-A3B9-321198F663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0577" y="1761143"/>
            <a:ext cx="4647900" cy="2468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pt-BR" dirty="0"/>
              <a:t>Em diversos momentos durante a minha infância eu encontrava forças no anime.</a:t>
            </a:r>
            <a:br>
              <a:rPr lang="pt-BR" dirty="0"/>
            </a:b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Relacionamento com meu pai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E dificuldades do dia a dia </a:t>
            </a:r>
          </a:p>
        </p:txBody>
      </p:sp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B5CF62AE-86AB-572A-D7ED-E29830F2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77" y="1169835"/>
            <a:ext cx="2441901" cy="31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6"/>
          <p:cNvGrpSpPr/>
          <p:nvPr/>
        </p:nvGrpSpPr>
        <p:grpSpPr>
          <a:xfrm>
            <a:off x="2132825" y="1764344"/>
            <a:ext cx="4878300" cy="1031988"/>
            <a:chOff x="2226075" y="1146625"/>
            <a:chExt cx="4878300" cy="1031988"/>
          </a:xfrm>
        </p:grpSpPr>
        <p:sp>
          <p:nvSpPr>
            <p:cNvPr id="506" name="Google Shape;506;p46"/>
            <p:cNvSpPr/>
            <p:nvPr/>
          </p:nvSpPr>
          <p:spPr>
            <a:xfrm>
              <a:off x="2226075" y="1146625"/>
              <a:ext cx="4878300" cy="879300"/>
            </a:xfrm>
            <a:prstGeom prst="teardrop">
              <a:avLst>
                <a:gd name="adj" fmla="val 6066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46"/>
            <p:cNvGrpSpPr/>
            <p:nvPr/>
          </p:nvGrpSpPr>
          <p:grpSpPr>
            <a:xfrm rot="3536740" flipH="1">
              <a:off x="2489359" y="1563093"/>
              <a:ext cx="389554" cy="818176"/>
              <a:chOff x="888825" y="1494250"/>
              <a:chExt cx="513025" cy="1077500"/>
            </a:xfrm>
          </p:grpSpPr>
          <p:sp>
            <p:nvSpPr>
              <p:cNvPr id="508" name="Google Shape;508;p46"/>
              <p:cNvSpPr/>
              <p:nvPr/>
            </p:nvSpPr>
            <p:spPr>
              <a:xfrm>
                <a:off x="996775" y="1494250"/>
                <a:ext cx="405075" cy="98440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39376" extrusionOk="0">
                    <a:moveTo>
                      <a:pt x="1506" y="39296"/>
                    </a:moveTo>
                    <a:cubicBezTo>
                      <a:pt x="1863" y="39059"/>
                      <a:pt x="1783" y="39296"/>
                      <a:pt x="2061" y="38940"/>
                    </a:cubicBezTo>
                    <a:cubicBezTo>
                      <a:pt x="2061" y="38860"/>
                      <a:pt x="2100" y="38781"/>
                      <a:pt x="2100" y="38702"/>
                    </a:cubicBezTo>
                    <a:cubicBezTo>
                      <a:pt x="2179" y="38385"/>
                      <a:pt x="2219" y="38029"/>
                      <a:pt x="2259" y="37672"/>
                    </a:cubicBezTo>
                    <a:lnTo>
                      <a:pt x="2259" y="36642"/>
                    </a:lnTo>
                    <a:cubicBezTo>
                      <a:pt x="2219" y="32760"/>
                      <a:pt x="2496" y="28918"/>
                      <a:pt x="3090" y="25075"/>
                    </a:cubicBezTo>
                    <a:cubicBezTo>
                      <a:pt x="3685" y="21273"/>
                      <a:pt x="4754" y="17589"/>
                      <a:pt x="6220" y="14023"/>
                    </a:cubicBezTo>
                    <a:cubicBezTo>
                      <a:pt x="7567" y="10894"/>
                      <a:pt x="9349" y="7923"/>
                      <a:pt x="11488" y="5269"/>
                    </a:cubicBezTo>
                    <a:cubicBezTo>
                      <a:pt x="12914" y="3407"/>
                      <a:pt x="14459" y="1704"/>
                      <a:pt x="16202" y="159"/>
                    </a:cubicBezTo>
                    <a:cubicBezTo>
                      <a:pt x="16202" y="119"/>
                      <a:pt x="16202" y="80"/>
                      <a:pt x="16202" y="40"/>
                    </a:cubicBezTo>
                    <a:cubicBezTo>
                      <a:pt x="16163" y="1"/>
                      <a:pt x="16083" y="1"/>
                      <a:pt x="16083" y="40"/>
                    </a:cubicBezTo>
                    <a:cubicBezTo>
                      <a:pt x="13588" y="1625"/>
                      <a:pt x="11290" y="3526"/>
                      <a:pt x="9310" y="5705"/>
                    </a:cubicBezTo>
                    <a:cubicBezTo>
                      <a:pt x="6339" y="9112"/>
                      <a:pt x="4081" y="13033"/>
                      <a:pt x="2615" y="17311"/>
                    </a:cubicBezTo>
                    <a:cubicBezTo>
                      <a:pt x="1704" y="19846"/>
                      <a:pt x="1070" y="22461"/>
                      <a:pt x="674" y="25155"/>
                    </a:cubicBezTo>
                    <a:cubicBezTo>
                      <a:pt x="120" y="29116"/>
                      <a:pt x="1" y="33156"/>
                      <a:pt x="318" y="37157"/>
                    </a:cubicBezTo>
                    <a:cubicBezTo>
                      <a:pt x="318" y="37316"/>
                      <a:pt x="357" y="37514"/>
                      <a:pt x="357" y="37672"/>
                    </a:cubicBezTo>
                    <a:cubicBezTo>
                      <a:pt x="436" y="38108"/>
                      <a:pt x="555" y="38504"/>
                      <a:pt x="714" y="38900"/>
                    </a:cubicBezTo>
                    <a:cubicBezTo>
                      <a:pt x="714" y="38940"/>
                      <a:pt x="753" y="38979"/>
                      <a:pt x="793" y="39019"/>
                    </a:cubicBezTo>
                    <a:cubicBezTo>
                      <a:pt x="1110" y="39336"/>
                      <a:pt x="951" y="39138"/>
                      <a:pt x="1348" y="39296"/>
                    </a:cubicBezTo>
                    <a:cubicBezTo>
                      <a:pt x="1348" y="39336"/>
                      <a:pt x="1387" y="39375"/>
                      <a:pt x="1427" y="39375"/>
                    </a:cubicBezTo>
                    <a:cubicBezTo>
                      <a:pt x="1466" y="39375"/>
                      <a:pt x="1506" y="39336"/>
                      <a:pt x="1506" y="392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888825" y="2121125"/>
                <a:ext cx="337725" cy="450625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18025" extrusionOk="0">
                    <a:moveTo>
                      <a:pt x="5982" y="14063"/>
                    </a:moveTo>
                    <a:cubicBezTo>
                      <a:pt x="5190" y="11924"/>
                      <a:pt x="4556" y="9705"/>
                      <a:pt x="3883" y="7527"/>
                    </a:cubicBezTo>
                    <a:cubicBezTo>
                      <a:pt x="3210" y="5348"/>
                      <a:pt x="2536" y="3090"/>
                      <a:pt x="1982" y="793"/>
                    </a:cubicBezTo>
                    <a:cubicBezTo>
                      <a:pt x="1942" y="713"/>
                      <a:pt x="1942" y="634"/>
                      <a:pt x="1863" y="555"/>
                    </a:cubicBezTo>
                    <a:cubicBezTo>
                      <a:pt x="1467" y="159"/>
                      <a:pt x="1427" y="357"/>
                      <a:pt x="912" y="80"/>
                    </a:cubicBezTo>
                    <a:cubicBezTo>
                      <a:pt x="912" y="0"/>
                      <a:pt x="872" y="0"/>
                      <a:pt x="833" y="0"/>
                    </a:cubicBezTo>
                    <a:cubicBezTo>
                      <a:pt x="754" y="0"/>
                      <a:pt x="714" y="40"/>
                      <a:pt x="754" y="119"/>
                    </a:cubicBezTo>
                    <a:cubicBezTo>
                      <a:pt x="358" y="515"/>
                      <a:pt x="239" y="357"/>
                      <a:pt x="41" y="872"/>
                    </a:cubicBezTo>
                    <a:cubicBezTo>
                      <a:pt x="1" y="951"/>
                      <a:pt x="1" y="1070"/>
                      <a:pt x="1" y="1189"/>
                    </a:cubicBezTo>
                    <a:cubicBezTo>
                      <a:pt x="120" y="2298"/>
                      <a:pt x="239" y="3447"/>
                      <a:pt x="437" y="4595"/>
                    </a:cubicBezTo>
                    <a:cubicBezTo>
                      <a:pt x="754" y="6299"/>
                      <a:pt x="1071" y="7962"/>
                      <a:pt x="1546" y="9666"/>
                    </a:cubicBezTo>
                    <a:cubicBezTo>
                      <a:pt x="2021" y="11528"/>
                      <a:pt x="2655" y="13350"/>
                      <a:pt x="3328" y="15132"/>
                    </a:cubicBezTo>
                    <a:cubicBezTo>
                      <a:pt x="3487" y="15608"/>
                      <a:pt x="3487" y="16638"/>
                      <a:pt x="3725" y="17034"/>
                    </a:cubicBezTo>
                    <a:cubicBezTo>
                      <a:pt x="4081" y="17628"/>
                      <a:pt x="4556" y="18024"/>
                      <a:pt x="5071" y="17905"/>
                    </a:cubicBezTo>
                    <a:cubicBezTo>
                      <a:pt x="5349" y="17866"/>
                      <a:pt x="5705" y="17984"/>
                      <a:pt x="5943" y="17628"/>
                    </a:cubicBezTo>
                    <a:cubicBezTo>
                      <a:pt x="6022" y="17430"/>
                      <a:pt x="6220" y="17390"/>
                      <a:pt x="6379" y="16915"/>
                    </a:cubicBezTo>
                    <a:cubicBezTo>
                      <a:pt x="6418" y="16796"/>
                      <a:pt x="6497" y="16677"/>
                      <a:pt x="6577" y="16558"/>
                    </a:cubicBezTo>
                    <a:cubicBezTo>
                      <a:pt x="7210" y="15568"/>
                      <a:pt x="8280" y="13429"/>
                      <a:pt x="9429" y="11052"/>
                    </a:cubicBezTo>
                    <a:cubicBezTo>
                      <a:pt x="10300" y="9151"/>
                      <a:pt x="11251" y="7210"/>
                      <a:pt x="12004" y="5467"/>
                    </a:cubicBezTo>
                    <a:cubicBezTo>
                      <a:pt x="12717" y="3764"/>
                      <a:pt x="13231" y="2298"/>
                      <a:pt x="13469" y="1704"/>
                    </a:cubicBezTo>
                    <a:cubicBezTo>
                      <a:pt x="13509" y="1585"/>
                      <a:pt x="13469" y="1466"/>
                      <a:pt x="13390" y="1426"/>
                    </a:cubicBezTo>
                    <a:cubicBezTo>
                      <a:pt x="13271" y="1347"/>
                      <a:pt x="13152" y="1387"/>
                      <a:pt x="13073" y="1506"/>
                    </a:cubicBezTo>
                    <a:cubicBezTo>
                      <a:pt x="12756" y="2060"/>
                      <a:pt x="11924" y="3328"/>
                      <a:pt x="11013" y="4992"/>
                    </a:cubicBezTo>
                    <a:cubicBezTo>
                      <a:pt x="9548" y="7566"/>
                      <a:pt x="7805" y="10933"/>
                      <a:pt x="6418" y="13271"/>
                    </a:cubicBezTo>
                    <a:cubicBezTo>
                      <a:pt x="6260" y="13548"/>
                      <a:pt x="6141" y="13785"/>
                      <a:pt x="5982" y="14063"/>
                    </a:cubicBezTo>
                    <a:close/>
                    <a:moveTo>
                      <a:pt x="6022" y="15449"/>
                    </a:moveTo>
                    <a:cubicBezTo>
                      <a:pt x="6022" y="15687"/>
                      <a:pt x="6101" y="15845"/>
                      <a:pt x="6299" y="15806"/>
                    </a:cubicBezTo>
                    <a:cubicBezTo>
                      <a:pt x="6458" y="15806"/>
                      <a:pt x="6260" y="15608"/>
                      <a:pt x="6022" y="15449"/>
                    </a:cubicBezTo>
                    <a:close/>
                    <a:moveTo>
                      <a:pt x="5269" y="15212"/>
                    </a:moveTo>
                    <a:cubicBezTo>
                      <a:pt x="5151" y="15251"/>
                      <a:pt x="5071" y="15251"/>
                      <a:pt x="4953" y="15212"/>
                    </a:cubicBezTo>
                    <a:cubicBezTo>
                      <a:pt x="4873" y="15212"/>
                      <a:pt x="4873" y="15410"/>
                      <a:pt x="4754" y="15370"/>
                    </a:cubicBezTo>
                    <a:cubicBezTo>
                      <a:pt x="4636" y="15370"/>
                      <a:pt x="4675" y="15489"/>
                      <a:pt x="4675" y="15568"/>
                    </a:cubicBezTo>
                    <a:cubicBezTo>
                      <a:pt x="4636" y="15608"/>
                      <a:pt x="4754" y="15687"/>
                      <a:pt x="4834" y="15647"/>
                    </a:cubicBezTo>
                    <a:cubicBezTo>
                      <a:pt x="4992" y="15568"/>
                      <a:pt x="5151" y="15410"/>
                      <a:pt x="5269" y="1525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46"/>
            <p:cNvGrpSpPr/>
            <p:nvPr/>
          </p:nvGrpSpPr>
          <p:grpSpPr>
            <a:xfrm rot="-3536740">
              <a:off x="6241435" y="1574748"/>
              <a:ext cx="389554" cy="818176"/>
              <a:chOff x="888825" y="1494250"/>
              <a:chExt cx="513025" cy="1077500"/>
            </a:xfrm>
          </p:grpSpPr>
          <p:sp>
            <p:nvSpPr>
              <p:cNvPr id="511" name="Google Shape;511;p46"/>
              <p:cNvSpPr/>
              <p:nvPr/>
            </p:nvSpPr>
            <p:spPr>
              <a:xfrm>
                <a:off x="996775" y="1494250"/>
                <a:ext cx="405075" cy="98440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39376" extrusionOk="0">
                    <a:moveTo>
                      <a:pt x="1506" y="39296"/>
                    </a:moveTo>
                    <a:cubicBezTo>
                      <a:pt x="1863" y="39059"/>
                      <a:pt x="1783" y="39296"/>
                      <a:pt x="2061" y="38940"/>
                    </a:cubicBezTo>
                    <a:cubicBezTo>
                      <a:pt x="2061" y="38860"/>
                      <a:pt x="2100" y="38781"/>
                      <a:pt x="2100" y="38702"/>
                    </a:cubicBezTo>
                    <a:cubicBezTo>
                      <a:pt x="2179" y="38385"/>
                      <a:pt x="2219" y="38029"/>
                      <a:pt x="2259" y="37672"/>
                    </a:cubicBezTo>
                    <a:lnTo>
                      <a:pt x="2259" y="36642"/>
                    </a:lnTo>
                    <a:cubicBezTo>
                      <a:pt x="2219" y="32760"/>
                      <a:pt x="2496" y="28918"/>
                      <a:pt x="3090" y="25075"/>
                    </a:cubicBezTo>
                    <a:cubicBezTo>
                      <a:pt x="3685" y="21273"/>
                      <a:pt x="4754" y="17589"/>
                      <a:pt x="6220" y="14023"/>
                    </a:cubicBezTo>
                    <a:cubicBezTo>
                      <a:pt x="7567" y="10894"/>
                      <a:pt x="9349" y="7923"/>
                      <a:pt x="11488" y="5269"/>
                    </a:cubicBezTo>
                    <a:cubicBezTo>
                      <a:pt x="12914" y="3407"/>
                      <a:pt x="14459" y="1704"/>
                      <a:pt x="16202" y="159"/>
                    </a:cubicBezTo>
                    <a:cubicBezTo>
                      <a:pt x="16202" y="119"/>
                      <a:pt x="16202" y="80"/>
                      <a:pt x="16202" y="40"/>
                    </a:cubicBezTo>
                    <a:cubicBezTo>
                      <a:pt x="16163" y="1"/>
                      <a:pt x="16083" y="1"/>
                      <a:pt x="16083" y="40"/>
                    </a:cubicBezTo>
                    <a:cubicBezTo>
                      <a:pt x="13588" y="1625"/>
                      <a:pt x="11290" y="3526"/>
                      <a:pt x="9310" y="5705"/>
                    </a:cubicBezTo>
                    <a:cubicBezTo>
                      <a:pt x="6339" y="9112"/>
                      <a:pt x="4081" y="13033"/>
                      <a:pt x="2615" y="17311"/>
                    </a:cubicBezTo>
                    <a:cubicBezTo>
                      <a:pt x="1704" y="19846"/>
                      <a:pt x="1070" y="22461"/>
                      <a:pt x="674" y="25155"/>
                    </a:cubicBezTo>
                    <a:cubicBezTo>
                      <a:pt x="120" y="29116"/>
                      <a:pt x="1" y="33156"/>
                      <a:pt x="318" y="37157"/>
                    </a:cubicBezTo>
                    <a:cubicBezTo>
                      <a:pt x="318" y="37316"/>
                      <a:pt x="357" y="37514"/>
                      <a:pt x="357" y="37672"/>
                    </a:cubicBezTo>
                    <a:cubicBezTo>
                      <a:pt x="436" y="38108"/>
                      <a:pt x="555" y="38504"/>
                      <a:pt x="714" y="38900"/>
                    </a:cubicBezTo>
                    <a:cubicBezTo>
                      <a:pt x="714" y="38940"/>
                      <a:pt x="753" y="38979"/>
                      <a:pt x="793" y="39019"/>
                    </a:cubicBezTo>
                    <a:cubicBezTo>
                      <a:pt x="1110" y="39336"/>
                      <a:pt x="951" y="39138"/>
                      <a:pt x="1348" y="39296"/>
                    </a:cubicBezTo>
                    <a:cubicBezTo>
                      <a:pt x="1348" y="39336"/>
                      <a:pt x="1387" y="39375"/>
                      <a:pt x="1427" y="39375"/>
                    </a:cubicBezTo>
                    <a:cubicBezTo>
                      <a:pt x="1466" y="39375"/>
                      <a:pt x="1506" y="39336"/>
                      <a:pt x="1506" y="392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888825" y="2121125"/>
                <a:ext cx="337725" cy="450625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18025" extrusionOk="0">
                    <a:moveTo>
                      <a:pt x="5982" y="14063"/>
                    </a:moveTo>
                    <a:cubicBezTo>
                      <a:pt x="5190" y="11924"/>
                      <a:pt x="4556" y="9705"/>
                      <a:pt x="3883" y="7527"/>
                    </a:cubicBezTo>
                    <a:cubicBezTo>
                      <a:pt x="3210" y="5348"/>
                      <a:pt x="2536" y="3090"/>
                      <a:pt x="1982" y="793"/>
                    </a:cubicBezTo>
                    <a:cubicBezTo>
                      <a:pt x="1942" y="713"/>
                      <a:pt x="1942" y="634"/>
                      <a:pt x="1863" y="555"/>
                    </a:cubicBezTo>
                    <a:cubicBezTo>
                      <a:pt x="1467" y="159"/>
                      <a:pt x="1427" y="357"/>
                      <a:pt x="912" y="80"/>
                    </a:cubicBezTo>
                    <a:cubicBezTo>
                      <a:pt x="912" y="0"/>
                      <a:pt x="872" y="0"/>
                      <a:pt x="833" y="0"/>
                    </a:cubicBezTo>
                    <a:cubicBezTo>
                      <a:pt x="754" y="0"/>
                      <a:pt x="714" y="40"/>
                      <a:pt x="754" y="119"/>
                    </a:cubicBezTo>
                    <a:cubicBezTo>
                      <a:pt x="358" y="515"/>
                      <a:pt x="239" y="357"/>
                      <a:pt x="41" y="872"/>
                    </a:cubicBezTo>
                    <a:cubicBezTo>
                      <a:pt x="1" y="951"/>
                      <a:pt x="1" y="1070"/>
                      <a:pt x="1" y="1189"/>
                    </a:cubicBezTo>
                    <a:cubicBezTo>
                      <a:pt x="120" y="2298"/>
                      <a:pt x="239" y="3447"/>
                      <a:pt x="437" y="4595"/>
                    </a:cubicBezTo>
                    <a:cubicBezTo>
                      <a:pt x="754" y="6299"/>
                      <a:pt x="1071" y="7962"/>
                      <a:pt x="1546" y="9666"/>
                    </a:cubicBezTo>
                    <a:cubicBezTo>
                      <a:pt x="2021" y="11528"/>
                      <a:pt x="2655" y="13350"/>
                      <a:pt x="3328" y="15132"/>
                    </a:cubicBezTo>
                    <a:cubicBezTo>
                      <a:pt x="3487" y="15608"/>
                      <a:pt x="3487" y="16638"/>
                      <a:pt x="3725" y="17034"/>
                    </a:cubicBezTo>
                    <a:cubicBezTo>
                      <a:pt x="4081" y="17628"/>
                      <a:pt x="4556" y="18024"/>
                      <a:pt x="5071" y="17905"/>
                    </a:cubicBezTo>
                    <a:cubicBezTo>
                      <a:pt x="5349" y="17866"/>
                      <a:pt x="5705" y="17984"/>
                      <a:pt x="5943" y="17628"/>
                    </a:cubicBezTo>
                    <a:cubicBezTo>
                      <a:pt x="6022" y="17430"/>
                      <a:pt x="6220" y="17390"/>
                      <a:pt x="6379" y="16915"/>
                    </a:cubicBezTo>
                    <a:cubicBezTo>
                      <a:pt x="6418" y="16796"/>
                      <a:pt x="6497" y="16677"/>
                      <a:pt x="6577" y="16558"/>
                    </a:cubicBezTo>
                    <a:cubicBezTo>
                      <a:pt x="7210" y="15568"/>
                      <a:pt x="8280" y="13429"/>
                      <a:pt x="9429" y="11052"/>
                    </a:cubicBezTo>
                    <a:cubicBezTo>
                      <a:pt x="10300" y="9151"/>
                      <a:pt x="11251" y="7210"/>
                      <a:pt x="12004" y="5467"/>
                    </a:cubicBezTo>
                    <a:cubicBezTo>
                      <a:pt x="12717" y="3764"/>
                      <a:pt x="13231" y="2298"/>
                      <a:pt x="13469" y="1704"/>
                    </a:cubicBezTo>
                    <a:cubicBezTo>
                      <a:pt x="13509" y="1585"/>
                      <a:pt x="13469" y="1466"/>
                      <a:pt x="13390" y="1426"/>
                    </a:cubicBezTo>
                    <a:cubicBezTo>
                      <a:pt x="13271" y="1347"/>
                      <a:pt x="13152" y="1387"/>
                      <a:pt x="13073" y="1506"/>
                    </a:cubicBezTo>
                    <a:cubicBezTo>
                      <a:pt x="12756" y="2060"/>
                      <a:pt x="11924" y="3328"/>
                      <a:pt x="11013" y="4992"/>
                    </a:cubicBezTo>
                    <a:cubicBezTo>
                      <a:pt x="9548" y="7566"/>
                      <a:pt x="7805" y="10933"/>
                      <a:pt x="6418" y="13271"/>
                    </a:cubicBezTo>
                    <a:cubicBezTo>
                      <a:pt x="6260" y="13548"/>
                      <a:pt x="6141" y="13785"/>
                      <a:pt x="5982" y="14063"/>
                    </a:cubicBezTo>
                    <a:close/>
                    <a:moveTo>
                      <a:pt x="6022" y="15449"/>
                    </a:moveTo>
                    <a:cubicBezTo>
                      <a:pt x="6022" y="15687"/>
                      <a:pt x="6101" y="15845"/>
                      <a:pt x="6299" y="15806"/>
                    </a:cubicBezTo>
                    <a:cubicBezTo>
                      <a:pt x="6458" y="15806"/>
                      <a:pt x="6260" y="15608"/>
                      <a:pt x="6022" y="15449"/>
                    </a:cubicBezTo>
                    <a:close/>
                    <a:moveTo>
                      <a:pt x="5269" y="15212"/>
                    </a:moveTo>
                    <a:cubicBezTo>
                      <a:pt x="5151" y="15251"/>
                      <a:pt x="5071" y="15251"/>
                      <a:pt x="4953" y="15212"/>
                    </a:cubicBezTo>
                    <a:cubicBezTo>
                      <a:pt x="4873" y="15212"/>
                      <a:pt x="4873" y="15410"/>
                      <a:pt x="4754" y="15370"/>
                    </a:cubicBezTo>
                    <a:cubicBezTo>
                      <a:pt x="4636" y="15370"/>
                      <a:pt x="4675" y="15489"/>
                      <a:pt x="4675" y="15568"/>
                    </a:cubicBezTo>
                    <a:cubicBezTo>
                      <a:pt x="4636" y="15608"/>
                      <a:pt x="4754" y="15687"/>
                      <a:pt x="4834" y="15647"/>
                    </a:cubicBezTo>
                    <a:cubicBezTo>
                      <a:pt x="4992" y="15568"/>
                      <a:pt x="5151" y="15410"/>
                      <a:pt x="5269" y="1525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46"/>
          <p:cNvSpPr txBox="1">
            <a:spLocks noGrp="1"/>
          </p:cNvSpPr>
          <p:nvPr>
            <p:ph type="subTitle" idx="1"/>
          </p:nvPr>
        </p:nvSpPr>
        <p:spPr>
          <a:xfrm>
            <a:off x="630050" y="3265589"/>
            <a:ext cx="2395500" cy="1023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Por</a:t>
            </a:r>
            <a:r>
              <a:rPr lang="en" dirty="0"/>
              <a:t> me dar a oportunidade e me encorajar a realizar os meus sonhos</a:t>
            </a:r>
            <a:endParaRPr dirty="0"/>
          </a:p>
        </p:txBody>
      </p:sp>
      <p:sp>
        <p:nvSpPr>
          <p:cNvPr id="517" name="Google Shape;517;p46"/>
          <p:cNvSpPr txBox="1">
            <a:spLocks noGrp="1"/>
          </p:cNvSpPr>
          <p:nvPr>
            <p:ph type="title"/>
          </p:nvPr>
        </p:nvSpPr>
        <p:spPr>
          <a:xfrm>
            <a:off x="630050" y="2854752"/>
            <a:ext cx="2395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MAMÃE</a:t>
            </a:r>
            <a:endParaRPr dirty="0"/>
          </a:p>
        </p:txBody>
      </p:sp>
      <p:sp>
        <p:nvSpPr>
          <p:cNvPr id="518" name="Google Shape;518;p46"/>
          <p:cNvSpPr txBox="1">
            <a:spLocks noGrp="1"/>
          </p:cNvSpPr>
          <p:nvPr>
            <p:ph type="title" idx="7"/>
          </p:nvPr>
        </p:nvSpPr>
        <p:spPr>
          <a:xfrm>
            <a:off x="2030499" y="707744"/>
            <a:ext cx="4928068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521" name="Google Shape;521;p46"/>
          <p:cNvSpPr txBox="1">
            <a:spLocks noGrp="1"/>
          </p:cNvSpPr>
          <p:nvPr>
            <p:ph type="subTitle" idx="4"/>
          </p:nvPr>
        </p:nvSpPr>
        <p:spPr>
          <a:xfrm>
            <a:off x="6450563" y="3389446"/>
            <a:ext cx="2395500" cy="1023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Por ser maravilhosa todos os dias e conseguir me alegrar nos melhores momentos</a:t>
            </a:r>
            <a:endParaRPr dirty="0"/>
          </a:p>
        </p:txBody>
      </p:sp>
      <p:sp>
        <p:nvSpPr>
          <p:cNvPr id="522" name="Google Shape;522;p46"/>
          <p:cNvSpPr txBox="1">
            <a:spLocks noGrp="1"/>
          </p:cNvSpPr>
          <p:nvPr>
            <p:ph type="title" idx="5"/>
          </p:nvPr>
        </p:nvSpPr>
        <p:spPr>
          <a:xfrm>
            <a:off x="6375187" y="2924146"/>
            <a:ext cx="23955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KETLYN</a:t>
            </a:r>
            <a:endParaRPr dirty="0"/>
          </a:p>
        </p:txBody>
      </p:sp>
      <p:sp>
        <p:nvSpPr>
          <p:cNvPr id="523" name="Google Shape;523;p46"/>
          <p:cNvSpPr txBox="1">
            <a:spLocks noGrp="1"/>
          </p:cNvSpPr>
          <p:nvPr>
            <p:ph type="subTitle" idx="6"/>
          </p:nvPr>
        </p:nvSpPr>
        <p:spPr>
          <a:xfrm>
            <a:off x="2458450" y="1928969"/>
            <a:ext cx="40332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As duas mulheres que me fazer continuar</a:t>
            </a:r>
            <a:endParaRPr dirty="0"/>
          </a:p>
        </p:txBody>
      </p:sp>
      <p:grpSp>
        <p:nvGrpSpPr>
          <p:cNvPr id="524" name="Google Shape;524;p46"/>
          <p:cNvGrpSpPr/>
          <p:nvPr/>
        </p:nvGrpSpPr>
        <p:grpSpPr>
          <a:xfrm>
            <a:off x="7193898" y="2286560"/>
            <a:ext cx="609922" cy="614394"/>
            <a:chOff x="1208900" y="238350"/>
            <a:chExt cx="5199675" cy="5237800"/>
          </a:xfrm>
        </p:grpSpPr>
        <p:sp>
          <p:nvSpPr>
            <p:cNvPr id="525" name="Google Shape;525;p46"/>
            <p:cNvSpPr/>
            <p:nvPr/>
          </p:nvSpPr>
          <p:spPr>
            <a:xfrm>
              <a:off x="4505175" y="3654150"/>
              <a:ext cx="1903400" cy="1822000"/>
            </a:xfrm>
            <a:custGeom>
              <a:avLst/>
              <a:gdLst/>
              <a:ahLst/>
              <a:cxnLst/>
              <a:rect l="l" t="t" r="r" b="b"/>
              <a:pathLst>
                <a:path w="76136" h="72880" extrusionOk="0">
                  <a:moveTo>
                    <a:pt x="40614" y="28526"/>
                  </a:moveTo>
                  <a:cubicBezTo>
                    <a:pt x="41371" y="28526"/>
                    <a:pt x="42127" y="28816"/>
                    <a:pt x="42707" y="29396"/>
                  </a:cubicBezTo>
                  <a:cubicBezTo>
                    <a:pt x="43866" y="30555"/>
                    <a:pt x="43866" y="32471"/>
                    <a:pt x="42707" y="33631"/>
                  </a:cubicBezTo>
                  <a:lnTo>
                    <a:pt x="33732" y="42606"/>
                  </a:lnTo>
                  <a:cubicBezTo>
                    <a:pt x="33152" y="43186"/>
                    <a:pt x="32396" y="43476"/>
                    <a:pt x="31639" y="43476"/>
                  </a:cubicBezTo>
                  <a:cubicBezTo>
                    <a:pt x="30883" y="43476"/>
                    <a:pt x="30127" y="43186"/>
                    <a:pt x="29547" y="42606"/>
                  </a:cubicBezTo>
                  <a:cubicBezTo>
                    <a:pt x="28387" y="41446"/>
                    <a:pt x="28387" y="39530"/>
                    <a:pt x="29547" y="38371"/>
                  </a:cubicBezTo>
                  <a:lnTo>
                    <a:pt x="38522" y="29396"/>
                  </a:lnTo>
                  <a:cubicBezTo>
                    <a:pt x="39102" y="28816"/>
                    <a:pt x="39858" y="28526"/>
                    <a:pt x="40614" y="28526"/>
                  </a:cubicBezTo>
                  <a:close/>
                  <a:moveTo>
                    <a:pt x="53522" y="41434"/>
                  </a:moveTo>
                  <a:cubicBezTo>
                    <a:pt x="54278" y="41434"/>
                    <a:pt x="55035" y="41724"/>
                    <a:pt x="55615" y="42303"/>
                  </a:cubicBezTo>
                  <a:cubicBezTo>
                    <a:pt x="56774" y="43463"/>
                    <a:pt x="56774" y="45379"/>
                    <a:pt x="55615" y="46539"/>
                  </a:cubicBezTo>
                  <a:lnTo>
                    <a:pt x="46640" y="55514"/>
                  </a:lnTo>
                  <a:cubicBezTo>
                    <a:pt x="46060" y="56094"/>
                    <a:pt x="45303" y="56383"/>
                    <a:pt x="44547" y="56383"/>
                  </a:cubicBezTo>
                  <a:cubicBezTo>
                    <a:pt x="43791" y="56383"/>
                    <a:pt x="43034" y="56094"/>
                    <a:pt x="42455" y="55514"/>
                  </a:cubicBezTo>
                  <a:cubicBezTo>
                    <a:pt x="41295" y="54354"/>
                    <a:pt x="41295" y="52438"/>
                    <a:pt x="42455" y="51278"/>
                  </a:cubicBezTo>
                  <a:lnTo>
                    <a:pt x="51430" y="42303"/>
                  </a:lnTo>
                  <a:cubicBezTo>
                    <a:pt x="52009" y="41724"/>
                    <a:pt x="52766" y="41434"/>
                    <a:pt x="53522" y="41434"/>
                  </a:cubicBezTo>
                  <a:close/>
                  <a:moveTo>
                    <a:pt x="32503" y="0"/>
                  </a:moveTo>
                  <a:cubicBezTo>
                    <a:pt x="32232" y="0"/>
                    <a:pt x="31967" y="101"/>
                    <a:pt x="31765" y="303"/>
                  </a:cubicBezTo>
                  <a:lnTo>
                    <a:pt x="404" y="31614"/>
                  </a:lnTo>
                  <a:cubicBezTo>
                    <a:pt x="0" y="32018"/>
                    <a:pt x="0" y="32723"/>
                    <a:pt x="404" y="33127"/>
                  </a:cubicBezTo>
                  <a:lnTo>
                    <a:pt x="9782" y="42455"/>
                  </a:lnTo>
                  <a:cubicBezTo>
                    <a:pt x="9984" y="42682"/>
                    <a:pt x="10248" y="42795"/>
                    <a:pt x="10519" y="42795"/>
                  </a:cubicBezTo>
                  <a:cubicBezTo>
                    <a:pt x="10790" y="42795"/>
                    <a:pt x="11068" y="42682"/>
                    <a:pt x="11294" y="42455"/>
                  </a:cubicBezTo>
                  <a:lnTo>
                    <a:pt x="16084" y="37665"/>
                  </a:lnTo>
                  <a:cubicBezTo>
                    <a:pt x="16286" y="37463"/>
                    <a:pt x="16551" y="37362"/>
                    <a:pt x="16822" y="37362"/>
                  </a:cubicBezTo>
                  <a:cubicBezTo>
                    <a:pt x="17093" y="37362"/>
                    <a:pt x="17370" y="37463"/>
                    <a:pt x="17597" y="37665"/>
                  </a:cubicBezTo>
                  <a:lnTo>
                    <a:pt x="43110" y="63228"/>
                  </a:lnTo>
                  <a:cubicBezTo>
                    <a:pt x="49785" y="69903"/>
                    <a:pt x="53186" y="72880"/>
                    <a:pt x="56241" y="72880"/>
                  </a:cubicBezTo>
                  <a:cubicBezTo>
                    <a:pt x="59047" y="72880"/>
                    <a:pt x="61561" y="70367"/>
                    <a:pt x="66052" y="65900"/>
                  </a:cubicBezTo>
                  <a:cubicBezTo>
                    <a:pt x="75380" y="56573"/>
                    <a:pt x="76136" y="55766"/>
                    <a:pt x="63329" y="42959"/>
                  </a:cubicBezTo>
                  <a:lnTo>
                    <a:pt x="37816" y="17446"/>
                  </a:lnTo>
                  <a:cubicBezTo>
                    <a:pt x="37413" y="17042"/>
                    <a:pt x="37413" y="16337"/>
                    <a:pt x="37816" y="15933"/>
                  </a:cubicBezTo>
                  <a:lnTo>
                    <a:pt x="42606" y="11143"/>
                  </a:lnTo>
                  <a:cubicBezTo>
                    <a:pt x="43009" y="10740"/>
                    <a:pt x="43009" y="10034"/>
                    <a:pt x="42606" y="9631"/>
                  </a:cubicBezTo>
                  <a:lnTo>
                    <a:pt x="33278" y="303"/>
                  </a:lnTo>
                  <a:cubicBezTo>
                    <a:pt x="33051" y="101"/>
                    <a:pt x="32774" y="0"/>
                    <a:pt x="3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3961875" y="3216050"/>
              <a:ext cx="956775" cy="851700"/>
            </a:xfrm>
            <a:custGeom>
              <a:avLst/>
              <a:gdLst/>
              <a:ahLst/>
              <a:cxnLst/>
              <a:rect l="l" t="t" r="r" b="b"/>
              <a:pathLst>
                <a:path w="38271" h="34068" extrusionOk="0">
                  <a:moveTo>
                    <a:pt x="19618" y="0"/>
                  </a:moveTo>
                  <a:cubicBezTo>
                    <a:pt x="19401" y="0"/>
                    <a:pt x="19133" y="96"/>
                    <a:pt x="18808" y="381"/>
                  </a:cubicBezTo>
                  <a:cubicBezTo>
                    <a:pt x="12354" y="5978"/>
                    <a:pt x="6757" y="10616"/>
                    <a:pt x="757" y="15406"/>
                  </a:cubicBezTo>
                  <a:cubicBezTo>
                    <a:pt x="455" y="15659"/>
                    <a:pt x="1" y="16264"/>
                    <a:pt x="606" y="16717"/>
                  </a:cubicBezTo>
                  <a:cubicBezTo>
                    <a:pt x="10841" y="24785"/>
                    <a:pt x="18304" y="30281"/>
                    <a:pt x="21984" y="32953"/>
                  </a:cubicBezTo>
                  <a:cubicBezTo>
                    <a:pt x="22865" y="33605"/>
                    <a:pt x="23492" y="34067"/>
                    <a:pt x="24071" y="34067"/>
                  </a:cubicBezTo>
                  <a:cubicBezTo>
                    <a:pt x="24387" y="34067"/>
                    <a:pt x="24689" y="33929"/>
                    <a:pt x="25010" y="33608"/>
                  </a:cubicBezTo>
                  <a:cubicBezTo>
                    <a:pt x="28136" y="30482"/>
                    <a:pt x="34035" y="24583"/>
                    <a:pt x="37363" y="21255"/>
                  </a:cubicBezTo>
                  <a:cubicBezTo>
                    <a:pt x="38270" y="20348"/>
                    <a:pt x="38069" y="19541"/>
                    <a:pt x="37161" y="18583"/>
                  </a:cubicBezTo>
                  <a:cubicBezTo>
                    <a:pt x="34489" y="15709"/>
                    <a:pt x="28085" y="8801"/>
                    <a:pt x="20270" y="331"/>
                  </a:cubicBezTo>
                  <a:cubicBezTo>
                    <a:pt x="20150" y="210"/>
                    <a:pt x="19940" y="0"/>
                    <a:pt x="19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1684125" y="238350"/>
              <a:ext cx="1992900" cy="2697050"/>
            </a:xfrm>
            <a:custGeom>
              <a:avLst/>
              <a:gdLst/>
              <a:ahLst/>
              <a:cxnLst/>
              <a:rect l="l" t="t" r="r" b="b"/>
              <a:pathLst>
                <a:path w="79716" h="107882" extrusionOk="0">
                  <a:moveTo>
                    <a:pt x="6566" y="0"/>
                  </a:moveTo>
                  <a:cubicBezTo>
                    <a:pt x="5935" y="0"/>
                    <a:pt x="5321" y="487"/>
                    <a:pt x="4941" y="2008"/>
                  </a:cubicBezTo>
                  <a:cubicBezTo>
                    <a:pt x="3227" y="9067"/>
                    <a:pt x="0" y="25353"/>
                    <a:pt x="7614" y="47639"/>
                  </a:cubicBezTo>
                  <a:cubicBezTo>
                    <a:pt x="13412" y="64580"/>
                    <a:pt x="35244" y="87371"/>
                    <a:pt x="57782" y="107489"/>
                  </a:cubicBezTo>
                  <a:cubicBezTo>
                    <a:pt x="57969" y="107675"/>
                    <a:pt x="58329" y="107881"/>
                    <a:pt x="58731" y="107881"/>
                  </a:cubicBezTo>
                  <a:cubicBezTo>
                    <a:pt x="58980" y="107881"/>
                    <a:pt x="59246" y="107802"/>
                    <a:pt x="59497" y="107590"/>
                  </a:cubicBezTo>
                  <a:cubicBezTo>
                    <a:pt x="66354" y="100178"/>
                    <a:pt x="72505" y="93522"/>
                    <a:pt x="79363" y="86161"/>
                  </a:cubicBezTo>
                  <a:cubicBezTo>
                    <a:pt x="79716" y="85707"/>
                    <a:pt x="79413" y="84951"/>
                    <a:pt x="79161" y="84698"/>
                  </a:cubicBezTo>
                  <a:cubicBezTo>
                    <a:pt x="73867" y="79001"/>
                    <a:pt x="69228" y="74060"/>
                    <a:pt x="65951" y="70530"/>
                  </a:cubicBezTo>
                  <a:cubicBezTo>
                    <a:pt x="50018" y="53437"/>
                    <a:pt x="8874" y="1554"/>
                    <a:pt x="8874" y="1554"/>
                  </a:cubicBezTo>
                  <a:cubicBezTo>
                    <a:pt x="8874" y="1554"/>
                    <a:pt x="7693" y="0"/>
                    <a:pt x="6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2698825" y="238350"/>
              <a:ext cx="3234550" cy="3829400"/>
            </a:xfrm>
            <a:custGeom>
              <a:avLst/>
              <a:gdLst/>
              <a:ahLst/>
              <a:cxnLst/>
              <a:rect l="l" t="t" r="r" b="b"/>
              <a:pathLst>
                <a:path w="129382" h="153176" extrusionOk="0">
                  <a:moveTo>
                    <a:pt x="122815" y="0"/>
                  </a:moveTo>
                  <a:cubicBezTo>
                    <a:pt x="121688" y="0"/>
                    <a:pt x="120507" y="1554"/>
                    <a:pt x="120507" y="1554"/>
                  </a:cubicBezTo>
                  <a:cubicBezTo>
                    <a:pt x="120507" y="1554"/>
                    <a:pt x="79414" y="53437"/>
                    <a:pt x="63431" y="70530"/>
                  </a:cubicBezTo>
                  <a:cubicBezTo>
                    <a:pt x="49111" y="85909"/>
                    <a:pt x="9026" y="129170"/>
                    <a:pt x="1110" y="137691"/>
                  </a:cubicBezTo>
                  <a:cubicBezTo>
                    <a:pt x="253" y="138649"/>
                    <a:pt x="1" y="139456"/>
                    <a:pt x="908" y="140363"/>
                  </a:cubicBezTo>
                  <a:cubicBezTo>
                    <a:pt x="4236" y="143691"/>
                    <a:pt x="10186" y="149590"/>
                    <a:pt x="13262" y="152716"/>
                  </a:cubicBezTo>
                  <a:cubicBezTo>
                    <a:pt x="13582" y="153037"/>
                    <a:pt x="13884" y="153175"/>
                    <a:pt x="14201" y="153175"/>
                  </a:cubicBezTo>
                  <a:cubicBezTo>
                    <a:pt x="14779" y="153175"/>
                    <a:pt x="15407" y="152713"/>
                    <a:pt x="16287" y="152061"/>
                  </a:cubicBezTo>
                  <a:cubicBezTo>
                    <a:pt x="30354" y="141826"/>
                    <a:pt x="109919" y="82429"/>
                    <a:pt x="121768" y="47639"/>
                  </a:cubicBezTo>
                  <a:cubicBezTo>
                    <a:pt x="129381" y="25353"/>
                    <a:pt x="126205" y="9067"/>
                    <a:pt x="124440" y="2008"/>
                  </a:cubicBezTo>
                  <a:cubicBezTo>
                    <a:pt x="124060" y="487"/>
                    <a:pt x="123446" y="0"/>
                    <a:pt x="122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208900" y="3654150"/>
              <a:ext cx="1903400" cy="1822000"/>
            </a:xfrm>
            <a:custGeom>
              <a:avLst/>
              <a:gdLst/>
              <a:ahLst/>
              <a:cxnLst/>
              <a:rect l="l" t="t" r="r" b="b"/>
              <a:pathLst>
                <a:path w="76136" h="72880" extrusionOk="0">
                  <a:moveTo>
                    <a:pt x="35547" y="28526"/>
                  </a:moveTo>
                  <a:cubicBezTo>
                    <a:pt x="36316" y="28526"/>
                    <a:pt x="37085" y="28816"/>
                    <a:pt x="37665" y="29396"/>
                  </a:cubicBezTo>
                  <a:lnTo>
                    <a:pt x="46640" y="38371"/>
                  </a:lnTo>
                  <a:cubicBezTo>
                    <a:pt x="47799" y="39530"/>
                    <a:pt x="47799" y="41446"/>
                    <a:pt x="46640" y="42606"/>
                  </a:cubicBezTo>
                  <a:cubicBezTo>
                    <a:pt x="46060" y="43186"/>
                    <a:pt x="45291" y="43476"/>
                    <a:pt x="44522" y="43476"/>
                  </a:cubicBezTo>
                  <a:cubicBezTo>
                    <a:pt x="43753" y="43476"/>
                    <a:pt x="42984" y="43186"/>
                    <a:pt x="42404" y="42606"/>
                  </a:cubicBezTo>
                  <a:lnTo>
                    <a:pt x="33429" y="33631"/>
                  </a:lnTo>
                  <a:cubicBezTo>
                    <a:pt x="32270" y="32471"/>
                    <a:pt x="32270" y="30555"/>
                    <a:pt x="33429" y="29396"/>
                  </a:cubicBezTo>
                  <a:cubicBezTo>
                    <a:pt x="34009" y="28816"/>
                    <a:pt x="34778" y="28526"/>
                    <a:pt x="35547" y="28526"/>
                  </a:cubicBezTo>
                  <a:close/>
                  <a:moveTo>
                    <a:pt x="22639" y="41434"/>
                  </a:moveTo>
                  <a:cubicBezTo>
                    <a:pt x="23408" y="41434"/>
                    <a:pt x="24177" y="41724"/>
                    <a:pt x="24757" y="42303"/>
                  </a:cubicBezTo>
                  <a:lnTo>
                    <a:pt x="33732" y="51278"/>
                  </a:lnTo>
                  <a:cubicBezTo>
                    <a:pt x="34892" y="52438"/>
                    <a:pt x="34892" y="54354"/>
                    <a:pt x="33732" y="55514"/>
                  </a:cubicBezTo>
                  <a:cubicBezTo>
                    <a:pt x="33152" y="56094"/>
                    <a:pt x="32383" y="56383"/>
                    <a:pt x="31614" y="56383"/>
                  </a:cubicBezTo>
                  <a:cubicBezTo>
                    <a:pt x="30845" y="56383"/>
                    <a:pt x="30076" y="56094"/>
                    <a:pt x="29497" y="55514"/>
                  </a:cubicBezTo>
                  <a:lnTo>
                    <a:pt x="20522" y="46539"/>
                  </a:lnTo>
                  <a:cubicBezTo>
                    <a:pt x="19362" y="45379"/>
                    <a:pt x="19362" y="43463"/>
                    <a:pt x="20522" y="42303"/>
                  </a:cubicBezTo>
                  <a:cubicBezTo>
                    <a:pt x="21101" y="41724"/>
                    <a:pt x="21870" y="41434"/>
                    <a:pt x="22639" y="41434"/>
                  </a:cubicBezTo>
                  <a:close/>
                  <a:moveTo>
                    <a:pt x="43665" y="0"/>
                  </a:moveTo>
                  <a:cubicBezTo>
                    <a:pt x="43388" y="0"/>
                    <a:pt x="43110" y="101"/>
                    <a:pt x="42909" y="303"/>
                  </a:cubicBezTo>
                  <a:lnTo>
                    <a:pt x="33530" y="9631"/>
                  </a:lnTo>
                  <a:cubicBezTo>
                    <a:pt x="33127" y="10034"/>
                    <a:pt x="33127" y="10740"/>
                    <a:pt x="33530" y="11143"/>
                  </a:cubicBezTo>
                  <a:lnTo>
                    <a:pt x="38371" y="15933"/>
                  </a:lnTo>
                  <a:cubicBezTo>
                    <a:pt x="38774" y="16337"/>
                    <a:pt x="38774" y="17042"/>
                    <a:pt x="38320" y="17446"/>
                  </a:cubicBezTo>
                  <a:lnTo>
                    <a:pt x="12807" y="42959"/>
                  </a:lnTo>
                  <a:cubicBezTo>
                    <a:pt x="0" y="55766"/>
                    <a:pt x="757" y="56573"/>
                    <a:pt x="10135" y="65900"/>
                  </a:cubicBezTo>
                  <a:cubicBezTo>
                    <a:pt x="14601" y="70367"/>
                    <a:pt x="17103" y="72880"/>
                    <a:pt x="19902" y="72880"/>
                  </a:cubicBezTo>
                  <a:cubicBezTo>
                    <a:pt x="22950" y="72880"/>
                    <a:pt x="26351" y="69903"/>
                    <a:pt x="33026" y="63228"/>
                  </a:cubicBezTo>
                  <a:lnTo>
                    <a:pt x="58589" y="37665"/>
                  </a:lnTo>
                  <a:cubicBezTo>
                    <a:pt x="58791" y="37463"/>
                    <a:pt x="59068" y="37362"/>
                    <a:pt x="59346" y="37362"/>
                  </a:cubicBezTo>
                  <a:cubicBezTo>
                    <a:pt x="59623" y="37362"/>
                    <a:pt x="59900" y="37463"/>
                    <a:pt x="60102" y="37665"/>
                  </a:cubicBezTo>
                  <a:lnTo>
                    <a:pt x="64892" y="42455"/>
                  </a:lnTo>
                  <a:cubicBezTo>
                    <a:pt x="65094" y="42682"/>
                    <a:pt x="65371" y="42795"/>
                    <a:pt x="65648" y="42795"/>
                  </a:cubicBezTo>
                  <a:cubicBezTo>
                    <a:pt x="65926" y="42795"/>
                    <a:pt x="66203" y="42682"/>
                    <a:pt x="66405" y="42455"/>
                  </a:cubicBezTo>
                  <a:lnTo>
                    <a:pt x="75733" y="33127"/>
                  </a:lnTo>
                  <a:cubicBezTo>
                    <a:pt x="76136" y="32723"/>
                    <a:pt x="76136" y="32018"/>
                    <a:pt x="75733" y="31614"/>
                  </a:cubicBezTo>
                  <a:lnTo>
                    <a:pt x="44421" y="303"/>
                  </a:lnTo>
                  <a:cubicBezTo>
                    <a:pt x="44220" y="101"/>
                    <a:pt x="43942" y="0"/>
                    <a:pt x="43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46"/>
          <p:cNvGrpSpPr/>
          <p:nvPr/>
        </p:nvGrpSpPr>
        <p:grpSpPr>
          <a:xfrm>
            <a:off x="1542806" y="2154530"/>
            <a:ext cx="610070" cy="665168"/>
            <a:chOff x="1405350" y="238125"/>
            <a:chExt cx="4755025" cy="5184475"/>
          </a:xfrm>
        </p:grpSpPr>
        <p:sp>
          <p:nvSpPr>
            <p:cNvPr id="539" name="Google Shape;539;p46"/>
            <p:cNvSpPr/>
            <p:nvPr/>
          </p:nvSpPr>
          <p:spPr>
            <a:xfrm>
              <a:off x="1405350" y="3505250"/>
              <a:ext cx="4755025" cy="1917350"/>
            </a:xfrm>
            <a:custGeom>
              <a:avLst/>
              <a:gdLst/>
              <a:ahLst/>
              <a:cxnLst/>
              <a:rect l="l" t="t" r="r" b="b"/>
              <a:pathLst>
                <a:path w="190201" h="76694" extrusionOk="0">
                  <a:moveTo>
                    <a:pt x="58618" y="1"/>
                  </a:moveTo>
                  <a:cubicBezTo>
                    <a:pt x="52247" y="1"/>
                    <a:pt x="44648" y="4201"/>
                    <a:pt x="41722" y="9345"/>
                  </a:cubicBezTo>
                  <a:cubicBezTo>
                    <a:pt x="38796" y="14443"/>
                    <a:pt x="31764" y="21003"/>
                    <a:pt x="26100" y="23929"/>
                  </a:cubicBezTo>
                  <a:lnTo>
                    <a:pt x="5711" y="34312"/>
                  </a:lnTo>
                  <a:cubicBezTo>
                    <a:pt x="1" y="37191"/>
                    <a:pt x="567" y="40117"/>
                    <a:pt x="6891" y="40778"/>
                  </a:cubicBezTo>
                  <a:lnTo>
                    <a:pt x="29687" y="43138"/>
                  </a:lnTo>
                  <a:cubicBezTo>
                    <a:pt x="29687" y="43138"/>
                    <a:pt x="31622" y="43421"/>
                    <a:pt x="31622" y="45356"/>
                  </a:cubicBezTo>
                  <a:lnTo>
                    <a:pt x="31622" y="76033"/>
                  </a:lnTo>
                  <a:cubicBezTo>
                    <a:pt x="31622" y="76411"/>
                    <a:pt x="31905" y="76694"/>
                    <a:pt x="32283" y="76694"/>
                  </a:cubicBezTo>
                  <a:lnTo>
                    <a:pt x="42477" y="76694"/>
                  </a:lnTo>
                  <a:cubicBezTo>
                    <a:pt x="42855" y="76694"/>
                    <a:pt x="43185" y="76411"/>
                    <a:pt x="43185" y="76033"/>
                  </a:cubicBezTo>
                  <a:lnTo>
                    <a:pt x="43185" y="57344"/>
                  </a:lnTo>
                  <a:cubicBezTo>
                    <a:pt x="43185" y="56966"/>
                    <a:pt x="43468" y="56683"/>
                    <a:pt x="43846" y="56683"/>
                  </a:cubicBezTo>
                  <a:lnTo>
                    <a:pt x="67066" y="56683"/>
                  </a:lnTo>
                  <a:cubicBezTo>
                    <a:pt x="67444" y="56683"/>
                    <a:pt x="67727" y="56966"/>
                    <a:pt x="67727" y="57344"/>
                  </a:cubicBezTo>
                  <a:lnTo>
                    <a:pt x="67727" y="76033"/>
                  </a:lnTo>
                  <a:cubicBezTo>
                    <a:pt x="67727" y="76411"/>
                    <a:pt x="68057" y="76694"/>
                    <a:pt x="68435" y="76694"/>
                  </a:cubicBezTo>
                  <a:lnTo>
                    <a:pt x="83537" y="76694"/>
                  </a:lnTo>
                  <a:cubicBezTo>
                    <a:pt x="83868" y="76694"/>
                    <a:pt x="84198" y="76411"/>
                    <a:pt x="84198" y="76033"/>
                  </a:cubicBezTo>
                  <a:lnTo>
                    <a:pt x="84198" y="57344"/>
                  </a:lnTo>
                  <a:cubicBezTo>
                    <a:pt x="84198" y="56966"/>
                    <a:pt x="84481" y="56683"/>
                    <a:pt x="84859" y="56683"/>
                  </a:cubicBezTo>
                  <a:lnTo>
                    <a:pt x="108079" y="56683"/>
                  </a:lnTo>
                  <a:cubicBezTo>
                    <a:pt x="108457" y="56683"/>
                    <a:pt x="108740" y="56966"/>
                    <a:pt x="108740" y="57344"/>
                  </a:cubicBezTo>
                  <a:lnTo>
                    <a:pt x="108740" y="76033"/>
                  </a:lnTo>
                  <a:cubicBezTo>
                    <a:pt x="108740" y="76411"/>
                    <a:pt x="109071" y="76694"/>
                    <a:pt x="109448" y="76694"/>
                  </a:cubicBezTo>
                  <a:lnTo>
                    <a:pt x="123182" y="76694"/>
                  </a:lnTo>
                  <a:cubicBezTo>
                    <a:pt x="123560" y="76694"/>
                    <a:pt x="123843" y="76411"/>
                    <a:pt x="123843" y="76033"/>
                  </a:cubicBezTo>
                  <a:lnTo>
                    <a:pt x="123843" y="57344"/>
                  </a:lnTo>
                  <a:cubicBezTo>
                    <a:pt x="123843" y="56966"/>
                    <a:pt x="124173" y="56683"/>
                    <a:pt x="124551" y="56683"/>
                  </a:cubicBezTo>
                  <a:lnTo>
                    <a:pt x="147724" y="56683"/>
                  </a:lnTo>
                  <a:cubicBezTo>
                    <a:pt x="148102" y="56683"/>
                    <a:pt x="148432" y="56966"/>
                    <a:pt x="148432" y="57344"/>
                  </a:cubicBezTo>
                  <a:lnTo>
                    <a:pt x="148432" y="76033"/>
                  </a:lnTo>
                  <a:cubicBezTo>
                    <a:pt x="148432" y="76411"/>
                    <a:pt x="148715" y="76694"/>
                    <a:pt x="149093" y="76694"/>
                  </a:cubicBezTo>
                  <a:lnTo>
                    <a:pt x="157918" y="76694"/>
                  </a:lnTo>
                  <a:cubicBezTo>
                    <a:pt x="158296" y="76694"/>
                    <a:pt x="158579" y="76411"/>
                    <a:pt x="158579" y="76033"/>
                  </a:cubicBezTo>
                  <a:lnTo>
                    <a:pt x="158579" y="44742"/>
                  </a:lnTo>
                  <a:cubicBezTo>
                    <a:pt x="158579" y="43421"/>
                    <a:pt x="159948" y="43279"/>
                    <a:pt x="159948" y="43279"/>
                  </a:cubicBezTo>
                  <a:lnTo>
                    <a:pt x="183310" y="40825"/>
                  </a:lnTo>
                  <a:cubicBezTo>
                    <a:pt x="189681" y="40117"/>
                    <a:pt x="190200" y="37238"/>
                    <a:pt x="184490" y="34312"/>
                  </a:cubicBezTo>
                  <a:lnTo>
                    <a:pt x="161930" y="22891"/>
                  </a:lnTo>
                  <a:cubicBezTo>
                    <a:pt x="156219" y="19964"/>
                    <a:pt x="149565" y="13640"/>
                    <a:pt x="147110" y="8826"/>
                  </a:cubicBezTo>
                  <a:cubicBezTo>
                    <a:pt x="144656" y="3965"/>
                    <a:pt x="137435" y="1"/>
                    <a:pt x="13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2202975" y="2043350"/>
              <a:ext cx="3159775" cy="1274325"/>
            </a:xfrm>
            <a:custGeom>
              <a:avLst/>
              <a:gdLst/>
              <a:ahLst/>
              <a:cxnLst/>
              <a:rect l="l" t="t" r="r" b="b"/>
              <a:pathLst>
                <a:path w="126391" h="50973" extrusionOk="0">
                  <a:moveTo>
                    <a:pt x="38937" y="1"/>
                  </a:moveTo>
                  <a:cubicBezTo>
                    <a:pt x="34736" y="1"/>
                    <a:pt x="29686" y="2785"/>
                    <a:pt x="27751" y="6231"/>
                  </a:cubicBezTo>
                  <a:cubicBezTo>
                    <a:pt x="25816" y="9629"/>
                    <a:pt x="21144" y="13971"/>
                    <a:pt x="17321" y="15906"/>
                  </a:cubicBezTo>
                  <a:lnTo>
                    <a:pt x="3823" y="22796"/>
                  </a:lnTo>
                  <a:cubicBezTo>
                    <a:pt x="0" y="24731"/>
                    <a:pt x="378" y="26667"/>
                    <a:pt x="4625" y="27091"/>
                  </a:cubicBezTo>
                  <a:lnTo>
                    <a:pt x="19728" y="28696"/>
                  </a:lnTo>
                  <a:cubicBezTo>
                    <a:pt x="19728" y="28696"/>
                    <a:pt x="21002" y="28838"/>
                    <a:pt x="21002" y="30112"/>
                  </a:cubicBezTo>
                  <a:lnTo>
                    <a:pt x="21002" y="50500"/>
                  </a:lnTo>
                  <a:cubicBezTo>
                    <a:pt x="21002" y="50784"/>
                    <a:pt x="21238" y="50972"/>
                    <a:pt x="21474" y="50972"/>
                  </a:cubicBezTo>
                  <a:lnTo>
                    <a:pt x="28223" y="50972"/>
                  </a:lnTo>
                  <a:cubicBezTo>
                    <a:pt x="28506" y="50972"/>
                    <a:pt x="28695" y="50784"/>
                    <a:pt x="28695" y="50500"/>
                  </a:cubicBezTo>
                  <a:lnTo>
                    <a:pt x="28695" y="38088"/>
                  </a:lnTo>
                  <a:cubicBezTo>
                    <a:pt x="28695" y="37852"/>
                    <a:pt x="28884" y="37663"/>
                    <a:pt x="29167" y="37663"/>
                  </a:cubicBezTo>
                  <a:lnTo>
                    <a:pt x="44553" y="37663"/>
                  </a:lnTo>
                  <a:cubicBezTo>
                    <a:pt x="44789" y="37663"/>
                    <a:pt x="45025" y="37852"/>
                    <a:pt x="45025" y="38088"/>
                  </a:cubicBezTo>
                  <a:lnTo>
                    <a:pt x="45025" y="50500"/>
                  </a:lnTo>
                  <a:cubicBezTo>
                    <a:pt x="45025" y="50784"/>
                    <a:pt x="45214" y="50972"/>
                    <a:pt x="45450" y="50972"/>
                  </a:cubicBezTo>
                  <a:lnTo>
                    <a:pt x="55503" y="50972"/>
                  </a:lnTo>
                  <a:cubicBezTo>
                    <a:pt x="55739" y="50972"/>
                    <a:pt x="55975" y="50784"/>
                    <a:pt x="55975" y="50500"/>
                  </a:cubicBezTo>
                  <a:lnTo>
                    <a:pt x="55975" y="38088"/>
                  </a:lnTo>
                  <a:cubicBezTo>
                    <a:pt x="55975" y="37852"/>
                    <a:pt x="56163" y="37663"/>
                    <a:pt x="56399" y="37663"/>
                  </a:cubicBezTo>
                  <a:lnTo>
                    <a:pt x="71832" y="37663"/>
                  </a:lnTo>
                  <a:cubicBezTo>
                    <a:pt x="72068" y="37663"/>
                    <a:pt x="72257" y="37852"/>
                    <a:pt x="72257" y="38088"/>
                  </a:cubicBezTo>
                  <a:lnTo>
                    <a:pt x="72257" y="50500"/>
                  </a:lnTo>
                  <a:cubicBezTo>
                    <a:pt x="72257" y="50784"/>
                    <a:pt x="72493" y="50972"/>
                    <a:pt x="72729" y="50972"/>
                  </a:cubicBezTo>
                  <a:lnTo>
                    <a:pt x="81838" y="50972"/>
                  </a:lnTo>
                  <a:cubicBezTo>
                    <a:pt x="82121" y="50972"/>
                    <a:pt x="82310" y="50784"/>
                    <a:pt x="82310" y="50500"/>
                  </a:cubicBezTo>
                  <a:lnTo>
                    <a:pt x="82310" y="38088"/>
                  </a:lnTo>
                  <a:cubicBezTo>
                    <a:pt x="82310" y="37852"/>
                    <a:pt x="82499" y="37663"/>
                    <a:pt x="82782" y="37663"/>
                  </a:cubicBezTo>
                  <a:lnTo>
                    <a:pt x="98168" y="37663"/>
                  </a:lnTo>
                  <a:cubicBezTo>
                    <a:pt x="98404" y="37663"/>
                    <a:pt x="98640" y="37852"/>
                    <a:pt x="98640" y="38088"/>
                  </a:cubicBezTo>
                  <a:lnTo>
                    <a:pt x="98640" y="50500"/>
                  </a:lnTo>
                  <a:cubicBezTo>
                    <a:pt x="98640" y="50784"/>
                    <a:pt x="98828" y="50972"/>
                    <a:pt x="99064" y="50972"/>
                  </a:cubicBezTo>
                  <a:lnTo>
                    <a:pt x="104964" y="50972"/>
                  </a:lnTo>
                  <a:cubicBezTo>
                    <a:pt x="105200" y="50972"/>
                    <a:pt x="105389" y="50784"/>
                    <a:pt x="105389" y="50500"/>
                  </a:cubicBezTo>
                  <a:lnTo>
                    <a:pt x="105389" y="29734"/>
                  </a:lnTo>
                  <a:cubicBezTo>
                    <a:pt x="105389" y="28838"/>
                    <a:pt x="106285" y="28790"/>
                    <a:pt x="106285" y="28790"/>
                  </a:cubicBezTo>
                  <a:lnTo>
                    <a:pt x="121813" y="27138"/>
                  </a:lnTo>
                  <a:cubicBezTo>
                    <a:pt x="126013" y="26667"/>
                    <a:pt x="126391" y="24731"/>
                    <a:pt x="122615" y="22796"/>
                  </a:cubicBezTo>
                  <a:lnTo>
                    <a:pt x="107607" y="15198"/>
                  </a:lnTo>
                  <a:cubicBezTo>
                    <a:pt x="103831" y="13263"/>
                    <a:pt x="99395" y="9062"/>
                    <a:pt x="97743" y="5853"/>
                  </a:cubicBezTo>
                  <a:cubicBezTo>
                    <a:pt x="96138" y="2644"/>
                    <a:pt x="91324" y="1"/>
                    <a:pt x="87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2710325" y="238125"/>
              <a:ext cx="2145075" cy="1662500"/>
            </a:xfrm>
            <a:custGeom>
              <a:avLst/>
              <a:gdLst/>
              <a:ahLst/>
              <a:cxnLst/>
              <a:rect l="l" t="t" r="r" b="b"/>
              <a:pathLst>
                <a:path w="85803" h="66500" extrusionOk="0">
                  <a:moveTo>
                    <a:pt x="41486" y="0"/>
                  </a:moveTo>
                  <a:cubicBezTo>
                    <a:pt x="40353" y="0"/>
                    <a:pt x="39456" y="897"/>
                    <a:pt x="39456" y="1982"/>
                  </a:cubicBezTo>
                  <a:lnTo>
                    <a:pt x="39456" y="17038"/>
                  </a:lnTo>
                  <a:cubicBezTo>
                    <a:pt x="39456" y="17651"/>
                    <a:pt x="38748" y="18170"/>
                    <a:pt x="38748" y="18170"/>
                  </a:cubicBezTo>
                  <a:cubicBezTo>
                    <a:pt x="38748" y="18170"/>
                    <a:pt x="21758" y="35916"/>
                    <a:pt x="15197" y="40824"/>
                  </a:cubicBezTo>
                  <a:cubicBezTo>
                    <a:pt x="13734" y="41910"/>
                    <a:pt x="12366" y="42382"/>
                    <a:pt x="11752" y="42665"/>
                  </a:cubicBezTo>
                  <a:lnTo>
                    <a:pt x="2596" y="47385"/>
                  </a:lnTo>
                  <a:cubicBezTo>
                    <a:pt x="0" y="48659"/>
                    <a:pt x="236" y="49981"/>
                    <a:pt x="3115" y="50311"/>
                  </a:cubicBezTo>
                  <a:lnTo>
                    <a:pt x="13404" y="51349"/>
                  </a:lnTo>
                  <a:cubicBezTo>
                    <a:pt x="13404" y="51349"/>
                    <a:pt x="14254" y="51491"/>
                    <a:pt x="14254" y="52340"/>
                  </a:cubicBezTo>
                  <a:lnTo>
                    <a:pt x="14254" y="66169"/>
                  </a:lnTo>
                  <a:cubicBezTo>
                    <a:pt x="14254" y="66358"/>
                    <a:pt x="14395" y="66499"/>
                    <a:pt x="14584" y="66499"/>
                  </a:cubicBezTo>
                  <a:lnTo>
                    <a:pt x="19162" y="66499"/>
                  </a:lnTo>
                  <a:cubicBezTo>
                    <a:pt x="19351" y="66499"/>
                    <a:pt x="19492" y="66358"/>
                    <a:pt x="19492" y="66169"/>
                  </a:cubicBezTo>
                  <a:lnTo>
                    <a:pt x="19492" y="57768"/>
                  </a:lnTo>
                  <a:cubicBezTo>
                    <a:pt x="19492" y="57579"/>
                    <a:pt x="19634" y="57437"/>
                    <a:pt x="19775" y="57437"/>
                  </a:cubicBezTo>
                  <a:lnTo>
                    <a:pt x="30253" y="57437"/>
                  </a:lnTo>
                  <a:cubicBezTo>
                    <a:pt x="30395" y="57437"/>
                    <a:pt x="30536" y="57579"/>
                    <a:pt x="30536" y="57768"/>
                  </a:cubicBezTo>
                  <a:lnTo>
                    <a:pt x="30536" y="66169"/>
                  </a:lnTo>
                  <a:cubicBezTo>
                    <a:pt x="30536" y="66358"/>
                    <a:pt x="30678" y="66499"/>
                    <a:pt x="30867" y="66499"/>
                  </a:cubicBezTo>
                  <a:lnTo>
                    <a:pt x="37663" y="66499"/>
                  </a:lnTo>
                  <a:cubicBezTo>
                    <a:pt x="37852" y="66499"/>
                    <a:pt x="37993" y="66358"/>
                    <a:pt x="37993" y="66169"/>
                  </a:cubicBezTo>
                  <a:lnTo>
                    <a:pt x="37993" y="57768"/>
                  </a:lnTo>
                  <a:cubicBezTo>
                    <a:pt x="37993" y="57579"/>
                    <a:pt x="38135" y="57437"/>
                    <a:pt x="38276" y="57437"/>
                  </a:cubicBezTo>
                  <a:lnTo>
                    <a:pt x="48754" y="57437"/>
                  </a:lnTo>
                  <a:cubicBezTo>
                    <a:pt x="48943" y="57437"/>
                    <a:pt x="49037" y="57579"/>
                    <a:pt x="49037" y="57768"/>
                  </a:cubicBezTo>
                  <a:lnTo>
                    <a:pt x="49037" y="66169"/>
                  </a:lnTo>
                  <a:cubicBezTo>
                    <a:pt x="49037" y="66358"/>
                    <a:pt x="49179" y="66499"/>
                    <a:pt x="49367" y="66499"/>
                  </a:cubicBezTo>
                  <a:lnTo>
                    <a:pt x="55550" y="66499"/>
                  </a:lnTo>
                  <a:cubicBezTo>
                    <a:pt x="55739" y="66499"/>
                    <a:pt x="55880" y="66358"/>
                    <a:pt x="55880" y="66169"/>
                  </a:cubicBezTo>
                  <a:lnTo>
                    <a:pt x="55880" y="57768"/>
                  </a:lnTo>
                  <a:cubicBezTo>
                    <a:pt x="55880" y="57579"/>
                    <a:pt x="56022" y="57437"/>
                    <a:pt x="56164" y="57437"/>
                  </a:cubicBezTo>
                  <a:lnTo>
                    <a:pt x="66641" y="57437"/>
                  </a:lnTo>
                  <a:cubicBezTo>
                    <a:pt x="66830" y="57437"/>
                    <a:pt x="66971" y="57579"/>
                    <a:pt x="66971" y="57768"/>
                  </a:cubicBezTo>
                  <a:lnTo>
                    <a:pt x="66971" y="66169"/>
                  </a:lnTo>
                  <a:cubicBezTo>
                    <a:pt x="66971" y="66358"/>
                    <a:pt x="67066" y="66499"/>
                    <a:pt x="67255" y="66499"/>
                  </a:cubicBezTo>
                  <a:lnTo>
                    <a:pt x="71219" y="66499"/>
                  </a:lnTo>
                  <a:cubicBezTo>
                    <a:pt x="71408" y="66499"/>
                    <a:pt x="71549" y="66358"/>
                    <a:pt x="71549" y="66169"/>
                  </a:cubicBezTo>
                  <a:lnTo>
                    <a:pt x="71549" y="52104"/>
                  </a:lnTo>
                  <a:cubicBezTo>
                    <a:pt x="71549" y="51491"/>
                    <a:pt x="72163" y="51444"/>
                    <a:pt x="72163" y="51444"/>
                  </a:cubicBezTo>
                  <a:lnTo>
                    <a:pt x="82688" y="50311"/>
                  </a:lnTo>
                  <a:cubicBezTo>
                    <a:pt x="85567" y="49981"/>
                    <a:pt x="85803" y="48659"/>
                    <a:pt x="83254" y="47385"/>
                  </a:cubicBezTo>
                  <a:lnTo>
                    <a:pt x="73060" y="42193"/>
                  </a:lnTo>
                  <a:cubicBezTo>
                    <a:pt x="72588" y="41957"/>
                    <a:pt x="71125" y="41296"/>
                    <a:pt x="70511" y="40824"/>
                  </a:cubicBezTo>
                  <a:cubicBezTo>
                    <a:pt x="64092" y="35963"/>
                    <a:pt x="47244" y="18642"/>
                    <a:pt x="47244" y="18642"/>
                  </a:cubicBezTo>
                  <a:cubicBezTo>
                    <a:pt x="47244" y="18642"/>
                    <a:pt x="46347" y="18029"/>
                    <a:pt x="46347" y="17321"/>
                  </a:cubicBezTo>
                  <a:lnTo>
                    <a:pt x="46347" y="1982"/>
                  </a:lnTo>
                  <a:cubicBezTo>
                    <a:pt x="46347" y="897"/>
                    <a:pt x="45450" y="0"/>
                    <a:pt x="44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 txBox="1">
            <a:spLocks noGrp="1"/>
          </p:cNvSpPr>
          <p:nvPr>
            <p:ph type="title"/>
          </p:nvPr>
        </p:nvSpPr>
        <p:spPr>
          <a:xfrm>
            <a:off x="1239600" y="2389549"/>
            <a:ext cx="66648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idx="2"/>
          </p:nvPr>
        </p:nvSpPr>
        <p:spPr>
          <a:xfrm>
            <a:off x="2420550" y="433125"/>
            <a:ext cx="43029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auto"/>
            <a:r>
              <a:rPr lang="pt-BR" sz="3800" dirty="0">
                <a:solidFill>
                  <a:schemeClr val="dk1"/>
                </a:solidFill>
              </a:rPr>
              <a:t>DATTEBAYO!</a:t>
            </a:r>
            <a:br>
              <a:rPr lang="pt-BR" sz="3800" dirty="0">
                <a:solidFill>
                  <a:schemeClr val="dk1"/>
                </a:solidFill>
              </a:rPr>
            </a:br>
            <a:r>
              <a:rPr lang="pt-BR" altLang="ja-JP" sz="2000" dirty="0">
                <a:solidFill>
                  <a:schemeClr val="dk1"/>
                </a:solidFill>
              </a:rPr>
              <a:t>(</a:t>
            </a:r>
            <a:r>
              <a:rPr lang="ja-JP" altLang="pt-BR" sz="2000" dirty="0">
                <a:solidFill>
                  <a:schemeClr val="dk1"/>
                </a:solidFill>
              </a:rPr>
              <a:t>だ</a:t>
            </a:r>
            <a:r>
              <a:rPr lang="pt-BR" altLang="ja-JP" sz="2000" dirty="0">
                <a:solidFill>
                  <a:schemeClr val="dk1"/>
                </a:solidFill>
              </a:rPr>
              <a:t>)</a:t>
            </a:r>
            <a:r>
              <a:rPr lang="ja-JP" altLang="pt-BR" sz="2000" dirty="0">
                <a:solidFill>
                  <a:schemeClr val="dk1"/>
                </a:solidFill>
              </a:rPr>
              <a:t>ってばよ</a:t>
            </a:r>
            <a:r>
              <a:rPr lang="pt-BR" altLang="ja-JP" sz="2000" dirty="0">
                <a:solidFill>
                  <a:schemeClr val="dk1"/>
                </a:solidFill>
              </a:rPr>
              <a:t>!</a:t>
            </a:r>
            <a:endParaRPr lang="pt-BR" sz="3800" dirty="0">
              <a:solidFill>
                <a:schemeClr val="dk1"/>
              </a:solidFill>
            </a:endParaRPr>
          </a:p>
        </p:txBody>
      </p:sp>
      <p:sp>
        <p:nvSpPr>
          <p:cNvPr id="464" name="Google Shape;464;p44"/>
          <p:cNvSpPr/>
          <p:nvPr/>
        </p:nvSpPr>
        <p:spPr>
          <a:xfrm>
            <a:off x="10050113" y="670595"/>
            <a:ext cx="19024" cy="36703"/>
          </a:xfrm>
          <a:custGeom>
            <a:avLst/>
            <a:gdLst/>
            <a:ahLst/>
            <a:cxnLst/>
            <a:rect l="l" t="t" r="r" b="b"/>
            <a:pathLst>
              <a:path w="368" h="710" extrusionOk="0">
                <a:moveTo>
                  <a:pt x="237" y="0"/>
                </a:moveTo>
                <a:cubicBezTo>
                  <a:pt x="226" y="0"/>
                  <a:pt x="213" y="3"/>
                  <a:pt x="201" y="9"/>
                </a:cubicBezTo>
                <a:lnTo>
                  <a:pt x="168" y="9"/>
                </a:lnTo>
                <a:cubicBezTo>
                  <a:pt x="68" y="9"/>
                  <a:pt x="1" y="109"/>
                  <a:pt x="34" y="176"/>
                </a:cubicBezTo>
                <a:cubicBezTo>
                  <a:pt x="34" y="243"/>
                  <a:pt x="34" y="276"/>
                  <a:pt x="68" y="343"/>
                </a:cubicBezTo>
                <a:cubicBezTo>
                  <a:pt x="68" y="376"/>
                  <a:pt x="68" y="476"/>
                  <a:pt x="68" y="576"/>
                </a:cubicBezTo>
                <a:cubicBezTo>
                  <a:pt x="34" y="643"/>
                  <a:pt x="101" y="710"/>
                  <a:pt x="201" y="710"/>
                </a:cubicBezTo>
                <a:cubicBezTo>
                  <a:pt x="268" y="710"/>
                  <a:pt x="335" y="676"/>
                  <a:pt x="335" y="576"/>
                </a:cubicBezTo>
                <a:lnTo>
                  <a:pt x="335" y="343"/>
                </a:lnTo>
                <a:cubicBezTo>
                  <a:pt x="368" y="276"/>
                  <a:pt x="368" y="176"/>
                  <a:pt x="335" y="109"/>
                </a:cubicBezTo>
                <a:cubicBezTo>
                  <a:pt x="335" y="55"/>
                  <a:pt x="290" y="0"/>
                  <a:pt x="237" y="0"/>
                </a:cubicBezTo>
                <a:close/>
              </a:path>
            </a:pathLst>
          </a:custGeom>
          <a:solidFill>
            <a:srgbClr val="FFE1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6048141" y="4046046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4"/>
          <p:cNvSpPr/>
          <p:nvPr/>
        </p:nvSpPr>
        <p:spPr>
          <a:xfrm>
            <a:off x="6041214" y="4002932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4"/>
          <p:cNvSpPr/>
          <p:nvPr/>
        </p:nvSpPr>
        <p:spPr>
          <a:xfrm>
            <a:off x="6048141" y="4046046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4"/>
          <p:cNvSpPr/>
          <p:nvPr/>
        </p:nvSpPr>
        <p:spPr>
          <a:xfrm>
            <a:off x="6517180" y="3847740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6517180" y="3847740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6798251" y="3847740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6796545" y="3833938"/>
            <a:ext cx="52" cy="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6580973" y="3811502"/>
            <a:ext cx="10391" cy="25951"/>
          </a:xfrm>
          <a:custGeom>
            <a:avLst/>
            <a:gdLst/>
            <a:ahLst/>
            <a:cxnLst/>
            <a:rect l="l" t="t" r="r" b="b"/>
            <a:pathLst>
              <a:path w="201" h="502" extrusionOk="0">
                <a:moveTo>
                  <a:pt x="134" y="1"/>
                </a:moveTo>
                <a:cubicBezTo>
                  <a:pt x="101" y="1"/>
                  <a:pt x="67" y="34"/>
                  <a:pt x="67" y="67"/>
                </a:cubicBezTo>
                <a:cubicBezTo>
                  <a:pt x="67" y="168"/>
                  <a:pt x="34" y="301"/>
                  <a:pt x="34" y="401"/>
                </a:cubicBezTo>
                <a:cubicBezTo>
                  <a:pt x="1" y="434"/>
                  <a:pt x="1" y="434"/>
                  <a:pt x="34" y="468"/>
                </a:cubicBezTo>
                <a:cubicBezTo>
                  <a:pt x="34" y="501"/>
                  <a:pt x="67" y="501"/>
                  <a:pt x="67" y="501"/>
                </a:cubicBezTo>
                <a:cubicBezTo>
                  <a:pt x="134" y="501"/>
                  <a:pt x="167" y="468"/>
                  <a:pt x="167" y="434"/>
                </a:cubicBezTo>
                <a:cubicBezTo>
                  <a:pt x="167" y="334"/>
                  <a:pt x="201" y="201"/>
                  <a:pt x="201" y="101"/>
                </a:cubicBezTo>
                <a:cubicBezTo>
                  <a:pt x="201" y="67"/>
                  <a:pt x="201" y="34"/>
                  <a:pt x="201" y="34"/>
                </a:cubicBezTo>
                <a:cubicBezTo>
                  <a:pt x="201" y="1"/>
                  <a:pt x="167" y="1"/>
                  <a:pt x="134" y="1"/>
                </a:cubicBezTo>
                <a:close/>
              </a:path>
            </a:pathLst>
          </a:custGeom>
          <a:solidFill>
            <a:srgbClr val="805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4"/>
          <p:cNvSpPr/>
          <p:nvPr/>
        </p:nvSpPr>
        <p:spPr>
          <a:xfrm>
            <a:off x="5213527" y="3472098"/>
            <a:ext cx="1022614" cy="1022614"/>
          </a:xfrm>
          <a:custGeom>
            <a:avLst/>
            <a:gdLst/>
            <a:ahLst/>
            <a:cxnLst/>
            <a:rect l="l" t="t" r="r" b="b"/>
            <a:pathLst>
              <a:path w="17828" h="17828" extrusionOk="0">
                <a:moveTo>
                  <a:pt x="8926" y="1"/>
                </a:moveTo>
                <a:cubicBezTo>
                  <a:pt x="4008" y="1"/>
                  <a:pt x="0" y="4009"/>
                  <a:pt x="0" y="8926"/>
                </a:cubicBezTo>
                <a:cubicBezTo>
                  <a:pt x="0" y="13844"/>
                  <a:pt x="4008" y="17828"/>
                  <a:pt x="8926" y="17828"/>
                </a:cubicBezTo>
                <a:cubicBezTo>
                  <a:pt x="13844" y="17828"/>
                  <a:pt x="17828" y="13844"/>
                  <a:pt x="17828" y="8926"/>
                </a:cubicBezTo>
                <a:cubicBezTo>
                  <a:pt x="17828" y="4009"/>
                  <a:pt x="13844" y="1"/>
                  <a:pt x="89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4"/>
          <p:cNvSpPr/>
          <p:nvPr/>
        </p:nvSpPr>
        <p:spPr>
          <a:xfrm>
            <a:off x="5171425" y="3500719"/>
            <a:ext cx="1022614" cy="1022614"/>
          </a:xfrm>
          <a:custGeom>
            <a:avLst/>
            <a:gdLst/>
            <a:ahLst/>
            <a:cxnLst/>
            <a:rect l="l" t="t" r="r" b="b"/>
            <a:pathLst>
              <a:path w="17828" h="17828" extrusionOk="0">
                <a:moveTo>
                  <a:pt x="8926" y="1"/>
                </a:moveTo>
                <a:cubicBezTo>
                  <a:pt x="4008" y="1"/>
                  <a:pt x="0" y="4009"/>
                  <a:pt x="0" y="8926"/>
                </a:cubicBezTo>
                <a:cubicBezTo>
                  <a:pt x="0" y="13844"/>
                  <a:pt x="4008" y="17828"/>
                  <a:pt x="8926" y="17828"/>
                </a:cubicBezTo>
                <a:cubicBezTo>
                  <a:pt x="13844" y="17828"/>
                  <a:pt x="17828" y="13844"/>
                  <a:pt x="17828" y="8926"/>
                </a:cubicBezTo>
                <a:cubicBezTo>
                  <a:pt x="17828" y="4009"/>
                  <a:pt x="13844" y="1"/>
                  <a:pt x="8926" y="1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44"/>
          <p:cNvGrpSpPr/>
          <p:nvPr/>
        </p:nvGrpSpPr>
        <p:grpSpPr>
          <a:xfrm>
            <a:off x="2021430" y="3737568"/>
            <a:ext cx="3869329" cy="941426"/>
            <a:chOff x="1446200" y="1358475"/>
            <a:chExt cx="4177639" cy="1016439"/>
          </a:xfrm>
        </p:grpSpPr>
        <p:sp>
          <p:nvSpPr>
            <p:cNvPr id="476" name="Google Shape;476;p44"/>
            <p:cNvSpPr/>
            <p:nvPr/>
          </p:nvSpPr>
          <p:spPr>
            <a:xfrm>
              <a:off x="1865400" y="1599431"/>
              <a:ext cx="2507745" cy="590750"/>
            </a:xfrm>
            <a:custGeom>
              <a:avLst/>
              <a:gdLst/>
              <a:ahLst/>
              <a:cxnLst/>
              <a:rect l="l" t="t" r="r" b="b"/>
              <a:pathLst>
                <a:path w="41754" h="9836" extrusionOk="0">
                  <a:moveTo>
                    <a:pt x="1" y="9762"/>
                  </a:moveTo>
                  <a:cubicBezTo>
                    <a:pt x="1476" y="9787"/>
                    <a:pt x="2779" y="8262"/>
                    <a:pt x="4009" y="7451"/>
                  </a:cubicBezTo>
                  <a:cubicBezTo>
                    <a:pt x="5214" y="6615"/>
                    <a:pt x="6443" y="5705"/>
                    <a:pt x="7869" y="5336"/>
                  </a:cubicBezTo>
                  <a:cubicBezTo>
                    <a:pt x="9320" y="4967"/>
                    <a:pt x="11066" y="5311"/>
                    <a:pt x="11804" y="6615"/>
                  </a:cubicBezTo>
                  <a:cubicBezTo>
                    <a:pt x="11951" y="6959"/>
                    <a:pt x="12173" y="7278"/>
                    <a:pt x="12418" y="7549"/>
                  </a:cubicBezTo>
                  <a:cubicBezTo>
                    <a:pt x="13033" y="8065"/>
                    <a:pt x="13968" y="7746"/>
                    <a:pt x="14631" y="7328"/>
                  </a:cubicBezTo>
                  <a:cubicBezTo>
                    <a:pt x="16672" y="6024"/>
                    <a:pt x="18172" y="4033"/>
                    <a:pt x="20041" y="2533"/>
                  </a:cubicBezTo>
                  <a:cubicBezTo>
                    <a:pt x="21934" y="1033"/>
                    <a:pt x="24541" y="0"/>
                    <a:pt x="26729" y="1033"/>
                  </a:cubicBezTo>
                  <a:cubicBezTo>
                    <a:pt x="27983" y="1672"/>
                    <a:pt x="28869" y="2828"/>
                    <a:pt x="29188" y="4205"/>
                  </a:cubicBezTo>
                  <a:cubicBezTo>
                    <a:pt x="29508" y="5434"/>
                    <a:pt x="29459" y="6959"/>
                    <a:pt x="30541" y="7623"/>
                  </a:cubicBezTo>
                  <a:cubicBezTo>
                    <a:pt x="31377" y="8115"/>
                    <a:pt x="32434" y="7770"/>
                    <a:pt x="33245" y="7254"/>
                  </a:cubicBezTo>
                  <a:cubicBezTo>
                    <a:pt x="34057" y="6762"/>
                    <a:pt x="34794" y="6074"/>
                    <a:pt x="35704" y="5779"/>
                  </a:cubicBezTo>
                  <a:cubicBezTo>
                    <a:pt x="36934" y="5434"/>
                    <a:pt x="38286" y="5877"/>
                    <a:pt x="39294" y="6664"/>
                  </a:cubicBezTo>
                  <a:cubicBezTo>
                    <a:pt x="40302" y="7451"/>
                    <a:pt x="41040" y="8508"/>
                    <a:pt x="41753" y="9590"/>
                  </a:cubicBezTo>
                  <a:cubicBezTo>
                    <a:pt x="41434" y="9614"/>
                    <a:pt x="41163" y="9836"/>
                    <a:pt x="40843" y="9836"/>
                  </a:cubicBezTo>
                  <a:lnTo>
                    <a:pt x="394" y="983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1527602" y="1408613"/>
              <a:ext cx="4096237" cy="966302"/>
            </a:xfrm>
            <a:custGeom>
              <a:avLst/>
              <a:gdLst/>
              <a:ahLst/>
              <a:cxnLst/>
              <a:rect l="l" t="t" r="r" b="b"/>
              <a:pathLst>
                <a:path w="71826" h="16943" extrusionOk="0">
                  <a:moveTo>
                    <a:pt x="0" y="16819"/>
                  </a:moveTo>
                  <a:cubicBezTo>
                    <a:pt x="2533" y="16869"/>
                    <a:pt x="4795" y="14237"/>
                    <a:pt x="6885" y="12836"/>
                  </a:cubicBezTo>
                  <a:cubicBezTo>
                    <a:pt x="9000" y="11410"/>
                    <a:pt x="11090" y="9811"/>
                    <a:pt x="13549" y="9172"/>
                  </a:cubicBezTo>
                  <a:cubicBezTo>
                    <a:pt x="16008" y="8557"/>
                    <a:pt x="19008" y="9172"/>
                    <a:pt x="20311" y="11361"/>
                  </a:cubicBezTo>
                  <a:cubicBezTo>
                    <a:pt x="20631" y="11926"/>
                    <a:pt x="20852" y="12590"/>
                    <a:pt x="21344" y="13008"/>
                  </a:cubicBezTo>
                  <a:cubicBezTo>
                    <a:pt x="22401" y="13893"/>
                    <a:pt x="23999" y="13328"/>
                    <a:pt x="25155" y="12590"/>
                  </a:cubicBezTo>
                  <a:cubicBezTo>
                    <a:pt x="28671" y="10352"/>
                    <a:pt x="31229" y="6959"/>
                    <a:pt x="34474" y="4353"/>
                  </a:cubicBezTo>
                  <a:cubicBezTo>
                    <a:pt x="37695" y="1771"/>
                    <a:pt x="42244" y="0"/>
                    <a:pt x="45982" y="1795"/>
                  </a:cubicBezTo>
                  <a:cubicBezTo>
                    <a:pt x="48146" y="2902"/>
                    <a:pt x="49695" y="4894"/>
                    <a:pt x="50236" y="7254"/>
                  </a:cubicBezTo>
                  <a:cubicBezTo>
                    <a:pt x="50728" y="9369"/>
                    <a:pt x="50678" y="12024"/>
                    <a:pt x="52547" y="13131"/>
                  </a:cubicBezTo>
                  <a:cubicBezTo>
                    <a:pt x="53973" y="13992"/>
                    <a:pt x="55818" y="13401"/>
                    <a:pt x="57219" y="12516"/>
                  </a:cubicBezTo>
                  <a:cubicBezTo>
                    <a:pt x="58621" y="11656"/>
                    <a:pt x="59875" y="10451"/>
                    <a:pt x="61473" y="9984"/>
                  </a:cubicBezTo>
                  <a:cubicBezTo>
                    <a:pt x="63563" y="9369"/>
                    <a:pt x="65899" y="10131"/>
                    <a:pt x="67620" y="11484"/>
                  </a:cubicBezTo>
                  <a:cubicBezTo>
                    <a:pt x="69342" y="12836"/>
                    <a:pt x="70596" y="14680"/>
                    <a:pt x="71825" y="16524"/>
                  </a:cubicBezTo>
                  <a:cubicBezTo>
                    <a:pt x="71309" y="16573"/>
                    <a:pt x="70792" y="16942"/>
                    <a:pt x="70276" y="16942"/>
                  </a:cubicBezTo>
                  <a:lnTo>
                    <a:pt x="640" y="169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1446200" y="1358475"/>
              <a:ext cx="4096237" cy="966302"/>
            </a:xfrm>
            <a:custGeom>
              <a:avLst/>
              <a:gdLst/>
              <a:ahLst/>
              <a:cxnLst/>
              <a:rect l="l" t="t" r="r" b="b"/>
              <a:pathLst>
                <a:path w="71826" h="16943" extrusionOk="0">
                  <a:moveTo>
                    <a:pt x="0" y="16819"/>
                  </a:moveTo>
                  <a:cubicBezTo>
                    <a:pt x="2533" y="16869"/>
                    <a:pt x="4795" y="14237"/>
                    <a:pt x="6885" y="12836"/>
                  </a:cubicBezTo>
                  <a:cubicBezTo>
                    <a:pt x="9000" y="11410"/>
                    <a:pt x="11090" y="9811"/>
                    <a:pt x="13549" y="9172"/>
                  </a:cubicBezTo>
                  <a:cubicBezTo>
                    <a:pt x="16008" y="8557"/>
                    <a:pt x="19008" y="9172"/>
                    <a:pt x="20311" y="11361"/>
                  </a:cubicBezTo>
                  <a:cubicBezTo>
                    <a:pt x="20631" y="11926"/>
                    <a:pt x="20852" y="12590"/>
                    <a:pt x="21344" y="13008"/>
                  </a:cubicBezTo>
                  <a:cubicBezTo>
                    <a:pt x="22401" y="13893"/>
                    <a:pt x="23999" y="13328"/>
                    <a:pt x="25155" y="12590"/>
                  </a:cubicBezTo>
                  <a:cubicBezTo>
                    <a:pt x="28671" y="10352"/>
                    <a:pt x="31229" y="6959"/>
                    <a:pt x="34474" y="4353"/>
                  </a:cubicBezTo>
                  <a:cubicBezTo>
                    <a:pt x="37695" y="1771"/>
                    <a:pt x="42244" y="0"/>
                    <a:pt x="45982" y="1795"/>
                  </a:cubicBezTo>
                  <a:cubicBezTo>
                    <a:pt x="48146" y="2902"/>
                    <a:pt x="49695" y="4894"/>
                    <a:pt x="50236" y="7254"/>
                  </a:cubicBezTo>
                  <a:cubicBezTo>
                    <a:pt x="50728" y="9369"/>
                    <a:pt x="50678" y="12024"/>
                    <a:pt x="52547" y="13131"/>
                  </a:cubicBezTo>
                  <a:cubicBezTo>
                    <a:pt x="53973" y="13992"/>
                    <a:pt x="55818" y="13401"/>
                    <a:pt x="57219" y="12516"/>
                  </a:cubicBezTo>
                  <a:cubicBezTo>
                    <a:pt x="58621" y="11656"/>
                    <a:pt x="59875" y="10451"/>
                    <a:pt x="61473" y="9984"/>
                  </a:cubicBezTo>
                  <a:cubicBezTo>
                    <a:pt x="63563" y="9369"/>
                    <a:pt x="65899" y="10131"/>
                    <a:pt x="67620" y="11484"/>
                  </a:cubicBezTo>
                  <a:cubicBezTo>
                    <a:pt x="69342" y="12836"/>
                    <a:pt x="70596" y="14680"/>
                    <a:pt x="71825" y="16524"/>
                  </a:cubicBezTo>
                  <a:cubicBezTo>
                    <a:pt x="71309" y="16573"/>
                    <a:pt x="70792" y="16942"/>
                    <a:pt x="70276" y="16942"/>
                  </a:cubicBezTo>
                  <a:lnTo>
                    <a:pt x="640" y="16942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3959600" y="2072762"/>
              <a:ext cx="296416" cy="150440"/>
            </a:xfrm>
            <a:custGeom>
              <a:avLst/>
              <a:gdLst/>
              <a:ahLst/>
              <a:cxnLst/>
              <a:rect l="l" t="t" r="r" b="b"/>
              <a:pathLst>
                <a:path w="10396" h="9429" extrusionOk="0">
                  <a:moveTo>
                    <a:pt x="10396" y="0"/>
                  </a:moveTo>
                  <a:cubicBezTo>
                    <a:pt x="7917" y="3968"/>
                    <a:pt x="4438" y="7948"/>
                    <a:pt x="0" y="94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0" name="Google Shape;480;p44"/>
            <p:cNvSpPr/>
            <p:nvPr/>
          </p:nvSpPr>
          <p:spPr>
            <a:xfrm flipH="1">
              <a:off x="2383375" y="2044450"/>
              <a:ext cx="205503" cy="150440"/>
            </a:xfrm>
            <a:custGeom>
              <a:avLst/>
              <a:gdLst/>
              <a:ahLst/>
              <a:cxnLst/>
              <a:rect l="l" t="t" r="r" b="b"/>
              <a:pathLst>
                <a:path w="10396" h="9429" extrusionOk="0">
                  <a:moveTo>
                    <a:pt x="10396" y="0"/>
                  </a:moveTo>
                  <a:cubicBezTo>
                    <a:pt x="7917" y="3968"/>
                    <a:pt x="4438" y="7948"/>
                    <a:pt x="0" y="942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" name="Google Shape;481;p44"/>
          <p:cNvGrpSpPr/>
          <p:nvPr/>
        </p:nvGrpSpPr>
        <p:grpSpPr>
          <a:xfrm>
            <a:off x="6493900" y="3316176"/>
            <a:ext cx="2207075" cy="654139"/>
            <a:chOff x="5812700" y="1928899"/>
            <a:chExt cx="2889977" cy="856540"/>
          </a:xfrm>
        </p:grpSpPr>
        <p:sp>
          <p:nvSpPr>
            <p:cNvPr id="482" name="Google Shape;482;p44"/>
            <p:cNvSpPr/>
            <p:nvPr/>
          </p:nvSpPr>
          <p:spPr>
            <a:xfrm>
              <a:off x="5909964" y="1928899"/>
              <a:ext cx="2792712" cy="803485"/>
            </a:xfrm>
            <a:custGeom>
              <a:avLst/>
              <a:gdLst/>
              <a:ahLst/>
              <a:cxnLst/>
              <a:rect l="l" t="t" r="r" b="b"/>
              <a:pathLst>
                <a:path w="50089" h="14411" extrusionOk="0">
                  <a:moveTo>
                    <a:pt x="50088" y="14410"/>
                  </a:moveTo>
                  <a:lnTo>
                    <a:pt x="0" y="14410"/>
                  </a:lnTo>
                  <a:cubicBezTo>
                    <a:pt x="3541" y="13672"/>
                    <a:pt x="6516" y="11066"/>
                    <a:pt x="9123" y="8459"/>
                  </a:cubicBezTo>
                  <a:cubicBezTo>
                    <a:pt x="11950" y="5583"/>
                    <a:pt x="14803" y="2460"/>
                    <a:pt x="18663" y="1230"/>
                  </a:cubicBezTo>
                  <a:cubicBezTo>
                    <a:pt x="22499" y="1"/>
                    <a:pt x="27614" y="1648"/>
                    <a:pt x="28499" y="5583"/>
                  </a:cubicBezTo>
                  <a:cubicBezTo>
                    <a:pt x="28696" y="6468"/>
                    <a:pt x="28671" y="7427"/>
                    <a:pt x="29064" y="8263"/>
                  </a:cubicBezTo>
                  <a:cubicBezTo>
                    <a:pt x="29901" y="10033"/>
                    <a:pt x="32359" y="10476"/>
                    <a:pt x="34228" y="9861"/>
                  </a:cubicBezTo>
                  <a:cubicBezTo>
                    <a:pt x="36097" y="9222"/>
                    <a:pt x="37572" y="7820"/>
                    <a:pt x="39220" y="6714"/>
                  </a:cubicBezTo>
                  <a:cubicBezTo>
                    <a:pt x="40843" y="5583"/>
                    <a:pt x="42859" y="4697"/>
                    <a:pt x="44752" y="5287"/>
                  </a:cubicBezTo>
                  <a:cubicBezTo>
                    <a:pt x="46892" y="5951"/>
                    <a:pt x="48047" y="8214"/>
                    <a:pt x="48711" y="10353"/>
                  </a:cubicBezTo>
                  <a:cubicBezTo>
                    <a:pt x="49129" y="11705"/>
                    <a:pt x="49498" y="13131"/>
                    <a:pt x="50088" y="144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812700" y="1981954"/>
              <a:ext cx="2792712" cy="803485"/>
            </a:xfrm>
            <a:custGeom>
              <a:avLst/>
              <a:gdLst/>
              <a:ahLst/>
              <a:cxnLst/>
              <a:rect l="l" t="t" r="r" b="b"/>
              <a:pathLst>
                <a:path w="50089" h="14411" extrusionOk="0">
                  <a:moveTo>
                    <a:pt x="50088" y="14410"/>
                  </a:moveTo>
                  <a:lnTo>
                    <a:pt x="0" y="14410"/>
                  </a:lnTo>
                  <a:cubicBezTo>
                    <a:pt x="3541" y="13672"/>
                    <a:pt x="6516" y="11066"/>
                    <a:pt x="9123" y="8459"/>
                  </a:cubicBezTo>
                  <a:cubicBezTo>
                    <a:pt x="11950" y="5583"/>
                    <a:pt x="14803" y="2460"/>
                    <a:pt x="18663" y="1230"/>
                  </a:cubicBezTo>
                  <a:cubicBezTo>
                    <a:pt x="22499" y="1"/>
                    <a:pt x="27614" y="1648"/>
                    <a:pt x="28499" y="5583"/>
                  </a:cubicBezTo>
                  <a:cubicBezTo>
                    <a:pt x="28696" y="6468"/>
                    <a:pt x="28671" y="7427"/>
                    <a:pt x="29064" y="8263"/>
                  </a:cubicBezTo>
                  <a:cubicBezTo>
                    <a:pt x="29901" y="10033"/>
                    <a:pt x="32359" y="10476"/>
                    <a:pt x="34228" y="9861"/>
                  </a:cubicBezTo>
                  <a:cubicBezTo>
                    <a:pt x="36097" y="9222"/>
                    <a:pt x="37572" y="7820"/>
                    <a:pt x="39220" y="6714"/>
                  </a:cubicBezTo>
                  <a:cubicBezTo>
                    <a:pt x="40843" y="5583"/>
                    <a:pt x="42859" y="4697"/>
                    <a:pt x="44752" y="5287"/>
                  </a:cubicBezTo>
                  <a:cubicBezTo>
                    <a:pt x="46892" y="5951"/>
                    <a:pt x="48047" y="8214"/>
                    <a:pt x="48711" y="10353"/>
                  </a:cubicBezTo>
                  <a:cubicBezTo>
                    <a:pt x="49129" y="11705"/>
                    <a:pt x="49498" y="13131"/>
                    <a:pt x="50088" y="1441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 rot="-5005083">
              <a:off x="7024912" y="2350638"/>
              <a:ext cx="211549" cy="150419"/>
            </a:xfrm>
            <a:custGeom>
              <a:avLst/>
              <a:gdLst/>
              <a:ahLst/>
              <a:cxnLst/>
              <a:rect l="l" t="t" r="r" b="b"/>
              <a:pathLst>
                <a:path w="10396" h="9429" extrusionOk="0">
                  <a:moveTo>
                    <a:pt x="10396" y="0"/>
                  </a:moveTo>
                  <a:cubicBezTo>
                    <a:pt x="7917" y="3968"/>
                    <a:pt x="4438" y="7948"/>
                    <a:pt x="0" y="942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5" name="Google Shape;485;p44"/>
          <p:cNvGrpSpPr/>
          <p:nvPr/>
        </p:nvGrpSpPr>
        <p:grpSpPr>
          <a:xfrm>
            <a:off x="406929" y="3369673"/>
            <a:ext cx="2393250" cy="547153"/>
            <a:chOff x="443500" y="920131"/>
            <a:chExt cx="2583945" cy="590750"/>
          </a:xfrm>
        </p:grpSpPr>
        <p:sp>
          <p:nvSpPr>
            <p:cNvPr id="486" name="Google Shape;486;p44"/>
            <p:cNvSpPr/>
            <p:nvPr/>
          </p:nvSpPr>
          <p:spPr>
            <a:xfrm>
              <a:off x="615746" y="977229"/>
              <a:ext cx="1760127" cy="506403"/>
            </a:xfrm>
            <a:custGeom>
              <a:avLst/>
              <a:gdLst/>
              <a:ahLst/>
              <a:cxnLst/>
              <a:rect l="l" t="t" r="r" b="b"/>
              <a:pathLst>
                <a:path w="50089" h="14411" extrusionOk="0">
                  <a:moveTo>
                    <a:pt x="50088" y="14410"/>
                  </a:moveTo>
                  <a:lnTo>
                    <a:pt x="0" y="14410"/>
                  </a:lnTo>
                  <a:cubicBezTo>
                    <a:pt x="3541" y="13672"/>
                    <a:pt x="6516" y="11066"/>
                    <a:pt x="9123" y="8459"/>
                  </a:cubicBezTo>
                  <a:cubicBezTo>
                    <a:pt x="11950" y="5583"/>
                    <a:pt x="14803" y="2460"/>
                    <a:pt x="18663" y="1230"/>
                  </a:cubicBezTo>
                  <a:cubicBezTo>
                    <a:pt x="22499" y="1"/>
                    <a:pt x="27614" y="1648"/>
                    <a:pt x="28499" y="5583"/>
                  </a:cubicBezTo>
                  <a:cubicBezTo>
                    <a:pt x="28696" y="6468"/>
                    <a:pt x="28671" y="7427"/>
                    <a:pt x="29064" y="8263"/>
                  </a:cubicBezTo>
                  <a:cubicBezTo>
                    <a:pt x="29901" y="10033"/>
                    <a:pt x="32359" y="10476"/>
                    <a:pt x="34228" y="9861"/>
                  </a:cubicBezTo>
                  <a:cubicBezTo>
                    <a:pt x="36097" y="9222"/>
                    <a:pt x="37572" y="7820"/>
                    <a:pt x="39220" y="6714"/>
                  </a:cubicBezTo>
                  <a:cubicBezTo>
                    <a:pt x="40843" y="5583"/>
                    <a:pt x="42859" y="4697"/>
                    <a:pt x="44752" y="5287"/>
                  </a:cubicBezTo>
                  <a:cubicBezTo>
                    <a:pt x="46892" y="5951"/>
                    <a:pt x="48047" y="8214"/>
                    <a:pt x="48711" y="10353"/>
                  </a:cubicBezTo>
                  <a:cubicBezTo>
                    <a:pt x="49129" y="11705"/>
                    <a:pt x="49498" y="13131"/>
                    <a:pt x="50088" y="144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19700" y="920131"/>
              <a:ext cx="2507745" cy="590750"/>
            </a:xfrm>
            <a:custGeom>
              <a:avLst/>
              <a:gdLst/>
              <a:ahLst/>
              <a:cxnLst/>
              <a:rect l="l" t="t" r="r" b="b"/>
              <a:pathLst>
                <a:path w="41754" h="9836" extrusionOk="0">
                  <a:moveTo>
                    <a:pt x="1" y="9762"/>
                  </a:moveTo>
                  <a:cubicBezTo>
                    <a:pt x="1476" y="9787"/>
                    <a:pt x="2779" y="8262"/>
                    <a:pt x="4009" y="7451"/>
                  </a:cubicBezTo>
                  <a:cubicBezTo>
                    <a:pt x="5214" y="6615"/>
                    <a:pt x="6443" y="5705"/>
                    <a:pt x="7869" y="5336"/>
                  </a:cubicBezTo>
                  <a:cubicBezTo>
                    <a:pt x="9320" y="4967"/>
                    <a:pt x="11066" y="5311"/>
                    <a:pt x="11804" y="6615"/>
                  </a:cubicBezTo>
                  <a:cubicBezTo>
                    <a:pt x="11951" y="6959"/>
                    <a:pt x="12173" y="7278"/>
                    <a:pt x="12418" y="7549"/>
                  </a:cubicBezTo>
                  <a:cubicBezTo>
                    <a:pt x="13033" y="8065"/>
                    <a:pt x="13968" y="7746"/>
                    <a:pt x="14631" y="7328"/>
                  </a:cubicBezTo>
                  <a:cubicBezTo>
                    <a:pt x="16672" y="6024"/>
                    <a:pt x="18172" y="4033"/>
                    <a:pt x="20041" y="2533"/>
                  </a:cubicBezTo>
                  <a:cubicBezTo>
                    <a:pt x="21934" y="1033"/>
                    <a:pt x="24541" y="0"/>
                    <a:pt x="26729" y="1033"/>
                  </a:cubicBezTo>
                  <a:cubicBezTo>
                    <a:pt x="27983" y="1672"/>
                    <a:pt x="28869" y="2828"/>
                    <a:pt x="29188" y="4205"/>
                  </a:cubicBezTo>
                  <a:cubicBezTo>
                    <a:pt x="29508" y="5434"/>
                    <a:pt x="29459" y="6959"/>
                    <a:pt x="30541" y="7623"/>
                  </a:cubicBezTo>
                  <a:cubicBezTo>
                    <a:pt x="31377" y="8115"/>
                    <a:pt x="32434" y="7770"/>
                    <a:pt x="33245" y="7254"/>
                  </a:cubicBezTo>
                  <a:cubicBezTo>
                    <a:pt x="34057" y="6762"/>
                    <a:pt x="34794" y="6074"/>
                    <a:pt x="35704" y="5779"/>
                  </a:cubicBezTo>
                  <a:cubicBezTo>
                    <a:pt x="36934" y="5434"/>
                    <a:pt x="38286" y="5877"/>
                    <a:pt x="39294" y="6664"/>
                  </a:cubicBezTo>
                  <a:cubicBezTo>
                    <a:pt x="40302" y="7451"/>
                    <a:pt x="41040" y="8508"/>
                    <a:pt x="41753" y="9590"/>
                  </a:cubicBezTo>
                  <a:cubicBezTo>
                    <a:pt x="41434" y="9614"/>
                    <a:pt x="41163" y="9836"/>
                    <a:pt x="40843" y="9836"/>
                  </a:cubicBezTo>
                  <a:lnTo>
                    <a:pt x="394" y="983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443500" y="920131"/>
              <a:ext cx="2507745" cy="590750"/>
            </a:xfrm>
            <a:custGeom>
              <a:avLst/>
              <a:gdLst/>
              <a:ahLst/>
              <a:cxnLst/>
              <a:rect l="l" t="t" r="r" b="b"/>
              <a:pathLst>
                <a:path w="41754" h="9836" extrusionOk="0">
                  <a:moveTo>
                    <a:pt x="1" y="9762"/>
                  </a:moveTo>
                  <a:cubicBezTo>
                    <a:pt x="1476" y="9787"/>
                    <a:pt x="2779" y="8262"/>
                    <a:pt x="4009" y="7451"/>
                  </a:cubicBezTo>
                  <a:cubicBezTo>
                    <a:pt x="5214" y="6615"/>
                    <a:pt x="6443" y="5705"/>
                    <a:pt x="7869" y="5336"/>
                  </a:cubicBezTo>
                  <a:cubicBezTo>
                    <a:pt x="9320" y="4967"/>
                    <a:pt x="11066" y="5311"/>
                    <a:pt x="11804" y="6615"/>
                  </a:cubicBezTo>
                  <a:cubicBezTo>
                    <a:pt x="11951" y="6959"/>
                    <a:pt x="12173" y="7278"/>
                    <a:pt x="12418" y="7549"/>
                  </a:cubicBezTo>
                  <a:cubicBezTo>
                    <a:pt x="13033" y="8065"/>
                    <a:pt x="13968" y="7746"/>
                    <a:pt x="14631" y="7328"/>
                  </a:cubicBezTo>
                  <a:cubicBezTo>
                    <a:pt x="16672" y="6024"/>
                    <a:pt x="18172" y="4033"/>
                    <a:pt x="20041" y="2533"/>
                  </a:cubicBezTo>
                  <a:cubicBezTo>
                    <a:pt x="21934" y="1033"/>
                    <a:pt x="24541" y="0"/>
                    <a:pt x="26729" y="1033"/>
                  </a:cubicBezTo>
                  <a:cubicBezTo>
                    <a:pt x="27983" y="1672"/>
                    <a:pt x="28869" y="2828"/>
                    <a:pt x="29188" y="4205"/>
                  </a:cubicBezTo>
                  <a:cubicBezTo>
                    <a:pt x="29508" y="5434"/>
                    <a:pt x="29459" y="6959"/>
                    <a:pt x="30541" y="7623"/>
                  </a:cubicBezTo>
                  <a:cubicBezTo>
                    <a:pt x="31377" y="8115"/>
                    <a:pt x="32434" y="7770"/>
                    <a:pt x="33245" y="7254"/>
                  </a:cubicBezTo>
                  <a:cubicBezTo>
                    <a:pt x="34057" y="6762"/>
                    <a:pt x="34794" y="6074"/>
                    <a:pt x="35704" y="5779"/>
                  </a:cubicBezTo>
                  <a:cubicBezTo>
                    <a:pt x="36934" y="5434"/>
                    <a:pt x="38286" y="5877"/>
                    <a:pt x="39294" y="6664"/>
                  </a:cubicBezTo>
                  <a:cubicBezTo>
                    <a:pt x="40302" y="7451"/>
                    <a:pt x="41040" y="8508"/>
                    <a:pt x="41753" y="9590"/>
                  </a:cubicBezTo>
                  <a:cubicBezTo>
                    <a:pt x="41434" y="9614"/>
                    <a:pt x="41163" y="9836"/>
                    <a:pt x="40843" y="9836"/>
                  </a:cubicBezTo>
                  <a:lnTo>
                    <a:pt x="394" y="983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 rot="10413107" flipH="1">
              <a:off x="1873196" y="1094740"/>
              <a:ext cx="205503" cy="150449"/>
            </a:xfrm>
            <a:custGeom>
              <a:avLst/>
              <a:gdLst/>
              <a:ahLst/>
              <a:cxnLst/>
              <a:rect l="l" t="t" r="r" b="b"/>
              <a:pathLst>
                <a:path w="10396" h="9429" extrusionOk="0">
                  <a:moveTo>
                    <a:pt x="10396" y="0"/>
                  </a:moveTo>
                  <a:cubicBezTo>
                    <a:pt x="7917" y="3968"/>
                    <a:pt x="4438" y="7948"/>
                    <a:pt x="0" y="94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kyo Anime Characters Newsletter by Slidesgo">
  <a:themeElements>
    <a:clrScheme name="Simple Light">
      <a:dk1>
        <a:srgbClr val="000000"/>
      </a:dk1>
      <a:lt1>
        <a:srgbClr val="FFFFFF"/>
      </a:lt1>
      <a:dk2>
        <a:srgbClr val="FFFFD8"/>
      </a:dk2>
      <a:lt2>
        <a:srgbClr val="FFC420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215</Words>
  <Application>Microsoft Office PowerPoint</Application>
  <PresentationFormat>Apresentação na tela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Krona One</vt:lpstr>
      <vt:lpstr>Arimo</vt:lpstr>
      <vt:lpstr>Tokyo Anime Characters Newsletter by Slidesgo</vt:lpstr>
      <vt:lpstr>PROJETO INDVIDUAL</vt:lpstr>
      <vt:lpstr>INTRODUÇÃO</vt:lpstr>
      <vt:lpstr>POR QUE NARUTO?</vt:lpstr>
      <vt:lpstr>VAMOS PARA O PRINCIPAL</vt:lpstr>
      <vt:lpstr>DESAFIOS</vt:lpstr>
      <vt:lpstr>MAMÃE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Macari Marcelino</dc:creator>
  <cp:lastModifiedBy>Macari Marcelino</cp:lastModifiedBy>
  <cp:revision>2</cp:revision>
  <dcterms:modified xsi:type="dcterms:W3CDTF">2024-12-01T23:33:58Z</dcterms:modified>
</cp:coreProperties>
</file>