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5143500" type="screen16x9"/>
  <p:notesSz cx="6858000" cy="9144000"/>
  <p:embeddedFontLst>
    <p:embeddedFont>
      <p:font typeface="Barlow" panose="00000500000000000000" pitchFamily="2" charset="0"/>
      <p:regular r:id="rId28"/>
      <p:bold r:id="rId29"/>
      <p:italic r:id="rId30"/>
      <p:boldItalic r:id="rId31"/>
    </p:embeddedFont>
    <p:embeddedFont>
      <p:font typeface="Bebas Neue" panose="020B0604020202020204" charset="0"/>
      <p:regular r:id="rId32"/>
    </p:embeddedFont>
    <p:embeddedFont>
      <p:font typeface="Pacifico" panose="020B0604020202020204" charset="0"/>
      <p:regular r:id="rId33"/>
    </p:embeddedFont>
    <p:embeddedFont>
      <p:font typeface="PT Sans" panose="020B0503020203020204" pitchFamily="34" charset="0"/>
      <p:regular r:id="rId34"/>
      <p:bold r:id="rId35"/>
      <p:italic r:id="rId36"/>
      <p:boldItalic r:id="rId37"/>
    </p:embeddedFont>
    <p:embeddedFont>
      <p:font typeface="Raleway ExtraBold" pitchFamily="2" charset="0"/>
      <p:bold r:id="rId38"/>
      <p:boldItalic r:id="rId39"/>
    </p:embeddedFont>
    <p:embeddedFont>
      <p:font typeface="Roboto Condensed Light" panose="02000000000000000000" pitchFamily="2"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14fae7ae7e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14fae7ae7e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0b5cd41bc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0b5cd41bc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0a0841533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0a0841533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14fae7ae7e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14fae7ae7e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14fae7ae7e_1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14fae7ae7e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14fae7ae7e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14fae7ae7e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4fae7ae7e_1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4fae7ae7e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14fae7ae7e_1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14fae7ae7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0b5cd41bc9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0b5cd41bc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0a08415331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0a0841533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431007ba2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0a08415331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0a0841533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0b5cd41bc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0b5cd41bc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0a08415331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0a0841533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0a08415331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10a0841533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14fae7ae7e_1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14fae7ae7e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10a24dc2e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10a24dc2e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4fae7ae7e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4fae7ae7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4fae7ae7e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14fae7ae7e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a0841533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a0841533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0b5cd41bc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0b5cd41bc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0a08415331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0a0841533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14fae7ae7e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14fae7ae7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fb74c86f7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fb74c86f7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45400" y="1419146"/>
            <a:ext cx="7453200" cy="1680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5200"/>
              <a:buNone/>
              <a:defRPr sz="9600">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175225" y="3281554"/>
            <a:ext cx="4528800" cy="36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flipH="1">
            <a:off x="-1569" y="4991006"/>
            <a:ext cx="9153332" cy="157200"/>
            <a:chOff x="-1488" y="4986300"/>
            <a:chExt cx="9153332" cy="157200"/>
          </a:xfrm>
        </p:grpSpPr>
        <p:sp>
          <p:nvSpPr>
            <p:cNvPr id="12" name="Google Shape;12;p2"/>
            <p:cNvSpPr/>
            <p:nvPr/>
          </p:nvSpPr>
          <p:spPr>
            <a:xfrm rot="10800000">
              <a:off x="4567086" y="4986300"/>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2280421" y="4986300"/>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1488" y="4986300"/>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6849344" y="4986300"/>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1488" y="4991006"/>
            <a:ext cx="9153332" cy="157200"/>
            <a:chOff x="-1488" y="4986300"/>
            <a:chExt cx="9153332" cy="157200"/>
          </a:xfrm>
        </p:grpSpPr>
        <p:sp>
          <p:nvSpPr>
            <p:cNvPr id="17" name="Google Shape;17;p2"/>
            <p:cNvSpPr/>
            <p:nvPr/>
          </p:nvSpPr>
          <p:spPr>
            <a:xfrm rot="10800000">
              <a:off x="4567086" y="4986300"/>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2280421" y="4986300"/>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1488" y="4986300"/>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6849344" y="4986300"/>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sp>
        <p:nvSpPr>
          <p:cNvPr id="93" name="Google Shape;93;p11"/>
          <p:cNvSpPr txBox="1">
            <a:spLocks noGrp="1"/>
          </p:cNvSpPr>
          <p:nvPr>
            <p:ph type="title" hasCustomPrompt="1"/>
          </p:nvPr>
        </p:nvSpPr>
        <p:spPr>
          <a:xfrm>
            <a:off x="998550" y="1636888"/>
            <a:ext cx="7146900" cy="113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75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4" name="Google Shape;94;p11"/>
          <p:cNvSpPr txBox="1">
            <a:spLocks noGrp="1"/>
          </p:cNvSpPr>
          <p:nvPr>
            <p:ph type="subTitle" idx="1"/>
          </p:nvPr>
        </p:nvSpPr>
        <p:spPr>
          <a:xfrm>
            <a:off x="2139150" y="2998113"/>
            <a:ext cx="48657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5" name="Google Shape;95;p11"/>
          <p:cNvSpPr/>
          <p:nvPr/>
        </p:nvSpPr>
        <p:spPr>
          <a:xfrm rot="10800000">
            <a:off x="4567086"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rot="10800000">
            <a:off x="2280421"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rot="10800000">
            <a:off x="-1488"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rot="10800000">
            <a:off x="6849344"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59017" y="1611966"/>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subTitle" idx="1"/>
          </p:nvPr>
        </p:nvSpPr>
        <p:spPr>
          <a:xfrm>
            <a:off x="1859017" y="196989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3" name="Google Shape;103;p13"/>
          <p:cNvSpPr txBox="1">
            <a:spLocks noGrp="1"/>
          </p:cNvSpPr>
          <p:nvPr>
            <p:ph type="title" idx="2"/>
          </p:nvPr>
        </p:nvSpPr>
        <p:spPr>
          <a:xfrm>
            <a:off x="5851935" y="1601180"/>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3"/>
          <p:cNvSpPr txBox="1">
            <a:spLocks noGrp="1"/>
          </p:cNvSpPr>
          <p:nvPr>
            <p:ph type="subTitle" idx="3"/>
          </p:nvPr>
        </p:nvSpPr>
        <p:spPr>
          <a:xfrm>
            <a:off x="5851935" y="195910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5" name="Google Shape;105;p13"/>
          <p:cNvSpPr txBox="1">
            <a:spLocks noGrp="1"/>
          </p:cNvSpPr>
          <p:nvPr>
            <p:ph type="title" idx="4"/>
          </p:nvPr>
        </p:nvSpPr>
        <p:spPr>
          <a:xfrm>
            <a:off x="1859017" y="3250929"/>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3"/>
          <p:cNvSpPr txBox="1">
            <a:spLocks noGrp="1"/>
          </p:cNvSpPr>
          <p:nvPr>
            <p:ph type="subTitle" idx="5"/>
          </p:nvPr>
        </p:nvSpPr>
        <p:spPr>
          <a:xfrm>
            <a:off x="1859017" y="3602947"/>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 name="Google Shape;107;p13"/>
          <p:cNvSpPr txBox="1">
            <a:spLocks noGrp="1"/>
          </p:cNvSpPr>
          <p:nvPr>
            <p:ph type="title" idx="6"/>
          </p:nvPr>
        </p:nvSpPr>
        <p:spPr>
          <a:xfrm>
            <a:off x="5851935" y="3253932"/>
            <a:ext cx="2305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subTitle" idx="7"/>
          </p:nvPr>
        </p:nvSpPr>
        <p:spPr>
          <a:xfrm>
            <a:off x="5851935" y="3605950"/>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9" name="Google Shape;109;p13"/>
          <p:cNvSpPr txBox="1">
            <a:spLocks noGrp="1"/>
          </p:cNvSpPr>
          <p:nvPr>
            <p:ph type="title" idx="8" hasCustomPrompt="1"/>
          </p:nvPr>
        </p:nvSpPr>
        <p:spPr>
          <a:xfrm>
            <a:off x="1037142" y="1733169"/>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9" hasCustomPrompt="1"/>
          </p:nvPr>
        </p:nvSpPr>
        <p:spPr>
          <a:xfrm>
            <a:off x="1037153" y="3372136"/>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13" hasCustomPrompt="1"/>
          </p:nvPr>
        </p:nvSpPr>
        <p:spPr>
          <a:xfrm>
            <a:off x="5052386" y="1798754"/>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14" hasCustomPrompt="1"/>
          </p:nvPr>
        </p:nvSpPr>
        <p:spPr>
          <a:xfrm>
            <a:off x="5056917" y="3448542"/>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14" name="Google Shape;114;p13"/>
          <p:cNvGrpSpPr/>
          <p:nvPr/>
        </p:nvGrpSpPr>
        <p:grpSpPr>
          <a:xfrm>
            <a:off x="-1488" y="4991006"/>
            <a:ext cx="9153332" cy="157200"/>
            <a:chOff x="-1488" y="4986300"/>
            <a:chExt cx="9153332" cy="157200"/>
          </a:xfrm>
        </p:grpSpPr>
        <p:sp>
          <p:nvSpPr>
            <p:cNvPr id="115" name="Google Shape;115;p13"/>
            <p:cNvSpPr/>
            <p:nvPr/>
          </p:nvSpPr>
          <p:spPr>
            <a:xfrm rot="10800000">
              <a:off x="4567086" y="4986300"/>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rot="10800000">
              <a:off x="2280421" y="4986300"/>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rot="10800000">
              <a:off x="-1488" y="4986300"/>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rot="10800000">
              <a:off x="6849344" y="4986300"/>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3"/>
          <p:cNvSpPr/>
          <p:nvPr/>
        </p:nvSpPr>
        <p:spPr>
          <a:xfrm>
            <a:off x="717000" y="508150"/>
            <a:ext cx="77040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0"/>
        <p:cNvGrpSpPr/>
        <p:nvPr/>
      </p:nvGrpSpPr>
      <p:grpSpPr>
        <a:xfrm>
          <a:off x="0" y="0"/>
          <a:ext cx="0" cy="0"/>
          <a:chOff x="0" y="0"/>
          <a:chExt cx="0" cy="0"/>
        </a:xfrm>
      </p:grpSpPr>
      <p:sp>
        <p:nvSpPr>
          <p:cNvPr id="121" name="Google Shape;121;p14"/>
          <p:cNvSpPr txBox="1">
            <a:spLocks noGrp="1"/>
          </p:cNvSpPr>
          <p:nvPr>
            <p:ph type="title"/>
          </p:nvPr>
        </p:nvSpPr>
        <p:spPr>
          <a:xfrm>
            <a:off x="2618250" y="3100294"/>
            <a:ext cx="39075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2" name="Google Shape;122;p14"/>
          <p:cNvSpPr txBox="1">
            <a:spLocks noGrp="1"/>
          </p:cNvSpPr>
          <p:nvPr>
            <p:ph type="subTitle" idx="1"/>
          </p:nvPr>
        </p:nvSpPr>
        <p:spPr>
          <a:xfrm>
            <a:off x="1226400" y="1511306"/>
            <a:ext cx="6691200" cy="147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23" name="Google Shape;123;p14"/>
          <p:cNvSpPr/>
          <p:nvPr/>
        </p:nvSpPr>
        <p:spPr>
          <a:xfrm rot="10800000">
            <a:off x="4567086" y="4991006"/>
            <a:ext cx="2286900" cy="15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rot="10800000">
            <a:off x="2280421" y="4991006"/>
            <a:ext cx="2286900" cy="157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1488"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rot="10800000">
            <a:off x="6849344" y="4991006"/>
            <a:ext cx="2302500" cy="1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21">
    <p:spTree>
      <p:nvGrpSpPr>
        <p:cNvPr id="1" name="Shape 127"/>
        <p:cNvGrpSpPr/>
        <p:nvPr/>
      </p:nvGrpSpPr>
      <p:grpSpPr>
        <a:xfrm>
          <a:off x="0" y="0"/>
          <a:ext cx="0" cy="0"/>
          <a:chOff x="0" y="0"/>
          <a:chExt cx="0" cy="0"/>
        </a:xfrm>
      </p:grpSpPr>
      <p:sp>
        <p:nvSpPr>
          <p:cNvPr id="128" name="Google Shape;128;p15"/>
          <p:cNvSpPr txBox="1">
            <a:spLocks noGrp="1"/>
          </p:cNvSpPr>
          <p:nvPr>
            <p:ph type="title"/>
          </p:nvPr>
        </p:nvSpPr>
        <p:spPr>
          <a:xfrm>
            <a:off x="2038200" y="1428248"/>
            <a:ext cx="50676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9" name="Google Shape;129;p15"/>
          <p:cNvSpPr txBox="1">
            <a:spLocks noGrp="1"/>
          </p:cNvSpPr>
          <p:nvPr>
            <p:ph type="title" idx="2" hasCustomPrompt="1"/>
          </p:nvPr>
        </p:nvSpPr>
        <p:spPr>
          <a:xfrm>
            <a:off x="4114800" y="3107998"/>
            <a:ext cx="914400" cy="914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4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15"/>
          <p:cNvSpPr txBox="1">
            <a:spLocks noGrp="1"/>
          </p:cNvSpPr>
          <p:nvPr>
            <p:ph type="subTitle" idx="1"/>
          </p:nvPr>
        </p:nvSpPr>
        <p:spPr>
          <a:xfrm>
            <a:off x="2542200" y="2398658"/>
            <a:ext cx="40596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31" name="Google Shape;131;p15"/>
          <p:cNvSpPr/>
          <p:nvPr/>
        </p:nvSpPr>
        <p:spPr>
          <a:xfrm rot="10800000" flipH="1">
            <a:off x="2296370"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rot="10800000" flipH="1">
            <a:off x="4583035"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10800000" flipH="1">
            <a:off x="6864944"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10800000" flipH="1">
            <a:off x="-1488"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37" name="Google Shape;137;p16"/>
          <p:cNvSpPr/>
          <p:nvPr/>
        </p:nvSpPr>
        <p:spPr>
          <a:xfrm rot="10800000">
            <a:off x="4567086"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rot="10800000">
            <a:off x="2280421"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rot="10800000">
            <a:off x="-1488"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rot="10800000">
            <a:off x="6849344"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16"/>
          <p:cNvGrpSpPr/>
          <p:nvPr/>
        </p:nvGrpSpPr>
        <p:grpSpPr>
          <a:xfrm>
            <a:off x="721500" y="1236425"/>
            <a:ext cx="7704000" cy="3334500"/>
            <a:chOff x="721500" y="1236425"/>
            <a:chExt cx="7704000" cy="3334500"/>
          </a:xfrm>
        </p:grpSpPr>
        <p:sp>
          <p:nvSpPr>
            <p:cNvPr id="142" name="Google Shape;142;p16"/>
            <p:cNvSpPr/>
            <p:nvPr/>
          </p:nvSpPr>
          <p:spPr>
            <a:xfrm>
              <a:off x="721500" y="1236425"/>
              <a:ext cx="7704000" cy="3334500"/>
            </a:xfrm>
            <a:prstGeom prst="roundRect">
              <a:avLst>
                <a:gd name="adj" fmla="val 4929"/>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16"/>
            <p:cNvGrpSpPr/>
            <p:nvPr/>
          </p:nvGrpSpPr>
          <p:grpSpPr>
            <a:xfrm>
              <a:off x="7849155" y="1388837"/>
              <a:ext cx="420286" cy="106769"/>
              <a:chOff x="2098350" y="467225"/>
              <a:chExt cx="817200" cy="207600"/>
            </a:xfrm>
          </p:grpSpPr>
          <p:sp>
            <p:nvSpPr>
              <p:cNvPr id="144" name="Google Shape;144;p16"/>
              <p:cNvSpPr/>
              <p:nvPr/>
            </p:nvSpPr>
            <p:spPr>
              <a:xfrm>
                <a:off x="2098350" y="467225"/>
                <a:ext cx="207600" cy="20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2403150" y="467225"/>
                <a:ext cx="207600" cy="207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2707950" y="467225"/>
                <a:ext cx="207600" cy="20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16"/>
            <p:cNvGrpSpPr/>
            <p:nvPr/>
          </p:nvGrpSpPr>
          <p:grpSpPr>
            <a:xfrm>
              <a:off x="8029664" y="4253457"/>
              <a:ext cx="395836" cy="317468"/>
              <a:chOff x="7773503" y="3987878"/>
              <a:chExt cx="395836" cy="317468"/>
            </a:xfrm>
          </p:grpSpPr>
          <p:sp>
            <p:nvSpPr>
              <p:cNvPr id="148" name="Google Shape;148;p16"/>
              <p:cNvSpPr/>
              <p:nvPr/>
            </p:nvSpPr>
            <p:spPr>
              <a:xfrm flipH="1">
                <a:off x="7780650" y="3993550"/>
                <a:ext cx="384000" cy="3117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 name="Google Shape;150;p16"/>
          <p:cNvSpPr/>
          <p:nvPr/>
        </p:nvSpPr>
        <p:spPr>
          <a:xfrm>
            <a:off x="717000" y="508150"/>
            <a:ext cx="77040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22_1">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53" name="Google Shape;153;p17"/>
          <p:cNvSpPr/>
          <p:nvPr/>
        </p:nvSpPr>
        <p:spPr>
          <a:xfrm rot="10800000">
            <a:off x="4567086"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rot="10800000">
            <a:off x="2280421" y="4991006"/>
            <a:ext cx="2286900" cy="1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rot="10800000">
            <a:off x="-1488" y="4991006"/>
            <a:ext cx="22869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rot="10800000">
            <a:off x="6849344" y="4991006"/>
            <a:ext cx="23025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717000" y="508150"/>
            <a:ext cx="77040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15">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3066450" y="2230675"/>
            <a:ext cx="30111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60" name="Google Shape;160;p18"/>
          <p:cNvSpPr txBox="1">
            <a:spLocks noGrp="1"/>
          </p:cNvSpPr>
          <p:nvPr>
            <p:ph type="subTitle" idx="1"/>
          </p:nvPr>
        </p:nvSpPr>
        <p:spPr>
          <a:xfrm>
            <a:off x="2135550" y="2899663"/>
            <a:ext cx="48729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1" name="Google Shape;161;p18"/>
          <p:cNvSpPr/>
          <p:nvPr/>
        </p:nvSpPr>
        <p:spPr>
          <a:xfrm rot="10800000">
            <a:off x="4567086"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rot="10800000">
            <a:off x="2280421"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rot="10800000">
            <a:off x="-1488"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rot="10800000">
            <a:off x="6849344"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928950" y="1676808"/>
            <a:ext cx="4106400" cy="914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7" name="Google Shape;167;p19"/>
          <p:cNvSpPr txBox="1">
            <a:spLocks noGrp="1"/>
          </p:cNvSpPr>
          <p:nvPr>
            <p:ph type="subTitle" idx="1"/>
          </p:nvPr>
        </p:nvSpPr>
        <p:spPr>
          <a:xfrm>
            <a:off x="1042800" y="2476683"/>
            <a:ext cx="38787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8" name="Google Shape;168;p19"/>
          <p:cNvSpPr/>
          <p:nvPr/>
        </p:nvSpPr>
        <p:spPr>
          <a:xfrm rot="10800000" flipH="1">
            <a:off x="2296370"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rot="10800000" flipH="1">
            <a:off x="4583035"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rot="10800000" flipH="1">
            <a:off x="6864944"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rot="10800000" flipH="1">
            <a:off x="-1488"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1334638" y="1487101"/>
            <a:ext cx="3233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4" name="Google Shape;174;p20"/>
          <p:cNvSpPr txBox="1">
            <a:spLocks noGrp="1"/>
          </p:cNvSpPr>
          <p:nvPr>
            <p:ph type="subTitle" idx="1"/>
          </p:nvPr>
        </p:nvSpPr>
        <p:spPr>
          <a:xfrm>
            <a:off x="1006738" y="2193299"/>
            <a:ext cx="3888900" cy="146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5" name="Google Shape;175;p20"/>
          <p:cNvSpPr/>
          <p:nvPr/>
        </p:nvSpPr>
        <p:spPr>
          <a:xfrm rot="10800000">
            <a:off x="4567086"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rot="10800000">
            <a:off x="2280421"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rot="10800000">
            <a:off x="-1488"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rot="10800000">
            <a:off x="6849344"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038200" y="2069573"/>
            <a:ext cx="5067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4114800" y="1326526"/>
            <a:ext cx="914400" cy="410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4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2542200" y="3039984"/>
            <a:ext cx="40596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25" name="Google Shape;25;p3"/>
          <p:cNvGrpSpPr/>
          <p:nvPr/>
        </p:nvGrpSpPr>
        <p:grpSpPr>
          <a:xfrm>
            <a:off x="-1488" y="4991006"/>
            <a:ext cx="9153332" cy="157200"/>
            <a:chOff x="-1488" y="4986300"/>
            <a:chExt cx="9153332" cy="157200"/>
          </a:xfrm>
        </p:grpSpPr>
        <p:sp>
          <p:nvSpPr>
            <p:cNvPr id="26" name="Google Shape;26;p3"/>
            <p:cNvSpPr/>
            <p:nvPr/>
          </p:nvSpPr>
          <p:spPr>
            <a:xfrm rot="10800000">
              <a:off x="4567086" y="4986300"/>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2280421" y="4986300"/>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10800000">
              <a:off x="-1488" y="4986300"/>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6849344" y="4986300"/>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4865250" y="1490472"/>
            <a:ext cx="26304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1" name="Google Shape;181;p21"/>
          <p:cNvSpPr txBox="1">
            <a:spLocks noGrp="1"/>
          </p:cNvSpPr>
          <p:nvPr>
            <p:ph type="subTitle" idx="1"/>
          </p:nvPr>
        </p:nvSpPr>
        <p:spPr>
          <a:xfrm>
            <a:off x="4237350" y="2194560"/>
            <a:ext cx="3886200" cy="14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2" name="Google Shape;182;p21"/>
          <p:cNvSpPr/>
          <p:nvPr/>
        </p:nvSpPr>
        <p:spPr>
          <a:xfrm rot="10800000" flipH="1">
            <a:off x="2296370"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rot="10800000" flipH="1">
            <a:off x="4583035" y="4991006"/>
            <a:ext cx="2286900" cy="15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rot="10800000" flipH="1">
            <a:off x="6864944" y="4991006"/>
            <a:ext cx="2286900" cy="157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10800000" flipH="1">
            <a:off x="-1488" y="4991006"/>
            <a:ext cx="23025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298150" y="2416997"/>
            <a:ext cx="2742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b="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8" name="Google Shape;188;p22"/>
          <p:cNvSpPr txBox="1">
            <a:spLocks noGrp="1"/>
          </p:cNvSpPr>
          <p:nvPr>
            <p:ph type="title" idx="2"/>
          </p:nvPr>
        </p:nvSpPr>
        <p:spPr>
          <a:xfrm>
            <a:off x="5103250" y="2416997"/>
            <a:ext cx="2742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b="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9" name="Google Shape;189;p22"/>
          <p:cNvSpPr txBox="1">
            <a:spLocks noGrp="1"/>
          </p:cNvSpPr>
          <p:nvPr>
            <p:ph type="subTitle" idx="1"/>
          </p:nvPr>
        </p:nvSpPr>
        <p:spPr>
          <a:xfrm>
            <a:off x="5221750" y="2775260"/>
            <a:ext cx="2505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0" name="Google Shape;190;p22"/>
          <p:cNvSpPr txBox="1">
            <a:spLocks noGrp="1"/>
          </p:cNvSpPr>
          <p:nvPr>
            <p:ph type="subTitle" idx="3"/>
          </p:nvPr>
        </p:nvSpPr>
        <p:spPr>
          <a:xfrm>
            <a:off x="1416650" y="2775260"/>
            <a:ext cx="2505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1" name="Google Shape;191;p22"/>
          <p:cNvSpPr txBox="1">
            <a:spLocks noGrp="1"/>
          </p:cNvSpPr>
          <p:nvPr>
            <p:ph type="title" idx="4"/>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92" name="Google Shape;192;p22"/>
          <p:cNvGrpSpPr/>
          <p:nvPr/>
        </p:nvGrpSpPr>
        <p:grpSpPr>
          <a:xfrm>
            <a:off x="-1488" y="4991006"/>
            <a:ext cx="9153332" cy="157200"/>
            <a:chOff x="-1488" y="4986300"/>
            <a:chExt cx="9153332" cy="157200"/>
          </a:xfrm>
        </p:grpSpPr>
        <p:sp>
          <p:nvSpPr>
            <p:cNvPr id="193" name="Google Shape;193;p22"/>
            <p:cNvSpPr/>
            <p:nvPr/>
          </p:nvSpPr>
          <p:spPr>
            <a:xfrm rot="10800000">
              <a:off x="4567086" y="4986300"/>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rot="10800000">
              <a:off x="2280421" y="4986300"/>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rot="10800000">
              <a:off x="-1488" y="4986300"/>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rot="10800000">
              <a:off x="6849344" y="4986300"/>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2"/>
          <p:cNvSpPr/>
          <p:nvPr/>
        </p:nvSpPr>
        <p:spPr>
          <a:xfrm>
            <a:off x="717000" y="508150"/>
            <a:ext cx="77040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CUSTOM_14">
    <p:spTree>
      <p:nvGrpSpPr>
        <p:cNvPr id="1" name="Shape 198"/>
        <p:cNvGrpSpPr/>
        <p:nvPr/>
      </p:nvGrpSpPr>
      <p:grpSpPr>
        <a:xfrm>
          <a:off x="0" y="0"/>
          <a:ext cx="0" cy="0"/>
          <a:chOff x="0" y="0"/>
          <a:chExt cx="0" cy="0"/>
        </a:xfrm>
      </p:grpSpPr>
      <p:sp>
        <p:nvSpPr>
          <p:cNvPr id="199" name="Google Shape;199;p23"/>
          <p:cNvSpPr txBox="1">
            <a:spLocks noGrp="1"/>
          </p:cNvSpPr>
          <p:nvPr>
            <p:ph type="body" idx="1"/>
          </p:nvPr>
        </p:nvSpPr>
        <p:spPr>
          <a:xfrm>
            <a:off x="870050" y="2165350"/>
            <a:ext cx="3749400" cy="22002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Nunito Light"/>
              <a:buChar char="●"/>
              <a:defRPr sz="1600"/>
            </a:lvl1pPr>
            <a:lvl2pPr marL="914400" lvl="1" indent="-330200" rtl="0">
              <a:lnSpc>
                <a:spcPct val="100000"/>
              </a:lnSpc>
              <a:spcBef>
                <a:spcPts val="0"/>
              </a:spcBef>
              <a:spcAft>
                <a:spcPts val="0"/>
              </a:spcAft>
              <a:buSzPts val="1600"/>
              <a:buFont typeface="Nunito Light"/>
              <a:buChar char="○"/>
              <a:defRPr sz="1600"/>
            </a:lvl2pPr>
            <a:lvl3pPr marL="1371600" lvl="2" indent="-330200" rtl="0">
              <a:lnSpc>
                <a:spcPct val="100000"/>
              </a:lnSpc>
              <a:spcBef>
                <a:spcPts val="0"/>
              </a:spcBef>
              <a:spcAft>
                <a:spcPts val="0"/>
              </a:spcAft>
              <a:buSzPts val="1600"/>
              <a:buFont typeface="Nunito Light"/>
              <a:buChar char="■"/>
              <a:defRPr sz="1600"/>
            </a:lvl3pPr>
            <a:lvl4pPr marL="1828800" lvl="3" indent="-330200" rtl="0">
              <a:lnSpc>
                <a:spcPct val="100000"/>
              </a:lnSpc>
              <a:spcBef>
                <a:spcPts val="0"/>
              </a:spcBef>
              <a:spcAft>
                <a:spcPts val="0"/>
              </a:spcAft>
              <a:buSzPts val="1600"/>
              <a:buFont typeface="Nunito Light"/>
              <a:buChar char="●"/>
              <a:defRPr sz="1600"/>
            </a:lvl4pPr>
            <a:lvl5pPr marL="2286000" lvl="4" indent="-330200" rtl="0">
              <a:lnSpc>
                <a:spcPct val="100000"/>
              </a:lnSpc>
              <a:spcBef>
                <a:spcPts val="0"/>
              </a:spcBef>
              <a:spcAft>
                <a:spcPts val="0"/>
              </a:spcAft>
              <a:buSzPts val="1600"/>
              <a:buFont typeface="Nunito Light"/>
              <a:buChar char="○"/>
              <a:defRPr sz="1600"/>
            </a:lvl5pPr>
            <a:lvl6pPr marL="2743200" lvl="5" indent="-330200" rtl="0">
              <a:lnSpc>
                <a:spcPct val="100000"/>
              </a:lnSpc>
              <a:spcBef>
                <a:spcPts val="0"/>
              </a:spcBef>
              <a:spcAft>
                <a:spcPts val="0"/>
              </a:spcAft>
              <a:buSzPts val="1600"/>
              <a:buFont typeface="Nunito Light"/>
              <a:buChar char="■"/>
              <a:defRPr sz="1600"/>
            </a:lvl6pPr>
            <a:lvl7pPr marL="3200400" lvl="6" indent="-330200" rtl="0">
              <a:lnSpc>
                <a:spcPct val="100000"/>
              </a:lnSpc>
              <a:spcBef>
                <a:spcPts val="0"/>
              </a:spcBef>
              <a:spcAft>
                <a:spcPts val="0"/>
              </a:spcAft>
              <a:buSzPts val="1600"/>
              <a:buFont typeface="Nunito Light"/>
              <a:buChar char="●"/>
              <a:defRPr sz="1600"/>
            </a:lvl7pPr>
            <a:lvl8pPr marL="3657600" lvl="7" indent="-330200" rtl="0">
              <a:lnSpc>
                <a:spcPct val="100000"/>
              </a:lnSpc>
              <a:spcBef>
                <a:spcPts val="0"/>
              </a:spcBef>
              <a:spcAft>
                <a:spcPts val="0"/>
              </a:spcAft>
              <a:buSzPts val="1600"/>
              <a:buFont typeface="Nunito Light"/>
              <a:buChar char="○"/>
              <a:defRPr sz="1600"/>
            </a:lvl8pPr>
            <a:lvl9pPr marL="4114800" lvl="8" indent="-330200" rtl="0">
              <a:lnSpc>
                <a:spcPct val="100000"/>
              </a:lnSpc>
              <a:spcBef>
                <a:spcPts val="0"/>
              </a:spcBef>
              <a:spcAft>
                <a:spcPts val="0"/>
              </a:spcAft>
              <a:buSzPts val="1600"/>
              <a:buFont typeface="Nunito Light"/>
              <a:buChar char="■"/>
              <a:defRPr sz="1600"/>
            </a:lvl9pPr>
          </a:lstStyle>
          <a:p>
            <a:endParaRPr/>
          </a:p>
        </p:txBody>
      </p:sp>
      <p:sp>
        <p:nvSpPr>
          <p:cNvPr id="200" name="Google Shape;200;p23"/>
          <p:cNvSpPr txBox="1">
            <a:spLocks noGrp="1"/>
          </p:cNvSpPr>
          <p:nvPr>
            <p:ph type="body" idx="2"/>
          </p:nvPr>
        </p:nvSpPr>
        <p:spPr>
          <a:xfrm>
            <a:off x="4674749" y="2165350"/>
            <a:ext cx="3749400" cy="2200200"/>
          </a:xfrm>
          <a:prstGeom prst="rect">
            <a:avLst/>
          </a:prstGeom>
        </p:spPr>
        <p:txBody>
          <a:bodyPr spcFirstLastPara="1" wrap="square" lIns="91425" tIns="91425" rIns="91425" bIns="91425" anchor="t" anchorCtr="0">
            <a:noAutofit/>
          </a:bodyPr>
          <a:lstStyle>
            <a:lvl1pPr marL="457200" lvl="0" indent="-330200" rtl="0">
              <a:lnSpc>
                <a:spcPct val="100000"/>
              </a:lnSpc>
              <a:spcBef>
                <a:spcPts val="300"/>
              </a:spcBef>
              <a:spcAft>
                <a:spcPts val="0"/>
              </a:spcAft>
              <a:buSzPts val="1600"/>
              <a:buFont typeface="Nunito Light"/>
              <a:buChar char="●"/>
              <a:defRPr sz="1600"/>
            </a:lvl1pPr>
            <a:lvl2pPr marL="914400" lvl="1" indent="-330200" rtl="0">
              <a:lnSpc>
                <a:spcPct val="100000"/>
              </a:lnSpc>
              <a:spcBef>
                <a:spcPts val="0"/>
              </a:spcBef>
              <a:spcAft>
                <a:spcPts val="0"/>
              </a:spcAft>
              <a:buSzPts val="1600"/>
              <a:buFont typeface="Nunito Light"/>
              <a:buChar char="○"/>
              <a:defRPr sz="1600"/>
            </a:lvl2pPr>
            <a:lvl3pPr marL="1371600" lvl="2" indent="-330200" rtl="0">
              <a:lnSpc>
                <a:spcPct val="100000"/>
              </a:lnSpc>
              <a:spcBef>
                <a:spcPts val="0"/>
              </a:spcBef>
              <a:spcAft>
                <a:spcPts val="0"/>
              </a:spcAft>
              <a:buSzPts val="1600"/>
              <a:buFont typeface="Nunito Light"/>
              <a:buChar char="■"/>
              <a:defRPr sz="1600"/>
            </a:lvl3pPr>
            <a:lvl4pPr marL="1828800" lvl="3" indent="-330200" rtl="0">
              <a:lnSpc>
                <a:spcPct val="100000"/>
              </a:lnSpc>
              <a:spcBef>
                <a:spcPts val="0"/>
              </a:spcBef>
              <a:spcAft>
                <a:spcPts val="0"/>
              </a:spcAft>
              <a:buSzPts val="1600"/>
              <a:buFont typeface="Nunito Light"/>
              <a:buChar char="●"/>
              <a:defRPr sz="1600"/>
            </a:lvl4pPr>
            <a:lvl5pPr marL="2286000" lvl="4" indent="-330200" rtl="0">
              <a:lnSpc>
                <a:spcPct val="100000"/>
              </a:lnSpc>
              <a:spcBef>
                <a:spcPts val="0"/>
              </a:spcBef>
              <a:spcAft>
                <a:spcPts val="0"/>
              </a:spcAft>
              <a:buSzPts val="1600"/>
              <a:buFont typeface="Nunito Light"/>
              <a:buChar char="○"/>
              <a:defRPr sz="1600"/>
            </a:lvl5pPr>
            <a:lvl6pPr marL="2743200" lvl="5" indent="-330200" rtl="0">
              <a:lnSpc>
                <a:spcPct val="100000"/>
              </a:lnSpc>
              <a:spcBef>
                <a:spcPts val="0"/>
              </a:spcBef>
              <a:spcAft>
                <a:spcPts val="0"/>
              </a:spcAft>
              <a:buSzPts val="1600"/>
              <a:buFont typeface="Nunito Light"/>
              <a:buChar char="■"/>
              <a:defRPr sz="1600"/>
            </a:lvl6pPr>
            <a:lvl7pPr marL="3200400" lvl="6" indent="-330200" rtl="0">
              <a:lnSpc>
                <a:spcPct val="100000"/>
              </a:lnSpc>
              <a:spcBef>
                <a:spcPts val="0"/>
              </a:spcBef>
              <a:spcAft>
                <a:spcPts val="0"/>
              </a:spcAft>
              <a:buSzPts val="1600"/>
              <a:buFont typeface="Nunito Light"/>
              <a:buChar char="●"/>
              <a:defRPr sz="1600"/>
            </a:lvl7pPr>
            <a:lvl8pPr marL="3657600" lvl="7" indent="-330200" rtl="0">
              <a:lnSpc>
                <a:spcPct val="100000"/>
              </a:lnSpc>
              <a:spcBef>
                <a:spcPts val="0"/>
              </a:spcBef>
              <a:spcAft>
                <a:spcPts val="0"/>
              </a:spcAft>
              <a:buSzPts val="1600"/>
              <a:buFont typeface="Nunito Light"/>
              <a:buChar char="○"/>
              <a:defRPr sz="1600"/>
            </a:lvl8pPr>
            <a:lvl9pPr marL="4114800" lvl="8" indent="-330200" rtl="0">
              <a:lnSpc>
                <a:spcPct val="100000"/>
              </a:lnSpc>
              <a:spcBef>
                <a:spcPts val="0"/>
              </a:spcBef>
              <a:spcAft>
                <a:spcPts val="0"/>
              </a:spcAft>
              <a:buSzPts val="1600"/>
              <a:buFont typeface="Nunito Light"/>
              <a:buChar char="■"/>
              <a:defRPr sz="1600"/>
            </a:lvl9pPr>
          </a:lstStyle>
          <a:p>
            <a:endParaRPr/>
          </a:p>
        </p:txBody>
      </p:sp>
      <p:sp>
        <p:nvSpPr>
          <p:cNvPr id="201" name="Google Shape;201;p23"/>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2" name="Google Shape;202;p23"/>
          <p:cNvSpPr txBox="1">
            <a:spLocks noGrp="1"/>
          </p:cNvSpPr>
          <p:nvPr>
            <p:ph type="subTitle" idx="3"/>
          </p:nvPr>
        </p:nvSpPr>
        <p:spPr>
          <a:xfrm>
            <a:off x="2217450" y="1472184"/>
            <a:ext cx="4709100" cy="548700"/>
          </a:xfrm>
          <a:prstGeom prst="rect">
            <a:avLst/>
          </a:prstGeom>
        </p:spPr>
        <p:txBody>
          <a:bodyPr spcFirstLastPara="1" wrap="square" lIns="91425" tIns="91425" rIns="91425" bIns="91425" anchor="ctr" anchorCtr="0">
            <a:noAutofit/>
          </a:bodyPr>
          <a:lstStyle>
            <a:lvl1pPr lvl="0" algn="ctr" rtl="0">
              <a:lnSpc>
                <a:spcPct val="100000"/>
              </a:lnSpc>
              <a:spcBef>
                <a:spcPts val="30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3" name="Google Shape;203;p23"/>
          <p:cNvSpPr/>
          <p:nvPr/>
        </p:nvSpPr>
        <p:spPr>
          <a:xfrm rot="10800000" flipH="1">
            <a:off x="2296370"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rot="10800000" flipH="1">
            <a:off x="4583035"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rot="10800000" flipH="1">
            <a:off x="6864944"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rot="10800000" flipH="1">
            <a:off x="-1488"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717000" y="508150"/>
            <a:ext cx="77040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3">
  <p:cSld name="CUSTOM_20">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10" name="Google Shape;210;p24"/>
          <p:cNvSpPr txBox="1">
            <a:spLocks noGrp="1"/>
          </p:cNvSpPr>
          <p:nvPr>
            <p:ph type="subTitle" idx="1"/>
          </p:nvPr>
        </p:nvSpPr>
        <p:spPr>
          <a:xfrm>
            <a:off x="2806988" y="3130968"/>
            <a:ext cx="14631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a:latin typeface="Raleway ExtraBold"/>
                <a:ea typeface="Raleway ExtraBold"/>
                <a:cs typeface="Raleway ExtraBold"/>
                <a:sym typeface="Raleway ExtraBold"/>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11" name="Google Shape;211;p24"/>
          <p:cNvSpPr txBox="1">
            <a:spLocks noGrp="1"/>
          </p:cNvSpPr>
          <p:nvPr>
            <p:ph type="subTitle" idx="2"/>
          </p:nvPr>
        </p:nvSpPr>
        <p:spPr>
          <a:xfrm>
            <a:off x="2641238" y="3482802"/>
            <a:ext cx="17946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2" name="Google Shape;212;p24"/>
          <p:cNvSpPr txBox="1">
            <a:spLocks noGrp="1"/>
          </p:cNvSpPr>
          <p:nvPr>
            <p:ph type="subTitle" idx="3"/>
          </p:nvPr>
        </p:nvSpPr>
        <p:spPr>
          <a:xfrm>
            <a:off x="4873913" y="3130968"/>
            <a:ext cx="14631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a:latin typeface="Raleway ExtraBold"/>
                <a:ea typeface="Raleway ExtraBold"/>
                <a:cs typeface="Raleway ExtraBold"/>
                <a:sym typeface="Raleway ExtraBold"/>
              </a:defRPr>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13" name="Google Shape;213;p24"/>
          <p:cNvSpPr txBox="1">
            <a:spLocks noGrp="1"/>
          </p:cNvSpPr>
          <p:nvPr>
            <p:ph type="subTitle" idx="4"/>
          </p:nvPr>
        </p:nvSpPr>
        <p:spPr>
          <a:xfrm>
            <a:off x="4708163" y="3482802"/>
            <a:ext cx="17946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4" name="Google Shape;214;p24"/>
          <p:cNvSpPr txBox="1">
            <a:spLocks noGrp="1"/>
          </p:cNvSpPr>
          <p:nvPr>
            <p:ph type="subTitle" idx="5"/>
          </p:nvPr>
        </p:nvSpPr>
        <p:spPr>
          <a:xfrm>
            <a:off x="2642550" y="1472050"/>
            <a:ext cx="3858900" cy="6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15" name="Google Shape;215;p24"/>
          <p:cNvSpPr/>
          <p:nvPr/>
        </p:nvSpPr>
        <p:spPr>
          <a:xfrm rot="10800000" flipH="1">
            <a:off x="2296370"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rot="10800000" flipH="1">
            <a:off x="4583035"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rot="10800000" flipH="1">
            <a:off x="6864944"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1488"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717000" y="508150"/>
            <a:ext cx="77040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20"/>
        <p:cNvGrpSpPr/>
        <p:nvPr/>
      </p:nvGrpSpPr>
      <p:grpSpPr>
        <a:xfrm>
          <a:off x="0" y="0"/>
          <a:ext cx="0" cy="0"/>
          <a:chOff x="0" y="0"/>
          <a:chExt cx="0" cy="0"/>
        </a:xfrm>
      </p:grpSpPr>
      <p:sp>
        <p:nvSpPr>
          <p:cNvPr id="221" name="Google Shape;221;p25"/>
          <p:cNvSpPr txBox="1">
            <a:spLocks noGrp="1"/>
          </p:cNvSpPr>
          <p:nvPr>
            <p:ph type="title"/>
          </p:nvPr>
        </p:nvSpPr>
        <p:spPr>
          <a:xfrm>
            <a:off x="829675" y="2414016"/>
            <a:ext cx="2175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2" name="Google Shape;222;p25"/>
          <p:cNvSpPr txBox="1">
            <a:spLocks noGrp="1"/>
          </p:cNvSpPr>
          <p:nvPr>
            <p:ph type="subTitle" idx="1"/>
          </p:nvPr>
        </p:nvSpPr>
        <p:spPr>
          <a:xfrm>
            <a:off x="829675" y="2779776"/>
            <a:ext cx="2175300" cy="10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23" name="Google Shape;223;p25"/>
          <p:cNvSpPr txBox="1">
            <a:spLocks noGrp="1"/>
          </p:cNvSpPr>
          <p:nvPr>
            <p:ph type="title" idx="2"/>
          </p:nvPr>
        </p:nvSpPr>
        <p:spPr>
          <a:xfrm>
            <a:off x="3479874" y="2414016"/>
            <a:ext cx="2175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4" name="Google Shape;224;p25"/>
          <p:cNvSpPr txBox="1">
            <a:spLocks noGrp="1"/>
          </p:cNvSpPr>
          <p:nvPr>
            <p:ph type="subTitle" idx="3"/>
          </p:nvPr>
        </p:nvSpPr>
        <p:spPr>
          <a:xfrm>
            <a:off x="3484350" y="2779776"/>
            <a:ext cx="2175300" cy="10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25" name="Google Shape;225;p25"/>
          <p:cNvSpPr txBox="1">
            <a:spLocks noGrp="1"/>
          </p:cNvSpPr>
          <p:nvPr>
            <p:ph type="title" idx="4"/>
          </p:nvPr>
        </p:nvSpPr>
        <p:spPr>
          <a:xfrm>
            <a:off x="6130073" y="2414016"/>
            <a:ext cx="2175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6" name="Google Shape;226;p25"/>
          <p:cNvSpPr txBox="1">
            <a:spLocks noGrp="1"/>
          </p:cNvSpPr>
          <p:nvPr>
            <p:ph type="subTitle" idx="5"/>
          </p:nvPr>
        </p:nvSpPr>
        <p:spPr>
          <a:xfrm>
            <a:off x="6130073" y="2779776"/>
            <a:ext cx="2175300" cy="10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27" name="Google Shape;227;p25"/>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28" name="Google Shape;228;p25"/>
          <p:cNvSpPr/>
          <p:nvPr/>
        </p:nvSpPr>
        <p:spPr>
          <a:xfrm rot="10800000" flipH="1">
            <a:off x="2296370"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rot="10800000" flipH="1">
            <a:off x="4583035"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rot="10800000" flipH="1">
            <a:off x="6864944"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rot="10800000" flipH="1">
            <a:off x="-1488"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717000" y="508150"/>
            <a:ext cx="77040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33"/>
        <p:cNvGrpSpPr/>
        <p:nvPr/>
      </p:nvGrpSpPr>
      <p:grpSpPr>
        <a:xfrm>
          <a:off x="0" y="0"/>
          <a:ext cx="0" cy="0"/>
          <a:chOff x="0" y="0"/>
          <a:chExt cx="0" cy="0"/>
        </a:xfrm>
      </p:grpSpPr>
      <p:sp>
        <p:nvSpPr>
          <p:cNvPr id="234" name="Google Shape;234;p26"/>
          <p:cNvSpPr txBox="1">
            <a:spLocks noGrp="1"/>
          </p:cNvSpPr>
          <p:nvPr>
            <p:ph type="title"/>
          </p:nvPr>
        </p:nvSpPr>
        <p:spPr>
          <a:xfrm>
            <a:off x="2231736" y="1423320"/>
            <a:ext cx="19782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26"/>
          <p:cNvSpPr txBox="1">
            <a:spLocks noGrp="1"/>
          </p:cNvSpPr>
          <p:nvPr>
            <p:ph type="subTitle" idx="1"/>
          </p:nvPr>
        </p:nvSpPr>
        <p:spPr>
          <a:xfrm>
            <a:off x="2231736" y="1705045"/>
            <a:ext cx="19782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36" name="Google Shape;236;p26"/>
          <p:cNvSpPr txBox="1">
            <a:spLocks noGrp="1"/>
          </p:cNvSpPr>
          <p:nvPr>
            <p:ph type="title" idx="2"/>
          </p:nvPr>
        </p:nvSpPr>
        <p:spPr>
          <a:xfrm>
            <a:off x="5661220" y="1423320"/>
            <a:ext cx="19782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7" name="Google Shape;237;p26"/>
          <p:cNvSpPr txBox="1">
            <a:spLocks noGrp="1"/>
          </p:cNvSpPr>
          <p:nvPr>
            <p:ph type="subTitle" idx="3"/>
          </p:nvPr>
        </p:nvSpPr>
        <p:spPr>
          <a:xfrm>
            <a:off x="5661216" y="1705045"/>
            <a:ext cx="19782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38" name="Google Shape;238;p26"/>
          <p:cNvSpPr txBox="1">
            <a:spLocks noGrp="1"/>
          </p:cNvSpPr>
          <p:nvPr>
            <p:ph type="title" idx="4"/>
          </p:nvPr>
        </p:nvSpPr>
        <p:spPr>
          <a:xfrm>
            <a:off x="2225740" y="3256622"/>
            <a:ext cx="19782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9" name="Google Shape;239;p26"/>
          <p:cNvSpPr txBox="1">
            <a:spLocks noGrp="1"/>
          </p:cNvSpPr>
          <p:nvPr>
            <p:ph type="subTitle" idx="5"/>
          </p:nvPr>
        </p:nvSpPr>
        <p:spPr>
          <a:xfrm>
            <a:off x="2225740" y="3538347"/>
            <a:ext cx="19782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40" name="Google Shape;240;p26"/>
          <p:cNvSpPr txBox="1">
            <a:spLocks noGrp="1"/>
          </p:cNvSpPr>
          <p:nvPr>
            <p:ph type="title" idx="6"/>
          </p:nvPr>
        </p:nvSpPr>
        <p:spPr>
          <a:xfrm>
            <a:off x="5661220" y="3256622"/>
            <a:ext cx="19782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1" name="Google Shape;241;p26"/>
          <p:cNvSpPr txBox="1">
            <a:spLocks noGrp="1"/>
          </p:cNvSpPr>
          <p:nvPr>
            <p:ph type="subTitle" idx="7"/>
          </p:nvPr>
        </p:nvSpPr>
        <p:spPr>
          <a:xfrm>
            <a:off x="5661216" y="3538347"/>
            <a:ext cx="1978200" cy="66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42" name="Google Shape;242;p26"/>
          <p:cNvSpPr txBox="1">
            <a:spLocks noGrp="1"/>
          </p:cNvSpPr>
          <p:nvPr>
            <p:ph type="title" idx="8"/>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3" name="Google Shape;243;p26"/>
          <p:cNvSpPr/>
          <p:nvPr/>
        </p:nvSpPr>
        <p:spPr>
          <a:xfrm rot="10800000">
            <a:off x="4567086"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rot="10800000">
            <a:off x="2280421"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rot="10800000">
            <a:off x="-1488"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6849344"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17000" y="508150"/>
            <a:ext cx="77040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48"/>
        <p:cNvGrpSpPr/>
        <p:nvPr/>
      </p:nvGrpSpPr>
      <p:grpSpPr>
        <a:xfrm>
          <a:off x="0" y="0"/>
          <a:ext cx="0" cy="0"/>
          <a:chOff x="0" y="0"/>
          <a:chExt cx="0" cy="0"/>
        </a:xfrm>
      </p:grpSpPr>
      <p:sp>
        <p:nvSpPr>
          <p:cNvPr id="249" name="Google Shape;249;p27"/>
          <p:cNvSpPr txBox="1">
            <a:spLocks noGrp="1"/>
          </p:cNvSpPr>
          <p:nvPr>
            <p:ph type="title"/>
          </p:nvPr>
        </p:nvSpPr>
        <p:spPr>
          <a:xfrm>
            <a:off x="787882" y="1815757"/>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0" name="Google Shape;250;p27"/>
          <p:cNvSpPr txBox="1">
            <a:spLocks noGrp="1"/>
          </p:cNvSpPr>
          <p:nvPr>
            <p:ph type="subTitle" idx="1"/>
          </p:nvPr>
        </p:nvSpPr>
        <p:spPr>
          <a:xfrm>
            <a:off x="787882" y="2097482"/>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1" name="Google Shape;251;p27"/>
          <p:cNvSpPr txBox="1">
            <a:spLocks noGrp="1"/>
          </p:cNvSpPr>
          <p:nvPr>
            <p:ph type="title" idx="2"/>
          </p:nvPr>
        </p:nvSpPr>
        <p:spPr>
          <a:xfrm>
            <a:off x="3655172" y="1792129"/>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2" name="Google Shape;252;p27"/>
          <p:cNvSpPr txBox="1">
            <a:spLocks noGrp="1"/>
          </p:cNvSpPr>
          <p:nvPr>
            <p:ph type="subTitle" idx="3"/>
          </p:nvPr>
        </p:nvSpPr>
        <p:spPr>
          <a:xfrm>
            <a:off x="3655200" y="2073854"/>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3" name="Google Shape;253;p27"/>
          <p:cNvSpPr txBox="1">
            <a:spLocks noGrp="1"/>
          </p:cNvSpPr>
          <p:nvPr>
            <p:ph type="title" idx="4"/>
          </p:nvPr>
        </p:nvSpPr>
        <p:spPr>
          <a:xfrm>
            <a:off x="787882" y="3563999"/>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4" name="Google Shape;254;p27"/>
          <p:cNvSpPr txBox="1">
            <a:spLocks noGrp="1"/>
          </p:cNvSpPr>
          <p:nvPr>
            <p:ph type="subTitle" idx="5"/>
          </p:nvPr>
        </p:nvSpPr>
        <p:spPr>
          <a:xfrm>
            <a:off x="787882" y="3845724"/>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5" name="Google Shape;255;p27"/>
          <p:cNvSpPr txBox="1">
            <a:spLocks noGrp="1"/>
          </p:cNvSpPr>
          <p:nvPr>
            <p:ph type="title" idx="6"/>
          </p:nvPr>
        </p:nvSpPr>
        <p:spPr>
          <a:xfrm>
            <a:off x="3655172" y="3563999"/>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6" name="Google Shape;256;p27"/>
          <p:cNvSpPr txBox="1">
            <a:spLocks noGrp="1"/>
          </p:cNvSpPr>
          <p:nvPr>
            <p:ph type="subTitle" idx="7"/>
          </p:nvPr>
        </p:nvSpPr>
        <p:spPr>
          <a:xfrm>
            <a:off x="3655200" y="3845724"/>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7" name="Google Shape;257;p27"/>
          <p:cNvSpPr txBox="1">
            <a:spLocks noGrp="1"/>
          </p:cNvSpPr>
          <p:nvPr>
            <p:ph type="title" idx="8"/>
          </p:nvPr>
        </p:nvSpPr>
        <p:spPr>
          <a:xfrm>
            <a:off x="6522462" y="1792129"/>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8" name="Google Shape;258;p27"/>
          <p:cNvSpPr txBox="1">
            <a:spLocks noGrp="1"/>
          </p:cNvSpPr>
          <p:nvPr>
            <p:ph type="subTitle" idx="9"/>
          </p:nvPr>
        </p:nvSpPr>
        <p:spPr>
          <a:xfrm>
            <a:off x="6522462" y="2073854"/>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59" name="Google Shape;259;p27"/>
          <p:cNvSpPr txBox="1">
            <a:spLocks noGrp="1"/>
          </p:cNvSpPr>
          <p:nvPr>
            <p:ph type="title" idx="13"/>
          </p:nvPr>
        </p:nvSpPr>
        <p:spPr>
          <a:xfrm>
            <a:off x="6522462" y="3563999"/>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0" name="Google Shape;260;p27"/>
          <p:cNvSpPr txBox="1">
            <a:spLocks noGrp="1"/>
          </p:cNvSpPr>
          <p:nvPr>
            <p:ph type="subTitle" idx="14"/>
          </p:nvPr>
        </p:nvSpPr>
        <p:spPr>
          <a:xfrm>
            <a:off x="6522462" y="3845724"/>
            <a:ext cx="198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61" name="Google Shape;261;p27"/>
          <p:cNvSpPr txBox="1">
            <a:spLocks noGrp="1"/>
          </p:cNvSpPr>
          <p:nvPr>
            <p:ph type="title" idx="15"/>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62" name="Google Shape;262;p27"/>
          <p:cNvSpPr/>
          <p:nvPr/>
        </p:nvSpPr>
        <p:spPr>
          <a:xfrm rot="10800000" flipH="1">
            <a:off x="2296370"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flipH="1">
            <a:off x="4583035"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rot="10800000" flipH="1">
            <a:off x="6864944"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rot="10800000" flipH="1">
            <a:off x="-1488"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717000" y="508150"/>
            <a:ext cx="77040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67"/>
        <p:cNvGrpSpPr/>
        <p:nvPr/>
      </p:nvGrpSpPr>
      <p:grpSpPr>
        <a:xfrm>
          <a:off x="0" y="0"/>
          <a:ext cx="0" cy="0"/>
          <a:chOff x="0" y="0"/>
          <a:chExt cx="0" cy="0"/>
        </a:xfrm>
      </p:grpSpPr>
      <p:sp>
        <p:nvSpPr>
          <p:cNvPr id="268" name="Google Shape;268;p28"/>
          <p:cNvSpPr txBox="1">
            <a:spLocks noGrp="1"/>
          </p:cNvSpPr>
          <p:nvPr>
            <p:ph type="title" hasCustomPrompt="1"/>
          </p:nvPr>
        </p:nvSpPr>
        <p:spPr>
          <a:xfrm>
            <a:off x="2467200" y="958375"/>
            <a:ext cx="4209600" cy="64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9" name="Google Shape;269;p28"/>
          <p:cNvSpPr txBox="1">
            <a:spLocks noGrp="1"/>
          </p:cNvSpPr>
          <p:nvPr>
            <p:ph type="subTitle" idx="1"/>
          </p:nvPr>
        </p:nvSpPr>
        <p:spPr>
          <a:xfrm>
            <a:off x="2467200" y="1636879"/>
            <a:ext cx="42096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70" name="Google Shape;270;p28"/>
          <p:cNvSpPr txBox="1">
            <a:spLocks noGrp="1"/>
          </p:cNvSpPr>
          <p:nvPr>
            <p:ph type="title" idx="2" hasCustomPrompt="1"/>
          </p:nvPr>
        </p:nvSpPr>
        <p:spPr>
          <a:xfrm>
            <a:off x="2467200" y="2051112"/>
            <a:ext cx="4209600" cy="64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1" name="Google Shape;271;p28"/>
          <p:cNvSpPr txBox="1">
            <a:spLocks noGrp="1"/>
          </p:cNvSpPr>
          <p:nvPr>
            <p:ph type="subTitle" idx="3"/>
          </p:nvPr>
        </p:nvSpPr>
        <p:spPr>
          <a:xfrm>
            <a:off x="2467200" y="2728152"/>
            <a:ext cx="42096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72" name="Google Shape;272;p28"/>
          <p:cNvSpPr txBox="1">
            <a:spLocks noGrp="1"/>
          </p:cNvSpPr>
          <p:nvPr>
            <p:ph type="title" idx="4" hasCustomPrompt="1"/>
          </p:nvPr>
        </p:nvSpPr>
        <p:spPr>
          <a:xfrm>
            <a:off x="2467200" y="3143849"/>
            <a:ext cx="4209600" cy="64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3" name="Google Shape;273;p28"/>
          <p:cNvSpPr txBox="1">
            <a:spLocks noGrp="1"/>
          </p:cNvSpPr>
          <p:nvPr>
            <p:ph type="subTitle" idx="5"/>
          </p:nvPr>
        </p:nvSpPr>
        <p:spPr>
          <a:xfrm>
            <a:off x="2467200" y="3819425"/>
            <a:ext cx="42096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74" name="Google Shape;274;p28"/>
          <p:cNvSpPr/>
          <p:nvPr/>
        </p:nvSpPr>
        <p:spPr>
          <a:xfrm rot="10800000">
            <a:off x="4567086"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rot="10800000">
            <a:off x="2280421" y="4991006"/>
            <a:ext cx="22869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rot="10800000">
            <a:off x="-1488"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rot="10800000">
            <a:off x="6849344" y="4991006"/>
            <a:ext cx="2302500" cy="157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278"/>
        <p:cNvGrpSpPr/>
        <p:nvPr/>
      </p:nvGrpSpPr>
      <p:grpSpPr>
        <a:xfrm>
          <a:off x="0" y="0"/>
          <a:ext cx="0" cy="0"/>
          <a:chOff x="0" y="0"/>
          <a:chExt cx="0" cy="0"/>
        </a:xfrm>
      </p:grpSpPr>
      <p:sp>
        <p:nvSpPr>
          <p:cNvPr id="279" name="Google Shape;279;p29"/>
          <p:cNvSpPr txBox="1">
            <a:spLocks noGrp="1"/>
          </p:cNvSpPr>
          <p:nvPr>
            <p:ph type="title"/>
          </p:nvPr>
        </p:nvSpPr>
        <p:spPr>
          <a:xfrm>
            <a:off x="784050" y="2961496"/>
            <a:ext cx="230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0" name="Google Shape;280;p29"/>
          <p:cNvSpPr txBox="1">
            <a:spLocks noGrp="1"/>
          </p:cNvSpPr>
          <p:nvPr>
            <p:ph type="subTitle" idx="1"/>
          </p:nvPr>
        </p:nvSpPr>
        <p:spPr>
          <a:xfrm>
            <a:off x="784050" y="3394094"/>
            <a:ext cx="2305500" cy="68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1" name="Google Shape;281;p29"/>
          <p:cNvSpPr txBox="1">
            <a:spLocks noGrp="1"/>
          </p:cNvSpPr>
          <p:nvPr>
            <p:ph type="title" idx="2"/>
          </p:nvPr>
        </p:nvSpPr>
        <p:spPr>
          <a:xfrm>
            <a:off x="3425699" y="2961496"/>
            <a:ext cx="230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2" name="Google Shape;282;p29"/>
          <p:cNvSpPr txBox="1">
            <a:spLocks noGrp="1"/>
          </p:cNvSpPr>
          <p:nvPr>
            <p:ph type="subTitle" idx="3"/>
          </p:nvPr>
        </p:nvSpPr>
        <p:spPr>
          <a:xfrm>
            <a:off x="3425699" y="3394094"/>
            <a:ext cx="2305500" cy="68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3" name="Google Shape;283;p29"/>
          <p:cNvSpPr txBox="1">
            <a:spLocks noGrp="1"/>
          </p:cNvSpPr>
          <p:nvPr>
            <p:ph type="title" idx="4"/>
          </p:nvPr>
        </p:nvSpPr>
        <p:spPr>
          <a:xfrm>
            <a:off x="6067348" y="2961496"/>
            <a:ext cx="230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4" name="Google Shape;284;p29"/>
          <p:cNvSpPr txBox="1">
            <a:spLocks noGrp="1"/>
          </p:cNvSpPr>
          <p:nvPr>
            <p:ph type="subTitle" idx="5"/>
          </p:nvPr>
        </p:nvSpPr>
        <p:spPr>
          <a:xfrm>
            <a:off x="6067348" y="3394094"/>
            <a:ext cx="2305500" cy="68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5" name="Google Shape;285;p29"/>
          <p:cNvSpPr txBox="1">
            <a:spLocks noGrp="1"/>
          </p:cNvSpPr>
          <p:nvPr>
            <p:ph type="title" idx="6" hasCustomPrompt="1"/>
          </p:nvPr>
        </p:nvSpPr>
        <p:spPr>
          <a:xfrm>
            <a:off x="1475400" y="2001726"/>
            <a:ext cx="9228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6" name="Google Shape;286;p29"/>
          <p:cNvSpPr txBox="1">
            <a:spLocks noGrp="1"/>
          </p:cNvSpPr>
          <p:nvPr>
            <p:ph type="title" idx="7" hasCustomPrompt="1"/>
          </p:nvPr>
        </p:nvSpPr>
        <p:spPr>
          <a:xfrm>
            <a:off x="4117049" y="2001726"/>
            <a:ext cx="9228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7" name="Google Shape;287;p29"/>
          <p:cNvSpPr txBox="1">
            <a:spLocks noGrp="1"/>
          </p:cNvSpPr>
          <p:nvPr>
            <p:ph type="title" idx="8" hasCustomPrompt="1"/>
          </p:nvPr>
        </p:nvSpPr>
        <p:spPr>
          <a:xfrm>
            <a:off x="6758698" y="2001726"/>
            <a:ext cx="9228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29"/>
          <p:cNvSpPr txBox="1">
            <a:spLocks noGrp="1"/>
          </p:cNvSpPr>
          <p:nvPr>
            <p:ph type="title" idx="9"/>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89" name="Google Shape;289;p29"/>
          <p:cNvSpPr/>
          <p:nvPr/>
        </p:nvSpPr>
        <p:spPr>
          <a:xfrm rot="10800000">
            <a:off x="4567086"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rot="10800000">
            <a:off x="2280421"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rot="10800000">
            <a:off x="-1488"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rot="10800000">
            <a:off x="6849344"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717000" y="508150"/>
            <a:ext cx="77040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94"/>
        <p:cNvGrpSpPr/>
        <p:nvPr/>
      </p:nvGrpSpPr>
      <p:grpSpPr>
        <a:xfrm>
          <a:off x="0" y="0"/>
          <a:ext cx="0" cy="0"/>
          <a:chOff x="0" y="0"/>
          <a:chExt cx="0" cy="0"/>
        </a:xfrm>
      </p:grpSpPr>
      <p:grpSp>
        <p:nvGrpSpPr>
          <p:cNvPr id="295" name="Google Shape;295;p30"/>
          <p:cNvGrpSpPr/>
          <p:nvPr/>
        </p:nvGrpSpPr>
        <p:grpSpPr>
          <a:xfrm>
            <a:off x="2071200" y="541800"/>
            <a:ext cx="5001600" cy="4059900"/>
            <a:chOff x="2071200" y="541800"/>
            <a:chExt cx="5001600" cy="4059900"/>
          </a:xfrm>
        </p:grpSpPr>
        <p:sp>
          <p:nvSpPr>
            <p:cNvPr id="296" name="Google Shape;296;p30"/>
            <p:cNvSpPr/>
            <p:nvPr/>
          </p:nvSpPr>
          <p:spPr>
            <a:xfrm>
              <a:off x="2071200" y="541800"/>
              <a:ext cx="5001600" cy="4059900"/>
            </a:xfrm>
            <a:prstGeom prst="roundRect">
              <a:avLst>
                <a:gd name="adj" fmla="val 4929"/>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30"/>
            <p:cNvGrpSpPr/>
            <p:nvPr/>
          </p:nvGrpSpPr>
          <p:grpSpPr>
            <a:xfrm>
              <a:off x="6493357" y="694212"/>
              <a:ext cx="420286" cy="106769"/>
              <a:chOff x="2098350" y="467225"/>
              <a:chExt cx="817200" cy="207600"/>
            </a:xfrm>
          </p:grpSpPr>
          <p:sp>
            <p:nvSpPr>
              <p:cNvPr id="298" name="Google Shape;298;p30"/>
              <p:cNvSpPr/>
              <p:nvPr/>
            </p:nvSpPr>
            <p:spPr>
              <a:xfrm>
                <a:off x="2098350" y="467225"/>
                <a:ext cx="207600" cy="20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2403150" y="467225"/>
                <a:ext cx="207600" cy="207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2707950" y="467225"/>
                <a:ext cx="207600" cy="20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30"/>
            <p:cNvGrpSpPr/>
            <p:nvPr/>
          </p:nvGrpSpPr>
          <p:grpSpPr>
            <a:xfrm>
              <a:off x="6676964" y="4284232"/>
              <a:ext cx="395836" cy="317468"/>
              <a:chOff x="7773503" y="3987878"/>
              <a:chExt cx="395836" cy="317468"/>
            </a:xfrm>
          </p:grpSpPr>
          <p:sp>
            <p:nvSpPr>
              <p:cNvPr id="302" name="Google Shape;302;p30"/>
              <p:cNvSpPr/>
              <p:nvPr/>
            </p:nvSpPr>
            <p:spPr>
              <a:xfrm flipH="1">
                <a:off x="7780650" y="3993550"/>
                <a:ext cx="384000" cy="3117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4" name="Google Shape;304;p30"/>
          <p:cNvSpPr txBox="1">
            <a:spLocks noGrp="1"/>
          </p:cNvSpPr>
          <p:nvPr>
            <p:ph type="title"/>
          </p:nvPr>
        </p:nvSpPr>
        <p:spPr>
          <a:xfrm>
            <a:off x="2424600" y="861937"/>
            <a:ext cx="4294800" cy="873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2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5" name="Google Shape;305;p30"/>
          <p:cNvSpPr txBox="1">
            <a:spLocks noGrp="1"/>
          </p:cNvSpPr>
          <p:nvPr>
            <p:ph type="subTitle" idx="1"/>
          </p:nvPr>
        </p:nvSpPr>
        <p:spPr>
          <a:xfrm>
            <a:off x="2854650" y="1797400"/>
            <a:ext cx="3434700" cy="109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06" name="Google Shape;306;p30"/>
          <p:cNvSpPr txBox="1"/>
          <p:nvPr/>
        </p:nvSpPr>
        <p:spPr>
          <a:xfrm>
            <a:off x="2212650" y="2984725"/>
            <a:ext cx="4718700" cy="73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a:solidFill>
                  <a:schemeClr val="lt1"/>
                </a:solidFill>
                <a:latin typeface="Barlow"/>
                <a:ea typeface="Barlow"/>
                <a:cs typeface="Barlow"/>
                <a:sym typeface="Barlow"/>
              </a:rPr>
              <a:t>CREDITS: This presentation template was created by </a:t>
            </a:r>
            <a:r>
              <a:rPr lang="en" b="1">
                <a:solidFill>
                  <a:schemeClr val="lt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a:solidFill>
                  <a:schemeClr val="lt1"/>
                </a:solidFill>
                <a:latin typeface="Barlow"/>
                <a:ea typeface="Barlow"/>
                <a:cs typeface="Barlow"/>
                <a:sym typeface="Barlow"/>
              </a:rPr>
              <a:t>, including icons by </a:t>
            </a:r>
            <a:r>
              <a:rPr lang="en" b="1">
                <a:solidFill>
                  <a:schemeClr val="lt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a:solidFill>
                  <a:schemeClr val="lt1"/>
                </a:solidFill>
                <a:latin typeface="Barlow"/>
                <a:ea typeface="Barlow"/>
                <a:cs typeface="Barlow"/>
                <a:sym typeface="Barlow"/>
              </a:rPr>
              <a:t>, and infographics &amp; images by </a:t>
            </a:r>
            <a:r>
              <a:rPr lang="en" b="1">
                <a:solidFill>
                  <a:schemeClr val="lt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b="1">
              <a:solidFill>
                <a:schemeClr val="lt1"/>
              </a:solidFill>
              <a:latin typeface="Barlow"/>
              <a:ea typeface="Barlow"/>
              <a:cs typeface="Barlow"/>
              <a:sym typeface="Barlow"/>
            </a:endParaRPr>
          </a:p>
        </p:txBody>
      </p:sp>
      <p:sp>
        <p:nvSpPr>
          <p:cNvPr id="307" name="Google Shape;307;p30"/>
          <p:cNvSpPr/>
          <p:nvPr/>
        </p:nvSpPr>
        <p:spPr>
          <a:xfrm rot="10800000" flipH="1">
            <a:off x="2296370"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rot="10800000" flipH="1">
            <a:off x="4583035"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rot="10800000" flipH="1">
            <a:off x="6864944"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rot="10800000" flipH="1">
            <a:off x="-1488"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4"/>
          <p:cNvSpPr/>
          <p:nvPr/>
        </p:nvSpPr>
        <p:spPr>
          <a:xfrm>
            <a:off x="717000" y="508150"/>
            <a:ext cx="77040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3" name="Google Shape;33;p4"/>
          <p:cNvSpPr txBox="1">
            <a:spLocks noGrp="1"/>
          </p:cNvSpPr>
          <p:nvPr>
            <p:ph type="body" idx="1"/>
          </p:nvPr>
        </p:nvSpPr>
        <p:spPr>
          <a:xfrm>
            <a:off x="716888" y="1294150"/>
            <a:ext cx="7704000" cy="31875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AutoNum type="arabicPeriod"/>
              <a:defRPr sz="12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
        <p:nvSpPr>
          <p:cNvPr id="34" name="Google Shape;34;p4"/>
          <p:cNvSpPr/>
          <p:nvPr/>
        </p:nvSpPr>
        <p:spPr>
          <a:xfrm rot="10800000">
            <a:off x="4567086" y="4991006"/>
            <a:ext cx="2286900" cy="15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10800000">
            <a:off x="2280421" y="4991006"/>
            <a:ext cx="22869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10800000">
            <a:off x="-1488" y="4991006"/>
            <a:ext cx="2286900" cy="1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10800000">
            <a:off x="6849344" y="4991006"/>
            <a:ext cx="2302500" cy="15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4"/>
          <p:cNvGrpSpPr/>
          <p:nvPr/>
        </p:nvGrpSpPr>
        <p:grpSpPr>
          <a:xfrm>
            <a:off x="716888" y="1160050"/>
            <a:ext cx="7704000" cy="3455700"/>
            <a:chOff x="716888" y="1160050"/>
            <a:chExt cx="7704000" cy="3455700"/>
          </a:xfrm>
        </p:grpSpPr>
        <p:sp>
          <p:nvSpPr>
            <p:cNvPr id="39" name="Google Shape;39;p4"/>
            <p:cNvSpPr/>
            <p:nvPr/>
          </p:nvSpPr>
          <p:spPr>
            <a:xfrm>
              <a:off x="716888" y="1160050"/>
              <a:ext cx="7704000" cy="3455700"/>
            </a:xfrm>
            <a:prstGeom prst="roundRect">
              <a:avLst>
                <a:gd name="adj" fmla="val 712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7832987" y="1312460"/>
              <a:ext cx="106800" cy="10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7989745" y="1312460"/>
              <a:ext cx="106800" cy="10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8146504" y="1312460"/>
              <a:ext cx="106800" cy="10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4"/>
            <p:cNvGrpSpPr/>
            <p:nvPr/>
          </p:nvGrpSpPr>
          <p:grpSpPr>
            <a:xfrm>
              <a:off x="8025051" y="4298282"/>
              <a:ext cx="395836" cy="317468"/>
              <a:chOff x="7773503" y="3987878"/>
              <a:chExt cx="395836" cy="317468"/>
            </a:xfrm>
          </p:grpSpPr>
          <p:sp>
            <p:nvSpPr>
              <p:cNvPr id="44" name="Google Shape;44;p4"/>
              <p:cNvSpPr/>
              <p:nvPr/>
            </p:nvSpPr>
            <p:spPr>
              <a:xfrm flipH="1">
                <a:off x="7780650" y="3993550"/>
                <a:ext cx="384000" cy="3117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1"/>
        <p:cNvGrpSpPr/>
        <p:nvPr/>
      </p:nvGrpSpPr>
      <p:grpSpPr>
        <a:xfrm>
          <a:off x="0" y="0"/>
          <a:ext cx="0" cy="0"/>
          <a:chOff x="0" y="0"/>
          <a:chExt cx="0" cy="0"/>
        </a:xfrm>
      </p:grpSpPr>
      <p:sp>
        <p:nvSpPr>
          <p:cNvPr id="312" name="Google Shape;312;p31"/>
          <p:cNvSpPr/>
          <p:nvPr/>
        </p:nvSpPr>
        <p:spPr>
          <a:xfrm rot="10800000">
            <a:off x="4567086"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10800000">
            <a:off x="2280421"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10800000">
            <a:off x="-1488"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rot="10800000">
            <a:off x="6849344"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6"/>
        <p:cNvGrpSpPr/>
        <p:nvPr/>
      </p:nvGrpSpPr>
      <p:grpSpPr>
        <a:xfrm>
          <a:off x="0" y="0"/>
          <a:ext cx="0" cy="0"/>
          <a:chOff x="0" y="0"/>
          <a:chExt cx="0" cy="0"/>
        </a:xfrm>
      </p:grpSpPr>
      <p:sp>
        <p:nvSpPr>
          <p:cNvPr id="317" name="Google Shape;317;p32"/>
          <p:cNvSpPr/>
          <p:nvPr/>
        </p:nvSpPr>
        <p:spPr>
          <a:xfrm rot="10800000" flipH="1">
            <a:off x="2296370"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rot="10800000" flipH="1">
            <a:off x="4583035"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rot="10800000" flipH="1">
            <a:off x="6864944"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rot="10800000" flipH="1">
            <a:off x="-1488"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32"/>
          <p:cNvGrpSpPr/>
          <p:nvPr/>
        </p:nvGrpSpPr>
        <p:grpSpPr>
          <a:xfrm>
            <a:off x="721500" y="1236425"/>
            <a:ext cx="7704000" cy="3334505"/>
            <a:chOff x="721500" y="1236425"/>
            <a:chExt cx="7704000" cy="3334505"/>
          </a:xfrm>
        </p:grpSpPr>
        <p:sp>
          <p:nvSpPr>
            <p:cNvPr id="322" name="Google Shape;322;p32"/>
            <p:cNvSpPr/>
            <p:nvPr/>
          </p:nvSpPr>
          <p:spPr>
            <a:xfrm>
              <a:off x="721500" y="1236425"/>
              <a:ext cx="7704000" cy="3334500"/>
            </a:xfrm>
            <a:prstGeom prst="roundRect">
              <a:avLst>
                <a:gd name="adj" fmla="val 4929"/>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32"/>
            <p:cNvGrpSpPr/>
            <p:nvPr/>
          </p:nvGrpSpPr>
          <p:grpSpPr>
            <a:xfrm>
              <a:off x="7849155" y="1388837"/>
              <a:ext cx="572696" cy="3182093"/>
              <a:chOff x="7849155" y="1388837"/>
              <a:chExt cx="572696" cy="3182093"/>
            </a:xfrm>
          </p:grpSpPr>
          <p:grpSp>
            <p:nvGrpSpPr>
              <p:cNvPr id="324" name="Google Shape;324;p32"/>
              <p:cNvGrpSpPr/>
              <p:nvPr/>
            </p:nvGrpSpPr>
            <p:grpSpPr>
              <a:xfrm>
                <a:off x="7849155" y="1388837"/>
                <a:ext cx="420286" cy="106769"/>
                <a:chOff x="2098350" y="467225"/>
                <a:chExt cx="817200" cy="207600"/>
              </a:xfrm>
            </p:grpSpPr>
            <p:sp>
              <p:nvSpPr>
                <p:cNvPr id="325" name="Google Shape;325;p32"/>
                <p:cNvSpPr/>
                <p:nvPr/>
              </p:nvSpPr>
              <p:spPr>
                <a:xfrm>
                  <a:off x="2098350" y="467225"/>
                  <a:ext cx="207600" cy="20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2403150" y="467225"/>
                  <a:ext cx="207600" cy="207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2707950" y="467225"/>
                  <a:ext cx="207600" cy="20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32"/>
              <p:cNvGrpSpPr/>
              <p:nvPr/>
            </p:nvGrpSpPr>
            <p:grpSpPr>
              <a:xfrm>
                <a:off x="7984751" y="4133830"/>
                <a:ext cx="437100" cy="437100"/>
                <a:chOff x="8116049" y="5584959"/>
                <a:chExt cx="437100" cy="437100"/>
              </a:xfrm>
            </p:grpSpPr>
            <p:sp>
              <p:nvSpPr>
                <p:cNvPr id="329" name="Google Shape;329;p32"/>
                <p:cNvSpPr/>
                <p:nvPr/>
              </p:nvSpPr>
              <p:spPr>
                <a:xfrm rot="-2700000">
                  <a:off x="8110375" y="5718657"/>
                  <a:ext cx="448447" cy="169706"/>
                </a:xfrm>
                <a:prstGeom prst="triangle">
                  <a:avLst>
                    <a:gd name="adj" fmla="val 50000"/>
                  </a:avLst>
                </a:prstGeom>
                <a:solidFill>
                  <a:srgbClr val="7777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244350" y="5713350"/>
                  <a:ext cx="308700" cy="3087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2671943" y="1482995"/>
            <a:ext cx="1573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2000" b="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5"/>
          <p:cNvSpPr txBox="1">
            <a:spLocks noGrp="1"/>
          </p:cNvSpPr>
          <p:nvPr>
            <p:ph type="title" idx="2"/>
          </p:nvPr>
        </p:nvSpPr>
        <p:spPr>
          <a:xfrm>
            <a:off x="5781972" y="3222783"/>
            <a:ext cx="2241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2000" b="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5"/>
          <p:cNvSpPr txBox="1">
            <a:spLocks noGrp="1"/>
          </p:cNvSpPr>
          <p:nvPr>
            <p:ph type="subTitle" idx="1"/>
          </p:nvPr>
        </p:nvSpPr>
        <p:spPr>
          <a:xfrm>
            <a:off x="5781966" y="3596401"/>
            <a:ext cx="20574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 name="Google Shape;50;p5"/>
          <p:cNvSpPr txBox="1">
            <a:spLocks noGrp="1"/>
          </p:cNvSpPr>
          <p:nvPr>
            <p:ph type="subTitle" idx="3"/>
          </p:nvPr>
        </p:nvSpPr>
        <p:spPr>
          <a:xfrm>
            <a:off x="2671946" y="1851895"/>
            <a:ext cx="20604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 name="Google Shape;51;p5"/>
          <p:cNvSpPr txBox="1">
            <a:spLocks noGrp="1"/>
          </p:cNvSpPr>
          <p:nvPr>
            <p:ph type="title" idx="4"/>
          </p:nvPr>
        </p:nvSpPr>
        <p:spPr>
          <a:xfrm>
            <a:off x="720000" y="539500"/>
            <a:ext cx="77040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2" name="Google Shape;52;p5"/>
          <p:cNvSpPr/>
          <p:nvPr/>
        </p:nvSpPr>
        <p:spPr>
          <a:xfrm rot="10800000" flipH="1">
            <a:off x="2296370"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10800000" flipH="1">
            <a:off x="4583035"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rot="10800000" flipH="1">
            <a:off x="6864944"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rot="10800000" flipH="1">
            <a:off x="-1488"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717000" y="508150"/>
            <a:ext cx="77040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9" name="Google Shape;59;p6"/>
          <p:cNvSpPr/>
          <p:nvPr/>
        </p:nvSpPr>
        <p:spPr>
          <a:xfrm rot="10800000">
            <a:off x="4567086" y="4991006"/>
            <a:ext cx="2286900" cy="15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10800000">
            <a:off x="2280421" y="4991006"/>
            <a:ext cx="2286900" cy="157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10800000">
            <a:off x="-1488" y="4991006"/>
            <a:ext cx="2286900" cy="1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10800000">
            <a:off x="6849344"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717000" y="508150"/>
            <a:ext cx="77040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7"/>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6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66" name="Google Shape;66;p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7" name="Google Shape;67;p7"/>
          <p:cNvSpPr/>
          <p:nvPr/>
        </p:nvSpPr>
        <p:spPr>
          <a:xfrm rot="10800000">
            <a:off x="4567086"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rot="10800000">
            <a:off x="2280421" y="4991006"/>
            <a:ext cx="2286900" cy="15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rot="10800000">
            <a:off x="-1488" y="4991006"/>
            <a:ext cx="2286900" cy="15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10800000">
            <a:off x="6849344" y="4991006"/>
            <a:ext cx="23025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717000" y="508150"/>
            <a:ext cx="77040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8"/>
          <p:cNvSpPr txBox="1">
            <a:spLocks noGrp="1"/>
          </p:cNvSpPr>
          <p:nvPr>
            <p:ph type="title"/>
          </p:nvPr>
        </p:nvSpPr>
        <p:spPr>
          <a:xfrm>
            <a:off x="1999350" y="1618350"/>
            <a:ext cx="5145300" cy="19068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4" name="Google Shape;74;p8"/>
          <p:cNvSpPr/>
          <p:nvPr/>
        </p:nvSpPr>
        <p:spPr>
          <a:xfrm rot="10800000">
            <a:off x="4567086" y="4991006"/>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10800000">
            <a:off x="2280421"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10800000">
            <a:off x="-1488" y="4991006"/>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10800000">
            <a:off x="6849344"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2825850" y="1788804"/>
            <a:ext cx="3492300" cy="102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7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 name="Google Shape;80;p9"/>
          <p:cNvSpPr txBox="1">
            <a:spLocks noGrp="1"/>
          </p:cNvSpPr>
          <p:nvPr>
            <p:ph type="subTitle" idx="1"/>
          </p:nvPr>
        </p:nvSpPr>
        <p:spPr>
          <a:xfrm>
            <a:off x="2424600" y="2805996"/>
            <a:ext cx="42948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81" name="Google Shape;81;p9"/>
          <p:cNvGrpSpPr/>
          <p:nvPr/>
        </p:nvGrpSpPr>
        <p:grpSpPr>
          <a:xfrm flipH="1">
            <a:off x="-1488" y="4991006"/>
            <a:ext cx="9153332" cy="157200"/>
            <a:chOff x="-1488" y="4986300"/>
            <a:chExt cx="9153332" cy="157200"/>
          </a:xfrm>
        </p:grpSpPr>
        <p:sp>
          <p:nvSpPr>
            <p:cNvPr id="82" name="Google Shape;82;p9"/>
            <p:cNvSpPr/>
            <p:nvPr/>
          </p:nvSpPr>
          <p:spPr>
            <a:xfrm rot="10800000">
              <a:off x="4567086" y="4986300"/>
              <a:ext cx="2286900" cy="15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10800000">
              <a:off x="2280421" y="4986300"/>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rot="10800000">
              <a:off x="-1488" y="4986300"/>
              <a:ext cx="2286900" cy="157200"/>
            </a:xfrm>
            <a:prstGeom prst="rect">
              <a:avLst/>
            </a:prstGeom>
            <a:solidFill>
              <a:srgbClr val="F57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rot="10800000">
              <a:off x="6849344" y="4986300"/>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0"/>
          <p:cNvSpPr txBox="1">
            <a:spLocks noGrp="1"/>
          </p:cNvSpPr>
          <p:nvPr>
            <p:ph type="title"/>
          </p:nvPr>
        </p:nvSpPr>
        <p:spPr>
          <a:xfrm>
            <a:off x="950225" y="920875"/>
            <a:ext cx="3525300" cy="953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8" name="Google Shape;88;p10"/>
          <p:cNvSpPr/>
          <p:nvPr/>
        </p:nvSpPr>
        <p:spPr>
          <a:xfrm rot="10800000">
            <a:off x="4567086" y="4991006"/>
            <a:ext cx="2286900" cy="15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p:nvPr/>
        </p:nvSpPr>
        <p:spPr>
          <a:xfrm rot="10800000">
            <a:off x="2280421" y="4991006"/>
            <a:ext cx="2286900" cy="157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rot="10800000">
            <a:off x="-1488" y="4991006"/>
            <a:ext cx="2286900" cy="15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p:nvPr/>
        </p:nvSpPr>
        <p:spPr>
          <a:xfrm rot="10800000">
            <a:off x="6849344" y="4991006"/>
            <a:ext cx="2302500" cy="15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Font typeface="Raleway ExtraBold"/>
              <a:buNone/>
              <a:defRPr sz="2800">
                <a:solidFill>
                  <a:schemeClr val="accent1"/>
                </a:solidFill>
                <a:latin typeface="Raleway ExtraBold"/>
                <a:ea typeface="Raleway ExtraBold"/>
                <a:cs typeface="Raleway ExtraBold"/>
                <a:sym typeface="Raleway ExtraBold"/>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1pPr>
            <a:lvl2pPr marL="914400" lvl="1"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2pPr>
            <a:lvl3pPr marL="1371600" lvl="2"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3pPr>
            <a:lvl4pPr marL="1828800" lvl="3"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4pPr>
            <a:lvl5pPr marL="2286000" lvl="4"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5pPr>
            <a:lvl6pPr marL="2743200" lvl="5"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6pPr>
            <a:lvl7pPr marL="3200400" lvl="6"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7pPr>
            <a:lvl8pPr marL="3657600" lvl="7"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8pPr>
            <a:lvl9pPr marL="4114800" lvl="8"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hyperlink" Target="https://data.gov.sg/dataset/annual-motor-vehicle-population-by-type-of-fuel-used" TargetMode="External"/><Relationship Id="rId3" Type="http://schemas.openxmlformats.org/officeDocument/2006/relationships/hyperlink" Target="https://tablebuilder.singstat.gov.sg/table/TS/M650391" TargetMode="External"/><Relationship Id="rId7" Type="http://schemas.openxmlformats.org/officeDocument/2006/relationships/hyperlink" Target="https://data.worldbank.org/indicator/EP.PMP.SGAS.CD?end=2016&amp;locations=SG&amp;start=1991&amp;view=chart"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hyperlink" Target="https://www.ema.gov.sg/singapore-energy-statistics/Ch05/index5" TargetMode="External"/><Relationship Id="rId5" Type="http://schemas.openxmlformats.org/officeDocument/2006/relationships/hyperlink" Target="https://tablebuilder.singstat.gov.sg/table/TS/M651351" TargetMode="External"/><Relationship Id="rId4" Type="http://schemas.openxmlformats.org/officeDocument/2006/relationships/hyperlink" Target="https://data.gov.sg/dataset/annual-mileage-for-private-motor-vehicles" TargetMode="External"/><Relationship Id="rId9" Type="http://schemas.openxmlformats.org/officeDocument/2006/relationships/hyperlink" Target="https://data.gov.sg/dataset/public-transport-utilisation-average-trip-distanc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grpSp>
        <p:nvGrpSpPr>
          <p:cNvPr id="335" name="Google Shape;335;p33"/>
          <p:cNvGrpSpPr/>
          <p:nvPr/>
        </p:nvGrpSpPr>
        <p:grpSpPr>
          <a:xfrm>
            <a:off x="717644" y="843900"/>
            <a:ext cx="7704000" cy="3455700"/>
            <a:chOff x="717644" y="841542"/>
            <a:chExt cx="7704000" cy="3455700"/>
          </a:xfrm>
        </p:grpSpPr>
        <p:sp>
          <p:nvSpPr>
            <p:cNvPr id="336" name="Google Shape;336;p33"/>
            <p:cNvSpPr/>
            <p:nvPr/>
          </p:nvSpPr>
          <p:spPr>
            <a:xfrm>
              <a:off x="717644" y="841542"/>
              <a:ext cx="7704000" cy="3455700"/>
            </a:xfrm>
            <a:prstGeom prst="roundRect">
              <a:avLst>
                <a:gd name="adj" fmla="val 712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33"/>
            <p:cNvGrpSpPr/>
            <p:nvPr/>
          </p:nvGrpSpPr>
          <p:grpSpPr>
            <a:xfrm>
              <a:off x="7853662" y="993960"/>
              <a:ext cx="420286" cy="106769"/>
              <a:chOff x="2098350" y="467225"/>
              <a:chExt cx="817200" cy="207600"/>
            </a:xfrm>
          </p:grpSpPr>
          <p:sp>
            <p:nvSpPr>
              <p:cNvPr id="338" name="Google Shape;338;p33"/>
              <p:cNvSpPr/>
              <p:nvPr/>
            </p:nvSpPr>
            <p:spPr>
              <a:xfrm>
                <a:off x="2098350" y="467225"/>
                <a:ext cx="207600" cy="20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2403150" y="467225"/>
                <a:ext cx="207600" cy="207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2707950" y="467225"/>
                <a:ext cx="207600" cy="20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33"/>
            <p:cNvGrpSpPr/>
            <p:nvPr/>
          </p:nvGrpSpPr>
          <p:grpSpPr>
            <a:xfrm>
              <a:off x="8025808" y="3979774"/>
              <a:ext cx="395836" cy="317468"/>
              <a:chOff x="7773503" y="3987878"/>
              <a:chExt cx="395836" cy="317468"/>
            </a:xfrm>
          </p:grpSpPr>
          <p:sp>
            <p:nvSpPr>
              <p:cNvPr id="342" name="Google Shape;342;p33"/>
              <p:cNvSpPr/>
              <p:nvPr/>
            </p:nvSpPr>
            <p:spPr>
              <a:xfrm flipH="1">
                <a:off x="7780650" y="3993550"/>
                <a:ext cx="384000" cy="3117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4" name="Google Shape;344;p33"/>
          <p:cNvSpPr/>
          <p:nvPr/>
        </p:nvSpPr>
        <p:spPr>
          <a:xfrm>
            <a:off x="2277675" y="3204454"/>
            <a:ext cx="4323900" cy="519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txBox="1">
            <a:spLocks noGrp="1"/>
          </p:cNvSpPr>
          <p:nvPr>
            <p:ph type="ctrTitle"/>
          </p:nvPr>
        </p:nvSpPr>
        <p:spPr>
          <a:xfrm>
            <a:off x="845400" y="1419146"/>
            <a:ext cx="7453200" cy="16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chemeClr val="accent1"/>
                </a:solidFill>
              </a:rPr>
              <a:t>Analysis</a:t>
            </a:r>
            <a:r>
              <a:rPr lang="en" sz="7000">
                <a:solidFill>
                  <a:schemeClr val="accent3"/>
                </a:solidFill>
              </a:rPr>
              <a:t> </a:t>
            </a:r>
            <a:r>
              <a:rPr lang="en" sz="7000">
                <a:solidFill>
                  <a:schemeClr val="lt2"/>
                </a:solidFill>
              </a:rPr>
              <a:t>on</a:t>
            </a:r>
            <a:r>
              <a:rPr lang="en" sz="7000">
                <a:solidFill>
                  <a:schemeClr val="lt1"/>
                </a:solidFill>
              </a:rPr>
              <a:t> </a:t>
            </a:r>
            <a:r>
              <a:rPr lang="en" sz="4900"/>
              <a:t>Singapore Transport</a:t>
            </a:r>
            <a:endParaRPr sz="7000">
              <a:solidFill>
                <a:schemeClr val="accent1"/>
              </a:solidFill>
            </a:endParaRPr>
          </a:p>
        </p:txBody>
      </p:sp>
      <p:sp>
        <p:nvSpPr>
          <p:cNvPr id="346" name="Google Shape;346;p33"/>
          <p:cNvSpPr txBox="1">
            <a:spLocks noGrp="1"/>
          </p:cNvSpPr>
          <p:nvPr>
            <p:ph type="subTitle" idx="1"/>
          </p:nvPr>
        </p:nvSpPr>
        <p:spPr>
          <a:xfrm>
            <a:off x="2305250" y="3281554"/>
            <a:ext cx="45288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6"/>
                </a:solidFill>
              </a:rPr>
              <a:t>By Ng Zen Yu (P2123011)</a:t>
            </a:r>
            <a:endParaRPr>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grpSp>
        <p:nvGrpSpPr>
          <p:cNvPr id="427" name="Google Shape;427;p42"/>
          <p:cNvGrpSpPr/>
          <p:nvPr/>
        </p:nvGrpSpPr>
        <p:grpSpPr>
          <a:xfrm>
            <a:off x="1280547" y="1285500"/>
            <a:ext cx="6582900" cy="3049500"/>
            <a:chOff x="1280547" y="1285500"/>
            <a:chExt cx="6582900" cy="3049500"/>
          </a:xfrm>
        </p:grpSpPr>
        <p:sp>
          <p:nvSpPr>
            <p:cNvPr id="428" name="Google Shape;428;p42"/>
            <p:cNvSpPr/>
            <p:nvPr/>
          </p:nvSpPr>
          <p:spPr>
            <a:xfrm>
              <a:off x="1280547" y="1285500"/>
              <a:ext cx="6582900" cy="3049500"/>
            </a:xfrm>
            <a:prstGeom prst="roundRect">
              <a:avLst>
                <a:gd name="adj" fmla="val 712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42"/>
            <p:cNvGrpSpPr/>
            <p:nvPr/>
          </p:nvGrpSpPr>
          <p:grpSpPr>
            <a:xfrm>
              <a:off x="7290767" y="1437905"/>
              <a:ext cx="420286" cy="106769"/>
              <a:chOff x="2098350" y="467225"/>
              <a:chExt cx="817200" cy="207600"/>
            </a:xfrm>
          </p:grpSpPr>
          <p:sp>
            <p:nvSpPr>
              <p:cNvPr id="430" name="Google Shape;430;p42"/>
              <p:cNvSpPr/>
              <p:nvPr/>
            </p:nvSpPr>
            <p:spPr>
              <a:xfrm>
                <a:off x="2098350" y="467225"/>
                <a:ext cx="207600" cy="20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a:off x="2403150" y="467225"/>
                <a:ext cx="207600" cy="207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2"/>
              <p:cNvSpPr/>
              <p:nvPr/>
            </p:nvSpPr>
            <p:spPr>
              <a:xfrm>
                <a:off x="2707950" y="467225"/>
                <a:ext cx="207600" cy="20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42"/>
            <p:cNvGrpSpPr/>
            <p:nvPr/>
          </p:nvGrpSpPr>
          <p:grpSpPr>
            <a:xfrm>
              <a:off x="7467611" y="4017532"/>
              <a:ext cx="395836" cy="317468"/>
              <a:chOff x="7773503" y="3987878"/>
              <a:chExt cx="395836" cy="317468"/>
            </a:xfrm>
          </p:grpSpPr>
          <p:sp>
            <p:nvSpPr>
              <p:cNvPr id="434" name="Google Shape;434;p42"/>
              <p:cNvSpPr/>
              <p:nvPr/>
            </p:nvSpPr>
            <p:spPr>
              <a:xfrm flipH="1">
                <a:off x="7780650" y="3993550"/>
                <a:ext cx="384000" cy="3117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6" name="Google Shape;436;p42"/>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lnSpc>
                <a:spcPct val="125000"/>
              </a:lnSpc>
              <a:spcBef>
                <a:spcPts val="0"/>
              </a:spcBef>
              <a:spcAft>
                <a:spcPts val="0"/>
              </a:spcAft>
              <a:buNone/>
            </a:pPr>
            <a:r>
              <a:rPr lang="en" sz="1800"/>
              <a:t>Public Transport Utilisation - Average Trip Distance</a:t>
            </a:r>
            <a:endParaRPr sz="1800"/>
          </a:p>
          <a:p>
            <a:pPr marL="0" lvl="0" indent="0" algn="l" rtl="0">
              <a:lnSpc>
                <a:spcPct val="125000"/>
              </a:lnSpc>
              <a:spcBef>
                <a:spcPts val="0"/>
              </a:spcBef>
              <a:spcAft>
                <a:spcPts val="0"/>
              </a:spcAft>
              <a:buNone/>
            </a:pPr>
            <a:r>
              <a:rPr lang="en" sz="1800"/>
              <a:t>This dataset provides the average trip distance travelled by commuters from 2004 to 2014, for MRT, LRT, Bus and Taxi.</a:t>
            </a:r>
            <a:endParaRPr sz="1800"/>
          </a:p>
          <a:p>
            <a:pPr marL="0" lvl="0" indent="0" algn="l" rtl="0">
              <a:lnSpc>
                <a:spcPct val="125000"/>
              </a:lnSpc>
              <a:spcBef>
                <a:spcPts val="0"/>
              </a:spcBef>
              <a:spcAft>
                <a:spcPts val="0"/>
              </a:spcAft>
              <a:buNone/>
            </a:pPr>
            <a:endParaRPr sz="1800"/>
          </a:p>
        </p:txBody>
      </p:sp>
      <p:sp>
        <p:nvSpPr>
          <p:cNvPr id="437" name="Google Shape;437;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Fourth </a:t>
            </a:r>
            <a:r>
              <a:rPr lang="en">
                <a:solidFill>
                  <a:schemeClr val="lt2"/>
                </a:solidFill>
              </a:rPr>
              <a:t>dataset</a:t>
            </a:r>
            <a:endParaRPr>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3"/>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43"/>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Graphs</a:t>
            </a:r>
            <a:endParaRPr/>
          </a:p>
        </p:txBody>
      </p:sp>
      <p:pic>
        <p:nvPicPr>
          <p:cNvPr id="444" name="Google Shape;444;p43"/>
          <p:cNvPicPr preferRelativeResize="0"/>
          <p:nvPr/>
        </p:nvPicPr>
        <p:blipFill>
          <a:blip r:embed="rId3">
            <a:alphaModFix/>
          </a:blip>
          <a:stretch>
            <a:fillRect/>
          </a:stretch>
        </p:blipFill>
        <p:spPr>
          <a:xfrm>
            <a:off x="0" y="1102863"/>
            <a:ext cx="3491175" cy="3414775"/>
          </a:xfrm>
          <a:prstGeom prst="rect">
            <a:avLst/>
          </a:prstGeom>
          <a:noFill/>
          <a:ln>
            <a:noFill/>
          </a:ln>
        </p:spPr>
      </p:pic>
      <p:pic>
        <p:nvPicPr>
          <p:cNvPr id="3" name="Picture 2">
            <a:extLst>
              <a:ext uri="{FF2B5EF4-FFF2-40B4-BE49-F238E27FC236}">
                <a16:creationId xmlns:a16="http://schemas.microsoft.com/office/drawing/2014/main" id="{382469F7-7FDB-4401-B049-CEF81518FB0A}"/>
              </a:ext>
            </a:extLst>
          </p:cNvPr>
          <p:cNvPicPr>
            <a:picLocks noChangeAspect="1"/>
          </p:cNvPicPr>
          <p:nvPr/>
        </p:nvPicPr>
        <p:blipFill>
          <a:blip r:embed="rId4"/>
          <a:stretch>
            <a:fillRect/>
          </a:stretch>
        </p:blipFill>
        <p:spPr>
          <a:xfrm>
            <a:off x="3491175" y="1069453"/>
            <a:ext cx="5655281" cy="35244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4"/>
          <p:cNvSpPr txBox="1">
            <a:spLocks noGrp="1"/>
          </p:cNvSpPr>
          <p:nvPr>
            <p:ph type="body" idx="1"/>
          </p:nvPr>
        </p:nvSpPr>
        <p:spPr>
          <a:xfrm>
            <a:off x="2266350" y="147110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800" dirty="0"/>
          </a:p>
          <a:p>
            <a:pPr marL="0" lvl="0" indent="0" algn="l" rtl="0">
              <a:spcBef>
                <a:spcPts val="0"/>
              </a:spcBef>
              <a:spcAft>
                <a:spcPts val="0"/>
              </a:spcAft>
              <a:buNone/>
            </a:pPr>
            <a:r>
              <a:rPr lang="en" sz="1800" dirty="0"/>
              <a:t>From the scatterplot, i can infer that there is a strong negative correlation between the number of mrt stations and average distance per trip.</a:t>
            </a:r>
            <a:endParaRPr sz="1800" dirty="0"/>
          </a:p>
          <a:p>
            <a:pPr marL="0" lvl="0" indent="0" algn="l" rtl="0">
              <a:spcBef>
                <a:spcPts val="0"/>
              </a:spcBef>
              <a:spcAft>
                <a:spcPts val="0"/>
              </a:spcAft>
              <a:buNone/>
            </a:pPr>
            <a:r>
              <a:rPr lang="en" sz="1800" dirty="0"/>
              <a:t>From the line graph we can see that the average daily ridership is generally increasing, while the average distance travelled per trip is generally decreasing.</a:t>
            </a:r>
            <a:endParaRPr sz="1800" dirty="0"/>
          </a:p>
          <a:p>
            <a:pPr marL="0" lvl="0" indent="0" algn="l" rtl="0">
              <a:spcBef>
                <a:spcPts val="0"/>
              </a:spcBef>
              <a:spcAft>
                <a:spcPts val="0"/>
              </a:spcAft>
              <a:buNone/>
            </a:pPr>
            <a:endParaRPr dirty="0"/>
          </a:p>
        </p:txBody>
      </p:sp>
      <p:sp>
        <p:nvSpPr>
          <p:cNvPr id="451" name="Google Shape;451;p4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6"/>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SIngapore is world renowned for its efficient public transport system. As shown in the dataset, the ridership has increased tremendously and with the addition of more MRT stations, travel distance has also reduced which implies a shorter travel time.</a:t>
            </a:r>
            <a:endParaRPr sz="1800"/>
          </a:p>
          <a:p>
            <a:pPr marL="0" lvl="0" indent="0" algn="l" rtl="0">
              <a:spcBef>
                <a:spcPts val="0"/>
              </a:spcBef>
              <a:spcAft>
                <a:spcPts val="0"/>
              </a:spcAft>
              <a:buNone/>
            </a:pPr>
            <a:r>
              <a:rPr lang="en" sz="1800"/>
              <a:t>However, despite the efficiency of its public transport system, we observe the rapid increase in car population as shown in the previous dataset. We can thus conclude that as previously assumed, cars are a prefered mode of transport for the affluent. </a:t>
            </a:r>
            <a:endParaRPr sz="1800"/>
          </a:p>
        </p:txBody>
      </p:sp>
      <p:sp>
        <p:nvSpPr>
          <p:cNvPr id="463" name="Google Shape;463;p4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Insights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7"/>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From the data, we can conclude that cars in Singapore will increasingly become a lifestyle choice for the wealthy, and luxury cars will be expected to see growth within the car sector. therefore, our marketing and products should be targeted at the luxury sector.</a:t>
            </a:r>
            <a:endParaRPr dirty="0"/>
          </a:p>
        </p:txBody>
      </p:sp>
      <p:sp>
        <p:nvSpPr>
          <p:cNvPr id="469" name="Google Shape;469;p4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Recommendations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8"/>
          <p:cNvSpPr txBox="1">
            <a:spLocks noGrp="1"/>
          </p:cNvSpPr>
          <p:nvPr>
            <p:ph type="title"/>
          </p:nvPr>
        </p:nvSpPr>
        <p:spPr>
          <a:xfrm>
            <a:off x="720000" y="5560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Second Objective</a:t>
            </a:r>
            <a:endParaRPr>
              <a:solidFill>
                <a:schemeClr val="lt2"/>
              </a:solidFill>
            </a:endParaRPr>
          </a:p>
        </p:txBody>
      </p:sp>
      <p:sp>
        <p:nvSpPr>
          <p:cNvPr id="475" name="Google Shape;475;p48"/>
          <p:cNvSpPr txBox="1">
            <a:spLocks noGrp="1"/>
          </p:cNvSpPr>
          <p:nvPr>
            <p:ph type="body" idx="1"/>
          </p:nvPr>
        </p:nvSpPr>
        <p:spPr>
          <a:xfrm>
            <a:off x="719988" y="1211725"/>
            <a:ext cx="7704000" cy="318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800"/>
          </a:p>
          <a:p>
            <a:pPr marL="0" lvl="0" indent="0" algn="l" rtl="0">
              <a:spcBef>
                <a:spcPts val="0"/>
              </a:spcBef>
              <a:spcAft>
                <a:spcPts val="0"/>
              </a:spcAft>
              <a:buNone/>
            </a:pPr>
            <a:r>
              <a:rPr lang="en" sz="1900"/>
              <a:t>How does selling electric cars stand up to the competition in Singapore?</a:t>
            </a:r>
            <a:endParaRPr sz="2200"/>
          </a:p>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grpSp>
        <p:nvGrpSpPr>
          <p:cNvPr id="480" name="Google Shape;480;p49"/>
          <p:cNvGrpSpPr/>
          <p:nvPr/>
        </p:nvGrpSpPr>
        <p:grpSpPr>
          <a:xfrm>
            <a:off x="1280547" y="1285500"/>
            <a:ext cx="6582900" cy="3049500"/>
            <a:chOff x="1280547" y="1285500"/>
            <a:chExt cx="6582900" cy="3049500"/>
          </a:xfrm>
        </p:grpSpPr>
        <p:sp>
          <p:nvSpPr>
            <p:cNvPr id="481" name="Google Shape;481;p49"/>
            <p:cNvSpPr/>
            <p:nvPr/>
          </p:nvSpPr>
          <p:spPr>
            <a:xfrm>
              <a:off x="1280547" y="1285500"/>
              <a:ext cx="6582900" cy="3049500"/>
            </a:xfrm>
            <a:prstGeom prst="roundRect">
              <a:avLst>
                <a:gd name="adj" fmla="val 712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49"/>
            <p:cNvGrpSpPr/>
            <p:nvPr/>
          </p:nvGrpSpPr>
          <p:grpSpPr>
            <a:xfrm>
              <a:off x="7290767" y="1437905"/>
              <a:ext cx="420286" cy="106769"/>
              <a:chOff x="2098350" y="467225"/>
              <a:chExt cx="817200" cy="207600"/>
            </a:xfrm>
          </p:grpSpPr>
          <p:sp>
            <p:nvSpPr>
              <p:cNvPr id="483" name="Google Shape;483;p49"/>
              <p:cNvSpPr/>
              <p:nvPr/>
            </p:nvSpPr>
            <p:spPr>
              <a:xfrm>
                <a:off x="2098350" y="467225"/>
                <a:ext cx="207600" cy="20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9"/>
              <p:cNvSpPr/>
              <p:nvPr/>
            </p:nvSpPr>
            <p:spPr>
              <a:xfrm>
                <a:off x="2403150" y="467225"/>
                <a:ext cx="207600" cy="207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9"/>
              <p:cNvSpPr/>
              <p:nvPr/>
            </p:nvSpPr>
            <p:spPr>
              <a:xfrm>
                <a:off x="2707950" y="467225"/>
                <a:ext cx="207600" cy="20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49"/>
            <p:cNvGrpSpPr/>
            <p:nvPr/>
          </p:nvGrpSpPr>
          <p:grpSpPr>
            <a:xfrm>
              <a:off x="7467611" y="4017532"/>
              <a:ext cx="395836" cy="317468"/>
              <a:chOff x="7773503" y="3987878"/>
              <a:chExt cx="395836" cy="317468"/>
            </a:xfrm>
          </p:grpSpPr>
          <p:sp>
            <p:nvSpPr>
              <p:cNvPr id="487" name="Google Shape;487;p49"/>
              <p:cNvSpPr/>
              <p:nvPr/>
            </p:nvSpPr>
            <p:spPr>
              <a:xfrm flipH="1">
                <a:off x="7780650" y="3993550"/>
                <a:ext cx="384000" cy="3117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9"/>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9" name="Google Shape;489;p49"/>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lnSpc>
                <a:spcPct val="125000"/>
              </a:lnSpc>
              <a:spcBef>
                <a:spcPts val="0"/>
              </a:spcBef>
              <a:spcAft>
                <a:spcPts val="0"/>
              </a:spcAft>
              <a:buNone/>
            </a:pPr>
            <a:r>
              <a:rPr lang="en" sz="1800"/>
              <a:t>Singapore Energy Data</a:t>
            </a:r>
            <a:endParaRPr sz="1800"/>
          </a:p>
          <a:p>
            <a:pPr marL="0" lvl="0" indent="0" algn="l" rtl="0">
              <a:lnSpc>
                <a:spcPct val="125000"/>
              </a:lnSpc>
              <a:spcBef>
                <a:spcPts val="0"/>
              </a:spcBef>
              <a:spcAft>
                <a:spcPts val="0"/>
              </a:spcAft>
              <a:buNone/>
            </a:pPr>
            <a:r>
              <a:rPr lang="en" sz="1800"/>
              <a:t>This dataset contains everything about Singapore electricity and energy. But i only used the USEP (Uniform Singapore Energy Price) from 2005 to 2021 in my analysis.</a:t>
            </a:r>
            <a:endParaRPr sz="1800"/>
          </a:p>
          <a:p>
            <a:pPr marL="0" lvl="0" indent="0" algn="l" rtl="0">
              <a:lnSpc>
                <a:spcPct val="125000"/>
              </a:lnSpc>
              <a:spcBef>
                <a:spcPts val="0"/>
              </a:spcBef>
              <a:spcAft>
                <a:spcPts val="0"/>
              </a:spcAft>
              <a:buNone/>
            </a:pPr>
            <a:endParaRPr sz="1800"/>
          </a:p>
          <a:p>
            <a:pPr marL="0" lvl="0" indent="0" algn="l" rtl="0">
              <a:spcBef>
                <a:spcPts val="0"/>
              </a:spcBef>
              <a:spcAft>
                <a:spcPts val="0"/>
              </a:spcAft>
              <a:buNone/>
            </a:pPr>
            <a:r>
              <a:rPr lang="en" sz="1800"/>
              <a:t>This dataset had text on the top and bottom of the dataset so i had to remove them.</a:t>
            </a:r>
            <a:endParaRPr sz="1800"/>
          </a:p>
          <a:p>
            <a:pPr marL="0" lvl="0" indent="0" algn="l" rtl="0">
              <a:lnSpc>
                <a:spcPct val="125000"/>
              </a:lnSpc>
              <a:spcBef>
                <a:spcPts val="0"/>
              </a:spcBef>
              <a:spcAft>
                <a:spcPts val="0"/>
              </a:spcAft>
              <a:buNone/>
            </a:pPr>
            <a:endParaRPr sz="1800"/>
          </a:p>
        </p:txBody>
      </p:sp>
      <p:sp>
        <p:nvSpPr>
          <p:cNvPr id="490" name="Google Shape;490;p49"/>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Fifth </a:t>
            </a:r>
            <a:r>
              <a:rPr lang="en">
                <a:solidFill>
                  <a:schemeClr val="lt2"/>
                </a:solidFill>
              </a:rPr>
              <a:t>dataset</a:t>
            </a:r>
            <a:endParaRPr>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grpSp>
        <p:nvGrpSpPr>
          <p:cNvPr id="495" name="Google Shape;495;p50"/>
          <p:cNvGrpSpPr/>
          <p:nvPr/>
        </p:nvGrpSpPr>
        <p:grpSpPr>
          <a:xfrm>
            <a:off x="1280547" y="1285500"/>
            <a:ext cx="6582900" cy="3049500"/>
            <a:chOff x="1280547" y="1285500"/>
            <a:chExt cx="6582900" cy="3049500"/>
          </a:xfrm>
        </p:grpSpPr>
        <p:sp>
          <p:nvSpPr>
            <p:cNvPr id="496" name="Google Shape;496;p50"/>
            <p:cNvSpPr/>
            <p:nvPr/>
          </p:nvSpPr>
          <p:spPr>
            <a:xfrm>
              <a:off x="1280547" y="1285500"/>
              <a:ext cx="6582900" cy="3049500"/>
            </a:xfrm>
            <a:prstGeom prst="roundRect">
              <a:avLst>
                <a:gd name="adj" fmla="val 712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7" name="Google Shape;497;p50"/>
            <p:cNvGrpSpPr/>
            <p:nvPr/>
          </p:nvGrpSpPr>
          <p:grpSpPr>
            <a:xfrm>
              <a:off x="7290767" y="1437905"/>
              <a:ext cx="420286" cy="106769"/>
              <a:chOff x="2098350" y="467225"/>
              <a:chExt cx="817200" cy="207600"/>
            </a:xfrm>
          </p:grpSpPr>
          <p:sp>
            <p:nvSpPr>
              <p:cNvPr id="498" name="Google Shape;498;p50"/>
              <p:cNvSpPr/>
              <p:nvPr/>
            </p:nvSpPr>
            <p:spPr>
              <a:xfrm>
                <a:off x="2098350" y="467225"/>
                <a:ext cx="207600" cy="20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0"/>
              <p:cNvSpPr/>
              <p:nvPr/>
            </p:nvSpPr>
            <p:spPr>
              <a:xfrm>
                <a:off x="2403150" y="467225"/>
                <a:ext cx="207600" cy="207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0"/>
              <p:cNvSpPr/>
              <p:nvPr/>
            </p:nvSpPr>
            <p:spPr>
              <a:xfrm>
                <a:off x="2707950" y="467225"/>
                <a:ext cx="207600" cy="20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50"/>
            <p:cNvGrpSpPr/>
            <p:nvPr/>
          </p:nvGrpSpPr>
          <p:grpSpPr>
            <a:xfrm>
              <a:off x="7467611" y="4017532"/>
              <a:ext cx="395836" cy="317468"/>
              <a:chOff x="7773503" y="3987878"/>
              <a:chExt cx="395836" cy="317468"/>
            </a:xfrm>
          </p:grpSpPr>
          <p:sp>
            <p:nvSpPr>
              <p:cNvPr id="502" name="Google Shape;502;p50"/>
              <p:cNvSpPr/>
              <p:nvPr/>
            </p:nvSpPr>
            <p:spPr>
              <a:xfrm flipH="1">
                <a:off x="7780650" y="3993550"/>
                <a:ext cx="384000" cy="3117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0"/>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4" name="Google Shape;504;p50"/>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lnSpc>
                <a:spcPct val="125000"/>
              </a:lnSpc>
              <a:spcBef>
                <a:spcPts val="0"/>
              </a:spcBef>
              <a:spcAft>
                <a:spcPts val="0"/>
              </a:spcAft>
              <a:buNone/>
            </a:pPr>
            <a:r>
              <a:rPr lang="en" sz="1800" dirty="0"/>
              <a:t>Price of fuel globally</a:t>
            </a:r>
            <a:endParaRPr sz="1800" dirty="0"/>
          </a:p>
          <a:p>
            <a:pPr marL="0" lvl="0" indent="0" algn="l" rtl="0">
              <a:lnSpc>
                <a:spcPct val="125000"/>
              </a:lnSpc>
              <a:spcBef>
                <a:spcPts val="0"/>
              </a:spcBef>
              <a:spcAft>
                <a:spcPts val="0"/>
              </a:spcAft>
              <a:buNone/>
            </a:pPr>
            <a:r>
              <a:rPr lang="en" sz="1800" dirty="0"/>
              <a:t>This dataset contains the fuel prices for most of the countries in the world from 1991 to 2016.</a:t>
            </a:r>
            <a:endParaRPr sz="1800" dirty="0"/>
          </a:p>
          <a:p>
            <a:pPr marL="0" lvl="0" indent="0" algn="l" rtl="0">
              <a:lnSpc>
                <a:spcPct val="125000"/>
              </a:lnSpc>
              <a:spcBef>
                <a:spcPts val="0"/>
              </a:spcBef>
              <a:spcAft>
                <a:spcPts val="0"/>
              </a:spcAft>
              <a:buNone/>
            </a:pPr>
            <a:r>
              <a:rPr lang="en" sz="1800" dirty="0"/>
              <a:t>This dataset has many unused columns, and had many rows of different countries that i did not need, so i only kept Singapore data for my analysis.</a:t>
            </a:r>
            <a:endParaRPr sz="1800" dirty="0"/>
          </a:p>
          <a:p>
            <a:pPr marL="0" lvl="0" indent="0" algn="l" rtl="0">
              <a:lnSpc>
                <a:spcPct val="125000"/>
              </a:lnSpc>
              <a:spcBef>
                <a:spcPts val="0"/>
              </a:spcBef>
              <a:spcAft>
                <a:spcPts val="0"/>
              </a:spcAft>
              <a:buNone/>
            </a:pPr>
            <a:endParaRPr sz="1800" dirty="0"/>
          </a:p>
        </p:txBody>
      </p:sp>
      <p:sp>
        <p:nvSpPr>
          <p:cNvPr id="505" name="Google Shape;505;p50"/>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Sixth </a:t>
            </a:r>
            <a:r>
              <a:rPr lang="en">
                <a:solidFill>
                  <a:schemeClr val="lt2"/>
                </a:solidFill>
              </a:rPr>
              <a:t>dataset</a:t>
            </a:r>
            <a:endParaRPr>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1"/>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Graph</a:t>
            </a:r>
            <a:endParaRPr/>
          </a:p>
        </p:txBody>
      </p:sp>
      <p:pic>
        <p:nvPicPr>
          <p:cNvPr id="512" name="Google Shape;512;p51"/>
          <p:cNvPicPr preferRelativeResize="0"/>
          <p:nvPr/>
        </p:nvPicPr>
        <p:blipFill>
          <a:blip r:embed="rId3">
            <a:alphaModFix/>
          </a:blip>
          <a:stretch>
            <a:fillRect/>
          </a:stretch>
        </p:blipFill>
        <p:spPr>
          <a:xfrm>
            <a:off x="0" y="1125500"/>
            <a:ext cx="4847049" cy="3204675"/>
          </a:xfrm>
          <a:prstGeom prst="rect">
            <a:avLst/>
          </a:prstGeom>
          <a:noFill/>
          <a:ln>
            <a:noFill/>
          </a:ln>
        </p:spPr>
      </p:pic>
      <p:pic>
        <p:nvPicPr>
          <p:cNvPr id="513" name="Google Shape;513;p51"/>
          <p:cNvPicPr preferRelativeResize="0"/>
          <p:nvPr/>
        </p:nvPicPr>
        <p:blipFill>
          <a:blip r:embed="rId4">
            <a:alphaModFix/>
          </a:blip>
          <a:stretch>
            <a:fillRect/>
          </a:stretch>
        </p:blipFill>
        <p:spPr>
          <a:xfrm>
            <a:off x="4847050" y="1125500"/>
            <a:ext cx="4296951" cy="3204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2"/>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From this heatmap, we can observe that the price of electricity in Singapore is on a downward trend. The price of electricity having peaked in the middle of 2011 and steadily decreasing thereafter.</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dirty="0"/>
              <a:t>O</a:t>
            </a:r>
            <a:r>
              <a:rPr lang="en" sz="1800" dirty="0"/>
              <a:t>n the other hand, the line graph showing the price of fuel has a generally on an upward trend and peaked in 2012.</a:t>
            </a:r>
            <a:endParaRPr sz="1800" dirty="0"/>
          </a:p>
        </p:txBody>
      </p:sp>
      <p:sp>
        <p:nvSpPr>
          <p:cNvPr id="519" name="Google Shape;519;p5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4"/>
          <p:cNvSpPr txBox="1">
            <a:spLocks noGrp="1"/>
          </p:cNvSpPr>
          <p:nvPr>
            <p:ph type="title"/>
          </p:nvPr>
        </p:nvSpPr>
        <p:spPr>
          <a:xfrm>
            <a:off x="720000" y="5560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Objectives</a:t>
            </a:r>
            <a:endParaRPr>
              <a:solidFill>
                <a:schemeClr val="lt2"/>
              </a:solidFill>
            </a:endParaRPr>
          </a:p>
        </p:txBody>
      </p:sp>
      <p:sp>
        <p:nvSpPr>
          <p:cNvPr id="352" name="Google Shape;352;p34"/>
          <p:cNvSpPr txBox="1">
            <a:spLocks noGrp="1"/>
          </p:cNvSpPr>
          <p:nvPr>
            <p:ph type="body" idx="1"/>
          </p:nvPr>
        </p:nvSpPr>
        <p:spPr>
          <a:xfrm>
            <a:off x="716888" y="1294150"/>
            <a:ext cx="7704000" cy="318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In this project, I assumed the role of a data analyst working for a distributor for an electric car company.</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Therefore, my project will consist of the following objectives: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AutoNum type="arabicPeriod"/>
            </a:pPr>
            <a:r>
              <a:rPr lang="en" sz="1800"/>
              <a:t>Is selling cars in the Singapore's market a sustainable business?</a:t>
            </a:r>
            <a:endParaRPr sz="1800"/>
          </a:p>
          <a:p>
            <a:pPr marL="457200" lvl="0" indent="-342900" algn="l" rtl="0">
              <a:spcBef>
                <a:spcPts val="0"/>
              </a:spcBef>
              <a:spcAft>
                <a:spcPts val="0"/>
              </a:spcAft>
              <a:buSzPts val="1800"/>
              <a:buAutoNum type="arabicPeriod"/>
            </a:pPr>
            <a:r>
              <a:rPr lang="en" sz="1800"/>
              <a:t>How does selling electric cars stand up to the competition in Singapore?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3"/>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Singapore's electricity price is generally stable and on a downwards trend while its fuel price are more volatile and on an upwards trend. This may suggest that the cost of car ownership and usage is more predictable and potentially cheaper for electric cars as compared to petrol cars.</a:t>
            </a:r>
            <a:endParaRPr sz="1800" dirty="0"/>
          </a:p>
        </p:txBody>
      </p:sp>
      <p:sp>
        <p:nvSpPr>
          <p:cNvPr id="525" name="Google Shape;525;p53"/>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Insights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4"/>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Graph 4</a:t>
            </a:r>
            <a:endParaRPr/>
          </a:p>
        </p:txBody>
      </p:sp>
      <p:pic>
        <p:nvPicPr>
          <p:cNvPr id="532" name="Google Shape;532;p54"/>
          <p:cNvPicPr preferRelativeResize="0"/>
          <p:nvPr/>
        </p:nvPicPr>
        <p:blipFill>
          <a:blip r:embed="rId3">
            <a:alphaModFix/>
          </a:blip>
          <a:stretch>
            <a:fillRect/>
          </a:stretch>
        </p:blipFill>
        <p:spPr>
          <a:xfrm>
            <a:off x="0" y="1376025"/>
            <a:ext cx="4611301" cy="2845075"/>
          </a:xfrm>
          <a:prstGeom prst="rect">
            <a:avLst/>
          </a:prstGeom>
          <a:noFill/>
          <a:ln>
            <a:noFill/>
          </a:ln>
        </p:spPr>
      </p:pic>
      <p:pic>
        <p:nvPicPr>
          <p:cNvPr id="533" name="Google Shape;533;p54"/>
          <p:cNvPicPr preferRelativeResize="0"/>
          <p:nvPr/>
        </p:nvPicPr>
        <p:blipFill>
          <a:blip r:embed="rId4">
            <a:alphaModFix/>
          </a:blip>
          <a:stretch>
            <a:fillRect/>
          </a:stretch>
        </p:blipFill>
        <p:spPr>
          <a:xfrm>
            <a:off x="4532700" y="1376025"/>
            <a:ext cx="4611299" cy="2845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5"/>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From the line graph on the left we can see that there is a decrease in the population of petrol cars, and on the line graph to the right, it shows that the electric car population has grown rapidly.</a:t>
            </a:r>
            <a:endParaRPr sz="1800"/>
          </a:p>
        </p:txBody>
      </p:sp>
      <p:sp>
        <p:nvSpPr>
          <p:cNvPr id="539" name="Google Shape;539;p55"/>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6"/>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It is observed that there is an increasing preference towards electric cars as compared to petrol cars. the number of electric cars has increased by almost 3000% from October 1st 2017 to October 1st 2019.</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dirty="0"/>
              <a:t>Furthermore, Singapore plans to phase out ICE(internal combustion engine) vehicles and have all vehicles run on cleaner energy by 2040. (not reflected in data, A policy insight)</a:t>
            </a:r>
            <a:endParaRPr sz="1800" dirty="0"/>
          </a:p>
        </p:txBody>
      </p:sp>
      <p:sp>
        <p:nvSpPr>
          <p:cNvPr id="545" name="Google Shape;545;p5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Insights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7"/>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Electric cars are attractive and is taking away market share.</a:t>
            </a:r>
            <a:endParaRPr dirty="0"/>
          </a:p>
          <a:p>
            <a:pPr marL="0" lvl="0" indent="0" algn="l" rtl="0">
              <a:spcBef>
                <a:spcPts val="0"/>
              </a:spcBef>
              <a:spcAft>
                <a:spcPts val="0"/>
              </a:spcAft>
              <a:buNone/>
            </a:pPr>
            <a:r>
              <a:rPr lang="en" dirty="0"/>
              <a:t>From the data, we can conclude that Singapore's car market is prime for electric cars. Should the current trend of growth for electric cars continue, the population of electric cars in Singapore should grow to around 2200 in the next 12 months.  therefore we should act fast and ride this trend, and aim to secure at least 10% of this increase in the next 12 months.</a:t>
            </a:r>
            <a:endParaRPr dirty="0"/>
          </a:p>
        </p:txBody>
      </p:sp>
      <p:sp>
        <p:nvSpPr>
          <p:cNvPr id="551" name="Google Shape;551;p5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Recommendation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8"/>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800"/>
          </a:p>
          <a:p>
            <a:pPr marL="0" lvl="0" indent="0" algn="l" rtl="0">
              <a:spcBef>
                <a:spcPts val="0"/>
              </a:spcBef>
              <a:spcAft>
                <a:spcPts val="0"/>
              </a:spcAft>
              <a:buNone/>
            </a:pPr>
            <a:r>
              <a:rPr lang="en" sz="1200" u="sng">
                <a:solidFill>
                  <a:schemeClr val="hlink"/>
                </a:solidFill>
                <a:hlinkClick r:id="rId3"/>
              </a:rPr>
              <a:t>https://tablebuilder.singstat.gov.sg/table/TS/M650391</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u="sng">
                <a:solidFill>
                  <a:schemeClr val="hlink"/>
                </a:solidFill>
                <a:hlinkClick r:id="rId4"/>
              </a:rPr>
              <a:t>https://data.gov.sg/dataset/annual-mileage-for-private-motor-vehicles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u="sng">
                <a:solidFill>
                  <a:schemeClr val="hlink"/>
                </a:solidFill>
                <a:hlinkClick r:id="rId5"/>
              </a:rPr>
              <a:t>https://tablebuilder.singstat.gov.sg/table/TS/M651351</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u="sng">
                <a:solidFill>
                  <a:schemeClr val="hlink"/>
                </a:solidFill>
                <a:hlinkClick r:id="rId6"/>
              </a:rPr>
              <a:t>https://www.ema.gov.sg/singapore-energy-statistics/Ch05/index5</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u="sng">
                <a:solidFill>
                  <a:schemeClr val="hlink"/>
                </a:solidFill>
                <a:hlinkClick r:id="rId7"/>
              </a:rPr>
              <a:t>https://data.worldbank.org/indicator/EP.PMP.SGAS.CD?end=2016&amp;locations=SG&amp;start=1991&amp;view=chart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u="sng">
                <a:solidFill>
                  <a:schemeClr val="hlink"/>
                </a:solidFill>
                <a:hlinkClick r:id="rId8"/>
              </a:rPr>
              <a:t>https://data.gov.sg/dataset/annual-motor-vehicle-population-by-type-of-fuel-used</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u="sng">
                <a:solidFill>
                  <a:schemeClr val="hlink"/>
                </a:solidFill>
                <a:hlinkClick r:id="rId9"/>
              </a:rPr>
              <a:t>https://data.gov.sg/dataset/public-transport-utilisation-average-trip-distance</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500"/>
          </a:p>
        </p:txBody>
      </p:sp>
      <p:sp>
        <p:nvSpPr>
          <p:cNvPr id="557" name="Google Shape;557;p58"/>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URLs for Datasets used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5"/>
          <p:cNvSpPr txBox="1">
            <a:spLocks noGrp="1"/>
          </p:cNvSpPr>
          <p:nvPr>
            <p:ph type="title"/>
          </p:nvPr>
        </p:nvSpPr>
        <p:spPr>
          <a:xfrm>
            <a:off x="720000" y="5560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First Objective</a:t>
            </a:r>
            <a:endParaRPr>
              <a:solidFill>
                <a:schemeClr val="lt2"/>
              </a:solidFill>
            </a:endParaRPr>
          </a:p>
        </p:txBody>
      </p:sp>
      <p:sp>
        <p:nvSpPr>
          <p:cNvPr id="358" name="Google Shape;358;p35"/>
          <p:cNvSpPr txBox="1">
            <a:spLocks noGrp="1"/>
          </p:cNvSpPr>
          <p:nvPr>
            <p:ph type="body" idx="1"/>
          </p:nvPr>
        </p:nvSpPr>
        <p:spPr>
          <a:xfrm>
            <a:off x="815788" y="1294150"/>
            <a:ext cx="7704000" cy="318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800"/>
          </a:p>
          <a:p>
            <a:pPr marL="0" lvl="0" indent="0" algn="l" rtl="0">
              <a:spcBef>
                <a:spcPts val="0"/>
              </a:spcBef>
              <a:spcAft>
                <a:spcPts val="0"/>
              </a:spcAft>
              <a:buNone/>
            </a:pPr>
            <a:r>
              <a:rPr lang="en" sz="2100"/>
              <a:t>Is selling cars in the Singapore's market a sustainable business?</a:t>
            </a:r>
            <a:endParaRPr sz="2200"/>
          </a:p>
          <a:p>
            <a:pPr marL="0" lvl="0" indent="0" algn="l" rtl="0">
              <a:spcBef>
                <a:spcPts val="0"/>
              </a:spcBef>
              <a:spcAft>
                <a:spcPts val="0"/>
              </a:spcAft>
              <a:buNone/>
            </a:pPr>
            <a:endParaRPr sz="2100"/>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grpSp>
        <p:nvGrpSpPr>
          <p:cNvPr id="363" name="Google Shape;363;p36"/>
          <p:cNvGrpSpPr/>
          <p:nvPr/>
        </p:nvGrpSpPr>
        <p:grpSpPr>
          <a:xfrm>
            <a:off x="1280547" y="1285500"/>
            <a:ext cx="6582900" cy="3049500"/>
            <a:chOff x="1280547" y="1285500"/>
            <a:chExt cx="6582900" cy="3049500"/>
          </a:xfrm>
        </p:grpSpPr>
        <p:sp>
          <p:nvSpPr>
            <p:cNvPr id="364" name="Google Shape;364;p36"/>
            <p:cNvSpPr/>
            <p:nvPr/>
          </p:nvSpPr>
          <p:spPr>
            <a:xfrm>
              <a:off x="1280547" y="1285500"/>
              <a:ext cx="6582900" cy="3049500"/>
            </a:xfrm>
            <a:prstGeom prst="roundRect">
              <a:avLst>
                <a:gd name="adj" fmla="val 712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6"/>
            <p:cNvGrpSpPr/>
            <p:nvPr/>
          </p:nvGrpSpPr>
          <p:grpSpPr>
            <a:xfrm>
              <a:off x="7290767" y="1437905"/>
              <a:ext cx="420286" cy="106769"/>
              <a:chOff x="2098350" y="467225"/>
              <a:chExt cx="817200" cy="207600"/>
            </a:xfrm>
          </p:grpSpPr>
          <p:sp>
            <p:nvSpPr>
              <p:cNvPr id="366" name="Google Shape;366;p36"/>
              <p:cNvSpPr/>
              <p:nvPr/>
            </p:nvSpPr>
            <p:spPr>
              <a:xfrm>
                <a:off x="2098350" y="467225"/>
                <a:ext cx="207600" cy="20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2403150" y="467225"/>
                <a:ext cx="207600" cy="207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2707950" y="467225"/>
                <a:ext cx="207600" cy="20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36"/>
            <p:cNvGrpSpPr/>
            <p:nvPr/>
          </p:nvGrpSpPr>
          <p:grpSpPr>
            <a:xfrm>
              <a:off x="7467611" y="4017532"/>
              <a:ext cx="395836" cy="317468"/>
              <a:chOff x="7773503" y="3987878"/>
              <a:chExt cx="395836" cy="317468"/>
            </a:xfrm>
          </p:grpSpPr>
          <p:sp>
            <p:nvSpPr>
              <p:cNvPr id="370" name="Google Shape;370;p36"/>
              <p:cNvSpPr/>
              <p:nvPr/>
            </p:nvSpPr>
            <p:spPr>
              <a:xfrm flipH="1">
                <a:off x="7780650" y="3993550"/>
                <a:ext cx="384000" cy="3117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2" name="Google Shape;372;p36"/>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Annual mileage for private owned vehicles</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This dataset provides the annual mileage for privately owned vehicles such as cars, buses and motorcycles, but i will only be focusing on the data for cars.</a:t>
            </a:r>
            <a:endParaRPr sz="1800"/>
          </a:p>
        </p:txBody>
      </p:sp>
      <p:sp>
        <p:nvSpPr>
          <p:cNvPr id="373" name="Google Shape;373;p3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First </a:t>
            </a:r>
            <a:r>
              <a:rPr lang="en">
                <a:solidFill>
                  <a:schemeClr val="lt2"/>
                </a:solidFill>
              </a:rPr>
              <a:t>dataset</a:t>
            </a:r>
            <a:endParaRPr>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grpSp>
        <p:nvGrpSpPr>
          <p:cNvPr id="378" name="Google Shape;378;p37"/>
          <p:cNvGrpSpPr/>
          <p:nvPr/>
        </p:nvGrpSpPr>
        <p:grpSpPr>
          <a:xfrm>
            <a:off x="1280547" y="1285500"/>
            <a:ext cx="6582900" cy="3049500"/>
            <a:chOff x="1280547" y="1285500"/>
            <a:chExt cx="6582900" cy="3049500"/>
          </a:xfrm>
        </p:grpSpPr>
        <p:sp>
          <p:nvSpPr>
            <p:cNvPr id="379" name="Google Shape;379;p37"/>
            <p:cNvSpPr/>
            <p:nvPr/>
          </p:nvSpPr>
          <p:spPr>
            <a:xfrm>
              <a:off x="1280547" y="1285500"/>
              <a:ext cx="6582900" cy="3049500"/>
            </a:xfrm>
            <a:prstGeom prst="roundRect">
              <a:avLst>
                <a:gd name="adj" fmla="val 712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 name="Google Shape;380;p37"/>
            <p:cNvGrpSpPr/>
            <p:nvPr/>
          </p:nvGrpSpPr>
          <p:grpSpPr>
            <a:xfrm>
              <a:off x="7290767" y="1437905"/>
              <a:ext cx="420286" cy="106769"/>
              <a:chOff x="2098350" y="467225"/>
              <a:chExt cx="817200" cy="207600"/>
            </a:xfrm>
          </p:grpSpPr>
          <p:sp>
            <p:nvSpPr>
              <p:cNvPr id="381" name="Google Shape;381;p37"/>
              <p:cNvSpPr/>
              <p:nvPr/>
            </p:nvSpPr>
            <p:spPr>
              <a:xfrm>
                <a:off x="2098350" y="467225"/>
                <a:ext cx="207600" cy="20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2403150" y="467225"/>
                <a:ext cx="207600" cy="207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2707950" y="467225"/>
                <a:ext cx="207600" cy="20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7"/>
            <p:cNvGrpSpPr/>
            <p:nvPr/>
          </p:nvGrpSpPr>
          <p:grpSpPr>
            <a:xfrm>
              <a:off x="7467611" y="4017532"/>
              <a:ext cx="395836" cy="317468"/>
              <a:chOff x="7773503" y="3987878"/>
              <a:chExt cx="395836" cy="317468"/>
            </a:xfrm>
          </p:grpSpPr>
          <p:sp>
            <p:nvSpPr>
              <p:cNvPr id="385" name="Google Shape;385;p37"/>
              <p:cNvSpPr/>
              <p:nvPr/>
            </p:nvSpPr>
            <p:spPr>
              <a:xfrm flipH="1">
                <a:off x="7780650" y="3993550"/>
                <a:ext cx="384000" cy="3117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7" name="Google Shape;387;p37"/>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Motor vehicle population by type of vehicle</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This dataset provided the number of private vehicles, private hire cars, taxis, buses, motorcycles and other vehicles on the road.</a:t>
            </a:r>
            <a:endParaRPr sz="1800"/>
          </a:p>
          <a:p>
            <a:pPr marL="0" lvl="0" indent="0" algn="l" rtl="0">
              <a:spcBef>
                <a:spcPts val="0"/>
              </a:spcBef>
              <a:spcAft>
                <a:spcPts val="0"/>
              </a:spcAft>
              <a:buNone/>
            </a:pPr>
            <a:r>
              <a:rPr lang="en" sz="1800"/>
              <a:t>This dataset had text on the top and bottom of the dataset so i had to remove them.</a:t>
            </a:r>
            <a:endParaRPr sz="1800"/>
          </a:p>
          <a:p>
            <a:pPr marL="0" lvl="0" indent="0" algn="l" rtl="0">
              <a:spcBef>
                <a:spcPts val="0"/>
              </a:spcBef>
              <a:spcAft>
                <a:spcPts val="0"/>
              </a:spcAft>
              <a:buNone/>
            </a:pPr>
            <a:r>
              <a:rPr lang="en" sz="1800"/>
              <a:t>The values had commas in them, and were considered strings so i had to remove the commas and convert the values to floating point numbers.</a:t>
            </a:r>
            <a:endParaRPr sz="1800"/>
          </a:p>
        </p:txBody>
      </p:sp>
      <p:sp>
        <p:nvSpPr>
          <p:cNvPr id="388" name="Google Shape;388;p3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Second </a:t>
            </a:r>
            <a:r>
              <a:rPr lang="en">
                <a:solidFill>
                  <a:schemeClr val="lt2"/>
                </a:solidFill>
              </a:rPr>
              <a:t>dataset</a:t>
            </a:r>
            <a:endParaRPr>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8"/>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Graph</a:t>
            </a:r>
            <a:endParaRPr/>
          </a:p>
        </p:txBody>
      </p:sp>
      <p:pic>
        <p:nvPicPr>
          <p:cNvPr id="395" name="Google Shape;395;p38"/>
          <p:cNvPicPr preferRelativeResize="0"/>
          <p:nvPr/>
        </p:nvPicPr>
        <p:blipFill>
          <a:blip r:embed="rId3">
            <a:alphaModFix/>
          </a:blip>
          <a:stretch>
            <a:fillRect/>
          </a:stretch>
        </p:blipFill>
        <p:spPr>
          <a:xfrm>
            <a:off x="1133175" y="1207113"/>
            <a:ext cx="6877650" cy="35788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9"/>
          <p:cNvSpPr txBox="1">
            <a:spLocks noGrp="1"/>
          </p:cNvSpPr>
          <p:nvPr>
            <p:ph type="body" idx="1"/>
          </p:nvPr>
        </p:nvSpPr>
        <p:spPr>
          <a:xfrm>
            <a:off x="2266350" y="15040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From this graph, we can observe that while the general trend of the annual mileage of cars is decreasing, surprisingly, the general trend of the population of cars has increased rapidly, with the slight decrease being attributed to the zero growth cap on Singapore’s cars at the time.</a:t>
            </a:r>
            <a:endParaRPr sz="1800"/>
          </a:p>
        </p:txBody>
      </p:sp>
      <p:sp>
        <p:nvSpPr>
          <p:cNvPr id="401" name="Google Shape;401;p39"/>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0"/>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From the analysis, we can deduce that there is a clear demand for private cars in Singapore shown by  the general increase in car population, despite the fact that cars in Singapore are getting less use. We can assume that cars are generally considered as a lifestyle transportation mode. In addition, this is good for us as electric cars are generally targeted for city transportation that have shorter travel range as compared to petrol cars that are designed for longer distance travel. </a:t>
            </a:r>
            <a:endParaRPr sz="1800"/>
          </a:p>
        </p:txBody>
      </p:sp>
      <p:sp>
        <p:nvSpPr>
          <p:cNvPr id="407" name="Google Shape;407;p40"/>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Insights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grpSp>
        <p:nvGrpSpPr>
          <p:cNvPr id="412" name="Google Shape;412;p41"/>
          <p:cNvGrpSpPr/>
          <p:nvPr/>
        </p:nvGrpSpPr>
        <p:grpSpPr>
          <a:xfrm>
            <a:off x="1280547" y="1285500"/>
            <a:ext cx="6582900" cy="3049500"/>
            <a:chOff x="1280547" y="1285500"/>
            <a:chExt cx="6582900" cy="3049500"/>
          </a:xfrm>
        </p:grpSpPr>
        <p:sp>
          <p:nvSpPr>
            <p:cNvPr id="413" name="Google Shape;413;p41"/>
            <p:cNvSpPr/>
            <p:nvPr/>
          </p:nvSpPr>
          <p:spPr>
            <a:xfrm>
              <a:off x="1280547" y="1285500"/>
              <a:ext cx="6582900" cy="3049500"/>
            </a:xfrm>
            <a:prstGeom prst="roundRect">
              <a:avLst>
                <a:gd name="adj" fmla="val 712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41"/>
            <p:cNvGrpSpPr/>
            <p:nvPr/>
          </p:nvGrpSpPr>
          <p:grpSpPr>
            <a:xfrm>
              <a:off x="7290767" y="1437905"/>
              <a:ext cx="420286" cy="106769"/>
              <a:chOff x="2098350" y="467225"/>
              <a:chExt cx="817200" cy="207600"/>
            </a:xfrm>
          </p:grpSpPr>
          <p:sp>
            <p:nvSpPr>
              <p:cNvPr id="415" name="Google Shape;415;p41"/>
              <p:cNvSpPr/>
              <p:nvPr/>
            </p:nvSpPr>
            <p:spPr>
              <a:xfrm>
                <a:off x="2098350" y="467225"/>
                <a:ext cx="207600" cy="20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a:off x="2403150" y="467225"/>
                <a:ext cx="207600" cy="207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p:cNvSpPr/>
              <p:nvPr/>
            </p:nvSpPr>
            <p:spPr>
              <a:xfrm>
                <a:off x="2707950" y="467225"/>
                <a:ext cx="207600" cy="207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41"/>
            <p:cNvGrpSpPr/>
            <p:nvPr/>
          </p:nvGrpSpPr>
          <p:grpSpPr>
            <a:xfrm>
              <a:off x="7467611" y="4017532"/>
              <a:ext cx="395836" cy="317468"/>
              <a:chOff x="7773503" y="3987878"/>
              <a:chExt cx="395836" cy="317468"/>
            </a:xfrm>
          </p:grpSpPr>
          <p:sp>
            <p:nvSpPr>
              <p:cNvPr id="419" name="Google Shape;419;p41"/>
              <p:cNvSpPr/>
              <p:nvPr/>
            </p:nvSpPr>
            <p:spPr>
              <a:xfrm flipH="1">
                <a:off x="7780650" y="3993550"/>
                <a:ext cx="384000" cy="311700"/>
              </a:xfrm>
              <a:prstGeom prst="rtTriangl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1"/>
              <p:cNvSpPr/>
              <p:nvPr/>
            </p:nvSpPr>
            <p:spPr>
              <a:xfrm>
                <a:off x="7773503" y="3987878"/>
                <a:ext cx="395836" cy="317468"/>
              </a:xfrm>
              <a:custGeom>
                <a:avLst/>
                <a:gdLst/>
                <a:ahLst/>
                <a:cxnLst/>
                <a:rect l="l" t="t" r="r" b="b"/>
                <a:pathLst>
                  <a:path w="261278" h="209550" extrusionOk="0">
                    <a:moveTo>
                      <a:pt x="66406" y="0"/>
                    </a:moveTo>
                    <a:lnTo>
                      <a:pt x="64625" y="71"/>
                    </a:lnTo>
                    <a:lnTo>
                      <a:pt x="62915" y="143"/>
                    </a:lnTo>
                    <a:lnTo>
                      <a:pt x="61205" y="356"/>
                    </a:lnTo>
                    <a:lnTo>
                      <a:pt x="59495" y="499"/>
                    </a:lnTo>
                    <a:lnTo>
                      <a:pt x="57785" y="784"/>
                    </a:lnTo>
                    <a:lnTo>
                      <a:pt x="56146" y="1069"/>
                    </a:lnTo>
                    <a:lnTo>
                      <a:pt x="54436" y="1354"/>
                    </a:lnTo>
                    <a:lnTo>
                      <a:pt x="51158" y="2138"/>
                    </a:lnTo>
                    <a:lnTo>
                      <a:pt x="47952" y="3064"/>
                    </a:lnTo>
                    <a:lnTo>
                      <a:pt x="44746" y="4133"/>
                    </a:lnTo>
                    <a:lnTo>
                      <a:pt x="41682" y="5344"/>
                    </a:lnTo>
                    <a:lnTo>
                      <a:pt x="38689" y="6698"/>
                    </a:lnTo>
                    <a:lnTo>
                      <a:pt x="35697" y="8265"/>
                    </a:lnTo>
                    <a:lnTo>
                      <a:pt x="32847" y="9904"/>
                    </a:lnTo>
                    <a:lnTo>
                      <a:pt x="30068" y="11685"/>
                    </a:lnTo>
                    <a:lnTo>
                      <a:pt x="27432" y="13538"/>
                    </a:lnTo>
                    <a:lnTo>
                      <a:pt x="24867" y="15604"/>
                    </a:lnTo>
                    <a:lnTo>
                      <a:pt x="22373" y="17742"/>
                    </a:lnTo>
                    <a:lnTo>
                      <a:pt x="20022" y="20022"/>
                    </a:lnTo>
                    <a:lnTo>
                      <a:pt x="17742" y="22373"/>
                    </a:lnTo>
                    <a:lnTo>
                      <a:pt x="15604" y="24867"/>
                    </a:lnTo>
                    <a:lnTo>
                      <a:pt x="13538" y="27432"/>
                    </a:lnTo>
                    <a:lnTo>
                      <a:pt x="11685" y="30139"/>
                    </a:lnTo>
                    <a:lnTo>
                      <a:pt x="9904" y="32847"/>
                    </a:lnTo>
                    <a:lnTo>
                      <a:pt x="8194" y="35697"/>
                    </a:lnTo>
                    <a:lnTo>
                      <a:pt x="6698" y="38689"/>
                    </a:lnTo>
                    <a:lnTo>
                      <a:pt x="5344" y="41682"/>
                    </a:lnTo>
                    <a:lnTo>
                      <a:pt x="4133" y="44817"/>
                    </a:lnTo>
                    <a:lnTo>
                      <a:pt x="3064" y="47952"/>
                    </a:lnTo>
                    <a:lnTo>
                      <a:pt x="2138" y="51158"/>
                    </a:lnTo>
                    <a:lnTo>
                      <a:pt x="1354" y="54436"/>
                    </a:lnTo>
                    <a:lnTo>
                      <a:pt x="1069" y="56146"/>
                    </a:lnTo>
                    <a:lnTo>
                      <a:pt x="784" y="57785"/>
                    </a:lnTo>
                    <a:lnTo>
                      <a:pt x="499" y="59495"/>
                    </a:lnTo>
                    <a:lnTo>
                      <a:pt x="285" y="61205"/>
                    </a:lnTo>
                    <a:lnTo>
                      <a:pt x="143" y="62915"/>
                    </a:lnTo>
                    <a:lnTo>
                      <a:pt x="71" y="64696"/>
                    </a:lnTo>
                    <a:lnTo>
                      <a:pt x="0" y="66406"/>
                    </a:lnTo>
                    <a:lnTo>
                      <a:pt x="0" y="68187"/>
                    </a:lnTo>
                    <a:lnTo>
                      <a:pt x="0" y="209550"/>
                    </a:lnTo>
                    <a:lnTo>
                      <a:pt x="261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1" name="Google Shape;421;p41"/>
          <p:cNvSpPr txBox="1">
            <a:spLocks noGrp="1"/>
          </p:cNvSpPr>
          <p:nvPr>
            <p:ph type="body" idx="1"/>
          </p:nvPr>
        </p:nvSpPr>
        <p:spPr>
          <a:xfrm>
            <a:off x="2266350" y="1520550"/>
            <a:ext cx="4611300" cy="25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Public transport operation and ridership</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This  dataset provides the rail length, average daily ridership, distance operated, of MRT and LRT trains and the number of point-to-point trips made by private hire cars and taxis.</a:t>
            </a:r>
            <a:endParaRPr sz="1800"/>
          </a:p>
          <a:p>
            <a:pPr marL="0" lvl="0" indent="0" algn="l" rtl="0">
              <a:spcBef>
                <a:spcPts val="0"/>
              </a:spcBef>
              <a:spcAft>
                <a:spcPts val="0"/>
              </a:spcAft>
              <a:buNone/>
            </a:pPr>
            <a:r>
              <a:rPr lang="en" sz="1800"/>
              <a:t>This dataset had a few null values that used a dash instead of NaN, so i had to convert them. Additionally, the dataset had many zero values so when exporting the dataset i made sure to exclude them.</a:t>
            </a:r>
            <a:endParaRPr sz="1800"/>
          </a:p>
        </p:txBody>
      </p:sp>
      <p:sp>
        <p:nvSpPr>
          <p:cNvPr id="422" name="Google Shape;422;p41"/>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Third </a:t>
            </a:r>
            <a:r>
              <a:rPr lang="en">
                <a:solidFill>
                  <a:schemeClr val="lt2"/>
                </a:solidFill>
              </a:rPr>
              <a:t>dataset</a:t>
            </a:r>
            <a:endParaRPr>
              <a:solidFill>
                <a:schemeClr val="lt2"/>
              </a:solidFill>
            </a:endParaRPr>
          </a:p>
        </p:txBody>
      </p:sp>
    </p:spTree>
  </p:cSld>
  <p:clrMapOvr>
    <a:masterClrMapping/>
  </p:clrMapOvr>
</p:sld>
</file>

<file path=ppt/theme/theme1.xml><?xml version="1.0" encoding="utf-8"?>
<a:theme xmlns:a="http://schemas.openxmlformats.org/drawingml/2006/main" name="Dark &amp; Colorful Interface for Business by Slidesgo">
  <a:themeElements>
    <a:clrScheme name="Simple Light">
      <a:dk1>
        <a:srgbClr val="363636"/>
      </a:dk1>
      <a:lt1>
        <a:srgbClr val="FFFFFF"/>
      </a:lt1>
      <a:dk2>
        <a:srgbClr val="FCCF78"/>
      </a:dk2>
      <a:lt2>
        <a:srgbClr val="F57DC6"/>
      </a:lt2>
      <a:accent1>
        <a:srgbClr val="6AA1F7"/>
      </a:accent1>
      <a:accent2>
        <a:srgbClr val="9D59DB"/>
      </a:accent2>
      <a:accent3>
        <a:srgbClr val="B3D5F2"/>
      </a:accent3>
      <a:accent4>
        <a:srgbClr val="9AE6AE"/>
      </a:accent4>
      <a:accent5>
        <a:srgbClr val="777777"/>
      </a:accent5>
      <a:accent6>
        <a:srgbClr val="464646"/>
      </a:accent6>
      <a:hlink>
        <a:srgbClr val="FCCF7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1211</Words>
  <Application>Microsoft Office PowerPoint</Application>
  <PresentationFormat>On-screen Show (16:9)</PresentationFormat>
  <Paragraphs>90</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Bebas Neue</vt:lpstr>
      <vt:lpstr>PT Sans</vt:lpstr>
      <vt:lpstr>Barlow</vt:lpstr>
      <vt:lpstr>Arial</vt:lpstr>
      <vt:lpstr>Raleway ExtraBold</vt:lpstr>
      <vt:lpstr>Nunito Light</vt:lpstr>
      <vt:lpstr>Pacifico</vt:lpstr>
      <vt:lpstr>Roboto Condensed Light</vt:lpstr>
      <vt:lpstr>Dark &amp; Colorful Interface for Business by Slidesgo</vt:lpstr>
      <vt:lpstr>Analysis on Singapore Transport</vt:lpstr>
      <vt:lpstr>Objectives</vt:lpstr>
      <vt:lpstr>First Objective</vt:lpstr>
      <vt:lpstr>First dataset</vt:lpstr>
      <vt:lpstr>Second dataset</vt:lpstr>
      <vt:lpstr>Graph</vt:lpstr>
      <vt:lpstr>Analysis</vt:lpstr>
      <vt:lpstr>Insights</vt:lpstr>
      <vt:lpstr>Third dataset</vt:lpstr>
      <vt:lpstr>Fourth dataset</vt:lpstr>
      <vt:lpstr>Graphs</vt:lpstr>
      <vt:lpstr>Analysis</vt:lpstr>
      <vt:lpstr>Insights</vt:lpstr>
      <vt:lpstr>Recommendations</vt:lpstr>
      <vt:lpstr>Second Objective</vt:lpstr>
      <vt:lpstr>Fifth dataset</vt:lpstr>
      <vt:lpstr>Sixth dataset</vt:lpstr>
      <vt:lpstr>Graph</vt:lpstr>
      <vt:lpstr>Analysis</vt:lpstr>
      <vt:lpstr>Insights</vt:lpstr>
      <vt:lpstr>Graph 4</vt:lpstr>
      <vt:lpstr>Analysis</vt:lpstr>
      <vt:lpstr>Insights</vt:lpstr>
      <vt:lpstr>Recommendation</vt:lpstr>
      <vt:lpstr>URLs for Datasets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Singapore Transport</dc:title>
  <cp:lastModifiedBy>NG ZEN YU</cp:lastModifiedBy>
  <cp:revision>1</cp:revision>
  <dcterms:modified xsi:type="dcterms:W3CDTF">2022-02-13T16:49:19Z</dcterms:modified>
</cp:coreProperties>
</file>