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3BA7EA-8D78-408E-BACD-29AEDB0B6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76F042-2E33-46D7-9535-0172BDBE4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D9E537-ECA5-4DDB-ABF9-7A276F67E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A642-A71B-48A6-9480-89CA12618407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076DCB-9395-4800-AF6B-6B767691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A3CD4E-CEAB-4463-9159-BC7431C5D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A4B3-53D0-4903-B811-2E7415916F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06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E94C9B-CCE3-4E6E-B25B-BE92F9711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8592D8-FB03-47F9-865E-C60E37F64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16178C-DA72-4053-9CF4-C5A34595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A642-A71B-48A6-9480-89CA12618407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F1B67A-FE14-4378-877D-0AC5204E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5D83BF-D2F8-4EB0-A6FF-0DEF8CD4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A4B3-53D0-4903-B811-2E7415916F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22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70D6A9A-8674-4B8D-A874-6665F9291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1946C3E-ACC8-4AB5-83A5-B39EFB8F5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C3E020-BF0A-4FB4-9FAC-58913E63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A642-A71B-48A6-9480-89CA12618407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E696F0-7BB1-4998-B89F-F6472D1C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50A96E-EEFB-4238-B97B-C1B035B50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A4B3-53D0-4903-B811-2E7415916F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92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004D45-78CC-48FF-AE2B-2729C902B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82EC42-A241-4E7A-8972-E109F4F01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0A290B-8528-4AE8-81E7-9C6760543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A642-A71B-48A6-9480-89CA12618407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33FA58-A053-46B0-B9CE-C67A076E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6E957F-F1D0-4178-802E-00F238C7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A4B3-53D0-4903-B811-2E7415916F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568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608714-B771-4895-BEAC-2658554D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8DF247-60BE-401C-B1E7-658A31DB1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13F6AC-D963-4E9B-8EEE-F7A0D624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A642-A71B-48A6-9480-89CA12618407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89713F-F2AC-4124-9CEB-04909EE9A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461A38-8074-4D4E-A865-52B58F53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A4B3-53D0-4903-B811-2E7415916F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81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6183F5-779E-4F7B-9C7E-B5AE0B20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A838D3-3CA0-4ACB-8B99-5D5A5F0E2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D501E0-1FDC-4F46-89F0-5B6B25BA7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C7D23A-C7DF-42DB-A056-CDB3981A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A642-A71B-48A6-9480-89CA12618407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385790-F26B-4928-9AC3-98A9CDEB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6AECB9-4CA5-4852-A472-F02BEBBA0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A4B3-53D0-4903-B811-2E7415916F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5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5A128C-5633-463E-83B3-16122D07F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BF4587-A7DB-4416-9282-69B985F7F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4B96C6-C720-4FC0-9F94-D60082A9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A1E6D29-0FB9-4C07-AB41-4558B9722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1FC1CEE-1551-4DB9-B086-111A7B3C4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1E2470C-5730-4363-894D-452039BE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A642-A71B-48A6-9480-89CA12618407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ED8E532-E0E0-4F57-8C18-A316DDBAA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4EB9689-5371-4E28-809C-F5D0EA20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A4B3-53D0-4903-B811-2E7415916F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728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359D73-B140-40C8-B4A8-6A286661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D239CDB-7070-4852-A775-8856B069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A642-A71B-48A6-9480-89CA12618407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DA2DB0-B821-45D3-9E37-3F02C218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00F78D-26C4-4535-A682-7974886A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A4B3-53D0-4903-B811-2E7415916F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61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635583-EE6D-44E6-9590-31067CCA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A642-A71B-48A6-9480-89CA12618407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4E23E10-48CB-4A8B-93A4-E9D5D520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3B563A-F63E-47A0-AC96-A32ED556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A4B3-53D0-4903-B811-2E7415916F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412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5AC8A0-5783-4D17-8B45-DE29B969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F28533-BDB8-46E3-AE00-56CE7F37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CAE6F6-3578-4C97-A248-691817A59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326CCA-FBAA-43CF-9166-3C4D52A1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A642-A71B-48A6-9480-89CA12618407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6804AD-AD2B-454F-B367-9E8711D3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654715-1F59-4FE1-8554-29966C88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A4B3-53D0-4903-B811-2E7415916F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2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591752-0C02-4EC5-AFFF-D8340E6A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F115CDF-5085-4D4A-BC21-66960F829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DAEC067-2718-404A-B4F3-C5E29A76C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D3C435-5E6C-434A-99C6-CB1737E0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A642-A71B-48A6-9480-89CA12618407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FCD7E4-9F06-4364-84E2-616A607D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244C7F-9BC4-43E9-A2C6-464DB543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A4B3-53D0-4903-B811-2E7415916F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68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42B8A10-97E1-48DE-A069-49E844D56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83340E-2EE3-461A-B22A-B0B1A2507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22869B-C5FA-4F13-9144-C61031B1E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1A642-A71B-48A6-9480-89CA12618407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E625CF-2268-4BAC-95CC-52C0015EE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6F6707-1D1C-47ED-8D3E-6A99DF762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1A4B3-53D0-4903-B811-2E7415916F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3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8E0E82-2055-4415-9F14-F41328238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3651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To quickly use this template, </a:t>
            </a:r>
          </a:p>
          <a:p>
            <a:pPr marL="0" indent="0">
              <a:buNone/>
            </a:pPr>
            <a:r>
              <a:rPr kumimoji="1" lang="en-US" altLang="ja-JP" dirty="0"/>
              <a:t>Firstly copy the image you want to insert. (From Google etc.)</a:t>
            </a:r>
          </a:p>
          <a:p>
            <a:pPr marL="0" indent="0">
              <a:buNone/>
            </a:pPr>
            <a:r>
              <a:rPr lang="en-US" altLang="ja-JP" dirty="0"/>
              <a:t>R</a:t>
            </a:r>
            <a:r>
              <a:rPr kumimoji="1" lang="en-US" altLang="ja-JP" dirty="0"/>
              <a:t>ight click on the grey placeholder box and click ‘Replace Image”</a:t>
            </a:r>
          </a:p>
          <a:p>
            <a:pPr marL="0" indent="0">
              <a:buNone/>
            </a:pPr>
            <a:r>
              <a:rPr kumimoji="1" lang="en-US" altLang="ja-JP" dirty="0"/>
              <a:t>Select the bottom option to paste your image in the place of the placeholder image. 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AFFAF27-0B46-44DF-BE44-7F50DF3CE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900" y="3010515"/>
            <a:ext cx="4659730" cy="3563323"/>
          </a:xfrm>
          <a:prstGeom prst="rect">
            <a:avLst/>
          </a:prstGeom>
        </p:spPr>
      </p:pic>
      <p:sp>
        <p:nvSpPr>
          <p:cNvPr id="6" name="円: 塗りつぶしなし 5">
            <a:extLst>
              <a:ext uri="{FF2B5EF4-FFF2-40B4-BE49-F238E27FC236}">
                <a16:creationId xmlns:a16="http://schemas.microsoft.com/office/drawing/2014/main" id="{CA7AF692-F03A-4A6D-BEA1-21B81A02DF2C}"/>
              </a:ext>
            </a:extLst>
          </p:cNvPr>
          <p:cNvSpPr/>
          <p:nvPr/>
        </p:nvSpPr>
        <p:spPr>
          <a:xfrm>
            <a:off x="7670800" y="5219700"/>
            <a:ext cx="1587500" cy="457200"/>
          </a:xfrm>
          <a:prstGeom prst="donut">
            <a:avLst>
              <a:gd name="adj" fmla="val 1379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00872F1-C794-49E6-BA21-D9B21F527681}"/>
              </a:ext>
            </a:extLst>
          </p:cNvPr>
          <p:cNvSpPr/>
          <p:nvPr/>
        </p:nvSpPr>
        <p:spPr>
          <a:xfrm>
            <a:off x="1206500" y="3793133"/>
            <a:ext cx="36872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the way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6712F9-7C36-4780-883E-06A53ECC595B}"/>
              </a:ext>
            </a:extLst>
          </p:cNvPr>
          <p:cNvSpPr txBox="1"/>
          <p:nvPr/>
        </p:nvSpPr>
        <p:spPr>
          <a:xfrm>
            <a:off x="603835" y="4906486"/>
            <a:ext cx="46597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 would advise not to use all the slides but just delete unnecessary ones! I think my students would prefer you give more detail on a few things than no detail on a lot of things! Thank you!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7ED68D7-56F6-4992-85D1-2790C338782D}"/>
              </a:ext>
            </a:extLst>
          </p:cNvPr>
          <p:cNvCxnSpPr>
            <a:cxnSpLocks/>
          </p:cNvCxnSpPr>
          <p:nvPr/>
        </p:nvCxnSpPr>
        <p:spPr>
          <a:xfrm>
            <a:off x="4586413" y="3429000"/>
            <a:ext cx="2855787" cy="1885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747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20B14A3-1E62-4CAE-A999-2E2FCF157852}"/>
              </a:ext>
            </a:extLst>
          </p:cNvPr>
          <p:cNvSpPr/>
          <p:nvPr/>
        </p:nvSpPr>
        <p:spPr>
          <a:xfrm>
            <a:off x="1230602" y="274935"/>
            <a:ext cx="51251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latin typeface="MitsuEHandwriting R" panose="020F0400000000000000" pitchFamily="34" charset="0"/>
              </a:rPr>
              <a:t>You can buy...</a:t>
            </a:r>
            <a:endParaRPr lang="ja-JP" altLang="en-US" sz="5400" b="0" cap="none" spc="0" dirty="0">
              <a:ln w="0"/>
              <a:solidFill>
                <a:schemeClr val="tx1"/>
              </a:solidFill>
              <a:latin typeface="MitsuEHandwriting R" panose="020F0400000000000000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827205-31D4-4A4B-997B-F73D97637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5900" y="131465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7477B2C-1EC9-4E3C-A8DE-29FAFDFD0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6903" y="1341735"/>
            <a:ext cx="8553444" cy="5057772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384C9C2-30E2-4AB2-BC35-D18661741586}"/>
              </a:ext>
            </a:extLst>
          </p:cNvPr>
          <p:cNvSpPr/>
          <p:nvPr/>
        </p:nvSpPr>
        <p:spPr>
          <a:xfrm>
            <a:off x="215900" y="5803205"/>
            <a:ext cx="71433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5400" b="0" cap="none" spc="0" dirty="0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MitsuEHandwriting B" panose="020F0800000000000000" pitchFamily="34" charset="0"/>
              </a:rPr>
              <a:t>Thing you can buy!</a:t>
            </a:r>
            <a:endParaRPr lang="ja-JP" altLang="en-US" sz="5400" b="0" cap="none" spc="0" dirty="0">
              <a:ln w="28575"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MitsuEHandwriting B" panose="020F08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551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20B14A3-1E62-4CAE-A999-2E2FCF157852}"/>
              </a:ext>
            </a:extLst>
          </p:cNvPr>
          <p:cNvSpPr/>
          <p:nvPr/>
        </p:nvSpPr>
        <p:spPr>
          <a:xfrm>
            <a:off x="1282700" y="274935"/>
            <a:ext cx="57118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latin typeface="MitsuEHandwriting R" panose="020F0400000000000000" pitchFamily="34" charset="0"/>
              </a:rPr>
              <a:t>You can enjoy...</a:t>
            </a:r>
            <a:endParaRPr lang="ja-JP" altLang="en-US" sz="5400" b="0" cap="none" spc="0" dirty="0">
              <a:ln w="0"/>
              <a:solidFill>
                <a:schemeClr val="tx1"/>
              </a:solidFill>
              <a:latin typeface="MitsuEHandwriting R" panose="020F0400000000000000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827205-31D4-4A4B-997B-F73D97637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5900" y="131465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7477B2C-1EC9-4E3C-A8DE-29FAFDFD0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6903" y="1341735"/>
            <a:ext cx="8553444" cy="5057771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384C9C2-30E2-4AB2-BC35-D18661741586}"/>
              </a:ext>
            </a:extLst>
          </p:cNvPr>
          <p:cNvSpPr/>
          <p:nvPr/>
        </p:nvSpPr>
        <p:spPr>
          <a:xfrm>
            <a:off x="215900" y="5803205"/>
            <a:ext cx="77524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5400" b="0" cap="none" spc="0" dirty="0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MitsuEHandwriting B" panose="020F0800000000000000" pitchFamily="34" charset="0"/>
              </a:rPr>
              <a:t>Thing you can enjoy!</a:t>
            </a:r>
            <a:endParaRPr lang="ja-JP" altLang="en-US" sz="5400" b="0" cap="none" spc="0" dirty="0">
              <a:ln w="28575"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MitsuEHandwriting B" panose="020F08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890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FE1AB6F-CBBA-4626-8579-A4F9223C2D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7200" dirty="0">
                <a:latin typeface="MitsuEHandwriting B" panose="020F0800000000000000" pitchFamily="34" charset="0"/>
              </a:rPr>
              <a:t>Thank you!</a:t>
            </a:r>
            <a:endParaRPr lang="ja-JP" altLang="en-US" sz="7200" dirty="0">
              <a:latin typeface="MitsuEHandwriting B" panose="020F0800000000000000" pitchFamily="34" charset="0"/>
            </a:endParaRP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5C4A2522-D323-49DA-B456-20B94524AC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>
                <a:latin typeface="MitsuEHandwriting R" panose="020F0400000000000000" pitchFamily="34" charset="0"/>
              </a:rPr>
              <a:t>Do you have any questions?</a:t>
            </a:r>
            <a:endParaRPr lang="ja-JP" altLang="en-US" sz="4400" dirty="0">
              <a:latin typeface="MitsuEHandwriting R" panose="020F04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06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BFAB71-833C-4867-8F4C-614C97229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3194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Others...</a:t>
            </a:r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CAEB9C0-8543-47A5-89B1-8DFBFEB4F8D8}"/>
              </a:ext>
            </a:extLst>
          </p:cNvPr>
          <p:cNvGrpSpPr/>
          <p:nvPr/>
        </p:nvGrpSpPr>
        <p:grpSpPr>
          <a:xfrm>
            <a:off x="711200" y="1172369"/>
            <a:ext cx="6931392" cy="1181100"/>
            <a:chOff x="711200" y="1172369"/>
            <a:chExt cx="6931392" cy="1181100"/>
          </a:xfrm>
        </p:grpSpPr>
        <p:pic>
          <p:nvPicPr>
            <p:cNvPr id="2050" name="Picture 2" descr="Scissors - Free edit tools icons">
              <a:extLst>
                <a:ext uri="{FF2B5EF4-FFF2-40B4-BE49-F238E27FC236}">
                  <a16:creationId xmlns:a16="http://schemas.microsoft.com/office/drawing/2014/main" id="{7C06AFAC-39C4-4F1F-BB60-68678E3DE1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200" y="1172369"/>
              <a:ext cx="1181100" cy="118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9BB475E7-AAEB-4AD9-8439-E2C4D9067AB7}"/>
                </a:ext>
              </a:extLst>
            </p:cNvPr>
            <p:cNvSpPr/>
            <p:nvPr/>
          </p:nvSpPr>
          <p:spPr>
            <a:xfrm>
              <a:off x="1892300" y="1421408"/>
              <a:ext cx="575029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ja-JP" sz="5400" b="0" cap="none" spc="0" dirty="0">
                  <a:ln w="0"/>
                  <a:solidFill>
                    <a:schemeClr val="tx1"/>
                  </a:solidFill>
                  <a:latin typeface="MitsuEHandwriting R" panose="020F0400000000000000" pitchFamily="34" charset="0"/>
                </a:rPr>
                <a:t>You can make...</a:t>
              </a:r>
              <a:endParaRPr lang="ja-JP" altLang="en-US" sz="5400" b="0" cap="none" spc="0" dirty="0">
                <a:ln w="0"/>
                <a:solidFill>
                  <a:schemeClr val="tx1"/>
                </a:solidFill>
                <a:latin typeface="MitsuEHandwriting R" panose="020F0400000000000000" pitchFamily="34" charset="0"/>
              </a:endParaRP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04A75F0-A7F7-4478-876E-4D31317CC3A6}"/>
              </a:ext>
            </a:extLst>
          </p:cNvPr>
          <p:cNvGrpSpPr/>
          <p:nvPr/>
        </p:nvGrpSpPr>
        <p:grpSpPr>
          <a:xfrm>
            <a:off x="863600" y="2650332"/>
            <a:ext cx="6740521" cy="1028700"/>
            <a:chOff x="863600" y="1324769"/>
            <a:chExt cx="6740521" cy="1028700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AB18C81E-9DB8-45C9-B6AA-073E211A37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63600" y="1324769"/>
              <a:ext cx="1028700" cy="1028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68668768-F6F0-4A4A-97F6-4E4ED366DFD0}"/>
                </a:ext>
              </a:extLst>
            </p:cNvPr>
            <p:cNvSpPr/>
            <p:nvPr/>
          </p:nvSpPr>
          <p:spPr>
            <a:xfrm>
              <a:off x="1930773" y="1421408"/>
              <a:ext cx="567334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ja-JP" sz="5400" b="0" cap="none" spc="0" dirty="0">
                  <a:ln w="0"/>
                  <a:solidFill>
                    <a:schemeClr val="tx1"/>
                  </a:solidFill>
                  <a:latin typeface="MitsuEHandwriting R" panose="020F0400000000000000" pitchFamily="34" charset="0"/>
                </a:rPr>
                <a:t>You can write...</a:t>
              </a:r>
              <a:endParaRPr lang="ja-JP" altLang="en-US" sz="5400" b="0" cap="none" spc="0" dirty="0">
                <a:ln w="0"/>
                <a:solidFill>
                  <a:schemeClr val="tx1"/>
                </a:solidFill>
                <a:latin typeface="MitsuEHandwriting R" panose="020F0400000000000000" pitchFamily="34" charset="0"/>
              </a:endParaRPr>
            </a:p>
          </p:txBody>
        </p:sp>
      </p:grpSp>
      <p:pic>
        <p:nvPicPr>
          <p:cNvPr id="2052" name="Picture 4" descr="Clothing - Free fashion icons">
            <a:extLst>
              <a:ext uri="{FF2B5EF4-FFF2-40B4-BE49-F238E27FC236}">
                <a16:creationId xmlns:a16="http://schemas.microsoft.com/office/drawing/2014/main" id="{DF238911-F0D4-40D2-8DDD-6AF6223FE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09" y="4023164"/>
            <a:ext cx="951764" cy="95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147FFA9-BA3F-4C9C-9D79-3C16FAF694E4}"/>
              </a:ext>
            </a:extLst>
          </p:cNvPr>
          <p:cNvSpPr/>
          <p:nvPr/>
        </p:nvSpPr>
        <p:spPr>
          <a:xfrm>
            <a:off x="2018937" y="4051598"/>
            <a:ext cx="5623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latin typeface="MitsuEHandwriting R" panose="020F0400000000000000" pitchFamily="34" charset="0"/>
              </a:rPr>
              <a:t>You can wear...</a:t>
            </a:r>
            <a:endParaRPr lang="ja-JP" altLang="en-US" sz="5400" b="0" cap="none" spc="0" dirty="0">
              <a:ln w="0"/>
              <a:solidFill>
                <a:schemeClr val="tx1"/>
              </a:solidFill>
              <a:latin typeface="MitsuEHandwriting R" panose="020F0400000000000000" pitchFamily="34" charset="0"/>
            </a:endParaRPr>
          </a:p>
        </p:txBody>
      </p:sp>
      <p:pic>
        <p:nvPicPr>
          <p:cNvPr id="2054" name="Picture 6" descr="Drink - Free food and restaurant icons">
            <a:extLst>
              <a:ext uri="{FF2B5EF4-FFF2-40B4-BE49-F238E27FC236}">
                <a16:creationId xmlns:a16="http://schemas.microsoft.com/office/drawing/2014/main" id="{EC6F5B53-95E7-4726-8AFA-B88B4D4F9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09" y="531906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85A0BA4-8D56-4591-AAC9-9472FF215FA5}"/>
              </a:ext>
            </a:extLst>
          </p:cNvPr>
          <p:cNvSpPr/>
          <p:nvPr/>
        </p:nvSpPr>
        <p:spPr>
          <a:xfrm>
            <a:off x="2200613" y="5614930"/>
            <a:ext cx="56188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latin typeface="MitsuEHandwriting R" panose="020F0400000000000000" pitchFamily="34" charset="0"/>
              </a:rPr>
              <a:t>You can drink...</a:t>
            </a:r>
            <a:endParaRPr lang="ja-JP" altLang="en-US" sz="5400" b="0" cap="none" spc="0" dirty="0">
              <a:ln w="0"/>
              <a:solidFill>
                <a:schemeClr val="tx1"/>
              </a:solidFill>
              <a:latin typeface="MitsuEHandwriting R" panose="020F04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065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C1B6B4-FDBE-400D-A7DE-94D73F812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2042104"/>
            <a:ext cx="9144000" cy="1215728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D1E57FD-FF3E-4589-A98D-C95D7538A838}"/>
              </a:ext>
            </a:extLst>
          </p:cNvPr>
          <p:cNvSpPr/>
          <p:nvPr/>
        </p:nvSpPr>
        <p:spPr>
          <a:xfrm>
            <a:off x="2998035" y="1205172"/>
            <a:ext cx="619592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6600" b="0" cap="none" spc="0" dirty="0">
                <a:ln w="0"/>
                <a:solidFill>
                  <a:schemeClr val="tx1"/>
                </a:solidFill>
                <a:latin typeface="MitsuEHandwriting B" panose="020F0800000000000000" pitchFamily="34" charset="0"/>
              </a:rPr>
              <a:t>Welcome to...</a:t>
            </a:r>
            <a:endParaRPr lang="ja-JP" altLang="en-US" sz="6600" b="0" cap="none" spc="0" dirty="0">
              <a:ln w="0"/>
              <a:solidFill>
                <a:schemeClr val="tx1"/>
              </a:solidFill>
              <a:latin typeface="MitsuEHandwriting B" panose="020F0800000000000000" pitchFamily="34" charset="0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721BD6D-E0FB-4AAC-A783-6B9BDFEA9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011" y="3429000"/>
            <a:ext cx="3825978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15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20B14A3-1E62-4CAE-A999-2E2FCF157852}"/>
              </a:ext>
            </a:extLst>
          </p:cNvPr>
          <p:cNvSpPr/>
          <p:nvPr/>
        </p:nvSpPr>
        <p:spPr>
          <a:xfrm>
            <a:off x="1282700" y="274935"/>
            <a:ext cx="50209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latin typeface="MitsuEHandwriting R" panose="020F0400000000000000" pitchFamily="34" charset="0"/>
              </a:rPr>
              <a:t>You can eat...</a:t>
            </a:r>
            <a:endParaRPr lang="ja-JP" altLang="en-US" sz="5400" b="0" cap="none" spc="0" dirty="0">
              <a:ln w="0"/>
              <a:solidFill>
                <a:schemeClr val="tx1"/>
              </a:solidFill>
              <a:latin typeface="MitsuEHandwriting R" panose="020F0400000000000000" pitchFamily="34" charset="0"/>
            </a:endParaRPr>
          </a:p>
        </p:txBody>
      </p:sp>
      <p:pic>
        <p:nvPicPr>
          <p:cNvPr id="1026" name="Picture 2" descr="Burger - Free food icons">
            <a:extLst>
              <a:ext uri="{FF2B5EF4-FFF2-40B4-BE49-F238E27FC236}">
                <a16:creationId xmlns:a16="http://schemas.microsoft.com/office/drawing/2014/main" id="{40827205-31D4-4A4B-997B-F73D97637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131465"/>
            <a:ext cx="92333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7477B2C-1EC9-4E3C-A8DE-29FAFDFD0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901" y="1341735"/>
            <a:ext cx="8553450" cy="5057775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384C9C2-30E2-4AB2-BC35-D18661741586}"/>
              </a:ext>
            </a:extLst>
          </p:cNvPr>
          <p:cNvSpPr/>
          <p:nvPr/>
        </p:nvSpPr>
        <p:spPr>
          <a:xfrm>
            <a:off x="215900" y="5803205"/>
            <a:ext cx="88729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MitsuEHandwriting B" panose="020F0800000000000000" pitchFamily="34" charset="0"/>
              </a:rPr>
              <a:t>Name of delicious food</a:t>
            </a:r>
            <a:r>
              <a:rPr lang="en-US" altLang="ja-JP" sz="5400" dirty="0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MitsuEHandwriting B" panose="020F0800000000000000" pitchFamily="34" charset="0"/>
              </a:rPr>
              <a:t>!</a:t>
            </a:r>
            <a:endParaRPr lang="ja-JP" altLang="en-US" sz="5400" b="0" cap="none" spc="0" dirty="0">
              <a:ln w="28575"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MitsuEHandwriting B" panose="020F08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676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20B14A3-1E62-4CAE-A999-2E2FCF157852}"/>
              </a:ext>
            </a:extLst>
          </p:cNvPr>
          <p:cNvSpPr/>
          <p:nvPr/>
        </p:nvSpPr>
        <p:spPr>
          <a:xfrm>
            <a:off x="1282700" y="274935"/>
            <a:ext cx="50209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latin typeface="MitsuEHandwriting R" panose="020F0400000000000000" pitchFamily="34" charset="0"/>
              </a:rPr>
              <a:t>You can eat...</a:t>
            </a:r>
            <a:endParaRPr lang="ja-JP" altLang="en-US" sz="5400" b="0" cap="none" spc="0" dirty="0">
              <a:ln w="0"/>
              <a:solidFill>
                <a:schemeClr val="tx1"/>
              </a:solidFill>
              <a:latin typeface="MitsuEHandwriting R" panose="020F0400000000000000" pitchFamily="34" charset="0"/>
            </a:endParaRPr>
          </a:p>
        </p:txBody>
      </p:sp>
      <p:pic>
        <p:nvPicPr>
          <p:cNvPr id="1026" name="Picture 2" descr="Burger - Free food icons">
            <a:extLst>
              <a:ext uri="{FF2B5EF4-FFF2-40B4-BE49-F238E27FC236}">
                <a16:creationId xmlns:a16="http://schemas.microsoft.com/office/drawing/2014/main" id="{40827205-31D4-4A4B-997B-F73D97637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131465"/>
            <a:ext cx="92333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7477B2C-1EC9-4E3C-A8DE-29FAFDFD0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6901" y="1341735"/>
            <a:ext cx="8553449" cy="5057775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384C9C2-30E2-4AB2-BC35-D18661741586}"/>
              </a:ext>
            </a:extLst>
          </p:cNvPr>
          <p:cNvSpPr/>
          <p:nvPr/>
        </p:nvSpPr>
        <p:spPr>
          <a:xfrm>
            <a:off x="215900" y="5803205"/>
            <a:ext cx="88729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MitsuEHandwriting B" panose="020F0800000000000000" pitchFamily="34" charset="0"/>
              </a:rPr>
              <a:t>Name of delicious food</a:t>
            </a:r>
            <a:r>
              <a:rPr lang="en-US" altLang="ja-JP" sz="5400" dirty="0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MitsuEHandwriting B" panose="020F0800000000000000" pitchFamily="34" charset="0"/>
              </a:rPr>
              <a:t>!</a:t>
            </a:r>
            <a:endParaRPr lang="ja-JP" altLang="en-US" sz="5400" b="0" cap="none" spc="0" dirty="0">
              <a:ln w="28575"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MitsuEHandwriting B" panose="020F08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555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20B14A3-1E62-4CAE-A999-2E2FCF157852}"/>
              </a:ext>
            </a:extLst>
          </p:cNvPr>
          <p:cNvSpPr/>
          <p:nvPr/>
        </p:nvSpPr>
        <p:spPr>
          <a:xfrm>
            <a:off x="1150453" y="274935"/>
            <a:ext cx="52854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latin typeface="MitsuEHandwriting R" panose="020F0400000000000000" pitchFamily="34" charset="0"/>
              </a:rPr>
              <a:t>You can visit...</a:t>
            </a:r>
            <a:endParaRPr lang="ja-JP" altLang="en-US" sz="5400" b="0" cap="none" spc="0" dirty="0">
              <a:ln w="0"/>
              <a:solidFill>
                <a:schemeClr val="tx1"/>
              </a:solidFill>
              <a:latin typeface="MitsuEHandwriting R" panose="020F0400000000000000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827205-31D4-4A4B-997B-F73D97637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5900" y="131465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7477B2C-1EC9-4E3C-A8DE-29FAFDFD0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6901" y="1341735"/>
            <a:ext cx="8553449" cy="5057774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384C9C2-30E2-4AB2-BC35-D18661741586}"/>
              </a:ext>
            </a:extLst>
          </p:cNvPr>
          <p:cNvSpPr/>
          <p:nvPr/>
        </p:nvSpPr>
        <p:spPr>
          <a:xfrm>
            <a:off x="189250" y="5803205"/>
            <a:ext cx="93105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MitsuEHandwriting B" panose="020F0800000000000000" pitchFamily="34" charset="0"/>
              </a:rPr>
              <a:t>Name of beautiful place</a:t>
            </a:r>
            <a:r>
              <a:rPr lang="en-US" altLang="ja-JP" sz="5400" dirty="0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MitsuEHandwriting B" panose="020F0800000000000000" pitchFamily="34" charset="0"/>
              </a:rPr>
              <a:t>!</a:t>
            </a:r>
            <a:endParaRPr lang="ja-JP" altLang="en-US" sz="5400" b="0" cap="none" spc="0" dirty="0">
              <a:ln w="28575"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MitsuEHandwriting B" panose="020F08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947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20B14A3-1E62-4CAE-A999-2E2FCF157852}"/>
              </a:ext>
            </a:extLst>
          </p:cNvPr>
          <p:cNvSpPr/>
          <p:nvPr/>
        </p:nvSpPr>
        <p:spPr>
          <a:xfrm>
            <a:off x="1150453" y="274935"/>
            <a:ext cx="52854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latin typeface="MitsuEHandwriting R" panose="020F0400000000000000" pitchFamily="34" charset="0"/>
              </a:rPr>
              <a:t>You can visit...</a:t>
            </a:r>
            <a:endParaRPr lang="ja-JP" altLang="en-US" sz="5400" b="0" cap="none" spc="0" dirty="0">
              <a:ln w="0"/>
              <a:solidFill>
                <a:schemeClr val="tx1"/>
              </a:solidFill>
              <a:latin typeface="MitsuEHandwriting R" panose="020F0400000000000000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827205-31D4-4A4B-997B-F73D97637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5900" y="131465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7477B2C-1EC9-4E3C-A8DE-29FAFDFD0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6901" y="1341735"/>
            <a:ext cx="8553448" cy="5057774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384C9C2-30E2-4AB2-BC35-D18661741586}"/>
              </a:ext>
            </a:extLst>
          </p:cNvPr>
          <p:cNvSpPr/>
          <p:nvPr/>
        </p:nvSpPr>
        <p:spPr>
          <a:xfrm>
            <a:off x="189250" y="5803205"/>
            <a:ext cx="93105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MitsuEHandwriting B" panose="020F0800000000000000" pitchFamily="34" charset="0"/>
              </a:rPr>
              <a:t>Name of beautiful place</a:t>
            </a:r>
            <a:r>
              <a:rPr lang="en-US" altLang="ja-JP" sz="5400" dirty="0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MitsuEHandwriting B" panose="020F0800000000000000" pitchFamily="34" charset="0"/>
              </a:rPr>
              <a:t>!</a:t>
            </a:r>
            <a:endParaRPr lang="ja-JP" altLang="en-US" sz="5400" b="0" cap="none" spc="0" dirty="0">
              <a:ln w="28575"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MitsuEHandwriting B" panose="020F08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159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20B14A3-1E62-4CAE-A999-2E2FCF157852}"/>
              </a:ext>
            </a:extLst>
          </p:cNvPr>
          <p:cNvSpPr/>
          <p:nvPr/>
        </p:nvSpPr>
        <p:spPr>
          <a:xfrm>
            <a:off x="1259457" y="274935"/>
            <a:ext cx="50674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latin typeface="MitsuEHandwriting R" panose="020F0400000000000000" pitchFamily="34" charset="0"/>
              </a:rPr>
              <a:t>You can see...</a:t>
            </a:r>
            <a:endParaRPr lang="ja-JP" altLang="en-US" sz="5400" b="0" cap="none" spc="0" dirty="0">
              <a:ln w="0"/>
              <a:solidFill>
                <a:schemeClr val="tx1"/>
              </a:solidFill>
              <a:latin typeface="MitsuEHandwriting R" panose="020F0400000000000000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827205-31D4-4A4B-997B-F73D97637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5900" y="131465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7477B2C-1EC9-4E3C-A8DE-29FAFDFD0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6901" y="1341735"/>
            <a:ext cx="8553448" cy="5057773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384C9C2-30E2-4AB2-BC35-D18661741586}"/>
              </a:ext>
            </a:extLst>
          </p:cNvPr>
          <p:cNvSpPr/>
          <p:nvPr/>
        </p:nvSpPr>
        <p:spPr>
          <a:xfrm>
            <a:off x="160001" y="5803205"/>
            <a:ext cx="103493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MitsuEHandwriting B" panose="020F0800000000000000" pitchFamily="34" charset="0"/>
              </a:rPr>
              <a:t>Name of thing you can see!</a:t>
            </a:r>
            <a:endParaRPr lang="ja-JP" altLang="en-US" sz="5400" b="0" cap="none" spc="0" dirty="0">
              <a:ln w="28575"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MitsuEHandwriting B" panose="020F08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750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20B14A3-1E62-4CAE-A999-2E2FCF157852}"/>
              </a:ext>
            </a:extLst>
          </p:cNvPr>
          <p:cNvSpPr/>
          <p:nvPr/>
        </p:nvSpPr>
        <p:spPr>
          <a:xfrm>
            <a:off x="1259457" y="274935"/>
            <a:ext cx="50674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latin typeface="MitsuEHandwriting R" panose="020F0400000000000000" pitchFamily="34" charset="0"/>
              </a:rPr>
              <a:t>You can see...</a:t>
            </a:r>
            <a:endParaRPr lang="ja-JP" altLang="en-US" sz="5400" b="0" cap="none" spc="0" dirty="0">
              <a:ln w="0"/>
              <a:solidFill>
                <a:schemeClr val="tx1"/>
              </a:solidFill>
              <a:latin typeface="MitsuEHandwriting R" panose="020F0400000000000000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827205-31D4-4A4B-997B-F73D97637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5900" y="131465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7477B2C-1EC9-4E3C-A8DE-29FAFDFD0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6902" y="1341735"/>
            <a:ext cx="8553446" cy="5057773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384C9C2-30E2-4AB2-BC35-D18661741586}"/>
              </a:ext>
            </a:extLst>
          </p:cNvPr>
          <p:cNvSpPr/>
          <p:nvPr/>
        </p:nvSpPr>
        <p:spPr>
          <a:xfrm>
            <a:off x="160001" y="5803205"/>
            <a:ext cx="103493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MitsuEHandwriting B" panose="020F0800000000000000" pitchFamily="34" charset="0"/>
              </a:rPr>
              <a:t>Name of thing you can see!</a:t>
            </a:r>
            <a:endParaRPr lang="ja-JP" altLang="en-US" sz="5400" b="0" cap="none" spc="0" dirty="0">
              <a:ln w="28575"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MitsuEHandwriting B" panose="020F08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342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20B14A3-1E62-4CAE-A999-2E2FCF157852}"/>
              </a:ext>
            </a:extLst>
          </p:cNvPr>
          <p:cNvSpPr/>
          <p:nvPr/>
        </p:nvSpPr>
        <p:spPr>
          <a:xfrm>
            <a:off x="1230602" y="274935"/>
            <a:ext cx="51251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latin typeface="MitsuEHandwriting R" panose="020F0400000000000000" pitchFamily="34" charset="0"/>
              </a:rPr>
              <a:t>You can buy...</a:t>
            </a:r>
            <a:endParaRPr lang="ja-JP" altLang="en-US" sz="5400" b="0" cap="none" spc="0" dirty="0">
              <a:ln w="0"/>
              <a:solidFill>
                <a:schemeClr val="tx1"/>
              </a:solidFill>
              <a:latin typeface="MitsuEHandwriting R" panose="020F0400000000000000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827205-31D4-4A4B-997B-F73D97637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5900" y="131465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7477B2C-1EC9-4E3C-A8DE-29FAFDFD0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6902" y="1341735"/>
            <a:ext cx="8553446" cy="5057772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384C9C2-30E2-4AB2-BC35-D18661741586}"/>
              </a:ext>
            </a:extLst>
          </p:cNvPr>
          <p:cNvSpPr/>
          <p:nvPr/>
        </p:nvSpPr>
        <p:spPr>
          <a:xfrm>
            <a:off x="215900" y="5803205"/>
            <a:ext cx="71433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5400" b="0" cap="none" spc="0" dirty="0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MitsuEHandwriting B" panose="020F0800000000000000" pitchFamily="34" charset="0"/>
              </a:rPr>
              <a:t>Thing you can buy!</a:t>
            </a:r>
            <a:endParaRPr lang="ja-JP" altLang="en-US" sz="5400" b="0" cap="none" spc="0" dirty="0">
              <a:ln w="28575"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MitsuEHandwriting B" panose="020F08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827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208</Words>
  <Application>Microsoft Office PowerPoint</Application>
  <PresentationFormat>ワイド画面</PresentationFormat>
  <Paragraphs>32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游ゴシック</vt:lpstr>
      <vt:lpstr>游ゴシック Light</vt:lpstr>
      <vt:lpstr>Arial</vt:lpstr>
      <vt:lpstr>MitsuEHandwriting B</vt:lpstr>
      <vt:lpstr>MitsuEHandwriting R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Thank you!</vt:lpstr>
      <vt:lpstr>Others...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ＡＬＴ　桂木小(桂木小学校)</dc:creator>
  <cp:lastModifiedBy>ＡＬＴ　桂木小(桂木小学校)</cp:lastModifiedBy>
  <cp:revision>1</cp:revision>
  <dcterms:created xsi:type="dcterms:W3CDTF">2023-11-24T04:53:21Z</dcterms:created>
  <dcterms:modified xsi:type="dcterms:W3CDTF">2023-11-24T05:17:28Z</dcterms:modified>
</cp:coreProperties>
</file>