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5"/>
  </p:notesMasterIdLst>
  <p:handoutMasterIdLst>
    <p:handoutMasterId r:id="rId26"/>
  </p:handoutMasterIdLst>
  <p:sldIdLst>
    <p:sldId id="490" r:id="rId6"/>
    <p:sldId id="515" r:id="rId7"/>
    <p:sldId id="491" r:id="rId8"/>
    <p:sldId id="494" r:id="rId9"/>
    <p:sldId id="495" r:id="rId10"/>
    <p:sldId id="496" r:id="rId11"/>
    <p:sldId id="493" r:id="rId12"/>
    <p:sldId id="518" r:id="rId13"/>
    <p:sldId id="508" r:id="rId14"/>
    <p:sldId id="504" r:id="rId15"/>
    <p:sldId id="503" r:id="rId16"/>
    <p:sldId id="512" r:id="rId17"/>
    <p:sldId id="513" r:id="rId18"/>
    <p:sldId id="509" r:id="rId19"/>
    <p:sldId id="510" r:id="rId20"/>
    <p:sldId id="516" r:id="rId21"/>
    <p:sldId id="517" r:id="rId22"/>
    <p:sldId id="499" r:id="rId23"/>
    <p:sldId id="514" r:id="rId24"/>
  </p:sldIdLst>
  <p:sldSz cx="9144000" cy="6858000" type="screen4x3"/>
  <p:notesSz cx="7010400" cy="92964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917853B9-9D94-4867-9021-5FAB44009E2F}">
          <p14:sldIdLst>
            <p14:sldId id="490"/>
            <p14:sldId id="515"/>
            <p14:sldId id="491"/>
            <p14:sldId id="494"/>
            <p14:sldId id="495"/>
            <p14:sldId id="496"/>
            <p14:sldId id="493"/>
            <p14:sldId id="518"/>
            <p14:sldId id="508"/>
            <p14:sldId id="504"/>
            <p14:sldId id="503"/>
            <p14:sldId id="512"/>
            <p14:sldId id="513"/>
            <p14:sldId id="509"/>
            <p14:sldId id="510"/>
            <p14:sldId id="516"/>
            <p14:sldId id="517"/>
            <p14:sldId id="499"/>
            <p14:sldId id="5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3399"/>
    <a:srgbClr val="FF0000"/>
    <a:srgbClr val="003166"/>
    <a:srgbClr val="003366"/>
    <a:srgbClr val="0030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6" autoAdjust="0"/>
    <p:restoredTop sz="91031" autoAdjust="0"/>
  </p:normalViewPr>
  <p:slideViewPr>
    <p:cSldViewPr>
      <p:cViewPr varScale="1">
        <p:scale>
          <a:sx n="66" d="100"/>
          <a:sy n="66" d="100"/>
        </p:scale>
        <p:origin x="145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252" y="-114"/>
      </p:cViewPr>
      <p:guideLst>
        <p:guide orient="horz" pos="2932"/>
        <p:guide pos="222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D1776C8F-2B10-4075-8DF7-7F65AB725ED5}">
      <dgm:prSet phldrT="[Text]"/>
      <dgm:spPr>
        <a:solidFill>
          <a:schemeClr val="tx1">
            <a:lumMod val="65000"/>
            <a:lumOff val="35000"/>
          </a:schemeClr>
        </a:solidFill>
      </dgm:spPr>
      <dgm:t>
        <a:bodyPr/>
        <a:lstStyle/>
        <a:p>
          <a:r>
            <a:rPr lang="en-US" b="1" baseline="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Operational</a:t>
          </a:r>
          <a:r>
            <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Goal</a:t>
          </a:r>
        </a:p>
      </dgm:t>
    </dgm:pt>
    <dgm:pt modelId="{7291E740-3E17-41B3-99D3-1D67AE37CC3F}" type="parTrans" cxnId="{7077B78D-FCDC-4519-8416-DC357ACD5043}">
      <dgm:prSet/>
      <dgm:spPr/>
      <dgm:t>
        <a:bodyPr/>
        <a:lstStyle/>
        <a:p>
          <a:endParaRPr lang="en-US"/>
        </a:p>
      </dgm:t>
    </dgm:pt>
    <dgm:pt modelId="{88B75C29-8054-417D-BCE3-878A55118F6D}" type="sibTrans" cxnId="{7077B78D-FCDC-4519-8416-DC357ACD5043}">
      <dgm:prSet/>
      <dgm:spPr/>
      <dgm:t>
        <a:bodyPr/>
        <a:lstStyle/>
        <a:p>
          <a:endParaRPr lang="en-US"/>
        </a:p>
      </dgm:t>
    </dgm:pt>
    <dgm:pt modelId="{6BE4E373-0656-4EDC-821E-BE09C952B1F6}">
      <dgm:prSet phldrT="[Text]"/>
      <dgm:spPr>
        <a:solidFill>
          <a:schemeClr val="accent1">
            <a:alpha val="15000"/>
          </a:schemeClr>
        </a:solidFill>
      </dgm:spPr>
      <dgm:t>
        <a:bodyPr/>
        <a:lstStyle/>
        <a:p>
          <a:pPr marL="0" indent="0"/>
          <a:r>
            <a:rPr lang="en-US" b="0" dirty="0"/>
            <a:t> </a:t>
          </a:r>
          <a:r>
            <a:rPr lang="en-US" b="0" dirty="0">
              <a:solidFill>
                <a:schemeClr val="tx1"/>
              </a:solidFill>
              <a:latin typeface="Calibri" panose="020F0502020204030204" pitchFamily="34" charset="0"/>
            </a:rPr>
            <a:t>The IRB’s aim is to </a:t>
          </a:r>
          <a:r>
            <a:rPr lang="en-US" b="0" dirty="0">
              <a:latin typeface="Calibri" panose="020F0502020204030204" pitchFamily="34" charset="0"/>
            </a:rPr>
            <a:t>facilitate and strengthen human </a:t>
          </a:r>
          <a:r>
            <a:rPr lang="en-US" b="0" dirty="0">
              <a:latin typeface="Calibri" panose="020F0502020204030204" pitchFamily="34" charset="0"/>
              <a:cs typeface="Arial" panose="020B0604020202020204" pitchFamily="34" charset="0"/>
            </a:rPr>
            <a:t>subjects</a:t>
          </a:r>
          <a:r>
            <a:rPr lang="en-US" b="0" dirty="0">
              <a:latin typeface="Calibri" panose="020F0502020204030204" pitchFamily="34" charset="0"/>
            </a:rPr>
            <a:t> research conducted by investigators at Columbia University.</a:t>
          </a:r>
          <a:endParaRPr lang="en-US" b="0" dirty="0">
            <a:solidFill>
              <a:schemeClr val="bg1"/>
            </a:solidFill>
            <a:effectLst>
              <a:outerShdw blurRad="38100" dist="38100" dir="2700000" algn="tl">
                <a:srgbClr val="000000">
                  <a:alpha val="43137"/>
                </a:srgbClr>
              </a:outerShdw>
            </a:effectLst>
            <a:latin typeface="Calibri" panose="020F0502020204030204" pitchFamily="34" charset="0"/>
          </a:endParaRPr>
        </a:p>
      </dgm:t>
    </dgm:pt>
    <dgm:pt modelId="{34218063-BF94-4304-99BD-B3F7BA4D3C8F}" type="parTrans" cxnId="{119690D4-400B-468B-8BA0-5C9C9E2AFEAF}">
      <dgm:prSet/>
      <dgm:spPr/>
      <dgm:t>
        <a:bodyPr/>
        <a:lstStyle/>
        <a:p>
          <a:endParaRPr lang="en-US"/>
        </a:p>
      </dgm:t>
    </dgm:pt>
    <dgm:pt modelId="{E17B9BF1-2948-497F-8EC7-3BF734D839DB}" type="sibTrans" cxnId="{119690D4-400B-468B-8BA0-5C9C9E2AFEAF}">
      <dgm:prSet/>
      <dgm:spPr/>
      <dgm:t>
        <a:bodyPr/>
        <a:lstStyle/>
        <a:p>
          <a:endParaRPr lang="en-US"/>
        </a:p>
      </dgm:t>
    </dgm:pt>
    <dgm:pt modelId="{5A8F723F-60B8-4FFF-AB9C-25A1A6A59B92}">
      <dgm:prSet phldrT="[Text]"/>
      <dgm:spPr>
        <a:solidFill>
          <a:schemeClr val="accent1">
            <a:alpha val="15000"/>
          </a:scheme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rPr>
            <a:t> The IRB has the authority to review, approve, disapprove, suspend and monitor all research proposed </a:t>
          </a:r>
          <a:r>
            <a:rPr lang="en-US" b="0" dirty="0">
              <a:solidFill>
                <a:schemeClr val="tx1"/>
              </a:solidFill>
              <a:latin typeface="Calibri" panose="020F0502020204030204" pitchFamily="34" charset="0"/>
            </a:rPr>
            <a:t>or approved </a:t>
          </a:r>
          <a:r>
            <a:rPr lang="en-US" b="0" dirty="0">
              <a:latin typeface="Calibri" panose="020F0502020204030204" pitchFamily="34" charset="0"/>
            </a:rPr>
            <a:t>to include human subjects.  </a:t>
          </a:r>
          <a:endParaRPr lang="en-US" b="0" dirty="0">
            <a:solidFill>
              <a:schemeClr val="bg1"/>
            </a:solidFill>
            <a:effectLst>
              <a:outerShdw blurRad="38100" dist="38100" dir="2700000" algn="tl">
                <a:srgbClr val="000000">
                  <a:alpha val="43137"/>
                </a:srgbClr>
              </a:outerShdw>
            </a:effectLst>
            <a:latin typeface="Calibri" panose="020F0502020204030204" pitchFamily="34" charset="0"/>
          </a:endParaRPr>
        </a:p>
      </dgm:t>
    </dgm:pt>
    <dgm:pt modelId="{11297E94-8679-4E92-8844-D44445091E15}" type="parTrans" cxnId="{AA9DEED2-983B-43AF-BDE6-D9FA9C13A34F}">
      <dgm:prSet/>
      <dgm:spPr/>
      <dgm:t>
        <a:bodyPr/>
        <a:lstStyle/>
        <a:p>
          <a:endParaRPr lang="en-US"/>
        </a:p>
      </dgm:t>
    </dgm:pt>
    <dgm:pt modelId="{3526D66A-A8DC-4E03-A109-7C24DCFD07E9}" type="sibTrans" cxnId="{AA9DEED2-983B-43AF-BDE6-D9FA9C13A34F}">
      <dgm:prSet/>
      <dgm:spPr/>
      <dgm:t>
        <a:bodyPr/>
        <a:lstStyle/>
        <a:p>
          <a:endParaRPr lang="en-US"/>
        </a:p>
      </dgm:t>
    </dgm:pt>
    <dgm:pt modelId="{74EE5CD8-078F-4590-BF9C-A341A294A016}">
      <dgm:prSet phldrT="[Text]"/>
      <dgm:spPr>
        <a:solidFill>
          <a:schemeClr val="tx1">
            <a:lumMod val="65000"/>
            <a:lumOff val="35000"/>
          </a:schemeClr>
        </a:solidFill>
      </dgm:spPr>
      <dgm:t>
        <a:bodyPr/>
        <a:lstStyle/>
        <a:p>
          <a:r>
            <a:rPr lang="en-US"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IRB</a:t>
          </a:r>
        </a:p>
        <a:p>
          <a:r>
            <a:rPr lang="en-US"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Membership</a:t>
          </a:r>
          <a:endPar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dgm:t>
    </dgm:pt>
    <dgm:pt modelId="{CF9FB981-E6ED-4440-AC98-4E4E2ABA2C55}" type="sibTrans" cxnId="{F40F9561-0D4C-44CF-91EF-A92B1DBDE44B}">
      <dgm:prSet/>
      <dgm:spPr/>
      <dgm:t>
        <a:bodyPr/>
        <a:lstStyle/>
        <a:p>
          <a:endParaRPr lang="en-US"/>
        </a:p>
      </dgm:t>
    </dgm:pt>
    <dgm:pt modelId="{BB568D76-3363-43D3-B00C-3359A643216C}" type="parTrans" cxnId="{F40F9561-0D4C-44CF-91EF-A92B1DBDE44B}">
      <dgm:prSet/>
      <dgm:spPr/>
      <dgm:t>
        <a:bodyPr/>
        <a:lstStyle/>
        <a:p>
          <a:endParaRPr lang="en-US"/>
        </a:p>
      </dgm:t>
    </dgm:pt>
    <dgm:pt modelId="{AA046201-5C4D-445E-BF0B-5C6D2B0A1945}">
      <dgm:prSet phldrT="[Text]"/>
      <dgm:spPr>
        <a:solidFill>
          <a:schemeClr val="tx1">
            <a:lumMod val="65000"/>
            <a:lumOff val="35000"/>
          </a:schemeClr>
        </a:solidFill>
      </dgm:spPr>
      <dgm:t>
        <a:bodyPr/>
        <a:lstStyle/>
        <a:p>
          <a:r>
            <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Authority</a:t>
          </a:r>
        </a:p>
      </dgm:t>
    </dgm:pt>
    <dgm:pt modelId="{40767EFF-7D52-4469-ACEE-7D28E67337E2}" type="sibTrans" cxnId="{B8AF1086-D7BE-446F-9133-738B599E9A7D}">
      <dgm:prSet/>
      <dgm:spPr/>
      <dgm:t>
        <a:bodyPr/>
        <a:lstStyle/>
        <a:p>
          <a:endParaRPr lang="en-US"/>
        </a:p>
      </dgm:t>
    </dgm:pt>
    <dgm:pt modelId="{FE92FC33-5E0F-4302-9E80-A69E8ACDDE56}" type="parTrans" cxnId="{B8AF1086-D7BE-446F-9133-738B599E9A7D}">
      <dgm:prSet/>
      <dgm:spPr/>
      <dgm:t>
        <a:bodyPr/>
        <a:lstStyle/>
        <a:p>
          <a:endParaRPr lang="en-US"/>
        </a:p>
      </dgm:t>
    </dgm:pt>
    <dgm:pt modelId="{CA533023-1729-452E-B7F5-E2D337A5A54E}">
      <dgm:prSet phldrT="[Text]"/>
      <dgm:spPr>
        <a:solidFill>
          <a:schemeClr val="accent1">
            <a:alpha val="15000"/>
          </a:schemeClr>
        </a:solidFill>
      </dgm:spPr>
      <dgm:t>
        <a:bodyPr/>
        <a:lstStyle/>
        <a:p>
          <a:pPr marL="0" indent="0"/>
          <a:r>
            <a:rPr lang="en-US" b="0" dirty="0">
              <a:latin typeface="Calibri" panose="020F0502020204030204" pitchFamily="34" charset="0"/>
            </a:rPr>
            <a:t>Consists of well qualified faculty, staff, and representatives from the community. </a:t>
          </a:r>
          <a:endParaRPr lang="en-US" b="0" dirty="0">
            <a:solidFill>
              <a:schemeClr val="bg1"/>
            </a:solidFill>
            <a:effectLst>
              <a:outerShdw blurRad="38100" dist="38100" dir="2700000" algn="tl">
                <a:srgbClr val="000000">
                  <a:alpha val="43137"/>
                </a:srgbClr>
              </a:outerShdw>
            </a:effectLst>
            <a:latin typeface="Calibri" panose="020F0502020204030204" pitchFamily="34" charset="0"/>
          </a:endParaRPr>
        </a:p>
      </dgm:t>
    </dgm:pt>
    <dgm:pt modelId="{AC3174AE-9521-4011-A65C-8103FC3460D7}" type="sibTrans" cxnId="{964975B6-9C0D-44A9-B903-4B0161AEECEC}">
      <dgm:prSet/>
      <dgm:spPr/>
      <dgm:t>
        <a:bodyPr/>
        <a:lstStyle/>
        <a:p>
          <a:endParaRPr lang="en-US"/>
        </a:p>
      </dgm:t>
    </dgm:pt>
    <dgm:pt modelId="{9F1B9210-DAB0-46FD-8C1E-1994F5BC3F74}" type="parTrans" cxnId="{964975B6-9C0D-44A9-B903-4B0161AEECEC}">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pt>
    <dgm:pt modelId="{C4407577-18A2-46E0-8805-2838042EB67A}" type="pres">
      <dgm:prSet presAssocID="{74EE5CD8-078F-4590-BF9C-A341A294A016}" presName="linNode" presStyleCnt="0"/>
      <dgm:spPr/>
    </dgm:pt>
    <dgm:pt modelId="{7E429971-BC57-430F-BB25-C0574E5E39E3}" type="pres">
      <dgm:prSet presAssocID="{74EE5CD8-078F-4590-BF9C-A341A294A016}" presName="parentText" presStyleLbl="node1" presStyleIdx="0" presStyleCnt="3" custScaleX="87874" custScaleY="78978" custLinFactNeighborY="-15667">
        <dgm:presLayoutVars>
          <dgm:chMax val="1"/>
          <dgm:bulletEnabled val="1"/>
        </dgm:presLayoutVars>
      </dgm:prSet>
      <dgm:spPr>
        <a:prstGeom prst="roundRect">
          <a:avLst/>
        </a:prstGeom>
      </dgm:spPr>
    </dgm:pt>
    <dgm:pt modelId="{D54B1729-BC98-42C1-9C6C-D65DCBA4358F}" type="pres">
      <dgm:prSet presAssocID="{74EE5CD8-078F-4590-BF9C-A341A294A016}" presName="descendantText" presStyleLbl="alignAccFollowNode1" presStyleIdx="0" presStyleCnt="3" custScaleX="259632" custLinFactNeighborX="7030">
        <dgm:presLayoutVars>
          <dgm:bulletEnabled val="1"/>
        </dgm:presLayoutVars>
      </dgm:prSet>
      <dgm:spPr>
        <a:prstGeom prst="roundRect">
          <a:avLst/>
        </a:prstGeom>
      </dgm:spPr>
    </dgm:pt>
    <dgm:pt modelId="{AB8574CC-D4F2-4555-AEE3-F4EE58B11D03}" type="pres">
      <dgm:prSet presAssocID="{CF9FB981-E6ED-4440-AC98-4E4E2ABA2C55}" presName="sp" presStyleCnt="0"/>
      <dgm:spPr/>
    </dgm:pt>
    <dgm:pt modelId="{85B8F607-FDD8-476A-ADBE-E1250824F294}" type="pres">
      <dgm:prSet presAssocID="{AA046201-5C4D-445E-BF0B-5C6D2B0A1945}" presName="linNode" presStyleCnt="0"/>
      <dgm:spPr/>
    </dgm:pt>
    <dgm:pt modelId="{C04276DC-EE64-470A-B8BC-09067B8045FA}" type="pres">
      <dgm:prSet presAssocID="{AA046201-5C4D-445E-BF0B-5C6D2B0A1945}" presName="parentText" presStyleLbl="node1" presStyleIdx="1" presStyleCnt="3" custScaleX="87966" custScaleY="77694">
        <dgm:presLayoutVars>
          <dgm:chMax val="1"/>
          <dgm:bulletEnabled val="1"/>
        </dgm:presLayoutVars>
      </dgm:prSet>
      <dgm:spPr>
        <a:prstGeom prst="roundRect">
          <a:avLst/>
        </a:prstGeom>
      </dgm:spPr>
    </dgm:pt>
    <dgm:pt modelId="{B37A5355-225B-4C6F-AED7-6C620F99EECC}" type="pres">
      <dgm:prSet presAssocID="{AA046201-5C4D-445E-BF0B-5C6D2B0A1945}" presName="descendantText" presStyleLbl="alignAccFollowNode1" presStyleIdx="1" presStyleCnt="3" custScaleX="259632" custLinFactNeighborX="7030">
        <dgm:presLayoutVars>
          <dgm:bulletEnabled val="1"/>
        </dgm:presLayoutVars>
      </dgm:prSet>
      <dgm:spPr>
        <a:prstGeom prst="roundRect">
          <a:avLst/>
        </a:prstGeom>
      </dgm:spPr>
    </dgm:pt>
    <dgm:pt modelId="{5ACAA866-A8A8-4183-97B5-CEEAB1525C60}" type="pres">
      <dgm:prSet presAssocID="{40767EFF-7D52-4469-ACEE-7D28E67337E2}" presName="sp" presStyleCnt="0"/>
      <dgm:spPr/>
    </dgm:pt>
    <dgm:pt modelId="{477213BE-9E91-4950-8451-7F60796F47F4}" type="pres">
      <dgm:prSet presAssocID="{D1776C8F-2B10-4075-8DF7-7F65AB725ED5}" presName="linNode" presStyleCnt="0"/>
      <dgm:spPr/>
    </dgm:pt>
    <dgm:pt modelId="{F5034101-5B7D-4FE7-B47A-5A48CF39606B}" type="pres">
      <dgm:prSet presAssocID="{D1776C8F-2B10-4075-8DF7-7F65AB725ED5}" presName="parentText" presStyleLbl="node1" presStyleIdx="2" presStyleCnt="3" custScaleX="87033" custScaleY="82007">
        <dgm:presLayoutVars>
          <dgm:chMax val="1"/>
          <dgm:bulletEnabled val="1"/>
        </dgm:presLayoutVars>
      </dgm:prSet>
      <dgm:spPr>
        <a:prstGeom prst="roundRect">
          <a:avLst/>
        </a:prstGeom>
      </dgm:spPr>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oundRect">
          <a:avLst/>
        </a:prstGeom>
      </dgm:spPr>
    </dgm:pt>
  </dgm:ptLst>
  <dgm:cxnLst>
    <dgm:cxn modelId="{2F66C707-9C53-469B-B7A0-D8A8CDC2BF34}" type="presOf" srcId="{D1776C8F-2B10-4075-8DF7-7F65AB725ED5}" destId="{F5034101-5B7D-4FE7-B47A-5A48CF39606B}" srcOrd="0" destOrd="0" presId="urn:microsoft.com/office/officeart/2005/8/layout/vList5"/>
    <dgm:cxn modelId="{A5CB6434-B48C-403B-9E7D-EE3F018AA236}" type="presOf" srcId="{CA533023-1729-452E-B7F5-E2D337A5A54E}" destId="{D54B1729-BC98-42C1-9C6C-D65DCBA4358F}" srcOrd="0" destOrd="0" presId="urn:microsoft.com/office/officeart/2005/8/layout/vList5"/>
    <dgm:cxn modelId="{BF03F93B-291D-4DC0-BCA9-539A7F2A655A}" type="presOf" srcId="{74EE5CD8-078F-4590-BF9C-A341A294A016}" destId="{7E429971-BC57-430F-BB25-C0574E5E39E3}"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0A3DA248-E451-4F04-B7F0-54096E43D899}" type="presOf" srcId="{AA046201-5C4D-445E-BF0B-5C6D2B0A1945}" destId="{C04276DC-EE64-470A-B8BC-09067B8045FA}"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B8F6B089-DDAF-4BAC-9E54-1FD0E27F258F}" type="presOf" srcId="{6BE4E373-0656-4EDC-821E-BE09C952B1F6}" destId="{C7C3E6FD-D83F-4BDA-907E-B5EE041DA931}" srcOrd="0" destOrd="0" presId="urn:microsoft.com/office/officeart/2005/8/layout/vList5"/>
    <dgm:cxn modelId="{7077B78D-FCDC-4519-8416-DC357ACD5043}" srcId="{F6FEADD9-F67D-41F5-BA4C-3C84956E7F46}" destId="{D1776C8F-2B10-4075-8DF7-7F65AB725ED5}" srcOrd="2" destOrd="0" parTransId="{7291E740-3E17-41B3-99D3-1D67AE37CC3F}" sibTransId="{88B75C29-8054-417D-BCE3-878A55118F6D}"/>
    <dgm:cxn modelId="{964975B6-9C0D-44A9-B903-4B0161AEECEC}" srcId="{74EE5CD8-078F-4590-BF9C-A341A294A016}" destId="{CA533023-1729-452E-B7F5-E2D337A5A54E}" srcOrd="0" destOrd="0" parTransId="{9F1B9210-DAB0-46FD-8C1E-1994F5BC3F74}" sibTransId="{AC3174AE-9521-4011-A65C-8103FC3460D7}"/>
    <dgm:cxn modelId="{17E6E9BF-E747-48DB-84FE-74AD314714A1}" type="presOf" srcId="{F6FEADD9-F67D-41F5-BA4C-3C84956E7F46}" destId="{AAE7A1E6-6847-453D-B55B-8A82BF138C1D}" srcOrd="0" destOrd="0" presId="urn:microsoft.com/office/officeart/2005/8/layout/vList5"/>
    <dgm:cxn modelId="{AA9DEED2-983B-43AF-BDE6-D9FA9C13A34F}" srcId="{AA046201-5C4D-445E-BF0B-5C6D2B0A1945}" destId="{5A8F723F-60B8-4FFF-AB9C-25A1A6A59B92}" srcOrd="0" destOrd="0" parTransId="{11297E94-8679-4E92-8844-D44445091E15}" sibTransId="{3526D66A-A8DC-4E03-A109-7C24DCFD07E9}"/>
    <dgm:cxn modelId="{119690D4-400B-468B-8BA0-5C9C9E2AFEAF}" srcId="{D1776C8F-2B10-4075-8DF7-7F65AB725ED5}" destId="{6BE4E373-0656-4EDC-821E-BE09C952B1F6}" srcOrd="0" destOrd="0" parTransId="{34218063-BF94-4304-99BD-B3F7BA4D3C8F}" sibTransId="{E17B9BF1-2948-497F-8EC7-3BF734D839DB}"/>
    <dgm:cxn modelId="{3505F8F8-D45A-4DB8-94E0-9CD6AF2303F2}" type="presOf" srcId="{5A8F723F-60B8-4FFF-AB9C-25A1A6A59B92}" destId="{B37A5355-225B-4C6F-AED7-6C620F99EECC}" srcOrd="0" destOrd="0" presId="urn:microsoft.com/office/officeart/2005/8/layout/vList5"/>
    <dgm:cxn modelId="{76F43C16-100E-4A7E-8FEE-67F93EFF9DA4}" type="presParOf" srcId="{AAE7A1E6-6847-453D-B55B-8A82BF138C1D}" destId="{C4407577-18A2-46E0-8805-2838042EB67A}" srcOrd="0" destOrd="0" presId="urn:microsoft.com/office/officeart/2005/8/layout/vList5"/>
    <dgm:cxn modelId="{0F230A64-51E9-4768-86C9-2BD2423ADB22}" type="presParOf" srcId="{C4407577-18A2-46E0-8805-2838042EB67A}" destId="{7E429971-BC57-430F-BB25-C0574E5E39E3}" srcOrd="0" destOrd="0" presId="urn:microsoft.com/office/officeart/2005/8/layout/vList5"/>
    <dgm:cxn modelId="{70DD0B7F-98BC-4B3D-B45B-CA4907582E6C}" type="presParOf" srcId="{C4407577-18A2-46E0-8805-2838042EB67A}" destId="{D54B1729-BC98-42C1-9C6C-D65DCBA4358F}" srcOrd="1" destOrd="0" presId="urn:microsoft.com/office/officeart/2005/8/layout/vList5"/>
    <dgm:cxn modelId="{EF795CA3-4CCE-4DAE-9981-1280DCFCA640}" type="presParOf" srcId="{AAE7A1E6-6847-453D-B55B-8A82BF138C1D}" destId="{AB8574CC-D4F2-4555-AEE3-F4EE58B11D03}" srcOrd="1" destOrd="0" presId="urn:microsoft.com/office/officeart/2005/8/layout/vList5"/>
    <dgm:cxn modelId="{379160A7-1C4A-4F26-B324-81EE94A8B694}" type="presParOf" srcId="{AAE7A1E6-6847-453D-B55B-8A82BF138C1D}" destId="{85B8F607-FDD8-476A-ADBE-E1250824F294}" srcOrd="2" destOrd="0" presId="urn:microsoft.com/office/officeart/2005/8/layout/vList5"/>
    <dgm:cxn modelId="{12EFEDA7-F55F-45CF-9AC3-AC0AB97EBA64}" type="presParOf" srcId="{85B8F607-FDD8-476A-ADBE-E1250824F294}" destId="{C04276DC-EE64-470A-B8BC-09067B8045FA}" srcOrd="0" destOrd="0" presId="urn:microsoft.com/office/officeart/2005/8/layout/vList5"/>
    <dgm:cxn modelId="{821A197B-964B-4258-A9AD-2E407EF308AF}" type="presParOf" srcId="{85B8F607-FDD8-476A-ADBE-E1250824F294}" destId="{B37A5355-225B-4C6F-AED7-6C620F99EECC}" srcOrd="1" destOrd="0" presId="urn:microsoft.com/office/officeart/2005/8/layout/vList5"/>
    <dgm:cxn modelId="{B85AAAD1-58EE-4A55-81E6-32BB8668BA79}" type="presParOf" srcId="{AAE7A1E6-6847-453D-B55B-8A82BF138C1D}" destId="{5ACAA866-A8A8-4183-97B5-CEEAB1525C60}" srcOrd="3" destOrd="0" presId="urn:microsoft.com/office/officeart/2005/8/layout/vList5"/>
    <dgm:cxn modelId="{F0E22B39-7B2A-40B6-882A-6167F35FCF5A}" type="presParOf" srcId="{AAE7A1E6-6847-453D-B55B-8A82BF138C1D}" destId="{477213BE-9E91-4950-8451-7F60796F47F4}" srcOrd="4" destOrd="0" presId="urn:microsoft.com/office/officeart/2005/8/layout/vList5"/>
    <dgm:cxn modelId="{80D2B8C2-A7DD-4CC9-BE61-38212ED43EF0}" type="presParOf" srcId="{477213BE-9E91-4950-8451-7F60796F47F4}" destId="{F5034101-5B7D-4FE7-B47A-5A48CF39606B}" srcOrd="0" destOrd="0" presId="urn:microsoft.com/office/officeart/2005/8/layout/vList5"/>
    <dgm:cxn modelId="{D9A6EA5B-CF91-44D7-A446-836DC18B5880}"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27930-E586-475D-9BCC-85F4F04790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CC9DE041-0CDD-45DF-BBF8-7D866AE912F4}">
      <dgm:prSet phldrT="[Text]" custT="1"/>
      <dgm:spPr/>
      <dgm:t>
        <a:bodyPr/>
        <a:lstStyle/>
        <a:p>
          <a:r>
            <a:rPr lang="en-US" sz="2000" b="1" dirty="0">
              <a:latin typeface="Calibri" panose="020F0502020204030204" pitchFamily="34" charset="0"/>
            </a:rPr>
            <a:t>NOT-HUMAN  </a:t>
          </a:r>
          <a:r>
            <a:rPr lang="en-US" sz="2000" b="1" dirty="0">
              <a:latin typeface="Arial" panose="020B0604020202020204" pitchFamily="34" charset="0"/>
              <a:cs typeface="Arial" panose="020B0604020202020204" pitchFamily="34" charset="0"/>
            </a:rPr>
            <a:t>RESEARCH</a:t>
          </a:r>
        </a:p>
      </dgm:t>
    </dgm:pt>
    <dgm:pt modelId="{FAB32EB4-9385-412C-8678-421181953822}" type="parTrans" cxnId="{99A0BBED-C1F6-44C7-9A13-2578470DBD41}">
      <dgm:prSet/>
      <dgm:spPr/>
      <dgm:t>
        <a:bodyPr/>
        <a:lstStyle/>
        <a:p>
          <a:endParaRPr lang="en-US"/>
        </a:p>
      </dgm:t>
    </dgm:pt>
    <dgm:pt modelId="{3BE1951C-BC79-45DF-B0A9-0B8F5CC73059}" type="sibTrans" cxnId="{99A0BBED-C1F6-44C7-9A13-2578470DBD41}">
      <dgm:prSet/>
      <dgm:spPr/>
      <dgm:t>
        <a:bodyPr/>
        <a:lstStyle/>
        <a:p>
          <a:endParaRPr lang="en-US"/>
        </a:p>
      </dgm:t>
    </dgm:pt>
    <dgm:pt modelId="{9F44F7D0-509D-40A4-A016-6B9DE4696804}">
      <dgm:prSet phldrT="[Text]" custT="1"/>
      <dgm:spPr/>
      <dgm:t>
        <a:bodyPr/>
        <a:lstStyle/>
        <a:p>
          <a:r>
            <a:rPr lang="en-US" sz="1400" dirty="0">
              <a:latin typeface="Arial" panose="020B0604020202020204" pitchFamily="34" charset="0"/>
              <a:cs typeface="Arial" panose="020B0604020202020204" pitchFamily="34" charset="0"/>
            </a:rPr>
            <a:t>Determination of Non-Human Subjects Research </a:t>
          </a:r>
        </a:p>
      </dgm:t>
    </dgm:pt>
    <dgm:pt modelId="{83969EC8-D56A-4555-BF15-0A9E3003097F}" type="parTrans" cxnId="{9C3B3024-C36A-4AAB-9579-A87CEA57B912}">
      <dgm:prSet/>
      <dgm:spPr/>
      <dgm:t>
        <a:bodyPr/>
        <a:lstStyle/>
        <a:p>
          <a:endParaRPr lang="en-US"/>
        </a:p>
      </dgm:t>
    </dgm:pt>
    <dgm:pt modelId="{C6203D20-2709-4F24-BE17-62331B7D7BF8}" type="sibTrans" cxnId="{9C3B3024-C36A-4AAB-9579-A87CEA57B912}">
      <dgm:prSet/>
      <dgm:spPr/>
      <dgm:t>
        <a:bodyPr/>
        <a:lstStyle/>
        <a:p>
          <a:endParaRPr lang="en-US"/>
        </a:p>
      </dgm:t>
    </dgm:pt>
    <dgm:pt modelId="{EA30C3ED-2274-4D9B-9AC5-E0C756A5EB98}">
      <dgm:prSet phldrT="[Text]" custT="1"/>
      <dgm:spPr/>
      <dgm:t>
        <a:bodyPr/>
        <a:lstStyle/>
        <a:p>
          <a:r>
            <a:rPr lang="en-US" sz="1400" dirty="0">
              <a:latin typeface="Arial" panose="020B0604020202020204" pitchFamily="34" charset="0"/>
              <a:cs typeface="Arial" panose="020B0604020202020204" pitchFamily="34" charset="0"/>
            </a:rPr>
            <a:t>Does not meet the  definition of “research” and</a:t>
          </a:r>
          <a:r>
            <a:rPr lang="en-US" sz="1400" dirty="0">
              <a:solidFill>
                <a:schemeClr val="tx1"/>
              </a:solidFill>
              <a:latin typeface="Arial" panose="020B0604020202020204" pitchFamily="34" charset="0"/>
              <a:cs typeface="Arial" panose="020B0604020202020204" pitchFamily="34" charset="0"/>
            </a:rPr>
            <a:t>/or </a:t>
          </a:r>
          <a:r>
            <a:rPr lang="en-US" sz="1400" dirty="0">
              <a:latin typeface="Arial" panose="020B0604020202020204" pitchFamily="34" charset="0"/>
              <a:cs typeface="Arial" panose="020B0604020202020204" pitchFamily="34" charset="0"/>
            </a:rPr>
            <a:t>“human subject” per regulations</a:t>
          </a:r>
        </a:p>
      </dgm:t>
    </dgm:pt>
    <dgm:pt modelId="{AD1908AB-23EB-4FDE-967E-F51CF35E6777}" type="parTrans" cxnId="{E9A44C08-6775-4667-8595-9553388166F5}">
      <dgm:prSet/>
      <dgm:spPr/>
      <dgm:t>
        <a:bodyPr/>
        <a:lstStyle/>
        <a:p>
          <a:endParaRPr lang="en-US"/>
        </a:p>
      </dgm:t>
    </dgm:pt>
    <dgm:pt modelId="{24D0D0D6-CCF7-43AE-BE50-3F8EE60EB191}" type="sibTrans" cxnId="{E9A44C08-6775-4667-8595-9553388166F5}">
      <dgm:prSet/>
      <dgm:spPr/>
      <dgm:t>
        <a:bodyPr/>
        <a:lstStyle/>
        <a:p>
          <a:endParaRPr lang="en-US"/>
        </a:p>
      </dgm:t>
    </dgm:pt>
    <dgm:pt modelId="{FB5059AC-90F8-442A-BB52-C24CE8281894}">
      <dgm:prSet phldrT="[Text]" custT="1"/>
      <dgm:spPr/>
      <dgm:t>
        <a:bodyPr/>
        <a:lstStyle/>
        <a:p>
          <a:r>
            <a:rPr lang="en-US" sz="2000" b="1" dirty="0">
              <a:latin typeface="Arial" panose="020B0604020202020204" pitchFamily="34" charset="0"/>
              <a:cs typeface="Arial" panose="020B0604020202020204" pitchFamily="34" charset="0"/>
            </a:rPr>
            <a:t>EXEMPT</a:t>
          </a:r>
        </a:p>
      </dgm:t>
    </dgm:pt>
    <dgm:pt modelId="{29D5A505-12D4-4B38-8A1C-81BB9958EAD0}" type="parTrans" cxnId="{2E136C02-DF10-465C-9EA4-27DC8294EAE0}">
      <dgm:prSet/>
      <dgm:spPr/>
      <dgm:t>
        <a:bodyPr/>
        <a:lstStyle/>
        <a:p>
          <a:endParaRPr lang="en-US"/>
        </a:p>
      </dgm:t>
    </dgm:pt>
    <dgm:pt modelId="{82057CD8-F2C8-468E-81AB-65240A214A0E}" type="sibTrans" cxnId="{2E136C02-DF10-465C-9EA4-27DC8294EAE0}">
      <dgm:prSet/>
      <dgm:spPr/>
      <dgm:t>
        <a:bodyPr/>
        <a:lstStyle/>
        <a:p>
          <a:endParaRPr lang="en-US"/>
        </a:p>
      </dgm:t>
    </dgm:pt>
    <dgm:pt modelId="{AD46E42C-AA36-4C01-84B0-E582F75AF524}">
      <dgm:prSet phldrT="[Text]" custT="1"/>
      <dgm:spPr/>
      <dgm:t>
        <a:bodyPr/>
        <a:lstStyle/>
        <a:p>
          <a:r>
            <a:rPr lang="en-US" sz="1400" dirty="0">
              <a:latin typeface="Arial" panose="020B0604020202020204" pitchFamily="34" charset="0"/>
              <a:cs typeface="Arial" panose="020B0604020202020204" pitchFamily="34" charset="0"/>
            </a:rPr>
            <a:t>Exempt Determination</a:t>
          </a:r>
        </a:p>
      </dgm:t>
    </dgm:pt>
    <dgm:pt modelId="{957F2ED9-C0F5-4D45-BA1A-A445CBCCA84D}" type="parTrans" cxnId="{5DDB35A8-741B-4389-B759-86BB50DAA307}">
      <dgm:prSet/>
      <dgm:spPr/>
      <dgm:t>
        <a:bodyPr/>
        <a:lstStyle/>
        <a:p>
          <a:endParaRPr lang="en-US"/>
        </a:p>
      </dgm:t>
    </dgm:pt>
    <dgm:pt modelId="{D0BFBFEB-1855-4ADF-9FFE-F95F753188C2}" type="sibTrans" cxnId="{5DDB35A8-741B-4389-B759-86BB50DAA307}">
      <dgm:prSet/>
      <dgm:spPr/>
      <dgm:t>
        <a:bodyPr/>
        <a:lstStyle/>
        <a:p>
          <a:endParaRPr lang="en-US"/>
        </a:p>
      </dgm:t>
    </dgm:pt>
    <dgm:pt modelId="{CC5E36F5-DA4D-4909-9C1F-E72026504314}">
      <dgm:prSet phldrT="[Text]" custT="1"/>
      <dgm:spPr/>
      <dgm:t>
        <a:bodyPr/>
        <a:lstStyle/>
        <a:p>
          <a:r>
            <a:rPr lang="en-US" sz="1400" dirty="0">
              <a:solidFill>
                <a:schemeClr val="tx1"/>
              </a:solidFill>
              <a:latin typeface="Arial" panose="020B0604020202020204" pitchFamily="34" charset="0"/>
              <a:cs typeface="Arial" panose="020B0604020202020204" pitchFamily="34" charset="0"/>
            </a:rPr>
            <a:t>Generally </a:t>
          </a:r>
        </a:p>
        <a:p>
          <a:r>
            <a:rPr lang="en-US" sz="1400" dirty="0">
              <a:solidFill>
                <a:schemeClr val="tx1"/>
              </a:solidFill>
              <a:latin typeface="Arial" panose="020B0604020202020204" pitchFamily="34" charset="0"/>
              <a:cs typeface="Arial" panose="020B0604020202020204" pitchFamily="34" charset="0"/>
            </a:rPr>
            <a:t>Low </a:t>
          </a:r>
          <a:r>
            <a:rPr lang="en-US" sz="1400" dirty="0">
              <a:latin typeface="Arial" panose="020B0604020202020204" pitchFamily="34" charset="0"/>
              <a:cs typeface="Arial" panose="020B0604020202020204" pitchFamily="34" charset="0"/>
            </a:rPr>
            <a:t>Risk </a:t>
          </a:r>
        </a:p>
        <a:p>
          <a:r>
            <a:rPr lang="en-US" sz="1400" dirty="0">
              <a:latin typeface="Arial" panose="020B0604020202020204" pitchFamily="34" charset="0"/>
              <a:cs typeface="Arial" panose="020B0604020202020204" pitchFamily="34" charset="0"/>
            </a:rPr>
            <a:t>8 Exemption Categories</a:t>
          </a:r>
        </a:p>
      </dgm:t>
    </dgm:pt>
    <dgm:pt modelId="{E3001C2A-36E0-41CD-AFB9-E963B7FD397F}" type="parTrans" cxnId="{FB9297E3-E0BB-4328-BDFA-43518BAA9FC8}">
      <dgm:prSet/>
      <dgm:spPr/>
      <dgm:t>
        <a:bodyPr/>
        <a:lstStyle/>
        <a:p>
          <a:endParaRPr lang="en-US"/>
        </a:p>
      </dgm:t>
    </dgm:pt>
    <dgm:pt modelId="{10DDE9D7-C648-4841-B8AF-711DED78CE42}" type="sibTrans" cxnId="{FB9297E3-E0BB-4328-BDFA-43518BAA9FC8}">
      <dgm:prSet/>
      <dgm:spPr/>
      <dgm:t>
        <a:bodyPr/>
        <a:lstStyle/>
        <a:p>
          <a:endParaRPr lang="en-US"/>
        </a:p>
      </dgm:t>
    </dgm:pt>
    <dgm:pt modelId="{2F50634C-CBE1-4B9C-A8E6-1C07A75FFD7D}">
      <dgm:prSet phldrT="[Text]" custT="1"/>
      <dgm:spPr/>
      <dgm:t>
        <a:bodyPr/>
        <a:lstStyle/>
        <a:p>
          <a:r>
            <a:rPr lang="en-US" sz="2000" b="1" dirty="0">
              <a:latin typeface="Arial" panose="020B0604020202020204" pitchFamily="34" charset="0"/>
              <a:cs typeface="Arial" panose="020B0604020202020204" pitchFamily="34" charset="0"/>
            </a:rPr>
            <a:t>EXPEDITED</a:t>
          </a:r>
        </a:p>
      </dgm:t>
    </dgm:pt>
    <dgm:pt modelId="{101FC165-3088-4834-BB47-E520E323D1F9}" type="parTrans" cxnId="{91AB5329-66EB-48FC-9B16-5715E48B8FE1}">
      <dgm:prSet/>
      <dgm:spPr/>
      <dgm:t>
        <a:bodyPr/>
        <a:lstStyle/>
        <a:p>
          <a:endParaRPr lang="en-US"/>
        </a:p>
      </dgm:t>
    </dgm:pt>
    <dgm:pt modelId="{DF1582A4-BA8B-413E-88B4-2C8F5DDC4EF3}" type="sibTrans" cxnId="{91AB5329-66EB-48FC-9B16-5715E48B8FE1}">
      <dgm:prSet/>
      <dgm:spPr/>
      <dgm:t>
        <a:bodyPr/>
        <a:lstStyle/>
        <a:p>
          <a:endParaRPr lang="en-US"/>
        </a:p>
      </dgm:t>
    </dgm:pt>
    <dgm:pt modelId="{914A5328-4F03-4F1D-BCF7-CE48FD38F12F}">
      <dgm:prSet phldrT="[Text]" custT="1"/>
      <dgm:spPr/>
      <dgm:t>
        <a:bodyPr/>
        <a:lstStyle/>
        <a:p>
          <a:r>
            <a:rPr lang="en-US" sz="1400" dirty="0"/>
            <a:t>Expedited Review </a:t>
          </a:r>
        </a:p>
      </dgm:t>
    </dgm:pt>
    <dgm:pt modelId="{2753D15F-7BC5-40C8-BE60-A151B49F7473}" type="parTrans" cxnId="{B135F748-2F5A-480E-B8FF-8C6F57A5E22F}">
      <dgm:prSet/>
      <dgm:spPr/>
      <dgm:t>
        <a:bodyPr/>
        <a:lstStyle/>
        <a:p>
          <a:endParaRPr lang="en-US"/>
        </a:p>
      </dgm:t>
    </dgm:pt>
    <dgm:pt modelId="{722D8F27-C192-47D2-A51F-85950217E0C6}" type="sibTrans" cxnId="{B135F748-2F5A-480E-B8FF-8C6F57A5E22F}">
      <dgm:prSet/>
      <dgm:spPr/>
      <dgm:t>
        <a:bodyPr/>
        <a:lstStyle/>
        <a:p>
          <a:endParaRPr lang="en-US"/>
        </a:p>
      </dgm:t>
    </dgm:pt>
    <dgm:pt modelId="{D97A3F02-2088-406C-BCA1-38F459319BFC}">
      <dgm:prSet phldrT="[Text]" custT="1"/>
      <dgm:spPr/>
      <dgm:t>
        <a:bodyPr/>
        <a:lstStyle/>
        <a:p>
          <a:r>
            <a:rPr lang="en-US" sz="1400" dirty="0">
              <a:latin typeface="Arial" panose="020B0604020202020204" pitchFamily="34" charset="0"/>
              <a:cs typeface="Arial" panose="020B0604020202020204" pitchFamily="34" charset="0"/>
            </a:rPr>
            <a:t>Minimal Risk </a:t>
          </a:r>
        </a:p>
        <a:p>
          <a:r>
            <a:rPr lang="en-US" sz="1400" dirty="0">
              <a:latin typeface="Arial" panose="020B0604020202020204" pitchFamily="34" charset="0"/>
              <a:cs typeface="Arial" panose="020B0604020202020204" pitchFamily="34" charset="0"/>
            </a:rPr>
            <a:t>9 Expedited Review categories</a:t>
          </a:r>
        </a:p>
      </dgm:t>
    </dgm:pt>
    <dgm:pt modelId="{901974BA-3309-45AD-A4EC-766DADC72742}" type="parTrans" cxnId="{E53F0EA7-85D0-48F3-A7C3-40881BCF2300}">
      <dgm:prSet/>
      <dgm:spPr/>
      <dgm:t>
        <a:bodyPr/>
        <a:lstStyle/>
        <a:p>
          <a:endParaRPr lang="en-US"/>
        </a:p>
      </dgm:t>
    </dgm:pt>
    <dgm:pt modelId="{B96443FB-9D02-4EDD-B071-DF91CEB4A046}" type="sibTrans" cxnId="{E53F0EA7-85D0-48F3-A7C3-40881BCF2300}">
      <dgm:prSet/>
      <dgm:spPr/>
      <dgm:t>
        <a:bodyPr/>
        <a:lstStyle/>
        <a:p>
          <a:endParaRPr lang="en-US"/>
        </a:p>
      </dgm:t>
    </dgm:pt>
    <dgm:pt modelId="{068B6A4B-2293-4AF2-BC6C-7EA7275A57C4}">
      <dgm:prSet phldrT="[Text]" custT="1"/>
      <dgm:spPr/>
      <dgm:t>
        <a:bodyPr/>
        <a:lstStyle/>
        <a:p>
          <a:r>
            <a:rPr lang="en-US" sz="2000" b="1" dirty="0">
              <a:latin typeface="Arial" panose="020B0604020202020204" pitchFamily="34" charset="0"/>
              <a:cs typeface="Arial" panose="020B0604020202020204" pitchFamily="34" charset="0"/>
            </a:rPr>
            <a:t>FULL BOARD</a:t>
          </a:r>
        </a:p>
      </dgm:t>
    </dgm:pt>
    <dgm:pt modelId="{6AD1289A-1B29-4C83-B6FB-D3280015846E}" type="parTrans" cxnId="{EF5A5BAE-8C96-47CF-9D5E-749272BDE51A}">
      <dgm:prSet/>
      <dgm:spPr/>
      <dgm:t>
        <a:bodyPr/>
        <a:lstStyle/>
        <a:p>
          <a:endParaRPr lang="en-US"/>
        </a:p>
      </dgm:t>
    </dgm:pt>
    <dgm:pt modelId="{243C1801-7F7E-4D90-A24E-F0A37012E3F0}" type="sibTrans" cxnId="{EF5A5BAE-8C96-47CF-9D5E-749272BDE51A}">
      <dgm:prSet/>
      <dgm:spPr/>
      <dgm:t>
        <a:bodyPr/>
        <a:lstStyle/>
        <a:p>
          <a:endParaRPr lang="en-US"/>
        </a:p>
      </dgm:t>
    </dgm:pt>
    <dgm:pt modelId="{A4A6C317-EA71-4729-A063-501D6317C01F}">
      <dgm:prSet phldrT="[Text]" custT="1"/>
      <dgm:spPr/>
      <dgm:t>
        <a:bodyPr/>
        <a:lstStyle/>
        <a:p>
          <a:r>
            <a:rPr lang="en-US" sz="1400" dirty="0">
              <a:latin typeface="Arial" panose="020B0604020202020204" pitchFamily="34" charset="0"/>
              <a:cs typeface="Arial" panose="020B0604020202020204" pitchFamily="34" charset="0"/>
            </a:rPr>
            <a:t>Review at  a convened meeting</a:t>
          </a:r>
        </a:p>
      </dgm:t>
    </dgm:pt>
    <dgm:pt modelId="{2684DE32-46D2-4C20-9819-F9847F1E0189}" type="parTrans" cxnId="{B49CB604-D393-4BC2-A07D-F6DE73DB4D04}">
      <dgm:prSet/>
      <dgm:spPr/>
      <dgm:t>
        <a:bodyPr/>
        <a:lstStyle/>
        <a:p>
          <a:endParaRPr lang="en-US"/>
        </a:p>
      </dgm:t>
    </dgm:pt>
    <dgm:pt modelId="{CADF46E6-67D4-489F-8339-FDF30EEC79C7}" type="sibTrans" cxnId="{B49CB604-D393-4BC2-A07D-F6DE73DB4D04}">
      <dgm:prSet/>
      <dgm:spPr/>
      <dgm:t>
        <a:bodyPr/>
        <a:lstStyle/>
        <a:p>
          <a:endParaRPr lang="en-US"/>
        </a:p>
      </dgm:t>
    </dgm:pt>
    <dgm:pt modelId="{AFF694AC-9CC8-40EA-8991-925FA0530EF7}">
      <dgm:prSet phldrT="[Text]" custT="1"/>
      <dgm:spPr/>
      <dgm:t>
        <a:bodyPr/>
        <a:lstStyle/>
        <a:p>
          <a:r>
            <a:rPr lang="en-US" sz="1400" dirty="0">
              <a:latin typeface="Arial" panose="020B0604020202020204" pitchFamily="34" charset="0"/>
              <a:cs typeface="Arial" panose="020B0604020202020204" pitchFamily="34" charset="0"/>
            </a:rPr>
            <a:t>May be greater than minimal risk research</a:t>
          </a:r>
        </a:p>
        <a:p>
          <a:r>
            <a:rPr lang="en-US" sz="1400" dirty="0">
              <a:solidFill>
                <a:schemeClr val="tx1"/>
              </a:solidFill>
              <a:latin typeface="Arial" panose="020B0604020202020204" pitchFamily="34" charset="0"/>
              <a:cs typeface="Arial" panose="020B0604020202020204" pitchFamily="34" charset="0"/>
            </a:rPr>
            <a:t>Not eligible for exempt/expedited</a:t>
          </a:r>
        </a:p>
      </dgm:t>
    </dgm:pt>
    <dgm:pt modelId="{77E51024-E4BC-41E9-BBDB-8CB8E4B90A46}" type="parTrans" cxnId="{016E2C2D-0448-4B7F-929B-F6209F8224C1}">
      <dgm:prSet/>
      <dgm:spPr/>
      <dgm:t>
        <a:bodyPr/>
        <a:lstStyle/>
        <a:p>
          <a:endParaRPr lang="en-US"/>
        </a:p>
      </dgm:t>
    </dgm:pt>
    <dgm:pt modelId="{50F08B5D-D91A-495B-AC2A-AA064771802D}" type="sibTrans" cxnId="{016E2C2D-0448-4B7F-929B-F6209F8224C1}">
      <dgm:prSet/>
      <dgm:spPr/>
      <dgm:t>
        <a:bodyPr/>
        <a:lstStyle/>
        <a:p>
          <a:endParaRPr lang="en-US"/>
        </a:p>
      </dgm:t>
    </dgm:pt>
    <dgm:pt modelId="{D319F1DC-09B3-42DC-9D55-BB237CEB2157}" type="pres">
      <dgm:prSet presAssocID="{B7127930-E586-475D-9BCC-85F4F047903E}" presName="diagram" presStyleCnt="0">
        <dgm:presLayoutVars>
          <dgm:chPref val="1"/>
          <dgm:dir/>
          <dgm:animOne val="branch"/>
          <dgm:animLvl val="lvl"/>
          <dgm:resizeHandles/>
        </dgm:presLayoutVars>
      </dgm:prSet>
      <dgm:spPr/>
    </dgm:pt>
    <dgm:pt modelId="{9DE12138-7A5A-46E8-AEDE-94395C1BA266}" type="pres">
      <dgm:prSet presAssocID="{CC9DE041-0CDD-45DF-BBF8-7D866AE912F4}" presName="root" presStyleCnt="0"/>
      <dgm:spPr/>
    </dgm:pt>
    <dgm:pt modelId="{D20B7415-7445-4F8E-AF05-9A35E2FDB2F9}" type="pres">
      <dgm:prSet presAssocID="{CC9DE041-0CDD-45DF-BBF8-7D866AE912F4}" presName="rootComposite" presStyleCnt="0"/>
      <dgm:spPr/>
    </dgm:pt>
    <dgm:pt modelId="{FAA2BA72-57E8-4CB7-A8D2-36EFFAB84AEA}" type="pres">
      <dgm:prSet presAssocID="{CC9DE041-0CDD-45DF-BBF8-7D866AE912F4}" presName="rootText" presStyleLbl="node1" presStyleIdx="0" presStyleCnt="4"/>
      <dgm:spPr/>
    </dgm:pt>
    <dgm:pt modelId="{EF1D9C75-8089-4065-8EAC-57972D89A16A}" type="pres">
      <dgm:prSet presAssocID="{CC9DE041-0CDD-45DF-BBF8-7D866AE912F4}" presName="rootConnector" presStyleLbl="node1" presStyleIdx="0" presStyleCnt="4"/>
      <dgm:spPr/>
    </dgm:pt>
    <dgm:pt modelId="{B1F7183F-529A-4F34-8C03-A5E26ADCF584}" type="pres">
      <dgm:prSet presAssocID="{CC9DE041-0CDD-45DF-BBF8-7D866AE912F4}" presName="childShape" presStyleCnt="0"/>
      <dgm:spPr/>
    </dgm:pt>
    <dgm:pt modelId="{42AAD004-D68D-4525-90D9-D7282069BC8A}" type="pres">
      <dgm:prSet presAssocID="{83969EC8-D56A-4555-BF15-0A9E3003097F}" presName="Name13" presStyleLbl="parChTrans1D2" presStyleIdx="0" presStyleCnt="8"/>
      <dgm:spPr/>
    </dgm:pt>
    <dgm:pt modelId="{E5DD589A-A2A9-44D6-ABC9-2C3DC8462D58}" type="pres">
      <dgm:prSet presAssocID="{9F44F7D0-509D-40A4-A016-6B9DE4696804}" presName="childText" presStyleLbl="bgAcc1" presStyleIdx="0" presStyleCnt="8" custScaleX="110702" custScaleY="134246">
        <dgm:presLayoutVars>
          <dgm:bulletEnabled val="1"/>
        </dgm:presLayoutVars>
      </dgm:prSet>
      <dgm:spPr/>
    </dgm:pt>
    <dgm:pt modelId="{3AAEB22E-5703-4936-BBE4-06491B551D77}" type="pres">
      <dgm:prSet presAssocID="{AD1908AB-23EB-4FDE-967E-F51CF35E6777}" presName="Name13" presStyleLbl="parChTrans1D2" presStyleIdx="1" presStyleCnt="8"/>
      <dgm:spPr/>
    </dgm:pt>
    <dgm:pt modelId="{21BA2B3C-81DC-4735-9254-EF4A85336D68}" type="pres">
      <dgm:prSet presAssocID="{EA30C3ED-2274-4D9B-9AC5-E0C756A5EB98}" presName="childText" presStyleLbl="bgAcc1" presStyleIdx="1" presStyleCnt="8" custScaleX="110702" custScaleY="134246">
        <dgm:presLayoutVars>
          <dgm:bulletEnabled val="1"/>
        </dgm:presLayoutVars>
      </dgm:prSet>
      <dgm:spPr/>
    </dgm:pt>
    <dgm:pt modelId="{0EA35EF3-0836-49B0-AC50-27F2DA98039E}" type="pres">
      <dgm:prSet presAssocID="{FB5059AC-90F8-442A-BB52-C24CE8281894}" presName="root" presStyleCnt="0"/>
      <dgm:spPr/>
    </dgm:pt>
    <dgm:pt modelId="{DFCE3F06-C177-48C2-AF3E-45527B5013CA}" type="pres">
      <dgm:prSet presAssocID="{FB5059AC-90F8-442A-BB52-C24CE8281894}" presName="rootComposite" presStyleCnt="0"/>
      <dgm:spPr/>
    </dgm:pt>
    <dgm:pt modelId="{B6FA1E75-1743-40D8-8A2A-FB0EA8B797F8}" type="pres">
      <dgm:prSet presAssocID="{FB5059AC-90F8-442A-BB52-C24CE8281894}" presName="rootText" presStyleLbl="node1" presStyleIdx="1" presStyleCnt="4"/>
      <dgm:spPr/>
    </dgm:pt>
    <dgm:pt modelId="{B32F8329-1C1F-40DF-A749-EA4290B6B816}" type="pres">
      <dgm:prSet presAssocID="{FB5059AC-90F8-442A-BB52-C24CE8281894}" presName="rootConnector" presStyleLbl="node1" presStyleIdx="1" presStyleCnt="4"/>
      <dgm:spPr/>
    </dgm:pt>
    <dgm:pt modelId="{8803CAB7-C459-488F-8A78-D14CF27401CB}" type="pres">
      <dgm:prSet presAssocID="{FB5059AC-90F8-442A-BB52-C24CE8281894}" presName="childShape" presStyleCnt="0"/>
      <dgm:spPr/>
    </dgm:pt>
    <dgm:pt modelId="{CED2F893-2DC0-42DF-B77A-E4C6C6054E03}" type="pres">
      <dgm:prSet presAssocID="{957F2ED9-C0F5-4D45-BA1A-A445CBCCA84D}" presName="Name13" presStyleLbl="parChTrans1D2" presStyleIdx="2" presStyleCnt="8"/>
      <dgm:spPr/>
    </dgm:pt>
    <dgm:pt modelId="{E063C8EE-DF57-41CD-9DE3-8AE50343A48E}" type="pres">
      <dgm:prSet presAssocID="{AD46E42C-AA36-4C01-84B0-E582F75AF524}" presName="childText" presStyleLbl="bgAcc1" presStyleIdx="2" presStyleCnt="8" custScaleX="110702" custScaleY="134246">
        <dgm:presLayoutVars>
          <dgm:bulletEnabled val="1"/>
        </dgm:presLayoutVars>
      </dgm:prSet>
      <dgm:spPr/>
    </dgm:pt>
    <dgm:pt modelId="{C5379755-434D-4DA6-8BAC-13F4F757928F}" type="pres">
      <dgm:prSet presAssocID="{E3001C2A-36E0-41CD-AFB9-E963B7FD397F}" presName="Name13" presStyleLbl="parChTrans1D2" presStyleIdx="3" presStyleCnt="8"/>
      <dgm:spPr/>
    </dgm:pt>
    <dgm:pt modelId="{7ABB49E3-6D18-4431-8CB2-C3D3E32B0A58}" type="pres">
      <dgm:prSet presAssocID="{CC5E36F5-DA4D-4909-9C1F-E72026504314}" presName="childText" presStyleLbl="bgAcc1" presStyleIdx="3" presStyleCnt="8" custScaleX="110702" custScaleY="134246">
        <dgm:presLayoutVars>
          <dgm:bulletEnabled val="1"/>
        </dgm:presLayoutVars>
      </dgm:prSet>
      <dgm:spPr/>
    </dgm:pt>
    <dgm:pt modelId="{07EEC230-EC7D-44B7-90A9-86705D365590}" type="pres">
      <dgm:prSet presAssocID="{2F50634C-CBE1-4B9C-A8E6-1C07A75FFD7D}" presName="root" presStyleCnt="0"/>
      <dgm:spPr/>
    </dgm:pt>
    <dgm:pt modelId="{DDDFE593-EE76-42E1-9384-2D01C534A10B}" type="pres">
      <dgm:prSet presAssocID="{2F50634C-CBE1-4B9C-A8E6-1C07A75FFD7D}" presName="rootComposite" presStyleCnt="0"/>
      <dgm:spPr/>
    </dgm:pt>
    <dgm:pt modelId="{9416BF3A-DDA9-4D63-82BF-1411357EA60B}" type="pres">
      <dgm:prSet presAssocID="{2F50634C-CBE1-4B9C-A8E6-1C07A75FFD7D}" presName="rootText" presStyleLbl="node1" presStyleIdx="2" presStyleCnt="4" custLinFactNeighborX="2480" custLinFactNeighborY="-452"/>
      <dgm:spPr/>
    </dgm:pt>
    <dgm:pt modelId="{59CE1606-AE5D-4B44-B5CC-D37A61688A28}" type="pres">
      <dgm:prSet presAssocID="{2F50634C-CBE1-4B9C-A8E6-1C07A75FFD7D}" presName="rootConnector" presStyleLbl="node1" presStyleIdx="2" presStyleCnt="4"/>
      <dgm:spPr/>
    </dgm:pt>
    <dgm:pt modelId="{60D95454-E554-48EB-9FB0-2774641CAF1C}" type="pres">
      <dgm:prSet presAssocID="{2F50634C-CBE1-4B9C-A8E6-1C07A75FFD7D}" presName="childShape" presStyleCnt="0"/>
      <dgm:spPr/>
    </dgm:pt>
    <dgm:pt modelId="{A2F74F1D-E5D2-4288-AD68-2FA52CF530BD}" type="pres">
      <dgm:prSet presAssocID="{2753D15F-7BC5-40C8-BE60-A151B49F7473}" presName="Name13" presStyleLbl="parChTrans1D2" presStyleIdx="4" presStyleCnt="8"/>
      <dgm:spPr/>
    </dgm:pt>
    <dgm:pt modelId="{B1926337-D2DA-41FE-AD86-30D128FB505C}" type="pres">
      <dgm:prSet presAssocID="{914A5328-4F03-4F1D-BCF7-CE48FD38F12F}" presName="childText" presStyleLbl="bgAcc1" presStyleIdx="4" presStyleCnt="8" custScaleX="110702" custScaleY="134246">
        <dgm:presLayoutVars>
          <dgm:bulletEnabled val="1"/>
        </dgm:presLayoutVars>
      </dgm:prSet>
      <dgm:spPr/>
    </dgm:pt>
    <dgm:pt modelId="{595A7689-9D51-41A7-AA67-A368260BF8EA}" type="pres">
      <dgm:prSet presAssocID="{901974BA-3309-45AD-A4EC-766DADC72742}" presName="Name13" presStyleLbl="parChTrans1D2" presStyleIdx="5" presStyleCnt="8"/>
      <dgm:spPr/>
    </dgm:pt>
    <dgm:pt modelId="{F801D109-3399-486F-909E-6AF74071A92C}" type="pres">
      <dgm:prSet presAssocID="{D97A3F02-2088-406C-BCA1-38F459319BFC}" presName="childText" presStyleLbl="bgAcc1" presStyleIdx="5" presStyleCnt="8" custScaleX="110702" custScaleY="134246">
        <dgm:presLayoutVars>
          <dgm:bulletEnabled val="1"/>
        </dgm:presLayoutVars>
      </dgm:prSet>
      <dgm:spPr/>
    </dgm:pt>
    <dgm:pt modelId="{4E2E2E7F-CBBF-4C6B-9163-83D43662783F}" type="pres">
      <dgm:prSet presAssocID="{068B6A4B-2293-4AF2-BC6C-7EA7275A57C4}" presName="root" presStyleCnt="0"/>
      <dgm:spPr/>
    </dgm:pt>
    <dgm:pt modelId="{499740B3-903F-4959-A20A-F8EDAE831C3D}" type="pres">
      <dgm:prSet presAssocID="{068B6A4B-2293-4AF2-BC6C-7EA7275A57C4}" presName="rootComposite" presStyleCnt="0"/>
      <dgm:spPr/>
    </dgm:pt>
    <dgm:pt modelId="{539E36B9-EAAC-4064-B4CE-F3CD2F392593}" type="pres">
      <dgm:prSet presAssocID="{068B6A4B-2293-4AF2-BC6C-7EA7275A57C4}" presName="rootText" presStyleLbl="node1" presStyleIdx="3" presStyleCnt="4"/>
      <dgm:spPr/>
    </dgm:pt>
    <dgm:pt modelId="{7466D883-37E9-4E06-8DE8-78E2AC388D6B}" type="pres">
      <dgm:prSet presAssocID="{068B6A4B-2293-4AF2-BC6C-7EA7275A57C4}" presName="rootConnector" presStyleLbl="node1" presStyleIdx="3" presStyleCnt="4"/>
      <dgm:spPr/>
    </dgm:pt>
    <dgm:pt modelId="{F7EFE74D-C1D5-46AF-B08A-592ECDBE9FE0}" type="pres">
      <dgm:prSet presAssocID="{068B6A4B-2293-4AF2-BC6C-7EA7275A57C4}" presName="childShape" presStyleCnt="0"/>
      <dgm:spPr/>
    </dgm:pt>
    <dgm:pt modelId="{DDAA41C1-C37B-4390-9B61-346B9919CEDD}" type="pres">
      <dgm:prSet presAssocID="{2684DE32-46D2-4C20-9819-F9847F1E0189}" presName="Name13" presStyleLbl="parChTrans1D2" presStyleIdx="6" presStyleCnt="8"/>
      <dgm:spPr/>
    </dgm:pt>
    <dgm:pt modelId="{E1C3645B-BED8-4401-A711-9B333D22EFEC}" type="pres">
      <dgm:prSet presAssocID="{A4A6C317-EA71-4729-A063-501D6317C01F}" presName="childText" presStyleLbl="bgAcc1" presStyleIdx="6" presStyleCnt="8" custScaleX="110702" custScaleY="134246">
        <dgm:presLayoutVars>
          <dgm:bulletEnabled val="1"/>
        </dgm:presLayoutVars>
      </dgm:prSet>
      <dgm:spPr/>
    </dgm:pt>
    <dgm:pt modelId="{4BD644B2-E257-4F81-9B90-045CB4910AFE}" type="pres">
      <dgm:prSet presAssocID="{77E51024-E4BC-41E9-BBDB-8CB8E4B90A46}" presName="Name13" presStyleLbl="parChTrans1D2" presStyleIdx="7" presStyleCnt="8"/>
      <dgm:spPr/>
    </dgm:pt>
    <dgm:pt modelId="{5DEDB5F2-A45A-46F5-A31F-75D5790CEA52}" type="pres">
      <dgm:prSet presAssocID="{AFF694AC-9CC8-40EA-8991-925FA0530EF7}" presName="childText" presStyleLbl="bgAcc1" presStyleIdx="7" presStyleCnt="8" custScaleX="110702" custScaleY="134246">
        <dgm:presLayoutVars>
          <dgm:bulletEnabled val="1"/>
        </dgm:presLayoutVars>
      </dgm:prSet>
      <dgm:spPr/>
    </dgm:pt>
  </dgm:ptLst>
  <dgm:cxnLst>
    <dgm:cxn modelId="{2E136C02-DF10-465C-9EA4-27DC8294EAE0}" srcId="{B7127930-E586-475D-9BCC-85F4F047903E}" destId="{FB5059AC-90F8-442A-BB52-C24CE8281894}" srcOrd="1" destOrd="0" parTransId="{29D5A505-12D4-4B38-8A1C-81BB9958EAD0}" sibTransId="{82057CD8-F2C8-468E-81AB-65240A214A0E}"/>
    <dgm:cxn modelId="{B49CB604-D393-4BC2-A07D-F6DE73DB4D04}" srcId="{068B6A4B-2293-4AF2-BC6C-7EA7275A57C4}" destId="{A4A6C317-EA71-4729-A063-501D6317C01F}" srcOrd="0" destOrd="0" parTransId="{2684DE32-46D2-4C20-9819-F9847F1E0189}" sibTransId="{CADF46E6-67D4-489F-8339-FDF30EEC79C7}"/>
    <dgm:cxn modelId="{E9A44C08-6775-4667-8595-9553388166F5}" srcId="{CC9DE041-0CDD-45DF-BBF8-7D866AE912F4}" destId="{EA30C3ED-2274-4D9B-9AC5-E0C756A5EB98}" srcOrd="1" destOrd="0" parTransId="{AD1908AB-23EB-4FDE-967E-F51CF35E6777}" sibTransId="{24D0D0D6-CCF7-43AE-BE50-3F8EE60EB191}"/>
    <dgm:cxn modelId="{97051409-BEA3-4E73-8DA5-54FCD503B726}" type="presOf" srcId="{B7127930-E586-475D-9BCC-85F4F047903E}" destId="{D319F1DC-09B3-42DC-9D55-BB237CEB2157}" srcOrd="0" destOrd="0" presId="urn:microsoft.com/office/officeart/2005/8/layout/hierarchy3"/>
    <dgm:cxn modelId="{DA357B0C-39A9-4A74-B978-5537A7C3D465}" type="presOf" srcId="{957F2ED9-C0F5-4D45-BA1A-A445CBCCA84D}" destId="{CED2F893-2DC0-42DF-B77A-E4C6C6054E03}" srcOrd="0" destOrd="0" presId="urn:microsoft.com/office/officeart/2005/8/layout/hierarchy3"/>
    <dgm:cxn modelId="{FBA7A70E-07F7-4281-A078-976DA5DCEEBB}" type="presOf" srcId="{A4A6C317-EA71-4729-A063-501D6317C01F}" destId="{E1C3645B-BED8-4401-A711-9B333D22EFEC}" srcOrd="0" destOrd="0" presId="urn:microsoft.com/office/officeart/2005/8/layout/hierarchy3"/>
    <dgm:cxn modelId="{C30B4115-88AB-4A00-85FC-CA2001DC7CA0}" type="presOf" srcId="{914A5328-4F03-4F1D-BCF7-CE48FD38F12F}" destId="{B1926337-D2DA-41FE-AD86-30D128FB505C}" srcOrd="0" destOrd="0" presId="urn:microsoft.com/office/officeart/2005/8/layout/hierarchy3"/>
    <dgm:cxn modelId="{EAD3B815-845D-4108-8471-D6C95885279D}" type="presOf" srcId="{CC9DE041-0CDD-45DF-BBF8-7D866AE912F4}" destId="{EF1D9C75-8089-4065-8EAC-57972D89A16A}" srcOrd="1" destOrd="0" presId="urn:microsoft.com/office/officeart/2005/8/layout/hierarchy3"/>
    <dgm:cxn modelId="{2CFF2420-278B-4CE3-8F9E-C96C65DB9CF2}" type="presOf" srcId="{9F44F7D0-509D-40A4-A016-6B9DE4696804}" destId="{E5DD589A-A2A9-44D6-ABC9-2C3DC8462D58}" srcOrd="0" destOrd="0" presId="urn:microsoft.com/office/officeart/2005/8/layout/hierarchy3"/>
    <dgm:cxn modelId="{9C3B3024-C36A-4AAB-9579-A87CEA57B912}" srcId="{CC9DE041-0CDD-45DF-BBF8-7D866AE912F4}" destId="{9F44F7D0-509D-40A4-A016-6B9DE4696804}" srcOrd="0" destOrd="0" parTransId="{83969EC8-D56A-4555-BF15-0A9E3003097F}" sibTransId="{C6203D20-2709-4F24-BE17-62331B7D7BF8}"/>
    <dgm:cxn modelId="{91AB5329-66EB-48FC-9B16-5715E48B8FE1}" srcId="{B7127930-E586-475D-9BCC-85F4F047903E}" destId="{2F50634C-CBE1-4B9C-A8E6-1C07A75FFD7D}" srcOrd="2" destOrd="0" parTransId="{101FC165-3088-4834-BB47-E520E323D1F9}" sibTransId="{DF1582A4-BA8B-413E-88B4-2C8F5DDC4EF3}"/>
    <dgm:cxn modelId="{016E2C2D-0448-4B7F-929B-F6209F8224C1}" srcId="{068B6A4B-2293-4AF2-BC6C-7EA7275A57C4}" destId="{AFF694AC-9CC8-40EA-8991-925FA0530EF7}" srcOrd="1" destOrd="0" parTransId="{77E51024-E4BC-41E9-BBDB-8CB8E4B90A46}" sibTransId="{50F08B5D-D91A-495B-AC2A-AA064771802D}"/>
    <dgm:cxn modelId="{1D09A034-18AF-4C82-9C3C-389BB7A1CD6F}" type="presOf" srcId="{77E51024-E4BC-41E9-BBDB-8CB8E4B90A46}" destId="{4BD644B2-E257-4F81-9B90-045CB4910AFE}" srcOrd="0" destOrd="0" presId="urn:microsoft.com/office/officeart/2005/8/layout/hierarchy3"/>
    <dgm:cxn modelId="{796F973A-EC3C-4616-9F72-EA5EB292A255}" type="presOf" srcId="{CC9DE041-0CDD-45DF-BBF8-7D866AE912F4}" destId="{FAA2BA72-57E8-4CB7-A8D2-36EFFAB84AEA}" srcOrd="0" destOrd="0" presId="urn:microsoft.com/office/officeart/2005/8/layout/hierarchy3"/>
    <dgm:cxn modelId="{5DEAD547-8D71-4B33-8127-8F654CFFC17C}" type="presOf" srcId="{E3001C2A-36E0-41CD-AFB9-E963B7FD397F}" destId="{C5379755-434D-4DA6-8BAC-13F4F757928F}" srcOrd="0" destOrd="0" presId="urn:microsoft.com/office/officeart/2005/8/layout/hierarchy3"/>
    <dgm:cxn modelId="{B135F748-2F5A-480E-B8FF-8C6F57A5E22F}" srcId="{2F50634C-CBE1-4B9C-A8E6-1C07A75FFD7D}" destId="{914A5328-4F03-4F1D-BCF7-CE48FD38F12F}" srcOrd="0" destOrd="0" parTransId="{2753D15F-7BC5-40C8-BE60-A151B49F7473}" sibTransId="{722D8F27-C192-47D2-A51F-85950217E0C6}"/>
    <dgm:cxn modelId="{E878AC57-1D63-4998-A719-B4F2AD6F54CE}" type="presOf" srcId="{EA30C3ED-2274-4D9B-9AC5-E0C756A5EB98}" destId="{21BA2B3C-81DC-4735-9254-EF4A85336D68}" srcOrd="0" destOrd="0" presId="urn:microsoft.com/office/officeart/2005/8/layout/hierarchy3"/>
    <dgm:cxn modelId="{9D26C659-AD04-40F7-B6CD-671B857B753F}" type="presOf" srcId="{FB5059AC-90F8-442A-BB52-C24CE8281894}" destId="{B6FA1E75-1743-40D8-8A2A-FB0EA8B797F8}" srcOrd="0" destOrd="0" presId="urn:microsoft.com/office/officeart/2005/8/layout/hierarchy3"/>
    <dgm:cxn modelId="{E363F67A-4B1C-4E00-A25B-22AB19AC9FC8}" type="presOf" srcId="{D97A3F02-2088-406C-BCA1-38F459319BFC}" destId="{F801D109-3399-486F-909E-6AF74071A92C}" srcOrd="0" destOrd="0" presId="urn:microsoft.com/office/officeart/2005/8/layout/hierarchy3"/>
    <dgm:cxn modelId="{3F474C8A-435C-42BE-A294-21CE1F3ADA80}" type="presOf" srcId="{068B6A4B-2293-4AF2-BC6C-7EA7275A57C4}" destId="{7466D883-37E9-4E06-8DE8-78E2AC388D6B}" srcOrd="1" destOrd="0" presId="urn:microsoft.com/office/officeart/2005/8/layout/hierarchy3"/>
    <dgm:cxn modelId="{2A797B8D-B8CC-47A0-97A5-399715021ED8}" type="presOf" srcId="{901974BA-3309-45AD-A4EC-766DADC72742}" destId="{595A7689-9D51-41A7-AA67-A368260BF8EA}" srcOrd="0" destOrd="0" presId="urn:microsoft.com/office/officeart/2005/8/layout/hierarchy3"/>
    <dgm:cxn modelId="{ED6E4C92-37B3-4C47-B076-2497C8227C55}" type="presOf" srcId="{FB5059AC-90F8-442A-BB52-C24CE8281894}" destId="{B32F8329-1C1F-40DF-A749-EA4290B6B816}" srcOrd="1" destOrd="0" presId="urn:microsoft.com/office/officeart/2005/8/layout/hierarchy3"/>
    <dgm:cxn modelId="{D0F3F995-90AF-4CD5-87BA-250936F2DDAC}" type="presOf" srcId="{2F50634C-CBE1-4B9C-A8E6-1C07A75FFD7D}" destId="{9416BF3A-DDA9-4D63-82BF-1411357EA60B}" srcOrd="0" destOrd="0" presId="urn:microsoft.com/office/officeart/2005/8/layout/hierarchy3"/>
    <dgm:cxn modelId="{E53F0EA7-85D0-48F3-A7C3-40881BCF2300}" srcId="{2F50634C-CBE1-4B9C-A8E6-1C07A75FFD7D}" destId="{D97A3F02-2088-406C-BCA1-38F459319BFC}" srcOrd="1" destOrd="0" parTransId="{901974BA-3309-45AD-A4EC-766DADC72742}" sibTransId="{B96443FB-9D02-4EDD-B071-DF91CEB4A046}"/>
    <dgm:cxn modelId="{B34373A7-229C-4D08-AA5B-40451137D509}" type="presOf" srcId="{83969EC8-D56A-4555-BF15-0A9E3003097F}" destId="{42AAD004-D68D-4525-90D9-D7282069BC8A}" srcOrd="0" destOrd="0" presId="urn:microsoft.com/office/officeart/2005/8/layout/hierarchy3"/>
    <dgm:cxn modelId="{5DDB35A8-741B-4389-B759-86BB50DAA307}" srcId="{FB5059AC-90F8-442A-BB52-C24CE8281894}" destId="{AD46E42C-AA36-4C01-84B0-E582F75AF524}" srcOrd="0" destOrd="0" parTransId="{957F2ED9-C0F5-4D45-BA1A-A445CBCCA84D}" sibTransId="{D0BFBFEB-1855-4ADF-9FFE-F95F753188C2}"/>
    <dgm:cxn modelId="{EF5A5BAE-8C96-47CF-9D5E-749272BDE51A}" srcId="{B7127930-E586-475D-9BCC-85F4F047903E}" destId="{068B6A4B-2293-4AF2-BC6C-7EA7275A57C4}" srcOrd="3" destOrd="0" parTransId="{6AD1289A-1B29-4C83-B6FB-D3280015846E}" sibTransId="{243C1801-7F7E-4D90-A24E-F0A37012E3F0}"/>
    <dgm:cxn modelId="{3BF25BC7-5403-48CD-91DA-9AF35948F972}" type="presOf" srcId="{2684DE32-46D2-4C20-9819-F9847F1E0189}" destId="{DDAA41C1-C37B-4390-9B61-346B9919CEDD}" srcOrd="0" destOrd="0" presId="urn:microsoft.com/office/officeart/2005/8/layout/hierarchy3"/>
    <dgm:cxn modelId="{72981EC9-6745-4DA1-8FCB-F9429D5EA6F1}" type="presOf" srcId="{AD1908AB-23EB-4FDE-967E-F51CF35E6777}" destId="{3AAEB22E-5703-4936-BBE4-06491B551D77}" srcOrd="0" destOrd="0" presId="urn:microsoft.com/office/officeart/2005/8/layout/hierarchy3"/>
    <dgm:cxn modelId="{789B97D6-B1F3-4FD3-8431-7AC4CB0732A4}" type="presOf" srcId="{2F50634C-CBE1-4B9C-A8E6-1C07A75FFD7D}" destId="{59CE1606-AE5D-4B44-B5CC-D37A61688A28}" srcOrd="1" destOrd="0" presId="urn:microsoft.com/office/officeart/2005/8/layout/hierarchy3"/>
    <dgm:cxn modelId="{2FD419D9-D4B1-4B8C-B5AB-82AE8BD92BE5}" type="presOf" srcId="{AD46E42C-AA36-4C01-84B0-E582F75AF524}" destId="{E063C8EE-DF57-41CD-9DE3-8AE50343A48E}" srcOrd="0" destOrd="0" presId="urn:microsoft.com/office/officeart/2005/8/layout/hierarchy3"/>
    <dgm:cxn modelId="{1550FEE1-42D4-4A0D-86EC-9D1815F2401A}" type="presOf" srcId="{068B6A4B-2293-4AF2-BC6C-7EA7275A57C4}" destId="{539E36B9-EAAC-4064-B4CE-F3CD2F392593}" srcOrd="0" destOrd="0" presId="urn:microsoft.com/office/officeart/2005/8/layout/hierarchy3"/>
    <dgm:cxn modelId="{FB9297E3-E0BB-4328-BDFA-43518BAA9FC8}" srcId="{FB5059AC-90F8-442A-BB52-C24CE8281894}" destId="{CC5E36F5-DA4D-4909-9C1F-E72026504314}" srcOrd="1" destOrd="0" parTransId="{E3001C2A-36E0-41CD-AFB9-E963B7FD397F}" sibTransId="{10DDE9D7-C648-4841-B8AF-711DED78CE42}"/>
    <dgm:cxn modelId="{B8E68FED-033D-476B-91A0-B79944CE9A96}" type="presOf" srcId="{2753D15F-7BC5-40C8-BE60-A151B49F7473}" destId="{A2F74F1D-E5D2-4288-AD68-2FA52CF530BD}" srcOrd="0" destOrd="0" presId="urn:microsoft.com/office/officeart/2005/8/layout/hierarchy3"/>
    <dgm:cxn modelId="{99A0BBED-C1F6-44C7-9A13-2578470DBD41}" srcId="{B7127930-E586-475D-9BCC-85F4F047903E}" destId="{CC9DE041-0CDD-45DF-BBF8-7D866AE912F4}" srcOrd="0" destOrd="0" parTransId="{FAB32EB4-9385-412C-8678-421181953822}" sibTransId="{3BE1951C-BC79-45DF-B0A9-0B8F5CC73059}"/>
    <dgm:cxn modelId="{FA3321F1-52F3-49FB-88B6-F20F209B03E6}" type="presOf" srcId="{AFF694AC-9CC8-40EA-8991-925FA0530EF7}" destId="{5DEDB5F2-A45A-46F5-A31F-75D5790CEA52}" srcOrd="0" destOrd="0" presId="urn:microsoft.com/office/officeart/2005/8/layout/hierarchy3"/>
    <dgm:cxn modelId="{E133B2FA-85FB-4A24-BB3F-C4E772F2169F}" type="presOf" srcId="{CC5E36F5-DA4D-4909-9C1F-E72026504314}" destId="{7ABB49E3-6D18-4431-8CB2-C3D3E32B0A58}" srcOrd="0" destOrd="0" presId="urn:microsoft.com/office/officeart/2005/8/layout/hierarchy3"/>
    <dgm:cxn modelId="{A44075E9-218B-4641-9E3E-52B4B70026F8}" type="presParOf" srcId="{D319F1DC-09B3-42DC-9D55-BB237CEB2157}" destId="{9DE12138-7A5A-46E8-AEDE-94395C1BA266}" srcOrd="0" destOrd="0" presId="urn:microsoft.com/office/officeart/2005/8/layout/hierarchy3"/>
    <dgm:cxn modelId="{586186E9-CF96-4B1E-BC43-843A4CB67333}" type="presParOf" srcId="{9DE12138-7A5A-46E8-AEDE-94395C1BA266}" destId="{D20B7415-7445-4F8E-AF05-9A35E2FDB2F9}" srcOrd="0" destOrd="0" presId="urn:microsoft.com/office/officeart/2005/8/layout/hierarchy3"/>
    <dgm:cxn modelId="{4019F9AE-0C05-4E9C-B7D2-A9A4271D2161}" type="presParOf" srcId="{D20B7415-7445-4F8E-AF05-9A35E2FDB2F9}" destId="{FAA2BA72-57E8-4CB7-A8D2-36EFFAB84AEA}" srcOrd="0" destOrd="0" presId="urn:microsoft.com/office/officeart/2005/8/layout/hierarchy3"/>
    <dgm:cxn modelId="{6D7005A3-82DB-42C1-8FF5-8824A6286C36}" type="presParOf" srcId="{D20B7415-7445-4F8E-AF05-9A35E2FDB2F9}" destId="{EF1D9C75-8089-4065-8EAC-57972D89A16A}" srcOrd="1" destOrd="0" presId="urn:microsoft.com/office/officeart/2005/8/layout/hierarchy3"/>
    <dgm:cxn modelId="{C53EA43B-1AE1-456E-A75C-A58D8B5BC56F}" type="presParOf" srcId="{9DE12138-7A5A-46E8-AEDE-94395C1BA266}" destId="{B1F7183F-529A-4F34-8C03-A5E26ADCF584}" srcOrd="1" destOrd="0" presId="urn:microsoft.com/office/officeart/2005/8/layout/hierarchy3"/>
    <dgm:cxn modelId="{A79E89B6-01CB-4240-B22C-2CAF0F9B0D4F}" type="presParOf" srcId="{B1F7183F-529A-4F34-8C03-A5E26ADCF584}" destId="{42AAD004-D68D-4525-90D9-D7282069BC8A}" srcOrd="0" destOrd="0" presId="urn:microsoft.com/office/officeart/2005/8/layout/hierarchy3"/>
    <dgm:cxn modelId="{28A9E244-2E04-455D-8D07-0107F37016BE}" type="presParOf" srcId="{B1F7183F-529A-4F34-8C03-A5E26ADCF584}" destId="{E5DD589A-A2A9-44D6-ABC9-2C3DC8462D58}" srcOrd="1" destOrd="0" presId="urn:microsoft.com/office/officeart/2005/8/layout/hierarchy3"/>
    <dgm:cxn modelId="{1F81E14C-2950-493B-A7BE-522A6B23CD91}" type="presParOf" srcId="{B1F7183F-529A-4F34-8C03-A5E26ADCF584}" destId="{3AAEB22E-5703-4936-BBE4-06491B551D77}" srcOrd="2" destOrd="0" presId="urn:microsoft.com/office/officeart/2005/8/layout/hierarchy3"/>
    <dgm:cxn modelId="{E9130D45-44B7-4795-8BFA-99CBA708A265}" type="presParOf" srcId="{B1F7183F-529A-4F34-8C03-A5E26ADCF584}" destId="{21BA2B3C-81DC-4735-9254-EF4A85336D68}" srcOrd="3" destOrd="0" presId="urn:microsoft.com/office/officeart/2005/8/layout/hierarchy3"/>
    <dgm:cxn modelId="{BC6C2A7D-1573-4A24-9EE2-E3B759DD3735}" type="presParOf" srcId="{D319F1DC-09B3-42DC-9D55-BB237CEB2157}" destId="{0EA35EF3-0836-49B0-AC50-27F2DA98039E}" srcOrd="1" destOrd="0" presId="urn:microsoft.com/office/officeart/2005/8/layout/hierarchy3"/>
    <dgm:cxn modelId="{4DDCB778-42F8-427C-8F5C-61D1B891B2D1}" type="presParOf" srcId="{0EA35EF3-0836-49B0-AC50-27F2DA98039E}" destId="{DFCE3F06-C177-48C2-AF3E-45527B5013CA}" srcOrd="0" destOrd="0" presId="urn:microsoft.com/office/officeart/2005/8/layout/hierarchy3"/>
    <dgm:cxn modelId="{40770E4B-A4CB-4972-8A6C-231125A7E19E}" type="presParOf" srcId="{DFCE3F06-C177-48C2-AF3E-45527B5013CA}" destId="{B6FA1E75-1743-40D8-8A2A-FB0EA8B797F8}" srcOrd="0" destOrd="0" presId="urn:microsoft.com/office/officeart/2005/8/layout/hierarchy3"/>
    <dgm:cxn modelId="{CC3E30EA-DAD8-4368-97CF-FD7B39825A2E}" type="presParOf" srcId="{DFCE3F06-C177-48C2-AF3E-45527B5013CA}" destId="{B32F8329-1C1F-40DF-A749-EA4290B6B816}" srcOrd="1" destOrd="0" presId="urn:microsoft.com/office/officeart/2005/8/layout/hierarchy3"/>
    <dgm:cxn modelId="{05E783D6-B056-4A67-84DB-C6D0B0F9C664}" type="presParOf" srcId="{0EA35EF3-0836-49B0-AC50-27F2DA98039E}" destId="{8803CAB7-C459-488F-8A78-D14CF27401CB}" srcOrd="1" destOrd="0" presId="urn:microsoft.com/office/officeart/2005/8/layout/hierarchy3"/>
    <dgm:cxn modelId="{DD6D1D2B-B263-4934-8FC9-E465F42F7841}" type="presParOf" srcId="{8803CAB7-C459-488F-8A78-D14CF27401CB}" destId="{CED2F893-2DC0-42DF-B77A-E4C6C6054E03}" srcOrd="0" destOrd="0" presId="urn:microsoft.com/office/officeart/2005/8/layout/hierarchy3"/>
    <dgm:cxn modelId="{46A0DA9C-DFA8-4CAB-99CB-B09470B229F3}" type="presParOf" srcId="{8803CAB7-C459-488F-8A78-D14CF27401CB}" destId="{E063C8EE-DF57-41CD-9DE3-8AE50343A48E}" srcOrd="1" destOrd="0" presId="urn:microsoft.com/office/officeart/2005/8/layout/hierarchy3"/>
    <dgm:cxn modelId="{1713DF15-0010-4C14-84DA-931643F104C1}" type="presParOf" srcId="{8803CAB7-C459-488F-8A78-D14CF27401CB}" destId="{C5379755-434D-4DA6-8BAC-13F4F757928F}" srcOrd="2" destOrd="0" presId="urn:microsoft.com/office/officeart/2005/8/layout/hierarchy3"/>
    <dgm:cxn modelId="{DBD753EE-C2C3-450E-AC31-18912CD8DFFF}" type="presParOf" srcId="{8803CAB7-C459-488F-8A78-D14CF27401CB}" destId="{7ABB49E3-6D18-4431-8CB2-C3D3E32B0A58}" srcOrd="3" destOrd="0" presId="urn:microsoft.com/office/officeart/2005/8/layout/hierarchy3"/>
    <dgm:cxn modelId="{4A1F9265-7922-48E4-A299-FA11BA969CEA}" type="presParOf" srcId="{D319F1DC-09B3-42DC-9D55-BB237CEB2157}" destId="{07EEC230-EC7D-44B7-90A9-86705D365590}" srcOrd="2" destOrd="0" presId="urn:microsoft.com/office/officeart/2005/8/layout/hierarchy3"/>
    <dgm:cxn modelId="{56F31CDE-1391-4639-AE97-D70B2CB9F8CD}" type="presParOf" srcId="{07EEC230-EC7D-44B7-90A9-86705D365590}" destId="{DDDFE593-EE76-42E1-9384-2D01C534A10B}" srcOrd="0" destOrd="0" presId="urn:microsoft.com/office/officeart/2005/8/layout/hierarchy3"/>
    <dgm:cxn modelId="{430BB2C9-5218-47D7-92DD-A45636A59377}" type="presParOf" srcId="{DDDFE593-EE76-42E1-9384-2D01C534A10B}" destId="{9416BF3A-DDA9-4D63-82BF-1411357EA60B}" srcOrd="0" destOrd="0" presId="urn:microsoft.com/office/officeart/2005/8/layout/hierarchy3"/>
    <dgm:cxn modelId="{4769BBAC-211D-44FB-BF6F-A45C60267C26}" type="presParOf" srcId="{DDDFE593-EE76-42E1-9384-2D01C534A10B}" destId="{59CE1606-AE5D-4B44-B5CC-D37A61688A28}" srcOrd="1" destOrd="0" presId="urn:microsoft.com/office/officeart/2005/8/layout/hierarchy3"/>
    <dgm:cxn modelId="{1014D205-BF09-407B-971B-92A14AFDAB40}" type="presParOf" srcId="{07EEC230-EC7D-44B7-90A9-86705D365590}" destId="{60D95454-E554-48EB-9FB0-2774641CAF1C}" srcOrd="1" destOrd="0" presId="urn:microsoft.com/office/officeart/2005/8/layout/hierarchy3"/>
    <dgm:cxn modelId="{0379DCCE-C49F-4485-8207-7FCE357D6BDA}" type="presParOf" srcId="{60D95454-E554-48EB-9FB0-2774641CAF1C}" destId="{A2F74F1D-E5D2-4288-AD68-2FA52CF530BD}" srcOrd="0" destOrd="0" presId="urn:microsoft.com/office/officeart/2005/8/layout/hierarchy3"/>
    <dgm:cxn modelId="{91320FC3-CD46-4B62-9625-BB34E6224A02}" type="presParOf" srcId="{60D95454-E554-48EB-9FB0-2774641CAF1C}" destId="{B1926337-D2DA-41FE-AD86-30D128FB505C}" srcOrd="1" destOrd="0" presId="urn:microsoft.com/office/officeart/2005/8/layout/hierarchy3"/>
    <dgm:cxn modelId="{EB9BADB7-2F09-4CB2-A2C8-3516C95EE604}" type="presParOf" srcId="{60D95454-E554-48EB-9FB0-2774641CAF1C}" destId="{595A7689-9D51-41A7-AA67-A368260BF8EA}" srcOrd="2" destOrd="0" presId="urn:microsoft.com/office/officeart/2005/8/layout/hierarchy3"/>
    <dgm:cxn modelId="{92970354-4A76-4555-AF2A-FD6440D2320F}" type="presParOf" srcId="{60D95454-E554-48EB-9FB0-2774641CAF1C}" destId="{F801D109-3399-486F-909E-6AF74071A92C}" srcOrd="3" destOrd="0" presId="urn:microsoft.com/office/officeart/2005/8/layout/hierarchy3"/>
    <dgm:cxn modelId="{D76573DD-B182-42C2-96F6-85AD5B3E806B}" type="presParOf" srcId="{D319F1DC-09B3-42DC-9D55-BB237CEB2157}" destId="{4E2E2E7F-CBBF-4C6B-9163-83D43662783F}" srcOrd="3" destOrd="0" presId="urn:microsoft.com/office/officeart/2005/8/layout/hierarchy3"/>
    <dgm:cxn modelId="{C9FAB02D-7FA7-4DF9-ABC5-3E8CE96D1683}" type="presParOf" srcId="{4E2E2E7F-CBBF-4C6B-9163-83D43662783F}" destId="{499740B3-903F-4959-A20A-F8EDAE831C3D}" srcOrd="0" destOrd="0" presId="urn:microsoft.com/office/officeart/2005/8/layout/hierarchy3"/>
    <dgm:cxn modelId="{B61C08A7-EBE8-4B59-A8FD-24B410FC216F}" type="presParOf" srcId="{499740B3-903F-4959-A20A-F8EDAE831C3D}" destId="{539E36B9-EAAC-4064-B4CE-F3CD2F392593}" srcOrd="0" destOrd="0" presId="urn:microsoft.com/office/officeart/2005/8/layout/hierarchy3"/>
    <dgm:cxn modelId="{F6D2A0B3-C951-40AF-AEAD-5D1F6B4C9BCD}" type="presParOf" srcId="{499740B3-903F-4959-A20A-F8EDAE831C3D}" destId="{7466D883-37E9-4E06-8DE8-78E2AC388D6B}" srcOrd="1" destOrd="0" presId="urn:microsoft.com/office/officeart/2005/8/layout/hierarchy3"/>
    <dgm:cxn modelId="{5A8035A1-865C-4EC6-881F-F6FAB342852F}" type="presParOf" srcId="{4E2E2E7F-CBBF-4C6B-9163-83D43662783F}" destId="{F7EFE74D-C1D5-46AF-B08A-592ECDBE9FE0}" srcOrd="1" destOrd="0" presId="urn:microsoft.com/office/officeart/2005/8/layout/hierarchy3"/>
    <dgm:cxn modelId="{CBC93973-ADA1-4CB4-A7E1-B19A61DBF323}" type="presParOf" srcId="{F7EFE74D-C1D5-46AF-B08A-592ECDBE9FE0}" destId="{DDAA41C1-C37B-4390-9B61-346B9919CEDD}" srcOrd="0" destOrd="0" presId="urn:microsoft.com/office/officeart/2005/8/layout/hierarchy3"/>
    <dgm:cxn modelId="{F305265C-E464-48F1-8B47-13042489E8FA}" type="presParOf" srcId="{F7EFE74D-C1D5-46AF-B08A-592ECDBE9FE0}" destId="{E1C3645B-BED8-4401-A711-9B333D22EFEC}" srcOrd="1" destOrd="0" presId="urn:microsoft.com/office/officeart/2005/8/layout/hierarchy3"/>
    <dgm:cxn modelId="{D9CC48B5-B1A7-4E3D-A9C2-06590D644C28}" type="presParOf" srcId="{F7EFE74D-C1D5-46AF-B08A-592ECDBE9FE0}" destId="{4BD644B2-E257-4F81-9B90-045CB4910AFE}" srcOrd="2" destOrd="0" presId="urn:microsoft.com/office/officeart/2005/8/layout/hierarchy3"/>
    <dgm:cxn modelId="{5FE0CF67-22EE-456D-ADF3-2D51680A7C15}" type="presParOf" srcId="{F7EFE74D-C1D5-46AF-B08A-592ECDBE9FE0}" destId="{5DEDB5F2-A45A-46F5-A31F-75D5790CEA52}"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74EE5CD8-078F-4590-BF9C-A341A294A016}">
      <dgm:prSet phldrT="[Text]" custT="1"/>
      <dgm:spPr>
        <a:solidFill>
          <a:schemeClr val="tx1">
            <a:lumMod val="65000"/>
            <a:lumOff val="35000"/>
          </a:schemeClr>
        </a:solidFill>
      </dgm:spPr>
      <dgm:t>
        <a:bodyPr/>
        <a:lstStyle/>
        <a:p>
          <a:r>
            <a:rPr lang="en-US" sz="1900" b="1" dirty="0">
              <a:solidFill>
                <a:schemeClr val="bg1"/>
              </a:solidFill>
              <a:effectLst>
                <a:outerShdw blurRad="38100" dist="38100" dir="2700000" algn="tl">
                  <a:srgbClr val="000000">
                    <a:alpha val="43137"/>
                  </a:srgbClr>
                </a:outerShdw>
              </a:effectLst>
            </a:rPr>
            <a:t>Respect for </a:t>
          </a:r>
          <a:r>
            <a:rPr lang="en-US" sz="19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Persons</a:t>
          </a:r>
        </a:p>
        <a:p>
          <a:endParaRPr lang="en-US" sz="1300" b="1" dirty="0">
            <a:solidFill>
              <a:schemeClr val="bg1"/>
            </a:solidFill>
            <a:effectLst>
              <a:outerShdw blurRad="38100" dist="38100" dir="2700000" algn="tl">
                <a:srgbClr val="000000">
                  <a:alpha val="43137"/>
                </a:srgbClr>
              </a:outerShdw>
            </a:effectLst>
          </a:endParaRPr>
        </a:p>
      </dgm:t>
    </dgm:pt>
    <dgm:pt modelId="{BB568D76-3363-43D3-B00C-3359A643216C}" type="parTrans" cxnId="{F40F9561-0D4C-44CF-91EF-A92B1DBDE44B}">
      <dgm:prSet/>
      <dgm:spPr/>
      <dgm:t>
        <a:bodyPr/>
        <a:lstStyle/>
        <a:p>
          <a:endParaRPr lang="en-US"/>
        </a:p>
      </dgm:t>
    </dgm:pt>
    <dgm:pt modelId="{CF9FB981-E6ED-4440-AC98-4E4E2ABA2C55}" type="sibTrans" cxnId="{F40F9561-0D4C-44CF-91EF-A92B1DBDE44B}">
      <dgm:prSet/>
      <dgm:spPr/>
      <dgm:t>
        <a:bodyPr/>
        <a:lstStyle/>
        <a:p>
          <a:endParaRPr lang="en-US"/>
        </a:p>
      </dgm:t>
    </dgm:pt>
    <dgm:pt modelId="{AA046201-5C4D-445E-BF0B-5C6D2B0A1945}">
      <dgm:prSet phldrT="[Text]" custT="1"/>
      <dgm:spPr>
        <a:solidFill>
          <a:schemeClr val="tx1">
            <a:lumMod val="65000"/>
            <a:lumOff val="35000"/>
          </a:schemeClr>
        </a:solidFill>
      </dgm:spPr>
      <dgm:t>
        <a:bodyPr/>
        <a:lstStyle/>
        <a:p>
          <a:r>
            <a:rPr lang="en-US" sz="19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Beneficence</a:t>
          </a:r>
        </a:p>
      </dgm:t>
    </dgm:pt>
    <dgm:pt modelId="{FE92FC33-5E0F-4302-9E80-A69E8ACDDE56}" type="parTrans" cxnId="{B8AF1086-D7BE-446F-9133-738B599E9A7D}">
      <dgm:prSet/>
      <dgm:spPr/>
      <dgm:t>
        <a:bodyPr/>
        <a:lstStyle/>
        <a:p>
          <a:endParaRPr lang="en-US"/>
        </a:p>
      </dgm:t>
    </dgm:pt>
    <dgm:pt modelId="{40767EFF-7D52-4469-ACEE-7D28E67337E2}" type="sibTrans" cxnId="{B8AF1086-D7BE-446F-9133-738B599E9A7D}">
      <dgm:prSet/>
      <dgm:spPr/>
      <dgm:t>
        <a:bodyPr/>
        <a:lstStyle/>
        <a:p>
          <a:endParaRPr lang="en-US"/>
        </a:p>
      </dgm:t>
    </dgm:pt>
    <dgm:pt modelId="{D1776C8F-2B10-4075-8DF7-7F65AB725ED5}">
      <dgm:prSet phldrT="[Text]" custT="1"/>
      <dgm:spPr>
        <a:solidFill>
          <a:schemeClr val="tx1">
            <a:lumMod val="65000"/>
            <a:lumOff val="35000"/>
          </a:schemeClr>
        </a:solidFill>
      </dgm:spPr>
      <dgm:t>
        <a:bodyPr/>
        <a:lstStyle/>
        <a:p>
          <a:r>
            <a:rPr lang="en-US" sz="19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Justice</a:t>
          </a:r>
        </a:p>
      </dgm:t>
    </dgm:pt>
    <dgm:pt modelId="{7291E740-3E17-41B3-99D3-1D67AE37CC3F}" type="parTrans" cxnId="{7077B78D-FCDC-4519-8416-DC357ACD5043}">
      <dgm:prSet/>
      <dgm:spPr/>
      <dgm:t>
        <a:bodyPr/>
        <a:lstStyle/>
        <a:p>
          <a:endParaRPr lang="en-US"/>
        </a:p>
      </dgm:t>
    </dgm:pt>
    <dgm:pt modelId="{88B75C29-8054-417D-BCE3-878A55118F6D}" type="sibTrans" cxnId="{7077B78D-FCDC-4519-8416-DC357ACD5043}">
      <dgm:prSet/>
      <dgm:spPr/>
      <dgm:t>
        <a:bodyPr/>
        <a:lstStyle/>
        <a:p>
          <a:endParaRPr lang="en-US"/>
        </a:p>
      </dgm:t>
    </dgm:pt>
    <dgm:pt modelId="{6BE4E373-0656-4EDC-821E-BE09C952B1F6}">
      <dgm:prSet phldrT="[Text]" custT="1"/>
      <dgm:spPr>
        <a:solidFill>
          <a:schemeClr val="accent1">
            <a:alpha val="15000"/>
          </a:schemeClr>
        </a:solidFill>
      </dgm:spPr>
      <dgm:t>
        <a:bodyPr/>
        <a:lstStyle/>
        <a:p>
          <a:r>
            <a:rPr lang="en-US" sz="1400" b="0" dirty="0">
              <a:latin typeface="Calibri" panose="020F0502020204030204" pitchFamily="34" charset="0"/>
            </a:rPr>
            <a:t>Selection of subjects is fair </a:t>
          </a:r>
          <a:r>
            <a:rPr lang="en-US" sz="1400" b="0" dirty="0">
              <a:latin typeface="Arial" panose="020B0604020202020204" pitchFamily="34" charset="0"/>
              <a:cs typeface="Arial" panose="020B0604020202020204" pitchFamily="34" charset="0"/>
            </a:rPr>
            <a:t>and</a:t>
          </a:r>
          <a:r>
            <a:rPr lang="en-US" sz="1400" b="0" dirty="0">
              <a:latin typeface="Calibri" panose="020F0502020204030204" pitchFamily="34" charset="0"/>
            </a:rPr>
            <a:t> equitable</a:t>
          </a:r>
          <a:endParaRPr lang="en-US" sz="1400" b="0" dirty="0">
            <a:solidFill>
              <a:schemeClr val="bg1"/>
            </a:solidFill>
            <a:effectLst>
              <a:outerShdw blurRad="38100" dist="38100" dir="2700000" algn="tl">
                <a:srgbClr val="000000">
                  <a:alpha val="43137"/>
                </a:srgbClr>
              </a:outerShdw>
            </a:effectLst>
            <a:latin typeface="Calibri" panose="020F0502020204030204" pitchFamily="34" charset="0"/>
          </a:endParaRPr>
        </a:p>
      </dgm:t>
    </dgm:pt>
    <dgm:pt modelId="{34218063-BF94-4304-99BD-B3F7BA4D3C8F}" type="parTrans" cxnId="{119690D4-400B-468B-8BA0-5C9C9E2AFEAF}">
      <dgm:prSet/>
      <dgm:spPr/>
      <dgm:t>
        <a:bodyPr/>
        <a:lstStyle/>
        <a:p>
          <a:endParaRPr lang="en-US"/>
        </a:p>
      </dgm:t>
    </dgm:pt>
    <dgm:pt modelId="{E17B9BF1-2948-497F-8EC7-3BF734D839DB}" type="sibTrans" cxnId="{119690D4-400B-468B-8BA0-5C9C9E2AFEAF}">
      <dgm:prSet/>
      <dgm:spPr/>
      <dgm:t>
        <a:bodyPr/>
        <a:lstStyle/>
        <a:p>
          <a:endParaRPr lang="en-US"/>
        </a:p>
      </dgm:t>
    </dgm:pt>
    <dgm:pt modelId="{5A8F723F-60B8-4FFF-AB9C-25A1A6A59B92}">
      <dgm:prSet phldrT="[Text]" custT="1"/>
      <dgm:spPr>
        <a:solidFill>
          <a:schemeClr val="accent1">
            <a:alpha val="15000"/>
          </a:scheme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baseline="0" dirty="0">
              <a:solidFill>
                <a:schemeClr val="tx1"/>
              </a:solidFill>
              <a:latin typeface="Calibri" panose="020F0502020204030204" pitchFamily="34" charset="0"/>
            </a:rPr>
            <a:t>Risks are  minimized</a:t>
          </a:r>
          <a:endParaRPr lang="en-US" sz="1400" b="0" baseline="0" dirty="0">
            <a:solidFill>
              <a:schemeClr val="tx1"/>
            </a:solidFill>
            <a:effectLst>
              <a:outerShdw blurRad="38100" dist="38100" dir="2700000" algn="tl">
                <a:srgbClr val="000000">
                  <a:alpha val="43137"/>
                </a:srgbClr>
              </a:outerShdw>
            </a:effectLst>
            <a:latin typeface="Calibri" panose="020F0502020204030204" pitchFamily="34" charset="0"/>
          </a:endParaRPr>
        </a:p>
      </dgm:t>
    </dgm:pt>
    <dgm:pt modelId="{11297E94-8679-4E92-8844-D44445091E15}" type="parTrans" cxnId="{AA9DEED2-983B-43AF-BDE6-D9FA9C13A34F}">
      <dgm:prSet/>
      <dgm:spPr/>
      <dgm:t>
        <a:bodyPr/>
        <a:lstStyle/>
        <a:p>
          <a:endParaRPr lang="en-US"/>
        </a:p>
      </dgm:t>
    </dgm:pt>
    <dgm:pt modelId="{3526D66A-A8DC-4E03-A109-7C24DCFD07E9}" type="sibTrans" cxnId="{AA9DEED2-983B-43AF-BDE6-D9FA9C13A34F}">
      <dgm:prSet/>
      <dgm:spPr/>
      <dgm:t>
        <a:bodyPr/>
        <a:lstStyle/>
        <a:p>
          <a:endParaRPr lang="en-US"/>
        </a:p>
      </dgm:t>
    </dgm:pt>
    <dgm:pt modelId="{CA533023-1729-452E-B7F5-E2D337A5A54E}">
      <dgm:prSet phldrT="[Text]" custT="1"/>
      <dgm:spPr>
        <a:solidFill>
          <a:schemeClr val="accent1">
            <a:alpha val="15000"/>
          </a:schemeClr>
        </a:solidFill>
      </dgm:spPr>
      <dgm:t>
        <a:bodyPr/>
        <a:lstStyle/>
        <a:p>
          <a:pPr marL="0" indent="0"/>
          <a:r>
            <a:rPr lang="en-US" sz="1400" b="0" dirty="0">
              <a:ln>
                <a:noFill/>
              </a:ln>
              <a:solidFill>
                <a:schemeClr val="tx1"/>
              </a:solidFill>
              <a:effectLst/>
              <a:latin typeface="Calibri" panose="020F0502020204030204" pitchFamily="34" charset="0"/>
            </a:rPr>
            <a:t>Informed Consent will be sought for each prospective subject</a:t>
          </a:r>
        </a:p>
      </dgm:t>
    </dgm:pt>
    <dgm:pt modelId="{9F1B9210-DAB0-46FD-8C1E-1994F5BC3F74}" type="parTrans" cxnId="{964975B6-9C0D-44A9-B903-4B0161AEECEC}">
      <dgm:prSet/>
      <dgm:spPr/>
      <dgm:t>
        <a:bodyPr/>
        <a:lstStyle/>
        <a:p>
          <a:endParaRPr lang="en-US"/>
        </a:p>
      </dgm:t>
    </dgm:pt>
    <dgm:pt modelId="{AC3174AE-9521-4011-A65C-8103FC3460D7}" type="sibTrans" cxnId="{964975B6-9C0D-44A9-B903-4B0161AEECEC}">
      <dgm:prSet/>
      <dgm:spPr/>
      <dgm:t>
        <a:bodyPr/>
        <a:lstStyle/>
        <a:p>
          <a:endParaRPr lang="en-US"/>
        </a:p>
      </dgm:t>
    </dgm:pt>
    <dgm:pt modelId="{BC1479DE-CF37-47BB-BF34-9663EA0EA6C1}">
      <dgm:prSet phldrT="[Text]" custT="1"/>
      <dgm:spPr>
        <a:solidFill>
          <a:schemeClr val="accent1">
            <a:alpha val="15000"/>
          </a:schemeClr>
        </a:solidFill>
      </dgm:spPr>
      <dgm:t>
        <a:bodyPr/>
        <a:lstStyle/>
        <a:p>
          <a:pPr marL="0" indent="0"/>
          <a:r>
            <a:rPr lang="en-US" sz="1400" b="0" dirty="0">
              <a:ln>
                <a:noFill/>
              </a:ln>
              <a:solidFill>
                <a:schemeClr val="tx1"/>
              </a:solidFill>
              <a:effectLst/>
              <a:latin typeface="Calibri" panose="020F0502020204030204" pitchFamily="34" charset="0"/>
            </a:rPr>
            <a:t>Informed Consent </a:t>
          </a:r>
          <a:r>
            <a:rPr lang="en-US" sz="1400" b="0" dirty="0">
              <a:ln>
                <a:noFill/>
              </a:ln>
              <a:solidFill>
                <a:schemeClr val="tx1"/>
              </a:solidFill>
              <a:effectLst/>
              <a:latin typeface="Arial" panose="020B0604020202020204" pitchFamily="34" charset="0"/>
              <a:cs typeface="Arial" panose="020B0604020202020204" pitchFamily="34" charset="0"/>
            </a:rPr>
            <a:t>will</a:t>
          </a:r>
          <a:r>
            <a:rPr lang="en-US" sz="1400" b="0" dirty="0">
              <a:ln>
                <a:noFill/>
              </a:ln>
              <a:solidFill>
                <a:schemeClr val="tx1"/>
              </a:solidFill>
              <a:effectLst/>
              <a:latin typeface="Calibri" panose="020F0502020204030204" pitchFamily="34" charset="0"/>
            </a:rPr>
            <a:t> be documented</a:t>
          </a:r>
        </a:p>
      </dgm:t>
    </dgm:pt>
    <dgm:pt modelId="{405BE400-7157-42B2-8830-E70FCFE47FEC}" type="parTrans" cxnId="{A56BBEFB-4AA7-43C7-9138-843564400150}">
      <dgm:prSet/>
      <dgm:spPr/>
      <dgm:t>
        <a:bodyPr/>
        <a:lstStyle/>
        <a:p>
          <a:endParaRPr lang="en-US"/>
        </a:p>
      </dgm:t>
    </dgm:pt>
    <dgm:pt modelId="{8F360873-FB46-44AD-860C-59B98F949DE1}" type="sibTrans" cxnId="{A56BBEFB-4AA7-43C7-9138-843564400150}">
      <dgm:prSet/>
      <dgm:spPr/>
      <dgm:t>
        <a:bodyPr/>
        <a:lstStyle/>
        <a:p>
          <a:endParaRPr lang="en-US"/>
        </a:p>
      </dgm:t>
    </dgm:pt>
    <dgm:pt modelId="{B8E62C37-10B4-4EA6-81B3-A89D851766B7}">
      <dgm:prSet phldrT="[Text]" custT="1"/>
      <dgm:spPr>
        <a:solidFill>
          <a:schemeClr val="accent1">
            <a:alpha val="15000"/>
          </a:schemeClr>
        </a:solidFill>
      </dgm:spPr>
      <dgm:t>
        <a:bodyPr/>
        <a:lstStyle/>
        <a:p>
          <a:pPr marL="0" indent="0"/>
          <a:r>
            <a:rPr lang="en-US" sz="1400" b="0" dirty="0">
              <a:ln>
                <a:noFill/>
              </a:ln>
              <a:solidFill>
                <a:schemeClr val="tx1"/>
              </a:solidFill>
              <a:effectLst/>
              <a:latin typeface="Calibri" panose="020F0502020204030204" pitchFamily="34" charset="0"/>
            </a:rPr>
            <a:t>Research plan adequately protects the privacy of subjects and maintains confidentiality of their data </a:t>
          </a:r>
        </a:p>
      </dgm:t>
    </dgm:pt>
    <dgm:pt modelId="{5667A3AC-F70D-472D-8E2D-5879564783CE}" type="parTrans" cxnId="{42E3F7DE-E870-41C4-A0B8-6DB2CAE6D295}">
      <dgm:prSet/>
      <dgm:spPr/>
      <dgm:t>
        <a:bodyPr/>
        <a:lstStyle/>
        <a:p>
          <a:endParaRPr lang="en-US"/>
        </a:p>
      </dgm:t>
    </dgm:pt>
    <dgm:pt modelId="{3A28E20B-85E1-4997-A9C3-A022C03241C7}" type="sibTrans" cxnId="{42E3F7DE-E870-41C4-A0B8-6DB2CAE6D295}">
      <dgm:prSet/>
      <dgm:spPr/>
      <dgm:t>
        <a:bodyPr/>
        <a:lstStyle/>
        <a:p>
          <a:endParaRPr lang="en-US"/>
        </a:p>
      </dgm:t>
    </dgm:pt>
    <dgm:pt modelId="{1ADD820D-1D89-4C6C-851B-1F052EC5F7FF}">
      <dgm:prSet phldrT="[Text]" custT="1"/>
      <dgm:spPr>
        <a:solidFill>
          <a:schemeClr val="accent1">
            <a:alpha val="15000"/>
          </a:scheme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baseline="0" dirty="0">
              <a:solidFill>
                <a:schemeClr val="tx1"/>
              </a:solidFill>
              <a:effectLst/>
              <a:latin typeface="Calibri" panose="020F0502020204030204" pitchFamily="34" charset="0"/>
            </a:rPr>
            <a:t>Research plan adequately provides for monitoring the data collected to ensure safety of subjects</a:t>
          </a:r>
        </a:p>
      </dgm:t>
    </dgm:pt>
    <dgm:pt modelId="{E41C6A88-ACAE-495D-93BC-D244EB5B4E44}" type="parTrans" cxnId="{3C632EC1-CDAD-40C4-AE90-2D3FD050E3AF}">
      <dgm:prSet/>
      <dgm:spPr/>
      <dgm:t>
        <a:bodyPr/>
        <a:lstStyle/>
        <a:p>
          <a:endParaRPr lang="en-US"/>
        </a:p>
      </dgm:t>
    </dgm:pt>
    <dgm:pt modelId="{799AE283-22B9-4EE1-94CE-9F561D70CC6E}" type="sibTrans" cxnId="{3C632EC1-CDAD-40C4-AE90-2D3FD050E3AF}">
      <dgm:prSet/>
      <dgm:spPr/>
      <dgm:t>
        <a:bodyPr/>
        <a:lstStyle/>
        <a:p>
          <a:endParaRPr lang="en-US"/>
        </a:p>
      </dgm:t>
    </dgm:pt>
    <dgm:pt modelId="{E24743F1-08EE-462F-9641-14EE5026AB0E}">
      <dgm:prSet phldrT="[Text]" custT="1"/>
      <dgm:spPr>
        <a:solidFill>
          <a:schemeClr val="accent1">
            <a:alpha val="15000"/>
          </a:scheme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baseline="0" dirty="0">
              <a:solidFill>
                <a:schemeClr val="tx1"/>
              </a:solidFill>
              <a:effectLst/>
              <a:latin typeface="Calibri" panose="020F0502020204030204" pitchFamily="34" charset="0"/>
            </a:rPr>
            <a:t>When some or all of the subjects are likely to be vulnerable to coercion or undue influence (</a:t>
          </a:r>
          <a:r>
            <a:rPr lang="en-US" sz="1400" b="0" baseline="0" dirty="0" err="1">
              <a:solidFill>
                <a:schemeClr val="tx1"/>
              </a:solidFill>
              <a:effectLst/>
              <a:latin typeface="Calibri" panose="020F0502020204030204" pitchFamily="34" charset="0"/>
            </a:rPr>
            <a:t>i.e</a:t>
          </a:r>
          <a:r>
            <a:rPr lang="en-US" sz="1400" b="0" baseline="0" dirty="0">
              <a:solidFill>
                <a:schemeClr val="tx1"/>
              </a:solidFill>
              <a:effectLst/>
              <a:latin typeface="Calibri" panose="020F0502020204030204" pitchFamily="34" charset="0"/>
            </a:rPr>
            <a:t>, children and prisoners), additional safeguards need to be included in the protocol to protect the rights and welfare of these subjects</a:t>
          </a:r>
        </a:p>
      </dgm:t>
    </dgm:pt>
    <dgm:pt modelId="{C1561017-664A-4782-A383-30E89A27FBA0}" type="parTrans" cxnId="{1A1EC70D-A746-413F-9B77-43F83FC4AD60}">
      <dgm:prSet/>
      <dgm:spPr/>
      <dgm:t>
        <a:bodyPr/>
        <a:lstStyle/>
        <a:p>
          <a:endParaRPr lang="en-US"/>
        </a:p>
      </dgm:t>
    </dgm:pt>
    <dgm:pt modelId="{8D675E14-BE10-4E36-9444-E0D5BB7BA381}" type="sibTrans" cxnId="{1A1EC70D-A746-413F-9B77-43F83FC4AD60}">
      <dgm:prSet/>
      <dgm:spPr/>
      <dgm:t>
        <a:bodyPr/>
        <a:lstStyle/>
        <a:p>
          <a:endParaRPr lang="en-US"/>
        </a:p>
      </dgm:t>
    </dgm:pt>
    <dgm:pt modelId="{6F71698B-37EB-4EE0-8C37-D7C5A3CFA614}">
      <dgm:prSet phldrT="[Text]" custT="1"/>
      <dgm:spPr>
        <a:solidFill>
          <a:schemeClr val="accent1">
            <a:alpha val="15000"/>
          </a:scheme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baseline="0" dirty="0">
              <a:solidFill>
                <a:schemeClr val="tx1"/>
              </a:solidFill>
              <a:effectLst/>
              <a:latin typeface="Calibri" panose="020F0502020204030204" pitchFamily="34" charset="0"/>
            </a:rPr>
            <a:t>Risks are reasonable in </a:t>
          </a:r>
          <a:r>
            <a:rPr lang="en-US" sz="1400" b="0" baseline="0" dirty="0">
              <a:solidFill>
                <a:schemeClr val="tx1"/>
              </a:solidFill>
              <a:effectLst/>
              <a:latin typeface="Arial" panose="020B0604020202020204" pitchFamily="34" charset="0"/>
              <a:cs typeface="Arial" panose="020B0604020202020204" pitchFamily="34" charset="0"/>
            </a:rPr>
            <a:t>relation</a:t>
          </a:r>
          <a:r>
            <a:rPr lang="en-US" sz="1400" b="0" baseline="0" dirty="0">
              <a:solidFill>
                <a:schemeClr val="tx1"/>
              </a:solidFill>
              <a:effectLst/>
              <a:latin typeface="Calibri" panose="020F0502020204030204" pitchFamily="34" charset="0"/>
            </a:rPr>
            <a:t> to benefits</a:t>
          </a:r>
          <a:endParaRPr lang="en-US" sz="1400" b="0" baseline="0" dirty="0">
            <a:solidFill>
              <a:schemeClr val="tx1"/>
            </a:solidFill>
            <a:effectLst>
              <a:outerShdw blurRad="38100" dist="38100" dir="2700000" algn="tl">
                <a:srgbClr val="000000">
                  <a:alpha val="43137"/>
                </a:srgbClr>
              </a:outerShdw>
            </a:effectLst>
            <a:latin typeface="Calibri" panose="020F0502020204030204" pitchFamily="34" charset="0"/>
          </a:endParaRPr>
        </a:p>
      </dgm:t>
    </dgm:pt>
    <dgm:pt modelId="{D04904FF-3CFE-47B5-BC41-7BFFABA3E5F2}" type="parTrans" cxnId="{3940255C-1A8A-4BF7-8E95-7DE2480D70AE}">
      <dgm:prSet/>
      <dgm:spPr/>
      <dgm:t>
        <a:bodyPr/>
        <a:lstStyle/>
        <a:p>
          <a:endParaRPr lang="en-US"/>
        </a:p>
      </dgm:t>
    </dgm:pt>
    <dgm:pt modelId="{EAF40C0E-9F20-467B-A074-B894C05A6E4E}" type="sibTrans" cxnId="{3940255C-1A8A-4BF7-8E95-7DE2480D70AE}">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pt>
    <dgm:pt modelId="{C4407577-18A2-46E0-8805-2838042EB67A}" type="pres">
      <dgm:prSet presAssocID="{74EE5CD8-078F-4590-BF9C-A341A294A016}" presName="linNode" presStyleCnt="0"/>
      <dgm:spPr/>
    </dgm:pt>
    <dgm:pt modelId="{7E429971-BC57-430F-BB25-C0574E5E39E3}" type="pres">
      <dgm:prSet presAssocID="{74EE5CD8-078F-4590-BF9C-A341A294A016}" presName="parentText" presStyleLbl="node1" presStyleIdx="0" presStyleCnt="3" custScaleX="72442" custScaleY="78978" custLinFactNeighborX="-11609" custLinFactNeighborY="-4862">
        <dgm:presLayoutVars>
          <dgm:chMax val="1"/>
          <dgm:bulletEnabled val="1"/>
        </dgm:presLayoutVars>
      </dgm:prSet>
      <dgm:spPr>
        <a:prstGeom prst="roundRect">
          <a:avLst/>
        </a:prstGeom>
      </dgm:spPr>
    </dgm:pt>
    <dgm:pt modelId="{D54B1729-BC98-42C1-9C6C-D65DCBA4358F}" type="pres">
      <dgm:prSet presAssocID="{74EE5CD8-078F-4590-BF9C-A341A294A016}" presName="descendantText" presStyleLbl="alignAccFollowNode1" presStyleIdx="0" presStyleCnt="3" custScaleX="114309" custScaleY="117506" custLinFactNeighborX="7030">
        <dgm:presLayoutVars>
          <dgm:bulletEnabled val="1"/>
        </dgm:presLayoutVars>
      </dgm:prSet>
      <dgm:spPr>
        <a:prstGeom prst="roundRect">
          <a:avLst/>
        </a:prstGeom>
      </dgm:spPr>
    </dgm:pt>
    <dgm:pt modelId="{AB8574CC-D4F2-4555-AEE3-F4EE58B11D03}" type="pres">
      <dgm:prSet presAssocID="{CF9FB981-E6ED-4440-AC98-4E4E2ABA2C55}" presName="sp" presStyleCnt="0"/>
      <dgm:spPr/>
    </dgm:pt>
    <dgm:pt modelId="{85B8F607-FDD8-476A-ADBE-E1250824F294}" type="pres">
      <dgm:prSet presAssocID="{AA046201-5C4D-445E-BF0B-5C6D2B0A1945}" presName="linNode" presStyleCnt="0"/>
      <dgm:spPr/>
    </dgm:pt>
    <dgm:pt modelId="{C04276DC-EE64-470A-B8BC-09067B8045FA}" type="pres">
      <dgm:prSet presAssocID="{AA046201-5C4D-445E-BF0B-5C6D2B0A1945}" presName="parentText" presStyleLbl="node1" presStyleIdx="1" presStyleCnt="3" custScaleX="156057" custScaleY="77694">
        <dgm:presLayoutVars>
          <dgm:chMax val="1"/>
          <dgm:bulletEnabled val="1"/>
        </dgm:presLayoutVars>
      </dgm:prSet>
      <dgm:spPr>
        <a:prstGeom prst="roundRect">
          <a:avLst/>
        </a:prstGeom>
      </dgm:spPr>
    </dgm:pt>
    <dgm:pt modelId="{B37A5355-225B-4C6F-AED7-6C620F99EECC}" type="pres">
      <dgm:prSet presAssocID="{AA046201-5C4D-445E-BF0B-5C6D2B0A1945}" presName="descendantText" presStyleLbl="alignAccFollowNode1" presStyleIdx="1" presStyleCnt="3" custScaleX="236027" custScaleY="136624" custLinFactNeighborX="1535" custLinFactNeighborY="498">
        <dgm:presLayoutVars>
          <dgm:bulletEnabled val="1"/>
        </dgm:presLayoutVars>
      </dgm:prSet>
      <dgm:spPr>
        <a:prstGeom prst="roundRect">
          <a:avLst/>
        </a:prstGeom>
      </dgm:spPr>
    </dgm:pt>
    <dgm:pt modelId="{5ACAA866-A8A8-4183-97B5-CEEAB1525C60}" type="pres">
      <dgm:prSet presAssocID="{40767EFF-7D52-4469-ACEE-7D28E67337E2}" presName="sp" presStyleCnt="0"/>
      <dgm:spPr/>
    </dgm:pt>
    <dgm:pt modelId="{477213BE-9E91-4950-8451-7F60796F47F4}" type="pres">
      <dgm:prSet presAssocID="{D1776C8F-2B10-4075-8DF7-7F65AB725ED5}" presName="linNode" presStyleCnt="0"/>
      <dgm:spPr/>
    </dgm:pt>
    <dgm:pt modelId="{F5034101-5B7D-4FE7-B47A-5A48CF39606B}" type="pres">
      <dgm:prSet presAssocID="{D1776C8F-2B10-4075-8DF7-7F65AB725ED5}" presName="parentText" presStyleLbl="node1" presStyleIdx="2" presStyleCnt="3" custScaleX="154986" custScaleY="82007" custLinFactNeighborX="-14230" custLinFactNeighborY="3996">
        <dgm:presLayoutVars>
          <dgm:chMax val="1"/>
          <dgm:bulletEnabled val="1"/>
        </dgm:presLayoutVars>
      </dgm:prSet>
      <dgm:spPr>
        <a:prstGeom prst="roundRect">
          <a:avLst/>
        </a:prstGeom>
      </dgm:spPr>
    </dgm:pt>
    <dgm:pt modelId="{C7C3E6FD-D83F-4BDA-907E-B5EE041DA931}" type="pres">
      <dgm:prSet presAssocID="{D1776C8F-2B10-4075-8DF7-7F65AB725ED5}" presName="descendantText" presStyleLbl="alignAccFollowNode1" presStyleIdx="2" presStyleCnt="3" custScaleX="235383" custScaleY="81902" custLinFactNeighborX="-762" custLinFactNeighborY="1063">
        <dgm:presLayoutVars>
          <dgm:bulletEnabled val="1"/>
        </dgm:presLayoutVars>
      </dgm:prSet>
      <dgm:spPr>
        <a:prstGeom prst="roundRect">
          <a:avLst/>
        </a:prstGeom>
      </dgm:spPr>
    </dgm:pt>
  </dgm:ptLst>
  <dgm:cxnLst>
    <dgm:cxn modelId="{6F284301-D1EE-42BE-A44C-174F86456483}" type="presOf" srcId="{5A8F723F-60B8-4FFF-AB9C-25A1A6A59B92}" destId="{B37A5355-225B-4C6F-AED7-6C620F99EECC}" srcOrd="0" destOrd="0" presId="urn:microsoft.com/office/officeart/2005/8/layout/vList5"/>
    <dgm:cxn modelId="{1A1EC70D-A746-413F-9B77-43F83FC4AD60}" srcId="{AA046201-5C4D-445E-BF0B-5C6D2B0A1945}" destId="{E24743F1-08EE-462F-9641-14EE5026AB0E}" srcOrd="3" destOrd="0" parTransId="{C1561017-664A-4782-A383-30E89A27FBA0}" sibTransId="{8D675E14-BE10-4E36-9444-E0D5BB7BA381}"/>
    <dgm:cxn modelId="{3940255C-1A8A-4BF7-8E95-7DE2480D70AE}" srcId="{AA046201-5C4D-445E-BF0B-5C6D2B0A1945}" destId="{6F71698B-37EB-4EE0-8C37-D7C5A3CFA614}" srcOrd="1" destOrd="0" parTransId="{D04904FF-3CFE-47B5-BC41-7BFFABA3E5F2}" sibTransId="{EAF40C0E-9F20-467B-A074-B894C05A6E4E}"/>
    <dgm:cxn modelId="{F40F9561-0D4C-44CF-91EF-A92B1DBDE44B}" srcId="{F6FEADD9-F67D-41F5-BA4C-3C84956E7F46}" destId="{74EE5CD8-078F-4590-BF9C-A341A294A016}" srcOrd="0" destOrd="0" parTransId="{BB568D76-3363-43D3-B00C-3359A643216C}" sibTransId="{CF9FB981-E6ED-4440-AC98-4E4E2ABA2C55}"/>
    <dgm:cxn modelId="{BD157C63-E288-43C9-8A4B-421F16B7949B}" type="presOf" srcId="{B8E62C37-10B4-4EA6-81B3-A89D851766B7}" destId="{D54B1729-BC98-42C1-9C6C-D65DCBA4358F}" srcOrd="0" destOrd="2" presId="urn:microsoft.com/office/officeart/2005/8/layout/vList5"/>
    <dgm:cxn modelId="{90B5F152-3635-4593-8C1F-CF2D59181C60}" type="presOf" srcId="{D1776C8F-2B10-4075-8DF7-7F65AB725ED5}" destId="{F5034101-5B7D-4FE7-B47A-5A48CF39606B}" srcOrd="0" destOrd="0" presId="urn:microsoft.com/office/officeart/2005/8/layout/vList5"/>
    <dgm:cxn modelId="{16920A7F-177F-403D-94F1-05329E0156FD}" type="presOf" srcId="{F6FEADD9-F67D-41F5-BA4C-3C84956E7F46}" destId="{AAE7A1E6-6847-453D-B55B-8A82BF138C1D}"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B2B6938B-CFD5-4A26-B3EF-D94E06700D8A}" type="presOf" srcId="{1ADD820D-1D89-4C6C-851B-1F052EC5F7FF}" destId="{B37A5355-225B-4C6F-AED7-6C620F99EECC}" srcOrd="0" destOrd="2" presId="urn:microsoft.com/office/officeart/2005/8/layout/vList5"/>
    <dgm:cxn modelId="{7077B78D-FCDC-4519-8416-DC357ACD5043}" srcId="{F6FEADD9-F67D-41F5-BA4C-3C84956E7F46}" destId="{D1776C8F-2B10-4075-8DF7-7F65AB725ED5}" srcOrd="2" destOrd="0" parTransId="{7291E740-3E17-41B3-99D3-1D67AE37CC3F}" sibTransId="{88B75C29-8054-417D-BCE3-878A55118F6D}"/>
    <dgm:cxn modelId="{56D6259F-058B-4D6F-A774-61448052D534}" type="presOf" srcId="{E24743F1-08EE-462F-9641-14EE5026AB0E}" destId="{B37A5355-225B-4C6F-AED7-6C620F99EECC}" srcOrd="0" destOrd="3" presId="urn:microsoft.com/office/officeart/2005/8/layout/vList5"/>
    <dgm:cxn modelId="{C4DCEEAF-477F-411C-92A2-8938C4A5437B}" type="presOf" srcId="{CA533023-1729-452E-B7F5-E2D337A5A54E}" destId="{D54B1729-BC98-42C1-9C6C-D65DCBA4358F}" srcOrd="0" destOrd="0" presId="urn:microsoft.com/office/officeart/2005/8/layout/vList5"/>
    <dgm:cxn modelId="{964975B6-9C0D-44A9-B903-4B0161AEECEC}" srcId="{74EE5CD8-078F-4590-BF9C-A341A294A016}" destId="{CA533023-1729-452E-B7F5-E2D337A5A54E}" srcOrd="0" destOrd="0" parTransId="{9F1B9210-DAB0-46FD-8C1E-1994F5BC3F74}" sibTransId="{AC3174AE-9521-4011-A65C-8103FC3460D7}"/>
    <dgm:cxn modelId="{801EEFB7-2984-4141-919F-4A6D66C16038}" type="presOf" srcId="{6BE4E373-0656-4EDC-821E-BE09C952B1F6}" destId="{C7C3E6FD-D83F-4BDA-907E-B5EE041DA931}" srcOrd="0" destOrd="0" presId="urn:microsoft.com/office/officeart/2005/8/layout/vList5"/>
    <dgm:cxn modelId="{A8B732B8-E2F4-4576-BB57-84E99CF04451}" type="presOf" srcId="{74EE5CD8-078F-4590-BF9C-A341A294A016}" destId="{7E429971-BC57-430F-BB25-C0574E5E39E3}" srcOrd="0" destOrd="0" presId="urn:microsoft.com/office/officeart/2005/8/layout/vList5"/>
    <dgm:cxn modelId="{3C632EC1-CDAD-40C4-AE90-2D3FD050E3AF}" srcId="{AA046201-5C4D-445E-BF0B-5C6D2B0A1945}" destId="{1ADD820D-1D89-4C6C-851B-1F052EC5F7FF}" srcOrd="2" destOrd="0" parTransId="{E41C6A88-ACAE-495D-93BC-D244EB5B4E44}" sibTransId="{799AE283-22B9-4EE1-94CE-9F561D70CC6E}"/>
    <dgm:cxn modelId="{AC3336CD-D717-4C1A-9B9B-664FF2277C82}" type="presOf" srcId="{AA046201-5C4D-445E-BF0B-5C6D2B0A1945}" destId="{C04276DC-EE64-470A-B8BC-09067B8045FA}" srcOrd="0" destOrd="0" presId="urn:microsoft.com/office/officeart/2005/8/layout/vList5"/>
    <dgm:cxn modelId="{AA9DEED2-983B-43AF-BDE6-D9FA9C13A34F}" srcId="{AA046201-5C4D-445E-BF0B-5C6D2B0A1945}" destId="{5A8F723F-60B8-4FFF-AB9C-25A1A6A59B92}" srcOrd="0" destOrd="0" parTransId="{11297E94-8679-4E92-8844-D44445091E15}" sibTransId="{3526D66A-A8DC-4E03-A109-7C24DCFD07E9}"/>
    <dgm:cxn modelId="{119690D4-400B-468B-8BA0-5C9C9E2AFEAF}" srcId="{D1776C8F-2B10-4075-8DF7-7F65AB725ED5}" destId="{6BE4E373-0656-4EDC-821E-BE09C952B1F6}" srcOrd="0" destOrd="0" parTransId="{34218063-BF94-4304-99BD-B3F7BA4D3C8F}" sibTransId="{E17B9BF1-2948-497F-8EC7-3BF734D839DB}"/>
    <dgm:cxn modelId="{42E3F7DE-E870-41C4-A0B8-6DB2CAE6D295}" srcId="{74EE5CD8-078F-4590-BF9C-A341A294A016}" destId="{B8E62C37-10B4-4EA6-81B3-A89D851766B7}" srcOrd="2" destOrd="0" parTransId="{5667A3AC-F70D-472D-8E2D-5879564783CE}" sibTransId="{3A28E20B-85E1-4997-A9C3-A022C03241C7}"/>
    <dgm:cxn modelId="{AE1DE4EF-D337-4D8C-B4DF-B17327023B35}" type="presOf" srcId="{BC1479DE-CF37-47BB-BF34-9663EA0EA6C1}" destId="{D54B1729-BC98-42C1-9C6C-D65DCBA4358F}" srcOrd="0" destOrd="1" presId="urn:microsoft.com/office/officeart/2005/8/layout/vList5"/>
    <dgm:cxn modelId="{9FB9F8F8-24DA-4457-A071-91D5F2CE0353}" type="presOf" srcId="{6F71698B-37EB-4EE0-8C37-D7C5A3CFA614}" destId="{B37A5355-225B-4C6F-AED7-6C620F99EECC}" srcOrd="0" destOrd="1" presId="urn:microsoft.com/office/officeart/2005/8/layout/vList5"/>
    <dgm:cxn modelId="{A56BBEFB-4AA7-43C7-9138-843564400150}" srcId="{74EE5CD8-078F-4590-BF9C-A341A294A016}" destId="{BC1479DE-CF37-47BB-BF34-9663EA0EA6C1}" srcOrd="1" destOrd="0" parTransId="{405BE400-7157-42B2-8830-E70FCFE47FEC}" sibTransId="{8F360873-FB46-44AD-860C-59B98F949DE1}"/>
    <dgm:cxn modelId="{B8694718-677C-4FC3-8C69-A6BCBBF2EFDF}" type="presParOf" srcId="{AAE7A1E6-6847-453D-B55B-8A82BF138C1D}" destId="{C4407577-18A2-46E0-8805-2838042EB67A}" srcOrd="0" destOrd="0" presId="urn:microsoft.com/office/officeart/2005/8/layout/vList5"/>
    <dgm:cxn modelId="{3FDF8ADE-5E30-4EFB-B70C-F2EB9105B609}" type="presParOf" srcId="{C4407577-18A2-46E0-8805-2838042EB67A}" destId="{7E429971-BC57-430F-BB25-C0574E5E39E3}" srcOrd="0" destOrd="0" presId="urn:microsoft.com/office/officeart/2005/8/layout/vList5"/>
    <dgm:cxn modelId="{155C4AC4-3451-4BB9-BD2B-4B13249FA8B1}" type="presParOf" srcId="{C4407577-18A2-46E0-8805-2838042EB67A}" destId="{D54B1729-BC98-42C1-9C6C-D65DCBA4358F}" srcOrd="1" destOrd="0" presId="urn:microsoft.com/office/officeart/2005/8/layout/vList5"/>
    <dgm:cxn modelId="{665FA593-AD5C-4B40-9185-B78520C6A36F}" type="presParOf" srcId="{AAE7A1E6-6847-453D-B55B-8A82BF138C1D}" destId="{AB8574CC-D4F2-4555-AEE3-F4EE58B11D03}" srcOrd="1" destOrd="0" presId="urn:microsoft.com/office/officeart/2005/8/layout/vList5"/>
    <dgm:cxn modelId="{A2DE586E-ABE1-4665-8FB6-774F324E478E}" type="presParOf" srcId="{AAE7A1E6-6847-453D-B55B-8A82BF138C1D}" destId="{85B8F607-FDD8-476A-ADBE-E1250824F294}" srcOrd="2" destOrd="0" presId="urn:microsoft.com/office/officeart/2005/8/layout/vList5"/>
    <dgm:cxn modelId="{40532A29-EEBB-4BB3-8820-93E114BF9C65}" type="presParOf" srcId="{85B8F607-FDD8-476A-ADBE-E1250824F294}" destId="{C04276DC-EE64-470A-B8BC-09067B8045FA}" srcOrd="0" destOrd="0" presId="urn:microsoft.com/office/officeart/2005/8/layout/vList5"/>
    <dgm:cxn modelId="{78AC7427-595E-4182-8B4A-86EEF79A0D1A}" type="presParOf" srcId="{85B8F607-FDD8-476A-ADBE-E1250824F294}" destId="{B37A5355-225B-4C6F-AED7-6C620F99EECC}" srcOrd="1" destOrd="0" presId="urn:microsoft.com/office/officeart/2005/8/layout/vList5"/>
    <dgm:cxn modelId="{C43BF9A9-CDEC-4148-8CDC-1677E570A684}" type="presParOf" srcId="{AAE7A1E6-6847-453D-B55B-8A82BF138C1D}" destId="{5ACAA866-A8A8-4183-97B5-CEEAB1525C60}" srcOrd="3" destOrd="0" presId="urn:microsoft.com/office/officeart/2005/8/layout/vList5"/>
    <dgm:cxn modelId="{1434A53F-336D-4326-AC45-538B9D39BBE4}" type="presParOf" srcId="{AAE7A1E6-6847-453D-B55B-8A82BF138C1D}" destId="{477213BE-9E91-4950-8451-7F60796F47F4}" srcOrd="4" destOrd="0" presId="urn:microsoft.com/office/officeart/2005/8/layout/vList5"/>
    <dgm:cxn modelId="{0E3815E2-1F75-47A9-BAB6-646872A39EB7}" type="presParOf" srcId="{477213BE-9E91-4950-8451-7F60796F47F4}" destId="{F5034101-5B7D-4FE7-B47A-5A48CF39606B}" srcOrd="0" destOrd="0" presId="urn:microsoft.com/office/officeart/2005/8/layout/vList5"/>
    <dgm:cxn modelId="{23A02A46-8E9C-446C-8B05-A34F0A1C48A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simple5" qsCatId="simple" csTypeId="urn:microsoft.com/office/officeart/2005/8/colors/accent6_4" csCatId="accent6" phldr="1"/>
      <dgm:spPr/>
    </dgm:pt>
    <dgm:pt modelId="{1E3A074B-8EC3-4AC7-ADB8-C53A583CA2D1}">
      <dgm:prSet phldrT="[Text]" custT="1"/>
      <dgm:spPr/>
      <dgm:t>
        <a:bodyPr/>
        <a:lstStyle/>
        <a:p>
          <a:pPr defTabSz="1066800">
            <a:lnSpc>
              <a:spcPct val="90000"/>
            </a:lnSpc>
            <a:spcBef>
              <a:spcPct val="0"/>
            </a:spcBef>
            <a:spcAft>
              <a:spcPct val="35000"/>
            </a:spcAft>
          </a:pPr>
          <a:r>
            <a:rPr lang="en-US" sz="1600" b="1" dirty="0">
              <a:solidFill>
                <a:schemeClr val="accent6">
                  <a:lumMod val="75000"/>
                </a:schemeClr>
              </a:solidFill>
              <a:latin typeface="Arial" panose="020B0604020202020204" pitchFamily="34" charset="0"/>
              <a:cs typeface="Arial" panose="020B0604020202020204" pitchFamily="34" charset="0"/>
            </a:rPr>
            <a:t>Step 1</a:t>
          </a:r>
        </a:p>
        <a:p>
          <a:pPr defTabSz="1066800">
            <a:lnSpc>
              <a:spcPct val="90000"/>
            </a:lnSpc>
            <a:spcBef>
              <a:spcPct val="0"/>
            </a:spcBef>
            <a:spcAft>
              <a:spcPct val="35000"/>
            </a:spcAft>
          </a:pPr>
          <a:r>
            <a:rPr lang="en-US" sz="1400" b="1" dirty="0">
              <a:latin typeface="Arial" panose="020B0604020202020204" pitchFamily="34" charset="0"/>
              <a:cs typeface="Arial" panose="020B0604020202020204" pitchFamily="34" charset="0"/>
            </a:rPr>
            <a:t>Determine IRB Review Requirements</a:t>
          </a:r>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1600" b="1" dirty="0">
              <a:solidFill>
                <a:schemeClr val="accent6">
                  <a:lumMod val="75000"/>
                </a:schemeClr>
              </a:solidFill>
              <a:latin typeface="Arial" panose="020B0604020202020204" pitchFamily="34" charset="0"/>
              <a:cs typeface="Arial" panose="020B0604020202020204" pitchFamily="34" charset="0"/>
            </a:rPr>
            <a:t>Step 2</a:t>
          </a:r>
        </a:p>
        <a:p>
          <a:r>
            <a:rPr lang="en-US" sz="1400" b="1" dirty="0">
              <a:latin typeface="Arial" panose="020B0604020202020204" pitchFamily="34" charset="0"/>
              <a:cs typeface="Arial" panose="020B0604020202020204" pitchFamily="34" charset="0"/>
            </a:rPr>
            <a:t>Prepare and  Submit Application</a:t>
          </a:r>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1600" b="1" dirty="0">
              <a:solidFill>
                <a:schemeClr val="accent6">
                  <a:lumMod val="75000"/>
                </a:schemeClr>
              </a:solidFill>
              <a:latin typeface="Arial" panose="020B0604020202020204" pitchFamily="34" charset="0"/>
              <a:cs typeface="Arial" panose="020B0604020202020204" pitchFamily="34" charset="0"/>
            </a:rPr>
            <a:t>Step 3</a:t>
          </a:r>
        </a:p>
        <a:p>
          <a:r>
            <a:rPr lang="en-US" sz="1400" b="1" dirty="0">
              <a:latin typeface="Arial" panose="020B0604020202020204" pitchFamily="34" charset="0"/>
              <a:cs typeface="Arial" panose="020B0604020202020204" pitchFamily="34" charset="0"/>
            </a:rPr>
            <a:t>Review Status</a:t>
          </a:r>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A39C9339-F7BC-4A9F-AF8A-3B9741B27413}">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Consult with your Advisor </a:t>
          </a:r>
          <a:r>
            <a:rPr lang="en-US" sz="1400" dirty="0">
              <a:solidFill>
                <a:schemeClr val="tx1"/>
              </a:solidFill>
              <a:latin typeface="Arial" panose="020B0604020202020204" pitchFamily="34" charset="0"/>
              <a:cs typeface="Arial" panose="020B0604020202020204" pitchFamily="34" charset="0"/>
            </a:rPr>
            <a:t>(students)</a:t>
          </a:r>
        </a:p>
      </dgm:t>
    </dgm:pt>
    <dgm:pt modelId="{26699644-3B9B-4794-926C-D854282146D8}" type="parTrans" cxnId="{BF777ED0-A485-405A-BFCD-E378EF965464}">
      <dgm:prSet/>
      <dgm:spPr/>
      <dgm:t>
        <a:bodyPr/>
        <a:lstStyle/>
        <a:p>
          <a:endParaRPr lang="en-US" sz="2400"/>
        </a:p>
      </dgm:t>
    </dgm:pt>
    <dgm:pt modelId="{3E2FBE5E-2D29-4C39-97D1-424264F1308F}" type="sibTrans" cxnId="{BF777ED0-A485-405A-BFCD-E378EF965464}">
      <dgm:prSet/>
      <dgm:spPr/>
      <dgm:t>
        <a:bodyPr/>
        <a:lstStyle/>
        <a:p>
          <a:endParaRPr lang="en-US" sz="2400"/>
        </a:p>
      </dgm:t>
    </dgm:pt>
    <dgm:pt modelId="{86D81CFB-F54A-46E4-B7E5-D24A5CE38795}">
      <dgm:prSet phldrT="[Text]" custT="1"/>
      <dgm:spPr/>
      <dgm:t>
        <a:bodyPr/>
        <a:lstStyle/>
        <a:p>
          <a:r>
            <a:rPr lang="en-US" sz="1400" dirty="0">
              <a:solidFill>
                <a:schemeClr val="tx1"/>
              </a:solidFill>
              <a:latin typeface="Arial" panose="020B0604020202020204" pitchFamily="34" charset="0"/>
              <a:cs typeface="Arial" panose="020B0604020202020204" pitchFamily="34" charset="0"/>
            </a:rPr>
            <a:t>Complete Training </a:t>
          </a:r>
        </a:p>
      </dgm:t>
    </dgm:pt>
    <dgm:pt modelId="{3775BF49-DE6E-4EBF-A2DF-2460ADA048B8}" type="parTrans" cxnId="{71DDA4D0-5FBC-4E96-9D27-DB866C90E8D3}">
      <dgm:prSet/>
      <dgm:spPr/>
      <dgm:t>
        <a:bodyPr/>
        <a:lstStyle/>
        <a:p>
          <a:endParaRPr lang="en-US" sz="2400"/>
        </a:p>
      </dgm:t>
    </dgm:pt>
    <dgm:pt modelId="{07CDAB1E-D698-4474-BDA6-A540A9C37F57}" type="sibTrans" cxnId="{71DDA4D0-5FBC-4E96-9D27-DB866C90E8D3}">
      <dgm:prSet/>
      <dgm:spPr/>
      <dgm:t>
        <a:bodyPr/>
        <a:lstStyle/>
        <a:p>
          <a:endParaRPr lang="en-US" sz="2400"/>
        </a:p>
      </dgm:t>
    </dgm:pt>
    <dgm:pt modelId="{3145F6DF-9B5C-457E-84E4-E4C614B8A651}">
      <dgm:prSet custT="1"/>
      <dgm:spPr/>
      <dgm:t>
        <a:bodyPr/>
        <a:lstStyle/>
        <a:p>
          <a:endParaRPr lang="en-US" sz="2400" dirty="0">
            <a:solidFill>
              <a:schemeClr val="accent5">
                <a:lumMod val="75000"/>
              </a:schemeClr>
            </a:solidFill>
          </a:endParaRPr>
        </a:p>
      </dgm:t>
    </dgm:pt>
    <dgm:pt modelId="{AF6A0BC4-023C-4CB7-B016-97DAD42D3F20}" type="parTrans" cxnId="{1F5D4859-F9AB-4952-BD73-FFA28BEAD534}">
      <dgm:prSet/>
      <dgm:spPr/>
      <dgm:t>
        <a:bodyPr/>
        <a:lstStyle/>
        <a:p>
          <a:endParaRPr lang="en-US"/>
        </a:p>
      </dgm:t>
    </dgm:pt>
    <dgm:pt modelId="{7EB8602D-38F4-4411-89B7-62FF807C2C1A}" type="sibTrans" cxnId="{1F5D4859-F9AB-4952-BD73-FFA28BEAD534}">
      <dgm:prSet/>
      <dgm:spPr/>
      <dgm:t>
        <a:bodyPr/>
        <a:lstStyle/>
        <a:p>
          <a:endParaRPr lang="en-US"/>
        </a:p>
      </dgm:t>
    </dgm:pt>
    <dgm:pt modelId="{3FC6CB6B-E09A-4699-8C4B-60FEF4C70BE1}">
      <dgm:prSet phldrT="[Text]" custT="1"/>
      <dgm:spPr/>
      <dgm:t>
        <a:bodyPr/>
        <a:lstStyle/>
        <a:p>
          <a:endParaRPr lang="en-US" sz="1400" dirty="0">
            <a:solidFill>
              <a:schemeClr val="accent5">
                <a:lumMod val="75000"/>
              </a:schemeClr>
            </a:solidFill>
          </a:endParaRPr>
        </a:p>
      </dgm:t>
    </dgm:pt>
    <dgm:pt modelId="{4A1F07EC-17C7-49E9-A02F-F994ECC7D3A1}" type="parTrans" cxnId="{D4672B50-5152-4E43-8F5E-A0B7DFE14B46}">
      <dgm:prSet/>
      <dgm:spPr/>
      <dgm:t>
        <a:bodyPr/>
        <a:lstStyle/>
        <a:p>
          <a:endParaRPr lang="en-US"/>
        </a:p>
      </dgm:t>
    </dgm:pt>
    <dgm:pt modelId="{04BCF9F2-C0DE-45E2-A69E-0DF1AB7DF7F9}" type="sibTrans" cxnId="{D4672B50-5152-4E43-8F5E-A0B7DFE14B46}">
      <dgm:prSet/>
      <dgm:spPr/>
      <dgm:t>
        <a:bodyPr/>
        <a:lstStyle/>
        <a:p>
          <a:endParaRPr lang="en-US"/>
        </a:p>
      </dgm:t>
    </dgm:pt>
    <dgm:pt modelId="{F84828F5-CFD5-46AB-B3C3-00574B771FEA}">
      <dgm:prSet custT="1"/>
      <dgm:spPr/>
      <dgm:t>
        <a:bodyPr/>
        <a:lstStyle/>
        <a:p>
          <a:r>
            <a:rPr lang="en-US" sz="1400" dirty="0">
              <a:latin typeface="Arial" panose="020B0604020202020204" pitchFamily="34" charset="0"/>
              <a:cs typeface="Arial" panose="020B0604020202020204" pitchFamily="34" charset="0"/>
            </a:rPr>
            <a:t>Research may begin only if application is Approved – or-</a:t>
          </a:r>
        </a:p>
      </dgm:t>
    </dgm:pt>
    <dgm:pt modelId="{D019EF11-CD44-45B5-A37F-98103BE6FBEA}" type="parTrans" cxnId="{58B094B8-60C9-4248-AE89-73CF1FE560E8}">
      <dgm:prSet/>
      <dgm:spPr/>
      <dgm:t>
        <a:bodyPr/>
        <a:lstStyle/>
        <a:p>
          <a:endParaRPr lang="en-US"/>
        </a:p>
      </dgm:t>
    </dgm:pt>
    <dgm:pt modelId="{97E10697-EEB0-41C4-A3F4-6B78AFE767E0}" type="sibTrans" cxnId="{58B094B8-60C9-4248-AE89-73CF1FE560E8}">
      <dgm:prSet/>
      <dgm:spPr/>
      <dgm:t>
        <a:bodyPr/>
        <a:lstStyle/>
        <a:p>
          <a:endParaRPr lang="en-US"/>
        </a:p>
      </dgm:t>
    </dgm:pt>
    <dgm:pt modelId="{5D26213E-2846-4BFF-9CD5-09AFF06FE6B1}">
      <dgm:prSet custT="1"/>
      <dgm:spPr/>
      <dgm:t>
        <a:bodyPr/>
        <a:lstStyle/>
        <a:p>
          <a:endParaRPr lang="en-US" sz="2400" dirty="0">
            <a:solidFill>
              <a:schemeClr val="accent4">
                <a:lumMod val="75000"/>
              </a:schemeClr>
            </a:solidFill>
          </a:endParaRPr>
        </a:p>
      </dgm:t>
    </dgm:pt>
    <dgm:pt modelId="{9AF7D0F6-3C52-4015-B914-A77D42197632}" type="parTrans" cxnId="{BFF4BDE6-37CE-4EC5-92C5-CD1947BB1937}">
      <dgm:prSet/>
      <dgm:spPr/>
      <dgm:t>
        <a:bodyPr/>
        <a:lstStyle/>
        <a:p>
          <a:endParaRPr lang="en-US"/>
        </a:p>
      </dgm:t>
    </dgm:pt>
    <dgm:pt modelId="{5BCCC8A0-2865-40FA-88F5-011DDAEB8EAD}" type="sibTrans" cxnId="{BFF4BDE6-37CE-4EC5-92C5-CD1947BB1937}">
      <dgm:prSet/>
      <dgm:spPr/>
      <dgm:t>
        <a:bodyPr/>
        <a:lstStyle/>
        <a:p>
          <a:endParaRPr lang="en-US"/>
        </a:p>
      </dgm:t>
    </dgm:pt>
    <dgm:pt modelId="{ADF0F02A-6DC0-4AD7-A755-EF6AE5D51402}">
      <dgm:prSet phldrT="[Text]" custT="1"/>
      <dgm:spPr/>
      <dgm:t>
        <a:bodyPr/>
        <a:lstStyle/>
        <a:p>
          <a:r>
            <a:rPr lang="en-US" sz="1400" dirty="0">
              <a:solidFill>
                <a:schemeClr val="tx1"/>
              </a:solidFill>
              <a:latin typeface="Arial" panose="020B0604020202020204" pitchFamily="34" charset="0"/>
              <a:cs typeface="Arial" panose="020B0604020202020204" pitchFamily="34" charset="0"/>
            </a:rPr>
            <a:t>Consider and plan for the need of other site/IRB approvals or permission letters</a:t>
          </a:r>
        </a:p>
      </dgm:t>
    </dgm:pt>
    <dgm:pt modelId="{E340C0EB-DC11-4FF2-B9FA-F2632F118F9E}" type="parTrans" cxnId="{6C0D1ED6-571D-47E6-A398-AF6612CF52FA}">
      <dgm:prSet/>
      <dgm:spPr/>
      <dgm:t>
        <a:bodyPr/>
        <a:lstStyle/>
        <a:p>
          <a:endParaRPr lang="en-US"/>
        </a:p>
      </dgm:t>
    </dgm:pt>
    <dgm:pt modelId="{BBC189F2-25FA-40BD-8B43-C629A7436E37}" type="sibTrans" cxnId="{6C0D1ED6-571D-47E6-A398-AF6612CF52FA}">
      <dgm:prSet/>
      <dgm:spPr/>
      <dgm:t>
        <a:bodyPr/>
        <a:lstStyle/>
        <a:p>
          <a:endParaRPr lang="en-US"/>
        </a:p>
      </dgm:t>
    </dgm:pt>
    <dgm:pt modelId="{1692B82C-AA0E-4159-A27A-80E24133C350}">
      <dgm:prSet phldrT="[Text]" custT="1"/>
      <dgm:spPr/>
      <dgm:t>
        <a:bodyPr/>
        <a:lstStyle/>
        <a:p>
          <a:r>
            <a:rPr lang="en-US" sz="1400" dirty="0">
              <a:solidFill>
                <a:schemeClr val="tx1"/>
              </a:solidFill>
              <a:latin typeface="Arial" panose="020B0604020202020204" pitchFamily="34" charset="0"/>
              <a:cs typeface="Arial" panose="020B0604020202020204" pitchFamily="34" charset="0"/>
            </a:rPr>
            <a:t>Check IRB meeting deadlines (if applicable)</a:t>
          </a:r>
        </a:p>
      </dgm:t>
    </dgm:pt>
    <dgm:pt modelId="{4900057D-910C-4613-AD73-5C7F41353DF0}" type="parTrans" cxnId="{3A741506-F15E-4EE2-826F-89B30D4FB247}">
      <dgm:prSet/>
      <dgm:spPr/>
      <dgm:t>
        <a:bodyPr/>
        <a:lstStyle/>
        <a:p>
          <a:endParaRPr lang="en-US"/>
        </a:p>
      </dgm:t>
    </dgm:pt>
    <dgm:pt modelId="{D9FF8B30-9102-4E53-AE90-FD802912A387}" type="sibTrans" cxnId="{3A741506-F15E-4EE2-826F-89B30D4FB247}">
      <dgm:prSet/>
      <dgm:spPr/>
      <dgm:t>
        <a:bodyPr/>
        <a:lstStyle/>
        <a:p>
          <a:endParaRPr lang="en-US"/>
        </a:p>
      </dgm:t>
    </dgm:pt>
    <dgm:pt modelId="{EB39079F-274D-4A7C-9610-A9185ED1612A}">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400" dirty="0"/>
        </a:p>
        <a:p>
          <a:pPr marL="0" marR="0" indent="0" defTabSz="914400" eaLnBrk="1" fontAlgn="auto" latinLnBrk="0" hangingPunct="1">
            <a:lnSpc>
              <a:spcPct val="100000"/>
            </a:lnSpc>
            <a:spcBef>
              <a:spcPts val="0"/>
            </a:spcBef>
            <a:spcAft>
              <a:spcPts val="0"/>
            </a:spcAft>
            <a:buClrTx/>
            <a:buSzTx/>
            <a:buFontTx/>
            <a:buNone/>
            <a:tabLst/>
            <a:defRPr/>
          </a:pPr>
          <a:endParaRPr lang="en-US" sz="1400" dirty="0"/>
        </a:p>
      </dgm:t>
    </dgm:pt>
    <dgm:pt modelId="{6CFE3E09-F0DC-4D28-A95C-984C10365794}" type="parTrans" cxnId="{004FCEA5-9F6F-475F-9A4A-6154F29CA5AA}">
      <dgm:prSet/>
      <dgm:spPr/>
      <dgm:t>
        <a:bodyPr/>
        <a:lstStyle/>
        <a:p>
          <a:endParaRPr lang="en-US"/>
        </a:p>
      </dgm:t>
    </dgm:pt>
    <dgm:pt modelId="{991A7026-5E32-4EDB-B12C-19E4D5D083B4}" type="sibTrans" cxnId="{004FCEA5-9F6F-475F-9A4A-6154F29CA5AA}">
      <dgm:prSet/>
      <dgm:spPr/>
      <dgm:t>
        <a:bodyPr/>
        <a:lstStyle/>
        <a:p>
          <a:endParaRPr lang="en-US"/>
        </a:p>
      </dgm:t>
    </dgm:pt>
    <dgm:pt modelId="{BB4F5930-67C4-468B-9543-C988AE646DB4}">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400" dirty="0"/>
        </a:p>
      </dgm:t>
    </dgm:pt>
    <dgm:pt modelId="{61DA9F34-0F5A-435C-91DF-DA7D859DFCCC}" type="parTrans" cxnId="{EC054493-3D96-425E-A083-050E2DFCB86A}">
      <dgm:prSet/>
      <dgm:spPr/>
      <dgm:t>
        <a:bodyPr/>
        <a:lstStyle/>
        <a:p>
          <a:endParaRPr lang="en-US"/>
        </a:p>
      </dgm:t>
    </dgm:pt>
    <dgm:pt modelId="{F1E5FB6B-6E97-4505-A0BA-F9BB7713F764}" type="sibTrans" cxnId="{EC054493-3D96-425E-A083-050E2DFCB86A}">
      <dgm:prSet/>
      <dgm:spPr/>
      <dgm:t>
        <a:bodyPr/>
        <a:lstStyle/>
        <a:p>
          <a:endParaRPr lang="en-US"/>
        </a:p>
      </dgm:t>
    </dgm:pt>
    <dgm:pt modelId="{FA1BF847-4417-4F0C-943C-93D51EAC30C3}">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400" dirty="0"/>
        </a:p>
      </dgm:t>
    </dgm:pt>
    <dgm:pt modelId="{49322A92-3281-4AC8-8959-C59D64F64CB5}" type="parTrans" cxnId="{37066CBE-C99F-4A5D-8F08-F38334095B5F}">
      <dgm:prSet/>
      <dgm:spPr/>
      <dgm:t>
        <a:bodyPr/>
        <a:lstStyle/>
        <a:p>
          <a:endParaRPr lang="en-US"/>
        </a:p>
      </dgm:t>
    </dgm:pt>
    <dgm:pt modelId="{7F1EF937-1CE5-41ED-965E-4472B3446E39}" type="sibTrans" cxnId="{37066CBE-C99F-4A5D-8F08-F38334095B5F}">
      <dgm:prSet/>
      <dgm:spPr/>
      <dgm:t>
        <a:bodyPr/>
        <a:lstStyle/>
        <a:p>
          <a:endParaRPr lang="en-US"/>
        </a:p>
      </dgm:t>
    </dgm:pt>
    <dgm:pt modelId="{6C8EC756-3D98-4C0C-90D1-A7B67EFEA68D}">
      <dgm:prSet custT="1"/>
      <dgm:spPr/>
      <dgm:t>
        <a:bodyPr/>
        <a:lstStyle/>
        <a:p>
          <a:r>
            <a:rPr lang="en-US" sz="1400" dirty="0">
              <a:latin typeface="Arial" panose="020B0604020202020204" pitchFamily="34" charset="0"/>
              <a:cs typeface="Arial" panose="020B0604020202020204" pitchFamily="34" charset="0"/>
            </a:rPr>
            <a:t>Non-Human Research Determination issued – or- </a:t>
          </a:r>
        </a:p>
      </dgm:t>
    </dgm:pt>
    <dgm:pt modelId="{CA457620-8BCC-483B-BA1E-8C78F3D62197}" type="parTrans" cxnId="{6F4AED73-D8F7-47E8-98F7-11CF5F2DFB68}">
      <dgm:prSet/>
      <dgm:spPr/>
      <dgm:t>
        <a:bodyPr/>
        <a:lstStyle/>
        <a:p>
          <a:endParaRPr lang="en-US"/>
        </a:p>
      </dgm:t>
    </dgm:pt>
    <dgm:pt modelId="{B654AE2A-DF1A-4DF8-96D8-C91AE4E768DD}" type="sibTrans" cxnId="{6F4AED73-D8F7-47E8-98F7-11CF5F2DFB68}">
      <dgm:prSet/>
      <dgm:spPr/>
      <dgm:t>
        <a:bodyPr/>
        <a:lstStyle/>
        <a:p>
          <a:endParaRPr lang="en-US"/>
        </a:p>
      </dgm:t>
    </dgm:pt>
    <dgm:pt modelId="{9DBAF5BB-ABA8-43E1-9A09-CDAB587BFB58}">
      <dgm:prSet custT="1"/>
      <dgm:spPr/>
      <dgm:t>
        <a:bodyPr/>
        <a:lstStyle/>
        <a:p>
          <a:r>
            <a:rPr lang="en-US" sz="1400" dirty="0">
              <a:latin typeface="Arial" panose="020B0604020202020204" pitchFamily="34" charset="0"/>
              <a:cs typeface="Arial" panose="020B0604020202020204" pitchFamily="34" charset="0"/>
            </a:rPr>
            <a:t>Exempt Status Granted</a:t>
          </a:r>
          <a:br>
            <a:rPr lang="en-US" sz="1400" dirty="0"/>
          </a:br>
          <a:endParaRPr lang="en-US" sz="1400" dirty="0"/>
        </a:p>
      </dgm:t>
    </dgm:pt>
    <dgm:pt modelId="{43E2A6A9-15D0-455A-8862-D3AD70CC6DF6}" type="parTrans" cxnId="{E31BCE6E-71A8-4BC6-88C0-FA7CB7D79B9F}">
      <dgm:prSet/>
      <dgm:spPr/>
      <dgm:t>
        <a:bodyPr/>
        <a:lstStyle/>
        <a:p>
          <a:endParaRPr lang="en-US"/>
        </a:p>
      </dgm:t>
    </dgm:pt>
    <dgm:pt modelId="{E37D7C4F-581C-42F7-8932-99D35E6CA622}" type="sibTrans" cxnId="{E31BCE6E-71A8-4BC6-88C0-FA7CB7D79B9F}">
      <dgm:prSet/>
      <dgm:spPr/>
      <dgm:t>
        <a:bodyPr/>
        <a:lstStyle/>
        <a:p>
          <a:endParaRPr lang="en-US"/>
        </a:p>
      </dgm:t>
    </dgm:pt>
    <dgm:pt modelId="{B34F02EA-AB8F-4DE9-8EA2-04E3B6CFF653}">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Contact HRPO staff with questions by scheduling consultation or come during drop-in hours</a:t>
          </a:r>
        </a:p>
      </dgm:t>
    </dgm:pt>
    <dgm:pt modelId="{153E8FC2-B773-4390-B36E-66765F22ECF4}" type="parTrans" cxnId="{17DB1E77-8F1B-4DDA-AF99-8148D3EFE5F2}">
      <dgm:prSet/>
      <dgm:spPr/>
      <dgm:t>
        <a:bodyPr/>
        <a:lstStyle/>
        <a:p>
          <a:endParaRPr lang="en-US"/>
        </a:p>
      </dgm:t>
    </dgm:pt>
    <dgm:pt modelId="{593F975C-336D-4457-B62E-B23BFAACDE65}" type="sibTrans" cxnId="{17DB1E77-8F1B-4DDA-AF99-8148D3EFE5F2}">
      <dgm:prSet/>
      <dgm:spPr/>
      <dgm:t>
        <a:bodyPr/>
        <a:lstStyle/>
        <a:p>
          <a:endParaRPr lang="en-US"/>
        </a:p>
      </dgm:t>
    </dgm:pt>
    <dgm:pt modelId="{3AD0CF18-8EF2-4BF8-BB23-B56E01EFE853}">
      <dgm:prSet phldrT="[Text]" custT="1"/>
      <dgm:spPr/>
      <dgm:t>
        <a:bodyPr/>
        <a:lstStyle/>
        <a:p>
          <a:r>
            <a:rPr lang="en-US" sz="1400" dirty="0">
              <a:solidFill>
                <a:schemeClr val="tx1"/>
              </a:solidFill>
              <a:latin typeface="Arial" panose="020B0604020202020204" pitchFamily="34" charset="0"/>
              <a:cs typeface="Arial" panose="020B0604020202020204" pitchFamily="34" charset="0"/>
            </a:rPr>
            <a:t>Prepare recruitment material, interview script/survey for submission</a:t>
          </a:r>
        </a:p>
      </dgm:t>
    </dgm:pt>
    <dgm:pt modelId="{1ECE1C3C-A06D-4F21-892F-96F0BEC8D742}" type="parTrans" cxnId="{E1AD56AC-BE7D-446B-ADFD-4AD1C0F79795}">
      <dgm:prSet/>
      <dgm:spPr/>
      <dgm:t>
        <a:bodyPr/>
        <a:lstStyle/>
        <a:p>
          <a:endParaRPr lang="en-US"/>
        </a:p>
      </dgm:t>
    </dgm:pt>
    <dgm:pt modelId="{CBCE92C3-49EA-4B7B-882B-D74EE55A992A}" type="sibTrans" cxnId="{E1AD56AC-BE7D-446B-ADFD-4AD1C0F79795}">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Ang="1298336" custScaleX="96186" custScaleY="72271" custLinFactNeighborX="2684" custLinFactNeighborY="-6893"/>
      <dgm:spPr/>
    </dgm:pt>
    <dgm:pt modelId="{8833E236-2CC7-4843-AA88-61BE7CDEEBAC}" type="pres">
      <dgm:prSet presAssocID="{455C831A-CCF5-4391-A2BE-9DF065D37587}" presName="arrowDiagram3" presStyleCnt="0"/>
      <dgm:spPr/>
    </dgm:pt>
    <dgm:pt modelId="{E0648BBC-DC91-4F50-80A4-7E064850F484}" type="pres">
      <dgm:prSet presAssocID="{1E3A074B-8EC3-4AC7-ADB8-C53A583CA2D1}" presName="bullet3a" presStyleLbl="node1" presStyleIdx="0" presStyleCnt="3" custScaleX="50240" custScaleY="50242" custLinFactX="-200000" custLinFactY="-200000" custLinFactNeighborX="-287049" custLinFactNeighborY="-269206"/>
      <dgm:spPr/>
    </dgm:pt>
    <dgm:pt modelId="{A471E0E9-11D0-4B66-AA4A-5B4169E1409D}" type="pres">
      <dgm:prSet presAssocID="{1E3A074B-8EC3-4AC7-ADB8-C53A583CA2D1}" presName="textBox3a" presStyleLbl="revTx" presStyleIdx="0" presStyleCnt="3" custScaleX="156907" custScaleY="99827" custLinFactNeighborX="-57695" custLinFactNeighborY="-38803">
        <dgm:presLayoutVars>
          <dgm:bulletEnabled val="1"/>
        </dgm:presLayoutVars>
      </dgm:prSet>
      <dgm:spPr/>
    </dgm:pt>
    <dgm:pt modelId="{5349DBF5-5962-4881-9FFB-5530F437DA17}" type="pres">
      <dgm:prSet presAssocID="{C7CCB8C4-BA8F-435B-96D2-651E5BBEE204}" presName="bullet3b" presStyleLbl="node1" presStyleIdx="1" presStyleCnt="3" custScaleX="66224" custScaleY="66223" custLinFactNeighborX="54539" custLinFactNeighborY="-88252"/>
      <dgm:spPr/>
    </dgm:pt>
    <dgm:pt modelId="{F4986922-B691-4462-BBDE-8F15C925C2F0}" type="pres">
      <dgm:prSet presAssocID="{C7CCB8C4-BA8F-435B-96D2-651E5BBEE204}" presName="textBox3b" presStyleLbl="revTx" presStyleIdx="1" presStyleCnt="3" custScaleX="150393" custScaleY="72661" custLinFactNeighborX="-8218" custLinFactNeighborY="-7222">
        <dgm:presLayoutVars>
          <dgm:bulletEnabled val="1"/>
        </dgm:presLayoutVars>
      </dgm:prSet>
      <dgm:spPr/>
    </dgm:pt>
    <dgm:pt modelId="{CF65F218-5C01-4C1C-8397-BCF6D73F3E3F}" type="pres">
      <dgm:prSet presAssocID="{A75DE5EA-0E88-4A1C-B1EA-B4EE477D7AA1}" presName="bullet3c" presStyleLbl="node1" presStyleIdx="2" presStyleCnt="3" custLinFactX="100000" custLinFactY="67534" custLinFactNeighborX="172793" custLinFactNeighborY="100000"/>
      <dgm:spPr/>
    </dgm:pt>
    <dgm:pt modelId="{7DEB51E1-A188-4778-8CDC-C9158454425D}" type="pres">
      <dgm:prSet presAssocID="{A75DE5EA-0E88-4A1C-B1EA-B4EE477D7AA1}" presName="textBox3c" presStyleLbl="revTx" presStyleIdx="2" presStyleCnt="3" custScaleX="160416" custScaleY="56854" custLinFactNeighborX="43148" custLinFactNeighborY="25241">
        <dgm:presLayoutVars>
          <dgm:bulletEnabled val="1"/>
        </dgm:presLayoutVars>
      </dgm:prSet>
      <dgm:spPr/>
    </dgm:pt>
  </dgm:ptLst>
  <dgm:cxnLst>
    <dgm:cxn modelId="{CC709004-1D8B-472C-8DF5-1921F0512C9B}" type="presOf" srcId="{A39C9339-F7BC-4A9F-AF8A-3B9741B27413}" destId="{A471E0E9-11D0-4B66-AA4A-5B4169E1409D}" srcOrd="0" destOrd="1" presId="urn:microsoft.com/office/officeart/2005/8/layout/arrow2"/>
    <dgm:cxn modelId="{3A741506-F15E-4EE2-826F-89B30D4FB247}" srcId="{C7CCB8C4-BA8F-435B-96D2-651E5BBEE204}" destId="{1692B82C-AA0E-4159-A27A-80E24133C350}" srcOrd="3" destOrd="0" parTransId="{4900057D-910C-4613-AD73-5C7F41353DF0}" sibTransId="{D9FF8B30-9102-4E53-AE90-FD802912A387}"/>
    <dgm:cxn modelId="{ED764C0A-42C7-4A5C-A8A3-290476F6DE43}" type="presOf" srcId="{F84828F5-CFD5-46AB-B3C3-00574B771FEA}" destId="{7DEB51E1-A188-4778-8CDC-C9158454425D}" srcOrd="0" destOrd="1" presId="urn:microsoft.com/office/officeart/2005/8/layout/arrow2"/>
    <dgm:cxn modelId="{9224100F-9B90-458C-90BC-E0C95733730E}" type="presOf" srcId="{86D81CFB-F54A-46E4-B7E5-D24A5CE38795}" destId="{F4986922-B691-4462-BBDE-8F15C925C2F0}" srcOrd="0" destOrd="1" presId="urn:microsoft.com/office/officeart/2005/8/layout/arrow2"/>
    <dgm:cxn modelId="{679C1D1A-14EB-43D6-A6EB-15DB434BD9E3}" srcId="{455C831A-CCF5-4391-A2BE-9DF065D37587}" destId="{C7CCB8C4-BA8F-435B-96D2-651E5BBEE204}" srcOrd="1" destOrd="0" parTransId="{AD18367E-C5DB-45A4-A27B-B15954C86D0F}" sibTransId="{7D6A4EA2-7BAB-433A-B969-4D95C96F0274}"/>
    <dgm:cxn modelId="{8C1AFE23-B091-4CE6-8284-0511812F213B}" srcId="{455C831A-CCF5-4391-A2BE-9DF065D37587}" destId="{1E3A074B-8EC3-4AC7-ADB8-C53A583CA2D1}" srcOrd="0" destOrd="0" parTransId="{C3E70DF8-D297-401F-A070-1295F4388B0B}" sibTransId="{13D421C7-F834-4141-85ED-0207D610A128}"/>
    <dgm:cxn modelId="{CB625F34-2C11-47B3-9408-3381E397F075}" type="presOf" srcId="{5D26213E-2846-4BFF-9CD5-09AFF06FE6B1}" destId="{7DEB51E1-A188-4778-8CDC-C9158454425D}" srcOrd="0" destOrd="4" presId="urn:microsoft.com/office/officeart/2005/8/layout/arrow2"/>
    <dgm:cxn modelId="{7E10FF5B-07AD-4AB3-BFCE-D3481C0B0D2D}" type="presOf" srcId="{3145F6DF-9B5C-457E-84E4-E4C614B8A651}" destId="{F4986922-B691-4462-BBDE-8F15C925C2F0}" srcOrd="0" destOrd="6" presId="urn:microsoft.com/office/officeart/2005/8/layout/arrow2"/>
    <dgm:cxn modelId="{2E01836B-96B9-469F-A91A-AAAE9EA9A72E}" type="presOf" srcId="{FA1BF847-4417-4F0C-943C-93D51EAC30C3}" destId="{A471E0E9-11D0-4B66-AA4A-5B4169E1409D}" srcOrd="0" destOrd="3" presId="urn:microsoft.com/office/officeart/2005/8/layout/arrow2"/>
    <dgm:cxn modelId="{E31BCE6E-71A8-4BC6-88C0-FA7CB7D79B9F}" srcId="{A75DE5EA-0E88-4A1C-B1EA-B4EE477D7AA1}" destId="{9DBAF5BB-ABA8-43E1-9A09-CDAB587BFB58}" srcOrd="2" destOrd="0" parTransId="{43E2A6A9-15D0-455A-8862-D3AD70CC6DF6}" sibTransId="{E37D7C4F-581C-42F7-8932-99D35E6CA622}"/>
    <dgm:cxn modelId="{D4672B50-5152-4E43-8F5E-A0B7DFE14B46}" srcId="{C7CCB8C4-BA8F-435B-96D2-651E5BBEE204}" destId="{3FC6CB6B-E09A-4699-8C4B-60FEF4C70BE1}" srcOrd="4" destOrd="0" parTransId="{4A1F07EC-17C7-49E9-A02F-F994ECC7D3A1}" sibTransId="{04BCF9F2-C0DE-45E2-A69E-0DF1AB7DF7F9}"/>
    <dgm:cxn modelId="{6F4AED73-D8F7-47E8-98F7-11CF5F2DFB68}" srcId="{A75DE5EA-0E88-4A1C-B1EA-B4EE477D7AA1}" destId="{6C8EC756-3D98-4C0C-90D1-A7B67EFEA68D}" srcOrd="1" destOrd="0" parTransId="{CA457620-8BCC-483B-BA1E-8C78F3D62197}" sibTransId="{B654AE2A-DF1A-4DF8-96D8-C91AE4E768DD}"/>
    <dgm:cxn modelId="{06A48175-CE0F-409A-A6C8-F70E8CDAF297}" type="presOf" srcId="{3FC6CB6B-E09A-4699-8C4B-60FEF4C70BE1}" destId="{F4986922-B691-4462-BBDE-8F15C925C2F0}" srcOrd="0" destOrd="5" presId="urn:microsoft.com/office/officeart/2005/8/layout/arrow2"/>
    <dgm:cxn modelId="{17DB1E77-8F1B-4DDA-AF99-8148D3EFE5F2}" srcId="{1E3A074B-8EC3-4AC7-ADB8-C53A583CA2D1}" destId="{B34F02EA-AB8F-4DE9-8EA2-04E3B6CFF653}" srcOrd="1" destOrd="0" parTransId="{153E8FC2-B773-4390-B36E-66765F22ECF4}" sibTransId="{593F975C-336D-4457-B62E-B23BFAACDE65}"/>
    <dgm:cxn modelId="{1F5D4859-F9AB-4952-BD73-FFA28BEAD534}" srcId="{C7CCB8C4-BA8F-435B-96D2-651E5BBEE204}" destId="{3145F6DF-9B5C-457E-84E4-E4C614B8A651}" srcOrd="5" destOrd="0" parTransId="{AF6A0BC4-023C-4CB7-B016-97DAD42D3F20}" sibTransId="{7EB8602D-38F4-4411-89B7-62FF807C2C1A}"/>
    <dgm:cxn modelId="{119F4D7A-6FC4-4781-8271-F69F151DD03C}" type="presOf" srcId="{EB39079F-274D-4A7C-9610-A9185ED1612A}" destId="{A471E0E9-11D0-4B66-AA4A-5B4169E1409D}" srcOrd="0" destOrd="5" presId="urn:microsoft.com/office/officeart/2005/8/layout/arrow2"/>
    <dgm:cxn modelId="{D71B648E-6ED8-4804-B6EE-492E8FFEA57F}" type="presOf" srcId="{455C831A-CCF5-4391-A2BE-9DF065D37587}" destId="{E220828C-C958-4FCF-B52F-02D7F5D17607}" srcOrd="0" destOrd="0" presId="urn:microsoft.com/office/officeart/2005/8/layout/arrow2"/>
    <dgm:cxn modelId="{EC054493-3D96-425E-A083-050E2DFCB86A}" srcId="{1E3A074B-8EC3-4AC7-ADB8-C53A583CA2D1}" destId="{BB4F5930-67C4-468B-9543-C988AE646DB4}" srcOrd="3" destOrd="0" parTransId="{61DA9F34-0F5A-435C-91DF-DA7D859DFCCC}" sibTransId="{F1E5FB6B-6E97-4505-A0BA-F9BB7713F764}"/>
    <dgm:cxn modelId="{39CB1898-1575-4E83-A2C7-84289ACB9887}" type="presOf" srcId="{9DBAF5BB-ABA8-43E1-9A09-CDAB587BFB58}" destId="{7DEB51E1-A188-4778-8CDC-C9158454425D}" srcOrd="0" destOrd="3" presId="urn:microsoft.com/office/officeart/2005/8/layout/arrow2"/>
    <dgm:cxn modelId="{905DAC9B-2916-405B-B0C9-9280F883277C}" type="presOf" srcId="{C7CCB8C4-BA8F-435B-96D2-651E5BBEE204}" destId="{F4986922-B691-4462-BBDE-8F15C925C2F0}" srcOrd="0" destOrd="0" presId="urn:microsoft.com/office/officeart/2005/8/layout/arrow2"/>
    <dgm:cxn modelId="{FFE5C39E-9FEA-4B22-935C-FBC8E83231B4}" type="presOf" srcId="{3AD0CF18-8EF2-4BF8-BB23-B56E01EFE853}" destId="{F4986922-B691-4462-BBDE-8F15C925C2F0}" srcOrd="0" destOrd="3" presId="urn:microsoft.com/office/officeart/2005/8/layout/arrow2"/>
    <dgm:cxn modelId="{004FCEA5-9F6F-475F-9A4A-6154F29CA5AA}" srcId="{1E3A074B-8EC3-4AC7-ADB8-C53A583CA2D1}" destId="{EB39079F-274D-4A7C-9610-A9185ED1612A}" srcOrd="4" destOrd="0" parTransId="{6CFE3E09-F0DC-4D28-A95C-984C10365794}" sibTransId="{991A7026-5E32-4EDB-B12C-19E4D5D083B4}"/>
    <dgm:cxn modelId="{28ECBAAA-6A1F-41E7-889E-D169727E75CA}" type="presOf" srcId="{A75DE5EA-0E88-4A1C-B1EA-B4EE477D7AA1}" destId="{7DEB51E1-A188-4778-8CDC-C9158454425D}" srcOrd="0" destOrd="0" presId="urn:microsoft.com/office/officeart/2005/8/layout/arrow2"/>
    <dgm:cxn modelId="{E1AD56AC-BE7D-446B-ADFD-4AD1C0F79795}" srcId="{C7CCB8C4-BA8F-435B-96D2-651E5BBEE204}" destId="{3AD0CF18-8EF2-4BF8-BB23-B56E01EFE853}" srcOrd="2" destOrd="0" parTransId="{1ECE1C3C-A06D-4F21-892F-96F0BEC8D742}" sibTransId="{CBCE92C3-49EA-4B7B-882B-D74EE55A992A}"/>
    <dgm:cxn modelId="{D2261DB2-9B02-44C5-94FF-5EAB59CB7C9A}" type="presOf" srcId="{6C8EC756-3D98-4C0C-90D1-A7B67EFEA68D}" destId="{7DEB51E1-A188-4778-8CDC-C9158454425D}" srcOrd="0" destOrd="2" presId="urn:microsoft.com/office/officeart/2005/8/layout/arrow2"/>
    <dgm:cxn modelId="{4F4F12B6-AF35-4C1D-94D4-949B61ACE874}" type="presOf" srcId="{BB4F5930-67C4-468B-9543-C988AE646DB4}" destId="{A471E0E9-11D0-4B66-AA4A-5B4169E1409D}" srcOrd="0" destOrd="4" presId="urn:microsoft.com/office/officeart/2005/8/layout/arrow2"/>
    <dgm:cxn modelId="{58B094B8-60C9-4248-AE89-73CF1FE560E8}" srcId="{A75DE5EA-0E88-4A1C-B1EA-B4EE477D7AA1}" destId="{F84828F5-CFD5-46AB-B3C3-00574B771FEA}" srcOrd="0" destOrd="0" parTransId="{D019EF11-CD44-45B5-A37F-98103BE6FBEA}" sibTransId="{97E10697-EEB0-41C4-A3F4-6B78AFE767E0}"/>
    <dgm:cxn modelId="{8941E1B8-8FE2-41E7-930A-B8CA3B4E2114}" type="presOf" srcId="{B34F02EA-AB8F-4DE9-8EA2-04E3B6CFF653}" destId="{A471E0E9-11D0-4B66-AA4A-5B4169E1409D}" srcOrd="0" destOrd="2" presId="urn:microsoft.com/office/officeart/2005/8/layout/arrow2"/>
    <dgm:cxn modelId="{37066CBE-C99F-4A5D-8F08-F38334095B5F}" srcId="{1E3A074B-8EC3-4AC7-ADB8-C53A583CA2D1}" destId="{FA1BF847-4417-4F0C-943C-93D51EAC30C3}" srcOrd="2" destOrd="0" parTransId="{49322A92-3281-4AC8-8959-C59D64F64CB5}" sibTransId="{7F1EF937-1CE5-41ED-965E-4472B3446E39}"/>
    <dgm:cxn modelId="{D09152C8-0058-4F02-AE9F-59A443534AE8}" srcId="{455C831A-CCF5-4391-A2BE-9DF065D37587}" destId="{A75DE5EA-0E88-4A1C-B1EA-B4EE477D7AA1}" srcOrd="2" destOrd="0" parTransId="{48157EE2-9BD9-48FE-A422-276C84F2470D}" sibTransId="{03226FF3-250B-4000-A0B5-00FF0F1D75A5}"/>
    <dgm:cxn modelId="{BF777ED0-A485-405A-BFCD-E378EF965464}" srcId="{1E3A074B-8EC3-4AC7-ADB8-C53A583CA2D1}" destId="{A39C9339-F7BC-4A9F-AF8A-3B9741B27413}" srcOrd="0" destOrd="0" parTransId="{26699644-3B9B-4794-926C-D854282146D8}" sibTransId="{3E2FBE5E-2D29-4C39-97D1-424264F1308F}"/>
    <dgm:cxn modelId="{71DDA4D0-5FBC-4E96-9D27-DB866C90E8D3}" srcId="{C7CCB8C4-BA8F-435B-96D2-651E5BBEE204}" destId="{86D81CFB-F54A-46E4-B7E5-D24A5CE38795}" srcOrd="0" destOrd="0" parTransId="{3775BF49-DE6E-4EBF-A2DF-2460ADA048B8}" sibTransId="{07CDAB1E-D698-4474-BDA6-A540A9C37F57}"/>
    <dgm:cxn modelId="{6C9C8BD3-715F-4526-AE52-7C34D6BF5D4F}" type="presOf" srcId="{1692B82C-AA0E-4159-A27A-80E24133C350}" destId="{F4986922-B691-4462-BBDE-8F15C925C2F0}" srcOrd="0" destOrd="4" presId="urn:microsoft.com/office/officeart/2005/8/layout/arrow2"/>
    <dgm:cxn modelId="{6C0D1ED6-571D-47E6-A398-AF6612CF52FA}" srcId="{C7CCB8C4-BA8F-435B-96D2-651E5BBEE204}" destId="{ADF0F02A-6DC0-4AD7-A755-EF6AE5D51402}" srcOrd="1" destOrd="0" parTransId="{E340C0EB-DC11-4FF2-B9FA-F2632F118F9E}" sibTransId="{BBC189F2-25FA-40BD-8B43-C629A7436E37}"/>
    <dgm:cxn modelId="{C3377EDE-C013-48F5-B8BC-5113705B12FE}" type="presOf" srcId="{ADF0F02A-6DC0-4AD7-A755-EF6AE5D51402}" destId="{F4986922-B691-4462-BBDE-8F15C925C2F0}" srcOrd="0" destOrd="2" presId="urn:microsoft.com/office/officeart/2005/8/layout/arrow2"/>
    <dgm:cxn modelId="{BFF4BDE6-37CE-4EC5-92C5-CD1947BB1937}" srcId="{A75DE5EA-0E88-4A1C-B1EA-B4EE477D7AA1}" destId="{5D26213E-2846-4BFF-9CD5-09AFF06FE6B1}" srcOrd="3" destOrd="0" parTransId="{9AF7D0F6-3C52-4015-B914-A77D42197632}" sibTransId="{5BCCC8A0-2865-40FA-88F5-011DDAEB8EAD}"/>
    <dgm:cxn modelId="{67CB3DF2-4120-439E-A84B-F08D3CE69582}" type="presOf" srcId="{1E3A074B-8EC3-4AC7-ADB8-C53A583CA2D1}" destId="{A471E0E9-11D0-4B66-AA4A-5B4169E1409D}" srcOrd="0" destOrd="0" presId="urn:microsoft.com/office/officeart/2005/8/layout/arrow2"/>
    <dgm:cxn modelId="{F997577E-F25D-4FB2-A4D0-40570FE9A07F}" type="presParOf" srcId="{E220828C-C958-4FCF-B52F-02D7F5D17607}" destId="{82ED47FD-CD8E-4EC8-A7E3-BF3AC4BC5C1A}" srcOrd="0" destOrd="0" presId="urn:microsoft.com/office/officeart/2005/8/layout/arrow2"/>
    <dgm:cxn modelId="{CFD8FEA8-78FE-4703-859E-8046F3B7CDE7}" type="presParOf" srcId="{E220828C-C958-4FCF-B52F-02D7F5D17607}" destId="{8833E236-2CC7-4843-AA88-61BE7CDEEBAC}" srcOrd="1" destOrd="0" presId="urn:microsoft.com/office/officeart/2005/8/layout/arrow2"/>
    <dgm:cxn modelId="{1B806AB7-BA62-499C-86C0-F22E9590C090}" type="presParOf" srcId="{8833E236-2CC7-4843-AA88-61BE7CDEEBAC}" destId="{E0648BBC-DC91-4F50-80A4-7E064850F484}" srcOrd="0" destOrd="0" presId="urn:microsoft.com/office/officeart/2005/8/layout/arrow2"/>
    <dgm:cxn modelId="{5A00DEB1-ECE8-49DF-BF51-18F19692C537}" type="presParOf" srcId="{8833E236-2CC7-4843-AA88-61BE7CDEEBAC}" destId="{A471E0E9-11D0-4B66-AA4A-5B4169E1409D}" srcOrd="1" destOrd="0" presId="urn:microsoft.com/office/officeart/2005/8/layout/arrow2"/>
    <dgm:cxn modelId="{CD49CAE6-A4CF-4031-B024-6609C951902C}" type="presParOf" srcId="{8833E236-2CC7-4843-AA88-61BE7CDEEBAC}" destId="{5349DBF5-5962-4881-9FFB-5530F437DA17}" srcOrd="2" destOrd="0" presId="urn:microsoft.com/office/officeart/2005/8/layout/arrow2"/>
    <dgm:cxn modelId="{73E1BB37-DAA2-4C68-88BF-71327B24F8EB}" type="presParOf" srcId="{8833E236-2CC7-4843-AA88-61BE7CDEEBAC}" destId="{F4986922-B691-4462-BBDE-8F15C925C2F0}" srcOrd="3" destOrd="0" presId="urn:microsoft.com/office/officeart/2005/8/layout/arrow2"/>
    <dgm:cxn modelId="{6A6C9515-DA84-4BB1-A9B9-93CC554A91B6}" type="presParOf" srcId="{8833E236-2CC7-4843-AA88-61BE7CDEEBAC}" destId="{CF65F218-5C01-4C1C-8397-BCF6D73F3E3F}" srcOrd="4" destOrd="0" presId="urn:microsoft.com/office/officeart/2005/8/layout/arrow2"/>
    <dgm:cxn modelId="{FF243F89-1CDB-4C67-B937-881D02C1BFB6}" type="presParOf" srcId="{8833E236-2CC7-4843-AA88-61BE7CDEEBAC}" destId="{7DEB51E1-A188-4778-8CDC-C9158454425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4418880" y="-3067668"/>
          <a:ext cx="894278" cy="7031960"/>
        </a:xfrm>
        <a:prstGeom prst="roundRect">
          <a:avLst/>
        </a:prstGeom>
        <a:solidFill>
          <a:schemeClr val="accent1">
            <a:alpha val="15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0" lvl="1" indent="0" algn="l" defTabSz="800100">
            <a:lnSpc>
              <a:spcPct val="90000"/>
            </a:lnSpc>
            <a:spcBef>
              <a:spcPct val="0"/>
            </a:spcBef>
            <a:spcAft>
              <a:spcPct val="15000"/>
            </a:spcAft>
            <a:buChar char="•"/>
          </a:pPr>
          <a:r>
            <a:rPr lang="en-US" sz="1800" b="0" kern="1200" dirty="0">
              <a:latin typeface="Calibri" panose="020F0502020204030204" pitchFamily="34" charset="0"/>
            </a:rPr>
            <a:t>Consists of well qualified faculty, staff, and representatives from the community. </a:t>
          </a:r>
          <a:endParaRPr lang="en-US" sz="1800" b="0" kern="1200" dirty="0">
            <a:solidFill>
              <a:schemeClr val="bg1"/>
            </a:solidFill>
            <a:effectLst>
              <a:outerShdw blurRad="38100" dist="38100" dir="2700000" algn="tl">
                <a:srgbClr val="000000">
                  <a:alpha val="43137"/>
                </a:srgbClr>
              </a:outerShdw>
            </a:effectLst>
            <a:latin typeface="Calibri" panose="020F0502020204030204" pitchFamily="34" charset="0"/>
          </a:endParaRPr>
        </a:p>
      </dsp:txBody>
      <dsp:txXfrm rot="-5400000">
        <a:off x="1393694" y="44828"/>
        <a:ext cx="6944650" cy="806968"/>
      </dsp:txXfrm>
    </dsp:sp>
    <dsp:sp modelId="{7E429971-BC57-430F-BB25-C0574E5E39E3}">
      <dsp:nvSpPr>
        <dsp:cNvPr id="0" name=""/>
        <dsp:cNvSpPr/>
      </dsp:nvSpPr>
      <dsp:spPr>
        <a:xfrm>
          <a:off x="3965" y="0"/>
          <a:ext cx="1338755" cy="882854"/>
        </a:xfrm>
        <a:prstGeom prst="roundRect">
          <a:avLst/>
        </a:prstGeom>
        <a:solidFill>
          <a:schemeClr val="tx1">
            <a:lumMod val="65000"/>
            <a:lumOff val="3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IRB</a:t>
          </a:r>
        </a:p>
        <a:p>
          <a:pPr marL="0" lvl="0" indent="0" algn="ctr" defTabSz="622300">
            <a:lnSpc>
              <a:spcPct val="90000"/>
            </a:lnSpc>
            <a:spcBef>
              <a:spcPct val="0"/>
            </a:spcBef>
            <a:spcAft>
              <a:spcPct val="35000"/>
            </a:spcAft>
            <a:buNone/>
          </a:pPr>
          <a:r>
            <a:rPr lang="en-US" sz="1400" b="1" kern="12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Membership</a:t>
          </a:r>
          <a:endParaRPr lang="en-US" sz="14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dsp:txBody>
      <dsp:txXfrm>
        <a:off x="47062" y="43097"/>
        <a:ext cx="1252561" cy="796660"/>
      </dsp:txXfrm>
    </dsp:sp>
    <dsp:sp modelId="{B37A5355-225B-4C6F-AED7-6C620F99EECC}">
      <dsp:nvSpPr>
        <dsp:cNvPr id="0" name=""/>
        <dsp:cNvSpPr/>
      </dsp:nvSpPr>
      <dsp:spPr>
        <a:xfrm rot="5400000">
          <a:off x="4418880" y="-2117497"/>
          <a:ext cx="894278" cy="7031960"/>
        </a:xfrm>
        <a:prstGeom prst="roundRect">
          <a:avLst/>
        </a:prstGeom>
        <a:solidFill>
          <a:schemeClr val="accent1">
            <a:alpha val="15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n-US" sz="1800" b="0" kern="1200" dirty="0">
              <a:latin typeface="Calibri" panose="020F0502020204030204" pitchFamily="34" charset="0"/>
            </a:rPr>
            <a:t> The IRB has the authority to review, approve, disapprove, suspend and monitor all research proposed </a:t>
          </a:r>
          <a:r>
            <a:rPr lang="en-US" sz="1800" b="0" kern="1200" dirty="0">
              <a:solidFill>
                <a:schemeClr val="tx1"/>
              </a:solidFill>
              <a:latin typeface="Calibri" panose="020F0502020204030204" pitchFamily="34" charset="0"/>
            </a:rPr>
            <a:t>or approved </a:t>
          </a:r>
          <a:r>
            <a:rPr lang="en-US" sz="1800" b="0" kern="1200" dirty="0">
              <a:latin typeface="Calibri" panose="020F0502020204030204" pitchFamily="34" charset="0"/>
            </a:rPr>
            <a:t>to include human subjects.  </a:t>
          </a:r>
          <a:endParaRPr lang="en-US" sz="1800" b="0" kern="1200" dirty="0">
            <a:solidFill>
              <a:schemeClr val="bg1"/>
            </a:solidFill>
            <a:effectLst>
              <a:outerShdw blurRad="38100" dist="38100" dir="2700000" algn="tl">
                <a:srgbClr val="000000">
                  <a:alpha val="43137"/>
                </a:srgbClr>
              </a:outerShdw>
            </a:effectLst>
            <a:latin typeface="Calibri" panose="020F0502020204030204" pitchFamily="34" charset="0"/>
          </a:endParaRPr>
        </a:p>
      </dsp:txBody>
      <dsp:txXfrm rot="-5400000">
        <a:off x="1393694" y="994999"/>
        <a:ext cx="6944650" cy="806968"/>
      </dsp:txXfrm>
    </dsp:sp>
    <dsp:sp modelId="{C04276DC-EE64-470A-B8BC-09067B8045FA}">
      <dsp:nvSpPr>
        <dsp:cNvPr id="0" name=""/>
        <dsp:cNvSpPr/>
      </dsp:nvSpPr>
      <dsp:spPr>
        <a:xfrm>
          <a:off x="3965" y="964231"/>
          <a:ext cx="1340156" cy="868500"/>
        </a:xfrm>
        <a:prstGeom prst="roundRect">
          <a:avLst/>
        </a:prstGeom>
        <a:solidFill>
          <a:schemeClr val="tx1">
            <a:lumMod val="65000"/>
            <a:lumOff val="3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Authority</a:t>
          </a:r>
        </a:p>
      </dsp:txBody>
      <dsp:txXfrm>
        <a:off x="46362" y="1006628"/>
        <a:ext cx="1255362" cy="783706"/>
      </dsp:txXfrm>
    </dsp:sp>
    <dsp:sp modelId="{C7C3E6FD-D83F-4BDA-907E-B5EE041DA931}">
      <dsp:nvSpPr>
        <dsp:cNvPr id="0" name=""/>
        <dsp:cNvSpPr/>
      </dsp:nvSpPr>
      <dsp:spPr>
        <a:xfrm rot="5400000">
          <a:off x="4408114" y="-1162910"/>
          <a:ext cx="894278" cy="7045562"/>
        </a:xfrm>
        <a:prstGeom prst="roundRect">
          <a:avLst/>
        </a:prstGeom>
        <a:solidFill>
          <a:schemeClr val="accent1">
            <a:alpha val="15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0" lvl="1" indent="0" algn="l" defTabSz="800100">
            <a:lnSpc>
              <a:spcPct val="90000"/>
            </a:lnSpc>
            <a:spcBef>
              <a:spcPct val="0"/>
            </a:spcBef>
            <a:spcAft>
              <a:spcPct val="15000"/>
            </a:spcAft>
            <a:buChar char="•"/>
          </a:pPr>
          <a:r>
            <a:rPr lang="en-US" sz="1800" b="0" kern="1200" dirty="0"/>
            <a:t> </a:t>
          </a:r>
          <a:r>
            <a:rPr lang="en-US" sz="1800" b="0" kern="1200" dirty="0">
              <a:solidFill>
                <a:schemeClr val="tx1"/>
              </a:solidFill>
              <a:latin typeface="Calibri" panose="020F0502020204030204" pitchFamily="34" charset="0"/>
            </a:rPr>
            <a:t>The IRB’s aim is to </a:t>
          </a:r>
          <a:r>
            <a:rPr lang="en-US" sz="1800" b="0" kern="1200" dirty="0">
              <a:latin typeface="Calibri" panose="020F0502020204030204" pitchFamily="34" charset="0"/>
            </a:rPr>
            <a:t>facilitate and strengthen human </a:t>
          </a:r>
          <a:r>
            <a:rPr lang="en-US" sz="1800" b="0" kern="1200" dirty="0">
              <a:latin typeface="Calibri" panose="020F0502020204030204" pitchFamily="34" charset="0"/>
              <a:cs typeface="Arial" panose="020B0604020202020204" pitchFamily="34" charset="0"/>
            </a:rPr>
            <a:t>subjects</a:t>
          </a:r>
          <a:r>
            <a:rPr lang="en-US" sz="1800" b="0" kern="1200" dirty="0">
              <a:latin typeface="Calibri" panose="020F0502020204030204" pitchFamily="34" charset="0"/>
            </a:rPr>
            <a:t> research conducted by investigators at Columbia University.</a:t>
          </a:r>
          <a:endParaRPr lang="en-US" sz="1800" b="0" kern="1200" dirty="0">
            <a:solidFill>
              <a:schemeClr val="bg1"/>
            </a:solidFill>
            <a:effectLst>
              <a:outerShdw blurRad="38100" dist="38100" dir="2700000" algn="tl">
                <a:srgbClr val="000000">
                  <a:alpha val="43137"/>
                </a:srgbClr>
              </a:outerShdw>
            </a:effectLst>
            <a:latin typeface="Calibri" panose="020F0502020204030204" pitchFamily="34" charset="0"/>
          </a:endParaRPr>
        </a:p>
      </dsp:txBody>
      <dsp:txXfrm rot="-5400000">
        <a:off x="1376127" y="1956387"/>
        <a:ext cx="6958252" cy="806968"/>
      </dsp:txXfrm>
    </dsp:sp>
    <dsp:sp modelId="{F5034101-5B7D-4FE7-B47A-5A48CF39606B}">
      <dsp:nvSpPr>
        <dsp:cNvPr id="0" name=""/>
        <dsp:cNvSpPr/>
      </dsp:nvSpPr>
      <dsp:spPr>
        <a:xfrm>
          <a:off x="3965" y="1901514"/>
          <a:ext cx="1328507" cy="916713"/>
        </a:xfrm>
        <a:prstGeom prst="roundRect">
          <a:avLst/>
        </a:prstGeom>
        <a:solidFill>
          <a:schemeClr val="tx1">
            <a:lumMod val="65000"/>
            <a:lumOff val="3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baseline="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Operational</a:t>
          </a:r>
          <a:r>
            <a:rPr lang="en-US" sz="14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Goal</a:t>
          </a:r>
        </a:p>
      </dsp:txBody>
      <dsp:txXfrm>
        <a:off x="48715" y="1946264"/>
        <a:ext cx="1239007" cy="827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2BA72-57E8-4CB7-A8D2-36EFFAB84AEA}">
      <dsp:nvSpPr>
        <dsp:cNvPr id="0" name=""/>
        <dsp:cNvSpPr/>
      </dsp:nvSpPr>
      <dsp:spPr>
        <a:xfrm>
          <a:off x="245" y="80223"/>
          <a:ext cx="1780561" cy="89028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rPr>
            <a:t>NOT-HUMAN  </a:t>
          </a:r>
          <a:r>
            <a:rPr lang="en-US" sz="2000" b="1" kern="1200" dirty="0">
              <a:latin typeface="Arial" panose="020B0604020202020204" pitchFamily="34" charset="0"/>
              <a:cs typeface="Arial" panose="020B0604020202020204" pitchFamily="34" charset="0"/>
            </a:rPr>
            <a:t>RESEARCH</a:t>
          </a:r>
        </a:p>
      </dsp:txBody>
      <dsp:txXfrm>
        <a:off x="26320" y="106298"/>
        <a:ext cx="1728411" cy="838130"/>
      </dsp:txXfrm>
    </dsp:sp>
    <dsp:sp modelId="{42AAD004-D68D-4525-90D9-D7282069BC8A}">
      <dsp:nvSpPr>
        <dsp:cNvPr id="0" name=""/>
        <dsp:cNvSpPr/>
      </dsp:nvSpPr>
      <dsp:spPr>
        <a:xfrm>
          <a:off x="178301" y="970504"/>
          <a:ext cx="178056" cy="820153"/>
        </a:xfrm>
        <a:custGeom>
          <a:avLst/>
          <a:gdLst/>
          <a:ahLst/>
          <a:cxnLst/>
          <a:rect l="0" t="0" r="0" b="0"/>
          <a:pathLst>
            <a:path>
              <a:moveTo>
                <a:pt x="0" y="0"/>
              </a:moveTo>
              <a:lnTo>
                <a:pt x="0" y="820153"/>
              </a:lnTo>
              <a:lnTo>
                <a:pt x="178056" y="82015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D589A-A2A9-44D6-ABC9-2C3DC8462D58}">
      <dsp:nvSpPr>
        <dsp:cNvPr id="0" name=""/>
        <dsp:cNvSpPr/>
      </dsp:nvSpPr>
      <dsp:spPr>
        <a:xfrm>
          <a:off x="356357" y="1193074"/>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Determination of Non-Human Subjects Research </a:t>
          </a:r>
        </a:p>
      </dsp:txBody>
      <dsp:txXfrm>
        <a:off x="391362" y="1228079"/>
        <a:ext cx="1506883" cy="1125156"/>
      </dsp:txXfrm>
    </dsp:sp>
    <dsp:sp modelId="{3AAEB22E-5703-4936-BBE4-06491B551D77}">
      <dsp:nvSpPr>
        <dsp:cNvPr id="0" name=""/>
        <dsp:cNvSpPr/>
      </dsp:nvSpPr>
      <dsp:spPr>
        <a:xfrm>
          <a:off x="178301" y="970504"/>
          <a:ext cx="178056" cy="2237889"/>
        </a:xfrm>
        <a:custGeom>
          <a:avLst/>
          <a:gdLst/>
          <a:ahLst/>
          <a:cxnLst/>
          <a:rect l="0" t="0" r="0" b="0"/>
          <a:pathLst>
            <a:path>
              <a:moveTo>
                <a:pt x="0" y="0"/>
              </a:moveTo>
              <a:lnTo>
                <a:pt x="0" y="2237889"/>
              </a:lnTo>
              <a:lnTo>
                <a:pt x="178056" y="223788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A2B3C-81DC-4735-9254-EF4A85336D68}">
      <dsp:nvSpPr>
        <dsp:cNvPr id="0" name=""/>
        <dsp:cNvSpPr/>
      </dsp:nvSpPr>
      <dsp:spPr>
        <a:xfrm>
          <a:off x="356357" y="2610810"/>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Does not meet the  definition of “research” and</a:t>
          </a:r>
          <a:r>
            <a:rPr lang="en-US" sz="1400" kern="1200" dirty="0">
              <a:solidFill>
                <a:schemeClr val="tx1"/>
              </a:solidFill>
              <a:latin typeface="Arial" panose="020B0604020202020204" pitchFamily="34" charset="0"/>
              <a:cs typeface="Arial" panose="020B0604020202020204" pitchFamily="34" charset="0"/>
            </a:rPr>
            <a:t>/or </a:t>
          </a:r>
          <a:r>
            <a:rPr lang="en-US" sz="1400" kern="1200" dirty="0">
              <a:latin typeface="Arial" panose="020B0604020202020204" pitchFamily="34" charset="0"/>
              <a:cs typeface="Arial" panose="020B0604020202020204" pitchFamily="34" charset="0"/>
            </a:rPr>
            <a:t>“human subject” per regulations</a:t>
          </a:r>
        </a:p>
      </dsp:txBody>
      <dsp:txXfrm>
        <a:off x="391362" y="2645815"/>
        <a:ext cx="1506883" cy="1125156"/>
      </dsp:txXfrm>
    </dsp:sp>
    <dsp:sp modelId="{B6FA1E75-1743-40D8-8A2A-FB0EA8B797F8}">
      <dsp:nvSpPr>
        <dsp:cNvPr id="0" name=""/>
        <dsp:cNvSpPr/>
      </dsp:nvSpPr>
      <dsp:spPr>
        <a:xfrm>
          <a:off x="2225946" y="80223"/>
          <a:ext cx="1780561" cy="89028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EXEMPT</a:t>
          </a:r>
        </a:p>
      </dsp:txBody>
      <dsp:txXfrm>
        <a:off x="2252021" y="106298"/>
        <a:ext cx="1728411" cy="838130"/>
      </dsp:txXfrm>
    </dsp:sp>
    <dsp:sp modelId="{CED2F893-2DC0-42DF-B77A-E4C6C6054E03}">
      <dsp:nvSpPr>
        <dsp:cNvPr id="0" name=""/>
        <dsp:cNvSpPr/>
      </dsp:nvSpPr>
      <dsp:spPr>
        <a:xfrm>
          <a:off x="2404002" y="970504"/>
          <a:ext cx="178056" cy="820153"/>
        </a:xfrm>
        <a:custGeom>
          <a:avLst/>
          <a:gdLst/>
          <a:ahLst/>
          <a:cxnLst/>
          <a:rect l="0" t="0" r="0" b="0"/>
          <a:pathLst>
            <a:path>
              <a:moveTo>
                <a:pt x="0" y="0"/>
              </a:moveTo>
              <a:lnTo>
                <a:pt x="0" y="820153"/>
              </a:lnTo>
              <a:lnTo>
                <a:pt x="178056" y="82015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63C8EE-DF57-41CD-9DE3-8AE50343A48E}">
      <dsp:nvSpPr>
        <dsp:cNvPr id="0" name=""/>
        <dsp:cNvSpPr/>
      </dsp:nvSpPr>
      <dsp:spPr>
        <a:xfrm>
          <a:off x="2582058" y="1193074"/>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Exempt Determination</a:t>
          </a:r>
        </a:p>
      </dsp:txBody>
      <dsp:txXfrm>
        <a:off x="2617063" y="1228079"/>
        <a:ext cx="1506883" cy="1125156"/>
      </dsp:txXfrm>
    </dsp:sp>
    <dsp:sp modelId="{C5379755-434D-4DA6-8BAC-13F4F757928F}">
      <dsp:nvSpPr>
        <dsp:cNvPr id="0" name=""/>
        <dsp:cNvSpPr/>
      </dsp:nvSpPr>
      <dsp:spPr>
        <a:xfrm>
          <a:off x="2404002" y="970504"/>
          <a:ext cx="178056" cy="2237889"/>
        </a:xfrm>
        <a:custGeom>
          <a:avLst/>
          <a:gdLst/>
          <a:ahLst/>
          <a:cxnLst/>
          <a:rect l="0" t="0" r="0" b="0"/>
          <a:pathLst>
            <a:path>
              <a:moveTo>
                <a:pt x="0" y="0"/>
              </a:moveTo>
              <a:lnTo>
                <a:pt x="0" y="2237889"/>
              </a:lnTo>
              <a:lnTo>
                <a:pt x="178056" y="223788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B49E3-6D18-4431-8CB2-C3D3E32B0A58}">
      <dsp:nvSpPr>
        <dsp:cNvPr id="0" name=""/>
        <dsp:cNvSpPr/>
      </dsp:nvSpPr>
      <dsp:spPr>
        <a:xfrm>
          <a:off x="2582058" y="2610810"/>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Generally </a:t>
          </a:r>
        </a:p>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Low </a:t>
          </a:r>
          <a:r>
            <a:rPr lang="en-US" sz="1400" kern="1200" dirty="0">
              <a:latin typeface="Arial" panose="020B0604020202020204" pitchFamily="34" charset="0"/>
              <a:cs typeface="Arial" panose="020B0604020202020204" pitchFamily="34" charset="0"/>
            </a:rPr>
            <a:t>Risk </a:t>
          </a:r>
        </a:p>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8 Exemption Categories</a:t>
          </a:r>
        </a:p>
      </dsp:txBody>
      <dsp:txXfrm>
        <a:off x="2617063" y="2645815"/>
        <a:ext cx="1506883" cy="1125156"/>
      </dsp:txXfrm>
    </dsp:sp>
    <dsp:sp modelId="{9416BF3A-DDA9-4D63-82BF-1411357EA60B}">
      <dsp:nvSpPr>
        <dsp:cNvPr id="0" name=""/>
        <dsp:cNvSpPr/>
      </dsp:nvSpPr>
      <dsp:spPr>
        <a:xfrm>
          <a:off x="4495805" y="76199"/>
          <a:ext cx="1780561" cy="89028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EXPEDITED</a:t>
          </a:r>
        </a:p>
      </dsp:txBody>
      <dsp:txXfrm>
        <a:off x="4521880" y="102274"/>
        <a:ext cx="1728411" cy="838130"/>
      </dsp:txXfrm>
    </dsp:sp>
    <dsp:sp modelId="{A2F74F1D-E5D2-4288-AD68-2FA52CF530BD}">
      <dsp:nvSpPr>
        <dsp:cNvPr id="0" name=""/>
        <dsp:cNvSpPr/>
      </dsp:nvSpPr>
      <dsp:spPr>
        <a:xfrm>
          <a:off x="4673861" y="966480"/>
          <a:ext cx="133898" cy="824177"/>
        </a:xfrm>
        <a:custGeom>
          <a:avLst/>
          <a:gdLst/>
          <a:ahLst/>
          <a:cxnLst/>
          <a:rect l="0" t="0" r="0" b="0"/>
          <a:pathLst>
            <a:path>
              <a:moveTo>
                <a:pt x="0" y="0"/>
              </a:moveTo>
              <a:lnTo>
                <a:pt x="0" y="824177"/>
              </a:lnTo>
              <a:lnTo>
                <a:pt x="133898" y="824177"/>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926337-D2DA-41FE-AD86-30D128FB505C}">
      <dsp:nvSpPr>
        <dsp:cNvPr id="0" name=""/>
        <dsp:cNvSpPr/>
      </dsp:nvSpPr>
      <dsp:spPr>
        <a:xfrm>
          <a:off x="4807760" y="1193074"/>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Expedited Review </a:t>
          </a:r>
        </a:p>
      </dsp:txBody>
      <dsp:txXfrm>
        <a:off x="4842765" y="1228079"/>
        <a:ext cx="1506883" cy="1125156"/>
      </dsp:txXfrm>
    </dsp:sp>
    <dsp:sp modelId="{595A7689-9D51-41A7-AA67-A368260BF8EA}">
      <dsp:nvSpPr>
        <dsp:cNvPr id="0" name=""/>
        <dsp:cNvSpPr/>
      </dsp:nvSpPr>
      <dsp:spPr>
        <a:xfrm>
          <a:off x="4673861" y="966480"/>
          <a:ext cx="133898" cy="2241913"/>
        </a:xfrm>
        <a:custGeom>
          <a:avLst/>
          <a:gdLst/>
          <a:ahLst/>
          <a:cxnLst/>
          <a:rect l="0" t="0" r="0" b="0"/>
          <a:pathLst>
            <a:path>
              <a:moveTo>
                <a:pt x="0" y="0"/>
              </a:moveTo>
              <a:lnTo>
                <a:pt x="0" y="2241913"/>
              </a:lnTo>
              <a:lnTo>
                <a:pt x="133898" y="224191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01D109-3399-486F-909E-6AF74071A92C}">
      <dsp:nvSpPr>
        <dsp:cNvPr id="0" name=""/>
        <dsp:cNvSpPr/>
      </dsp:nvSpPr>
      <dsp:spPr>
        <a:xfrm>
          <a:off x="4807760" y="2610810"/>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Minimal Risk </a:t>
          </a:r>
        </a:p>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9 Expedited Review categories</a:t>
          </a:r>
        </a:p>
      </dsp:txBody>
      <dsp:txXfrm>
        <a:off x="4842765" y="2645815"/>
        <a:ext cx="1506883" cy="1125156"/>
      </dsp:txXfrm>
    </dsp:sp>
    <dsp:sp modelId="{539E36B9-EAAC-4064-B4CE-F3CD2F392593}">
      <dsp:nvSpPr>
        <dsp:cNvPr id="0" name=""/>
        <dsp:cNvSpPr/>
      </dsp:nvSpPr>
      <dsp:spPr>
        <a:xfrm>
          <a:off x="6677349" y="80223"/>
          <a:ext cx="1780561" cy="89028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FULL BOARD</a:t>
          </a:r>
        </a:p>
      </dsp:txBody>
      <dsp:txXfrm>
        <a:off x="6703424" y="106298"/>
        <a:ext cx="1728411" cy="838130"/>
      </dsp:txXfrm>
    </dsp:sp>
    <dsp:sp modelId="{DDAA41C1-C37B-4390-9B61-346B9919CEDD}">
      <dsp:nvSpPr>
        <dsp:cNvPr id="0" name=""/>
        <dsp:cNvSpPr/>
      </dsp:nvSpPr>
      <dsp:spPr>
        <a:xfrm>
          <a:off x="6855405" y="970504"/>
          <a:ext cx="178056" cy="820153"/>
        </a:xfrm>
        <a:custGeom>
          <a:avLst/>
          <a:gdLst/>
          <a:ahLst/>
          <a:cxnLst/>
          <a:rect l="0" t="0" r="0" b="0"/>
          <a:pathLst>
            <a:path>
              <a:moveTo>
                <a:pt x="0" y="0"/>
              </a:moveTo>
              <a:lnTo>
                <a:pt x="0" y="820153"/>
              </a:lnTo>
              <a:lnTo>
                <a:pt x="178056" y="82015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C3645B-BED8-4401-A711-9B333D22EFEC}">
      <dsp:nvSpPr>
        <dsp:cNvPr id="0" name=""/>
        <dsp:cNvSpPr/>
      </dsp:nvSpPr>
      <dsp:spPr>
        <a:xfrm>
          <a:off x="7033461" y="1193074"/>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Review at  a convened meeting</a:t>
          </a:r>
        </a:p>
      </dsp:txBody>
      <dsp:txXfrm>
        <a:off x="7068466" y="1228079"/>
        <a:ext cx="1506883" cy="1125156"/>
      </dsp:txXfrm>
    </dsp:sp>
    <dsp:sp modelId="{4BD644B2-E257-4F81-9B90-045CB4910AFE}">
      <dsp:nvSpPr>
        <dsp:cNvPr id="0" name=""/>
        <dsp:cNvSpPr/>
      </dsp:nvSpPr>
      <dsp:spPr>
        <a:xfrm>
          <a:off x="6855405" y="970504"/>
          <a:ext cx="178056" cy="2237889"/>
        </a:xfrm>
        <a:custGeom>
          <a:avLst/>
          <a:gdLst/>
          <a:ahLst/>
          <a:cxnLst/>
          <a:rect l="0" t="0" r="0" b="0"/>
          <a:pathLst>
            <a:path>
              <a:moveTo>
                <a:pt x="0" y="0"/>
              </a:moveTo>
              <a:lnTo>
                <a:pt x="0" y="2237889"/>
              </a:lnTo>
              <a:lnTo>
                <a:pt x="178056" y="223788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EDB5F2-A45A-46F5-A31F-75D5790CEA52}">
      <dsp:nvSpPr>
        <dsp:cNvPr id="0" name=""/>
        <dsp:cNvSpPr/>
      </dsp:nvSpPr>
      <dsp:spPr>
        <a:xfrm>
          <a:off x="7033461" y="2610810"/>
          <a:ext cx="1576893" cy="119516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May be greater than minimal risk research</a:t>
          </a:r>
        </a:p>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Not eligible for exempt/expedited</a:t>
          </a:r>
        </a:p>
      </dsp:txBody>
      <dsp:txXfrm>
        <a:off x="7068466" y="2645815"/>
        <a:ext cx="1506883" cy="1125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4499467" y="-2288806"/>
          <a:ext cx="1439674" cy="6020591"/>
        </a:xfrm>
        <a:prstGeom prst="roundRect">
          <a:avLst/>
        </a:prstGeom>
        <a:solidFill>
          <a:schemeClr val="accent1">
            <a:alpha val="15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0" lvl="1" indent="0" algn="l" defTabSz="622300">
            <a:lnSpc>
              <a:spcPct val="90000"/>
            </a:lnSpc>
            <a:spcBef>
              <a:spcPct val="0"/>
            </a:spcBef>
            <a:spcAft>
              <a:spcPct val="15000"/>
            </a:spcAft>
            <a:buChar char="•"/>
          </a:pPr>
          <a:r>
            <a:rPr lang="en-US" sz="1400" b="0" kern="1200" dirty="0">
              <a:ln>
                <a:noFill/>
              </a:ln>
              <a:solidFill>
                <a:schemeClr val="tx1"/>
              </a:solidFill>
              <a:effectLst/>
              <a:latin typeface="Calibri" panose="020F0502020204030204" pitchFamily="34" charset="0"/>
            </a:rPr>
            <a:t>Informed Consent will be sought for each prospective subject</a:t>
          </a:r>
        </a:p>
        <a:p>
          <a:pPr marL="0" lvl="1" indent="0" algn="l" defTabSz="622300">
            <a:lnSpc>
              <a:spcPct val="90000"/>
            </a:lnSpc>
            <a:spcBef>
              <a:spcPct val="0"/>
            </a:spcBef>
            <a:spcAft>
              <a:spcPct val="15000"/>
            </a:spcAft>
            <a:buChar char="•"/>
          </a:pPr>
          <a:r>
            <a:rPr lang="en-US" sz="1400" b="0" kern="1200" dirty="0">
              <a:ln>
                <a:noFill/>
              </a:ln>
              <a:solidFill>
                <a:schemeClr val="tx1"/>
              </a:solidFill>
              <a:effectLst/>
              <a:latin typeface="Calibri" panose="020F0502020204030204" pitchFamily="34" charset="0"/>
            </a:rPr>
            <a:t>Informed Consent </a:t>
          </a:r>
          <a:r>
            <a:rPr lang="en-US" sz="1400" b="0" kern="1200" dirty="0">
              <a:ln>
                <a:noFill/>
              </a:ln>
              <a:solidFill>
                <a:schemeClr val="tx1"/>
              </a:solidFill>
              <a:effectLst/>
              <a:latin typeface="Arial" panose="020B0604020202020204" pitchFamily="34" charset="0"/>
              <a:cs typeface="Arial" panose="020B0604020202020204" pitchFamily="34" charset="0"/>
            </a:rPr>
            <a:t>will</a:t>
          </a:r>
          <a:r>
            <a:rPr lang="en-US" sz="1400" b="0" kern="1200" dirty="0">
              <a:ln>
                <a:noFill/>
              </a:ln>
              <a:solidFill>
                <a:schemeClr val="tx1"/>
              </a:solidFill>
              <a:effectLst/>
              <a:latin typeface="Calibri" panose="020F0502020204030204" pitchFamily="34" charset="0"/>
            </a:rPr>
            <a:t> be documented</a:t>
          </a:r>
        </a:p>
        <a:p>
          <a:pPr marL="0" lvl="1" indent="0" algn="l" defTabSz="622300">
            <a:lnSpc>
              <a:spcPct val="90000"/>
            </a:lnSpc>
            <a:spcBef>
              <a:spcPct val="0"/>
            </a:spcBef>
            <a:spcAft>
              <a:spcPct val="15000"/>
            </a:spcAft>
            <a:buChar char="•"/>
          </a:pPr>
          <a:r>
            <a:rPr lang="en-US" sz="1400" b="0" kern="1200" dirty="0">
              <a:ln>
                <a:noFill/>
              </a:ln>
              <a:solidFill>
                <a:schemeClr val="tx1"/>
              </a:solidFill>
              <a:effectLst/>
              <a:latin typeface="Calibri" panose="020F0502020204030204" pitchFamily="34" charset="0"/>
            </a:rPr>
            <a:t>Research plan adequately protects the privacy of subjects and maintains confidentiality of their data </a:t>
          </a:r>
        </a:p>
      </dsp:txBody>
      <dsp:txXfrm rot="-5400000">
        <a:off x="2279288" y="71931"/>
        <a:ext cx="5880033" cy="1299116"/>
      </dsp:txXfrm>
    </dsp:sp>
    <dsp:sp modelId="{7E429971-BC57-430F-BB25-C0574E5E39E3}">
      <dsp:nvSpPr>
        <dsp:cNvPr id="0" name=""/>
        <dsp:cNvSpPr/>
      </dsp:nvSpPr>
      <dsp:spPr>
        <a:xfrm>
          <a:off x="0" y="42257"/>
          <a:ext cx="2146207" cy="1209540"/>
        </a:xfrm>
        <a:prstGeom prst="roundRect">
          <a:avLst/>
        </a:prstGeom>
        <a:solidFill>
          <a:schemeClr val="tx1">
            <a:lumMod val="65000"/>
            <a:lumOff val="3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bg1"/>
              </a:solidFill>
              <a:effectLst>
                <a:outerShdw blurRad="38100" dist="38100" dir="2700000" algn="tl">
                  <a:srgbClr val="000000">
                    <a:alpha val="43137"/>
                  </a:srgbClr>
                </a:outerShdw>
              </a:effectLst>
            </a:rPr>
            <a:t>Respect for </a:t>
          </a:r>
          <a:r>
            <a:rPr lang="en-US" sz="19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Persons</a:t>
          </a:r>
        </a:p>
        <a:p>
          <a:pPr marL="0" lvl="0" indent="0" algn="ctr" defTabSz="844550">
            <a:lnSpc>
              <a:spcPct val="90000"/>
            </a:lnSpc>
            <a:spcBef>
              <a:spcPct val="0"/>
            </a:spcBef>
            <a:spcAft>
              <a:spcPct val="35000"/>
            </a:spcAft>
            <a:buNone/>
          </a:pPr>
          <a:endParaRPr lang="en-US" sz="1300" b="1" kern="1200" dirty="0">
            <a:solidFill>
              <a:schemeClr val="bg1"/>
            </a:solidFill>
            <a:effectLst>
              <a:outerShdw blurRad="38100" dist="38100" dir="2700000" algn="tl">
                <a:srgbClr val="000000">
                  <a:alpha val="43137"/>
                </a:srgbClr>
              </a:outerShdw>
            </a:effectLst>
          </a:endParaRPr>
        </a:p>
      </dsp:txBody>
      <dsp:txXfrm>
        <a:off x="59045" y="101302"/>
        <a:ext cx="2028117" cy="1091450"/>
      </dsp:txXfrm>
    </dsp:sp>
    <dsp:sp modelId="{B37A5355-225B-4C6F-AED7-6C620F99EECC}">
      <dsp:nvSpPr>
        <dsp:cNvPr id="0" name=""/>
        <dsp:cNvSpPr/>
      </dsp:nvSpPr>
      <dsp:spPr>
        <a:xfrm rot="5400000">
          <a:off x="4394054" y="-637636"/>
          <a:ext cx="1673906" cy="5997184"/>
        </a:xfrm>
        <a:prstGeom prst="roundRect">
          <a:avLst/>
        </a:prstGeom>
        <a:solidFill>
          <a:schemeClr val="accent1">
            <a:alpha val="15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n-US" sz="1400" b="0" kern="1200" baseline="0" dirty="0">
              <a:solidFill>
                <a:schemeClr val="tx1"/>
              </a:solidFill>
              <a:latin typeface="Calibri" panose="020F0502020204030204" pitchFamily="34" charset="0"/>
            </a:rPr>
            <a:t>Risks are  minimized</a:t>
          </a:r>
          <a:endParaRPr lang="en-US" sz="1400" b="0" kern="1200" baseline="0" dirty="0">
            <a:solidFill>
              <a:schemeClr val="tx1"/>
            </a:solidFill>
            <a:effectLst>
              <a:outerShdw blurRad="38100" dist="38100" dir="2700000" algn="tl">
                <a:srgbClr val="000000">
                  <a:alpha val="43137"/>
                </a:srgbClr>
              </a:outerShdw>
            </a:effectLst>
            <a:latin typeface="Calibri" panose="020F0502020204030204" pitchFamily="34" charset="0"/>
          </a:endParaRPr>
        </a:p>
        <a:p>
          <a:pPr marL="0" marR="0" lvl="1" indent="0" algn="l" defTabSz="914400" eaLnBrk="1" fontAlgn="auto" latinLnBrk="0" hangingPunct="1">
            <a:lnSpc>
              <a:spcPct val="100000"/>
            </a:lnSpc>
            <a:spcBef>
              <a:spcPct val="0"/>
            </a:spcBef>
            <a:spcAft>
              <a:spcPts val="0"/>
            </a:spcAft>
            <a:buClrTx/>
            <a:buSzTx/>
            <a:buFontTx/>
            <a:buNone/>
            <a:tabLst/>
            <a:defRPr/>
          </a:pPr>
          <a:r>
            <a:rPr lang="en-US" sz="1400" b="0" kern="1200" baseline="0" dirty="0">
              <a:solidFill>
                <a:schemeClr val="tx1"/>
              </a:solidFill>
              <a:effectLst/>
              <a:latin typeface="Calibri" panose="020F0502020204030204" pitchFamily="34" charset="0"/>
            </a:rPr>
            <a:t>Risks are reasonable in </a:t>
          </a:r>
          <a:r>
            <a:rPr lang="en-US" sz="1400" b="0" kern="1200" baseline="0" dirty="0">
              <a:solidFill>
                <a:schemeClr val="tx1"/>
              </a:solidFill>
              <a:effectLst/>
              <a:latin typeface="Arial" panose="020B0604020202020204" pitchFamily="34" charset="0"/>
              <a:cs typeface="Arial" panose="020B0604020202020204" pitchFamily="34" charset="0"/>
            </a:rPr>
            <a:t>relation</a:t>
          </a:r>
          <a:r>
            <a:rPr lang="en-US" sz="1400" b="0" kern="1200" baseline="0" dirty="0">
              <a:solidFill>
                <a:schemeClr val="tx1"/>
              </a:solidFill>
              <a:effectLst/>
              <a:latin typeface="Calibri" panose="020F0502020204030204" pitchFamily="34" charset="0"/>
            </a:rPr>
            <a:t> to benefits</a:t>
          </a:r>
          <a:endParaRPr lang="en-US" sz="1400" b="0" kern="1200" baseline="0" dirty="0">
            <a:solidFill>
              <a:schemeClr val="tx1"/>
            </a:solidFill>
            <a:effectLst>
              <a:outerShdw blurRad="38100" dist="38100" dir="2700000" algn="tl">
                <a:srgbClr val="000000">
                  <a:alpha val="43137"/>
                </a:srgbClr>
              </a:outerShdw>
            </a:effectLst>
            <a:latin typeface="Calibri" panose="020F0502020204030204" pitchFamily="34" charset="0"/>
          </a:endParaRPr>
        </a:p>
        <a:p>
          <a:pPr marL="0" marR="0" lvl="1" indent="0" algn="l" defTabSz="914400" eaLnBrk="1" fontAlgn="auto" latinLnBrk="0" hangingPunct="1">
            <a:lnSpc>
              <a:spcPct val="100000"/>
            </a:lnSpc>
            <a:spcBef>
              <a:spcPct val="0"/>
            </a:spcBef>
            <a:spcAft>
              <a:spcPts val="0"/>
            </a:spcAft>
            <a:buClrTx/>
            <a:buSzTx/>
            <a:buFontTx/>
            <a:buNone/>
            <a:tabLst/>
            <a:defRPr/>
          </a:pPr>
          <a:r>
            <a:rPr lang="en-US" sz="1400" b="0" kern="1200" baseline="0" dirty="0">
              <a:solidFill>
                <a:schemeClr val="tx1"/>
              </a:solidFill>
              <a:effectLst/>
              <a:latin typeface="Calibri" panose="020F0502020204030204" pitchFamily="34" charset="0"/>
            </a:rPr>
            <a:t>Research plan adequately provides for monitoring the data collected to ensure safety of subjects</a:t>
          </a:r>
        </a:p>
        <a:p>
          <a:pPr marL="0" marR="0" lvl="1" indent="0" algn="l" defTabSz="914400" eaLnBrk="1" fontAlgn="auto" latinLnBrk="0" hangingPunct="1">
            <a:lnSpc>
              <a:spcPct val="100000"/>
            </a:lnSpc>
            <a:spcBef>
              <a:spcPct val="0"/>
            </a:spcBef>
            <a:spcAft>
              <a:spcPts val="0"/>
            </a:spcAft>
            <a:buClrTx/>
            <a:buSzTx/>
            <a:buFontTx/>
            <a:buNone/>
            <a:tabLst/>
            <a:defRPr/>
          </a:pPr>
          <a:r>
            <a:rPr lang="en-US" sz="1400" b="0" kern="1200" baseline="0" dirty="0">
              <a:solidFill>
                <a:schemeClr val="tx1"/>
              </a:solidFill>
              <a:effectLst/>
              <a:latin typeface="Calibri" panose="020F0502020204030204" pitchFamily="34" charset="0"/>
            </a:rPr>
            <a:t>When some or all of the subjects are likely to be vulnerable to coercion or undue influence (</a:t>
          </a:r>
          <a:r>
            <a:rPr lang="en-US" sz="1400" b="0" kern="1200" baseline="0" dirty="0" err="1">
              <a:solidFill>
                <a:schemeClr val="tx1"/>
              </a:solidFill>
              <a:effectLst/>
              <a:latin typeface="Calibri" panose="020F0502020204030204" pitchFamily="34" charset="0"/>
            </a:rPr>
            <a:t>i.e</a:t>
          </a:r>
          <a:r>
            <a:rPr lang="en-US" sz="1400" b="0" kern="1200" baseline="0" dirty="0">
              <a:solidFill>
                <a:schemeClr val="tx1"/>
              </a:solidFill>
              <a:effectLst/>
              <a:latin typeface="Calibri" panose="020F0502020204030204" pitchFamily="34" charset="0"/>
            </a:rPr>
            <a:t>, children and prisoners), additional safeguards need to be included in the protocol to protect the rights and welfare of these subjects</a:t>
          </a:r>
        </a:p>
      </dsp:txBody>
      <dsp:txXfrm rot="-5400000">
        <a:off x="2314128" y="1605716"/>
        <a:ext cx="5833758" cy="1510480"/>
      </dsp:txXfrm>
    </dsp:sp>
    <dsp:sp modelId="{C04276DC-EE64-470A-B8BC-09067B8045FA}">
      <dsp:nvSpPr>
        <dsp:cNvPr id="0" name=""/>
        <dsp:cNvSpPr/>
      </dsp:nvSpPr>
      <dsp:spPr>
        <a:xfrm>
          <a:off x="229" y="1759915"/>
          <a:ext cx="2230444" cy="1189876"/>
        </a:xfrm>
        <a:prstGeom prst="roundRect">
          <a:avLst/>
        </a:prstGeom>
        <a:solidFill>
          <a:schemeClr val="tx1">
            <a:lumMod val="65000"/>
            <a:lumOff val="3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Beneficence</a:t>
          </a:r>
        </a:p>
      </dsp:txBody>
      <dsp:txXfrm>
        <a:off x="58314" y="1818000"/>
        <a:ext cx="2114274" cy="1073706"/>
      </dsp:txXfrm>
    </dsp:sp>
    <dsp:sp modelId="{C7C3E6FD-D83F-4BDA-907E-B5EE041DA931}">
      <dsp:nvSpPr>
        <dsp:cNvPr id="0" name=""/>
        <dsp:cNvSpPr/>
      </dsp:nvSpPr>
      <dsp:spPr>
        <a:xfrm rot="5400000">
          <a:off x="4714189" y="906853"/>
          <a:ext cx="1003457" cy="6005034"/>
        </a:xfrm>
        <a:prstGeom prst="roundRect">
          <a:avLst/>
        </a:prstGeom>
        <a:solidFill>
          <a:schemeClr val="accent1">
            <a:alpha val="15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kern="1200" dirty="0">
              <a:latin typeface="Calibri" panose="020F0502020204030204" pitchFamily="34" charset="0"/>
            </a:rPr>
            <a:t>Selection of subjects is fair </a:t>
          </a:r>
          <a:r>
            <a:rPr lang="en-US" sz="1400" b="0" kern="1200" dirty="0">
              <a:latin typeface="Arial" panose="020B0604020202020204" pitchFamily="34" charset="0"/>
              <a:cs typeface="Arial" panose="020B0604020202020204" pitchFamily="34" charset="0"/>
            </a:rPr>
            <a:t>and</a:t>
          </a:r>
          <a:r>
            <a:rPr lang="en-US" sz="1400" b="0" kern="1200" dirty="0">
              <a:latin typeface="Calibri" panose="020F0502020204030204" pitchFamily="34" charset="0"/>
            </a:rPr>
            <a:t> equitable</a:t>
          </a:r>
          <a:endParaRPr lang="en-US" sz="1400" b="0" kern="1200" dirty="0">
            <a:solidFill>
              <a:schemeClr val="bg1"/>
            </a:solidFill>
            <a:effectLst>
              <a:outerShdw blurRad="38100" dist="38100" dir="2700000" algn="tl">
                <a:srgbClr val="000000">
                  <a:alpha val="43137"/>
                </a:srgbClr>
              </a:outerShdw>
            </a:effectLst>
            <a:latin typeface="Calibri" panose="020F0502020204030204" pitchFamily="34" charset="0"/>
          </a:endParaRPr>
        </a:p>
      </dsp:txBody>
      <dsp:txXfrm rot="-5400000">
        <a:off x="2262386" y="3456626"/>
        <a:ext cx="5907064" cy="905487"/>
      </dsp:txXfrm>
    </dsp:sp>
    <dsp:sp modelId="{F5034101-5B7D-4FE7-B47A-5A48CF39606B}">
      <dsp:nvSpPr>
        <dsp:cNvPr id="0" name=""/>
        <dsp:cNvSpPr/>
      </dsp:nvSpPr>
      <dsp:spPr>
        <a:xfrm>
          <a:off x="0" y="3270033"/>
          <a:ext cx="2224105" cy="1255929"/>
        </a:xfrm>
        <a:prstGeom prst="roundRect">
          <a:avLst/>
        </a:prstGeom>
        <a:solidFill>
          <a:schemeClr val="tx1">
            <a:lumMod val="65000"/>
            <a:lumOff val="3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Justice</a:t>
          </a:r>
        </a:p>
      </dsp:txBody>
      <dsp:txXfrm>
        <a:off x="61309" y="3331342"/>
        <a:ext cx="2101487" cy="11333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rot="1298336">
          <a:off x="990690" y="338681"/>
          <a:ext cx="7505278" cy="3524512"/>
        </a:xfrm>
        <a:prstGeom prst="swooshArrow">
          <a:avLst>
            <a:gd name="adj1" fmla="val 25000"/>
            <a:gd name="adj2" fmla="val 25000"/>
          </a:avLst>
        </a:prstGeom>
        <a:solidFill>
          <a:schemeClr val="accent6">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0648BBC-DC91-4F50-80A4-7E064850F484}">
      <dsp:nvSpPr>
        <dsp:cNvPr id="0" name=""/>
        <dsp:cNvSpPr/>
      </dsp:nvSpPr>
      <dsp:spPr>
        <a:xfrm>
          <a:off x="685800" y="2127077"/>
          <a:ext cx="101924" cy="101928"/>
        </a:xfrm>
        <a:prstGeom prst="ellipse">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71E0E9-11D0-4B66-AA4A-5B4169E1409D}">
      <dsp:nvSpPr>
        <dsp:cNvPr id="0" name=""/>
        <dsp:cNvSpPr/>
      </dsp:nvSpPr>
      <dsp:spPr>
        <a:xfrm>
          <a:off x="158622" y="2584273"/>
          <a:ext cx="2852680" cy="140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99" tIns="0" rIns="0" bIns="0" numCol="1" spcCol="1270" anchor="t" anchorCtr="0">
          <a:noAutofit/>
        </a:bodyPr>
        <a:lstStyle/>
        <a:p>
          <a:pPr marL="0" lvl="0" indent="0" algn="l" defTabSz="1066800">
            <a:lnSpc>
              <a:spcPct val="90000"/>
            </a:lnSpc>
            <a:spcBef>
              <a:spcPct val="0"/>
            </a:spcBef>
            <a:spcAft>
              <a:spcPct val="35000"/>
            </a:spcAft>
            <a:buNone/>
          </a:pPr>
          <a:r>
            <a:rPr lang="en-US" sz="1600" b="1" kern="1200" dirty="0">
              <a:solidFill>
                <a:schemeClr val="accent6">
                  <a:lumMod val="75000"/>
                </a:schemeClr>
              </a:solidFill>
              <a:latin typeface="Arial" panose="020B0604020202020204" pitchFamily="34" charset="0"/>
              <a:cs typeface="Arial" panose="020B0604020202020204" pitchFamily="34" charset="0"/>
            </a:rPr>
            <a:t>Step 1</a:t>
          </a:r>
        </a:p>
        <a:p>
          <a:pPr marL="0" lvl="0" indent="0" algn="l" defTabSz="10668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Determine IRB Review Requirements</a:t>
          </a:r>
        </a:p>
        <a:p>
          <a:pPr marL="0" marR="0" lvl="1" indent="0" algn="l" defTabSz="914400" eaLnBrk="1" fontAlgn="auto" latinLnBrk="0" hangingPunct="1">
            <a:lnSpc>
              <a:spcPct val="100000"/>
            </a:lnSpc>
            <a:spcBef>
              <a:spcPct val="0"/>
            </a:spcBef>
            <a:spcAft>
              <a:spcPts val="0"/>
            </a:spcAft>
            <a:buClrTx/>
            <a:buSzTx/>
            <a:buFontTx/>
            <a:buNone/>
            <a:tabLst/>
            <a:defRPr/>
          </a:pPr>
          <a:r>
            <a:rPr lang="en-US" sz="1400" kern="1200" dirty="0">
              <a:latin typeface="Arial" panose="020B0604020202020204" pitchFamily="34" charset="0"/>
              <a:cs typeface="Arial" panose="020B0604020202020204" pitchFamily="34" charset="0"/>
            </a:rPr>
            <a:t>Consult with your Advisor </a:t>
          </a:r>
          <a:r>
            <a:rPr lang="en-US" sz="1400" kern="1200" dirty="0">
              <a:solidFill>
                <a:schemeClr val="tx1"/>
              </a:solidFill>
              <a:latin typeface="Arial" panose="020B0604020202020204" pitchFamily="34" charset="0"/>
              <a:cs typeface="Arial" panose="020B0604020202020204" pitchFamily="34" charset="0"/>
            </a:rPr>
            <a:t>(students)</a:t>
          </a:r>
        </a:p>
        <a:p>
          <a:pPr marL="0" marR="0" lvl="1" indent="0" algn="l" defTabSz="914400" eaLnBrk="1" fontAlgn="auto" latinLnBrk="0" hangingPunct="1">
            <a:lnSpc>
              <a:spcPct val="100000"/>
            </a:lnSpc>
            <a:spcBef>
              <a:spcPct val="0"/>
            </a:spcBef>
            <a:spcAft>
              <a:spcPts val="0"/>
            </a:spcAft>
            <a:buClrTx/>
            <a:buSzTx/>
            <a:buFontTx/>
            <a:buNone/>
            <a:tabLst/>
            <a:defRPr/>
          </a:pPr>
          <a:r>
            <a:rPr lang="en-US" sz="1400" kern="1200" dirty="0">
              <a:latin typeface="Arial" panose="020B0604020202020204" pitchFamily="34" charset="0"/>
              <a:cs typeface="Arial" panose="020B0604020202020204" pitchFamily="34" charset="0"/>
            </a:rPr>
            <a:t>Contact HRPO staff with questions by scheduling consultation or come during drop-in hours</a:t>
          </a:r>
        </a:p>
        <a:p>
          <a:pPr marL="0" marR="0" lvl="1" indent="0" algn="l" defTabSz="914400" eaLnBrk="1" fontAlgn="auto" latinLnBrk="0" hangingPunct="1">
            <a:lnSpc>
              <a:spcPct val="100000"/>
            </a:lnSpc>
            <a:spcBef>
              <a:spcPct val="0"/>
            </a:spcBef>
            <a:spcAft>
              <a:spcPts val="0"/>
            </a:spcAft>
            <a:buClrTx/>
            <a:buSzTx/>
            <a:buFontTx/>
            <a:buNone/>
            <a:tabLst/>
            <a:defRPr/>
          </a:pPr>
          <a:endParaRPr lang="en-US" sz="1400" kern="1200" dirty="0"/>
        </a:p>
        <a:p>
          <a:pPr marL="0" marR="0" lvl="1" indent="0" algn="l" defTabSz="914400" eaLnBrk="1" fontAlgn="auto" latinLnBrk="0" hangingPunct="1">
            <a:lnSpc>
              <a:spcPct val="100000"/>
            </a:lnSpc>
            <a:spcBef>
              <a:spcPct val="0"/>
            </a:spcBef>
            <a:spcAft>
              <a:spcPts val="0"/>
            </a:spcAft>
            <a:buClrTx/>
            <a:buSzTx/>
            <a:buFontTx/>
            <a:buNone/>
            <a:tabLst/>
            <a:defRPr/>
          </a:pPr>
          <a:endParaRPr lang="en-US" sz="1400" kern="1200" dirty="0"/>
        </a:p>
        <a:p>
          <a:pPr marL="0" marR="0" lvl="1" indent="0" algn="l" defTabSz="914400" eaLnBrk="1" fontAlgn="auto" latinLnBrk="0" hangingPunct="1">
            <a:lnSpc>
              <a:spcPct val="100000"/>
            </a:lnSpc>
            <a:spcBef>
              <a:spcPct val="0"/>
            </a:spcBef>
            <a:spcAft>
              <a:spcPts val="0"/>
            </a:spcAft>
            <a:buClrTx/>
            <a:buSzTx/>
            <a:buFontTx/>
            <a:buNone/>
            <a:tabLst/>
            <a:defRPr/>
          </a:pPr>
          <a:endParaRPr lang="en-US" sz="1400" kern="1200" dirty="0"/>
        </a:p>
        <a:p>
          <a:pPr marL="0" marR="0" lvl="1" indent="0" algn="l" defTabSz="914400" eaLnBrk="1" fontAlgn="auto" latinLnBrk="0" hangingPunct="1">
            <a:lnSpc>
              <a:spcPct val="100000"/>
            </a:lnSpc>
            <a:spcBef>
              <a:spcPct val="0"/>
            </a:spcBef>
            <a:spcAft>
              <a:spcPts val="0"/>
            </a:spcAft>
            <a:buClrTx/>
            <a:buSzTx/>
            <a:buFontTx/>
            <a:buNone/>
            <a:tabLst/>
            <a:defRPr/>
          </a:pPr>
          <a:endParaRPr lang="en-US" sz="1400" kern="1200" dirty="0"/>
        </a:p>
      </dsp:txBody>
      <dsp:txXfrm>
        <a:off x="158622" y="2584273"/>
        <a:ext cx="2852680" cy="1406956"/>
      </dsp:txXfrm>
    </dsp:sp>
    <dsp:sp modelId="{5349DBF5-5962-4881-9FFB-5530F437DA17}">
      <dsp:nvSpPr>
        <dsp:cNvPr id="0" name=""/>
        <dsp:cNvSpPr/>
      </dsp:nvSpPr>
      <dsp:spPr>
        <a:xfrm>
          <a:off x="3676134" y="1441275"/>
          <a:ext cx="242866" cy="242863"/>
        </a:xfrm>
        <a:prstGeom prst="ellipse">
          <a:avLst/>
        </a:prstGeom>
        <a:gradFill rotWithShape="0">
          <a:gsLst>
            <a:gs pos="0">
              <a:schemeClr val="accent6">
                <a:shade val="50000"/>
                <a:hueOff val="0"/>
                <a:satOff val="-24950"/>
                <a:lumOff val="33101"/>
                <a:alphaOff val="0"/>
                <a:shade val="51000"/>
                <a:satMod val="130000"/>
              </a:schemeClr>
            </a:gs>
            <a:gs pos="80000">
              <a:schemeClr val="accent6">
                <a:shade val="50000"/>
                <a:hueOff val="0"/>
                <a:satOff val="-24950"/>
                <a:lumOff val="33101"/>
                <a:alphaOff val="0"/>
                <a:shade val="93000"/>
                <a:satMod val="130000"/>
              </a:schemeClr>
            </a:gs>
            <a:gs pos="100000">
              <a:schemeClr val="accent6">
                <a:shade val="50000"/>
                <a:hueOff val="0"/>
                <a:satOff val="-24950"/>
                <a:lumOff val="331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986922-B691-4462-BBDE-8F15C925C2F0}">
      <dsp:nvSpPr>
        <dsp:cNvPr id="0" name=""/>
        <dsp:cNvSpPr/>
      </dsp:nvSpPr>
      <dsp:spPr>
        <a:xfrm>
          <a:off x="2971803" y="2057409"/>
          <a:ext cx="2816396" cy="192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25"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chemeClr val="accent6">
                  <a:lumMod val="75000"/>
                </a:schemeClr>
              </a:solidFill>
              <a:latin typeface="Arial" panose="020B0604020202020204" pitchFamily="34" charset="0"/>
              <a:cs typeface="Arial" panose="020B0604020202020204" pitchFamily="34" charset="0"/>
            </a:rPr>
            <a:t>Step 2</a:t>
          </a:r>
        </a:p>
        <a:p>
          <a:pPr marL="0" lvl="0" indent="0" algn="l" defTabSz="7112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Prepare and  Submit Application</a:t>
          </a:r>
        </a:p>
        <a:p>
          <a:pPr marL="114300" lvl="1" indent="-114300" algn="l" defTabSz="622300">
            <a:lnSpc>
              <a:spcPct val="90000"/>
            </a:lnSpc>
            <a:spcBef>
              <a:spcPct val="0"/>
            </a:spcBef>
            <a:spcAft>
              <a:spcPct val="15000"/>
            </a:spcAft>
            <a:buChar char="•"/>
          </a:pPr>
          <a:r>
            <a:rPr lang="en-US" sz="1400" kern="1200" dirty="0">
              <a:solidFill>
                <a:schemeClr val="tx1"/>
              </a:solidFill>
              <a:latin typeface="Arial" panose="020B0604020202020204" pitchFamily="34" charset="0"/>
              <a:cs typeface="Arial" panose="020B0604020202020204" pitchFamily="34" charset="0"/>
            </a:rPr>
            <a:t>Complete Training </a:t>
          </a:r>
        </a:p>
        <a:p>
          <a:pPr marL="114300" lvl="1" indent="-114300" algn="l" defTabSz="622300">
            <a:lnSpc>
              <a:spcPct val="90000"/>
            </a:lnSpc>
            <a:spcBef>
              <a:spcPct val="0"/>
            </a:spcBef>
            <a:spcAft>
              <a:spcPct val="15000"/>
            </a:spcAft>
            <a:buChar char="•"/>
          </a:pPr>
          <a:r>
            <a:rPr lang="en-US" sz="1400" kern="1200" dirty="0">
              <a:solidFill>
                <a:schemeClr val="tx1"/>
              </a:solidFill>
              <a:latin typeface="Arial" panose="020B0604020202020204" pitchFamily="34" charset="0"/>
              <a:cs typeface="Arial" panose="020B0604020202020204" pitchFamily="34" charset="0"/>
            </a:rPr>
            <a:t>Consider and plan for the need of other site/IRB approvals or permission letters</a:t>
          </a:r>
        </a:p>
        <a:p>
          <a:pPr marL="114300" lvl="1" indent="-114300" algn="l" defTabSz="622300">
            <a:lnSpc>
              <a:spcPct val="90000"/>
            </a:lnSpc>
            <a:spcBef>
              <a:spcPct val="0"/>
            </a:spcBef>
            <a:spcAft>
              <a:spcPct val="15000"/>
            </a:spcAft>
            <a:buChar char="•"/>
          </a:pPr>
          <a:r>
            <a:rPr lang="en-US" sz="1400" kern="1200" dirty="0">
              <a:solidFill>
                <a:schemeClr val="tx1"/>
              </a:solidFill>
              <a:latin typeface="Arial" panose="020B0604020202020204" pitchFamily="34" charset="0"/>
              <a:cs typeface="Arial" panose="020B0604020202020204" pitchFamily="34" charset="0"/>
            </a:rPr>
            <a:t>Prepare recruitment material, interview script/survey for submission</a:t>
          </a:r>
        </a:p>
        <a:p>
          <a:pPr marL="114300" lvl="1" indent="-114300" algn="l" defTabSz="622300">
            <a:lnSpc>
              <a:spcPct val="90000"/>
            </a:lnSpc>
            <a:spcBef>
              <a:spcPct val="0"/>
            </a:spcBef>
            <a:spcAft>
              <a:spcPct val="15000"/>
            </a:spcAft>
            <a:buChar char="•"/>
          </a:pPr>
          <a:r>
            <a:rPr lang="en-US" sz="1400" kern="1200" dirty="0">
              <a:solidFill>
                <a:schemeClr val="tx1"/>
              </a:solidFill>
              <a:latin typeface="Arial" panose="020B0604020202020204" pitchFamily="34" charset="0"/>
              <a:cs typeface="Arial" panose="020B0604020202020204" pitchFamily="34" charset="0"/>
            </a:rPr>
            <a:t>Check IRB meeting deadlines (if applicable)</a:t>
          </a:r>
        </a:p>
        <a:p>
          <a:pPr marL="114300" lvl="1" indent="-114300" algn="l" defTabSz="622300">
            <a:lnSpc>
              <a:spcPct val="90000"/>
            </a:lnSpc>
            <a:spcBef>
              <a:spcPct val="0"/>
            </a:spcBef>
            <a:spcAft>
              <a:spcPct val="15000"/>
            </a:spcAft>
            <a:buChar char="•"/>
          </a:pPr>
          <a:endParaRPr lang="en-US" sz="1400" kern="1200" dirty="0">
            <a:solidFill>
              <a:schemeClr val="accent5">
                <a:lumMod val="75000"/>
              </a:schemeClr>
            </a:solidFill>
          </a:endParaRPr>
        </a:p>
        <a:p>
          <a:pPr marL="228600" lvl="1" indent="-228600" algn="l" defTabSz="1066800">
            <a:lnSpc>
              <a:spcPct val="90000"/>
            </a:lnSpc>
            <a:spcBef>
              <a:spcPct val="0"/>
            </a:spcBef>
            <a:spcAft>
              <a:spcPct val="15000"/>
            </a:spcAft>
            <a:buChar char="•"/>
          </a:pPr>
          <a:endParaRPr lang="en-US" sz="2400" kern="1200" dirty="0">
            <a:solidFill>
              <a:schemeClr val="accent5">
                <a:lumMod val="75000"/>
              </a:schemeClr>
            </a:solidFill>
          </a:endParaRPr>
        </a:p>
      </dsp:txBody>
      <dsp:txXfrm>
        <a:off x="2971803" y="2057409"/>
        <a:ext cx="2816396" cy="1927681"/>
      </dsp:txXfrm>
    </dsp:sp>
    <dsp:sp modelId="{CF65F218-5C01-4C1C-8397-BCF6D73F3E3F}">
      <dsp:nvSpPr>
        <dsp:cNvPr id="0" name=""/>
        <dsp:cNvSpPr/>
      </dsp:nvSpPr>
      <dsp:spPr>
        <a:xfrm>
          <a:off x="6951352" y="1746078"/>
          <a:ext cx="507187" cy="507187"/>
        </a:xfrm>
        <a:prstGeom prst="ellipse">
          <a:avLst/>
        </a:prstGeom>
        <a:gradFill rotWithShape="0">
          <a:gsLst>
            <a:gs pos="0">
              <a:schemeClr val="accent6">
                <a:shade val="50000"/>
                <a:hueOff val="0"/>
                <a:satOff val="-24950"/>
                <a:lumOff val="33101"/>
                <a:alphaOff val="0"/>
                <a:shade val="51000"/>
                <a:satMod val="130000"/>
              </a:schemeClr>
            </a:gs>
            <a:gs pos="80000">
              <a:schemeClr val="accent6">
                <a:shade val="50000"/>
                <a:hueOff val="0"/>
                <a:satOff val="-24950"/>
                <a:lumOff val="33101"/>
                <a:alphaOff val="0"/>
                <a:shade val="93000"/>
                <a:satMod val="130000"/>
              </a:schemeClr>
            </a:gs>
            <a:gs pos="100000">
              <a:schemeClr val="accent6">
                <a:shade val="50000"/>
                <a:hueOff val="0"/>
                <a:satOff val="-24950"/>
                <a:lumOff val="331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B51E1-A188-4778-8CDC-C9158454425D}">
      <dsp:nvSpPr>
        <dsp:cNvPr id="0" name=""/>
        <dsp:cNvSpPr/>
      </dsp:nvSpPr>
      <dsp:spPr>
        <a:xfrm>
          <a:off x="6063701" y="2736664"/>
          <a:ext cx="3004096" cy="1926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748"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chemeClr val="accent6">
                  <a:lumMod val="75000"/>
                </a:schemeClr>
              </a:solidFill>
              <a:latin typeface="Arial" panose="020B0604020202020204" pitchFamily="34" charset="0"/>
              <a:cs typeface="Arial" panose="020B0604020202020204" pitchFamily="34" charset="0"/>
            </a:rPr>
            <a:t>Step 3</a:t>
          </a:r>
        </a:p>
        <a:p>
          <a:pPr marL="0" lvl="0" indent="0" algn="l" defTabSz="7112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Review Status</a:t>
          </a:r>
        </a:p>
        <a:p>
          <a:pPr marL="114300" lvl="1" indent="-114300" algn="l" defTabSz="622300">
            <a:lnSpc>
              <a:spcPct val="90000"/>
            </a:lnSpc>
            <a:spcBef>
              <a:spcPct val="0"/>
            </a:spcBef>
            <a:spcAft>
              <a:spcPct val="15000"/>
            </a:spcAft>
            <a:buChar char="•"/>
          </a:pPr>
          <a:r>
            <a:rPr lang="en-US" sz="1400" kern="1200" dirty="0">
              <a:latin typeface="Arial" panose="020B0604020202020204" pitchFamily="34" charset="0"/>
              <a:cs typeface="Arial" panose="020B0604020202020204" pitchFamily="34" charset="0"/>
            </a:rPr>
            <a:t>Research may begin only if application is Approved – or-</a:t>
          </a:r>
        </a:p>
        <a:p>
          <a:pPr marL="114300" lvl="1" indent="-114300" algn="l" defTabSz="622300">
            <a:lnSpc>
              <a:spcPct val="90000"/>
            </a:lnSpc>
            <a:spcBef>
              <a:spcPct val="0"/>
            </a:spcBef>
            <a:spcAft>
              <a:spcPct val="15000"/>
            </a:spcAft>
            <a:buChar char="•"/>
          </a:pPr>
          <a:r>
            <a:rPr lang="en-US" sz="1400" kern="1200" dirty="0">
              <a:latin typeface="Arial" panose="020B0604020202020204" pitchFamily="34" charset="0"/>
              <a:cs typeface="Arial" panose="020B0604020202020204" pitchFamily="34" charset="0"/>
            </a:rPr>
            <a:t>Non-Human Research Determination issued – or- </a:t>
          </a:r>
        </a:p>
        <a:p>
          <a:pPr marL="114300" lvl="1" indent="-114300" algn="l" defTabSz="622300">
            <a:lnSpc>
              <a:spcPct val="90000"/>
            </a:lnSpc>
            <a:spcBef>
              <a:spcPct val="0"/>
            </a:spcBef>
            <a:spcAft>
              <a:spcPct val="15000"/>
            </a:spcAft>
            <a:buChar char="•"/>
          </a:pPr>
          <a:r>
            <a:rPr lang="en-US" sz="1400" kern="1200" dirty="0">
              <a:latin typeface="Arial" panose="020B0604020202020204" pitchFamily="34" charset="0"/>
              <a:cs typeface="Arial" panose="020B0604020202020204" pitchFamily="34" charset="0"/>
            </a:rPr>
            <a:t>Exempt Status Granted</a:t>
          </a:r>
          <a:br>
            <a:rPr lang="en-US" sz="1400" kern="1200" dirty="0"/>
          </a:br>
          <a:endParaRPr lang="en-US" sz="1400" kern="1200" dirty="0"/>
        </a:p>
        <a:p>
          <a:pPr marL="228600" lvl="1" indent="-228600" algn="l" defTabSz="1066800">
            <a:lnSpc>
              <a:spcPct val="90000"/>
            </a:lnSpc>
            <a:spcBef>
              <a:spcPct val="0"/>
            </a:spcBef>
            <a:spcAft>
              <a:spcPct val="15000"/>
            </a:spcAft>
            <a:buChar char="•"/>
          </a:pPr>
          <a:endParaRPr lang="en-US" sz="2400" kern="1200" dirty="0">
            <a:solidFill>
              <a:schemeClr val="accent4">
                <a:lumMod val="75000"/>
              </a:schemeClr>
            </a:solidFill>
          </a:endParaRPr>
        </a:p>
      </dsp:txBody>
      <dsp:txXfrm>
        <a:off x="6063701" y="2736664"/>
        <a:ext cx="3004096" cy="19269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3" y="2"/>
            <a:ext cx="3038475" cy="465138"/>
          </a:xfrm>
          <a:prstGeom prst="rect">
            <a:avLst/>
          </a:prstGeom>
          <a:noFill/>
          <a:ln w="9525">
            <a:noFill/>
            <a:miter lim="800000"/>
            <a:headEnd/>
            <a:tailEnd/>
          </a:ln>
        </p:spPr>
        <p:txBody>
          <a:bodyPr vert="horz" wrap="square" lIns="92277" tIns="46139" rIns="92277" bIns="46139" numCol="1" anchor="t" anchorCtr="0" compatLnSpc="1">
            <a:prstTxWarp prst="textNoShape">
              <a:avLst/>
            </a:prstTxWarp>
          </a:bodyPr>
          <a:lstStyle>
            <a:lvl1pPr defTabSz="923548">
              <a:defRPr sz="1200"/>
            </a:lvl1pPr>
          </a:lstStyle>
          <a:p>
            <a:pPr>
              <a:defRPr/>
            </a:pPr>
            <a:endParaRPr lang="en-US" dirty="0"/>
          </a:p>
        </p:txBody>
      </p:sp>
      <p:sp>
        <p:nvSpPr>
          <p:cNvPr id="110595" name="Rectangle 3"/>
          <p:cNvSpPr>
            <a:spLocks noGrp="1" noChangeArrowheads="1"/>
          </p:cNvSpPr>
          <p:nvPr>
            <p:ph type="dt" sz="quarter" idx="1"/>
          </p:nvPr>
        </p:nvSpPr>
        <p:spPr bwMode="auto">
          <a:xfrm>
            <a:off x="3970341" y="2"/>
            <a:ext cx="3038475" cy="465138"/>
          </a:xfrm>
          <a:prstGeom prst="rect">
            <a:avLst/>
          </a:prstGeom>
          <a:noFill/>
          <a:ln w="9525">
            <a:noFill/>
            <a:miter lim="800000"/>
            <a:headEnd/>
            <a:tailEnd/>
          </a:ln>
        </p:spPr>
        <p:txBody>
          <a:bodyPr vert="horz" wrap="square" lIns="92277" tIns="46139" rIns="92277" bIns="46139" numCol="1" anchor="t" anchorCtr="0" compatLnSpc="1">
            <a:prstTxWarp prst="textNoShape">
              <a:avLst/>
            </a:prstTxWarp>
          </a:bodyPr>
          <a:lstStyle>
            <a:lvl1pPr algn="r" defTabSz="923548">
              <a:defRPr sz="1200"/>
            </a:lvl1pPr>
          </a:lstStyle>
          <a:p>
            <a:pPr>
              <a:defRPr/>
            </a:pPr>
            <a:fld id="{C4AAD837-E273-4389-987F-5E94EA00C572}" type="datetime1">
              <a:rPr lang="en-US" smtClean="0"/>
              <a:t>10/2/2020</a:t>
            </a:fld>
            <a:endParaRPr lang="en-US" dirty="0"/>
          </a:p>
        </p:txBody>
      </p:sp>
      <p:sp>
        <p:nvSpPr>
          <p:cNvPr id="110596" name="Rectangle 4"/>
          <p:cNvSpPr>
            <a:spLocks noGrp="1" noChangeArrowheads="1"/>
          </p:cNvSpPr>
          <p:nvPr>
            <p:ph type="ftr" sz="quarter" idx="2"/>
          </p:nvPr>
        </p:nvSpPr>
        <p:spPr bwMode="auto">
          <a:xfrm>
            <a:off x="3" y="8829676"/>
            <a:ext cx="3038475" cy="465138"/>
          </a:xfrm>
          <a:prstGeom prst="rect">
            <a:avLst/>
          </a:prstGeom>
          <a:noFill/>
          <a:ln w="9525">
            <a:noFill/>
            <a:miter lim="800000"/>
            <a:headEnd/>
            <a:tailEnd/>
          </a:ln>
        </p:spPr>
        <p:txBody>
          <a:bodyPr vert="horz" wrap="square" lIns="92277" tIns="46139" rIns="92277" bIns="46139" numCol="1" anchor="b" anchorCtr="0" compatLnSpc="1">
            <a:prstTxWarp prst="textNoShape">
              <a:avLst/>
            </a:prstTxWarp>
          </a:bodyPr>
          <a:lstStyle>
            <a:lvl1pPr defTabSz="923548">
              <a:defRPr sz="1200"/>
            </a:lvl1pPr>
          </a:lstStyle>
          <a:p>
            <a:pPr>
              <a:defRPr/>
            </a:pPr>
            <a:endParaRPr lang="en-US" dirty="0"/>
          </a:p>
        </p:txBody>
      </p:sp>
      <p:sp>
        <p:nvSpPr>
          <p:cNvPr id="110597" name="Rectangle 5"/>
          <p:cNvSpPr>
            <a:spLocks noGrp="1" noChangeArrowheads="1"/>
          </p:cNvSpPr>
          <p:nvPr>
            <p:ph type="sldNum" sz="quarter" idx="3"/>
          </p:nvPr>
        </p:nvSpPr>
        <p:spPr bwMode="auto">
          <a:xfrm>
            <a:off x="3970341" y="8829676"/>
            <a:ext cx="3038475" cy="465138"/>
          </a:xfrm>
          <a:prstGeom prst="rect">
            <a:avLst/>
          </a:prstGeom>
          <a:noFill/>
          <a:ln w="9525">
            <a:noFill/>
            <a:miter lim="800000"/>
            <a:headEnd/>
            <a:tailEnd/>
          </a:ln>
        </p:spPr>
        <p:txBody>
          <a:bodyPr vert="horz" wrap="square" lIns="92277" tIns="46139" rIns="92277" bIns="46139" numCol="1" anchor="b" anchorCtr="0" compatLnSpc="1">
            <a:prstTxWarp prst="textNoShape">
              <a:avLst/>
            </a:prstTxWarp>
          </a:bodyPr>
          <a:lstStyle>
            <a:lvl1pPr algn="r" defTabSz="923548">
              <a:defRPr sz="1200"/>
            </a:lvl1pPr>
          </a:lstStyle>
          <a:p>
            <a:pPr>
              <a:defRPr/>
            </a:pPr>
            <a:fld id="{6C6A4804-DB22-4527-BA41-8867437B2E93}" type="slidenum">
              <a:rPr lang="en-US"/>
              <a:pPr>
                <a:defRPr/>
              </a:pPr>
              <a:t>‹#›</a:t>
            </a:fld>
            <a:endParaRPr lang="en-US" dirty="0"/>
          </a:p>
        </p:txBody>
      </p:sp>
    </p:spTree>
    <p:extLst>
      <p:ext uri="{BB962C8B-B14F-4D97-AF65-F5344CB8AC3E}">
        <p14:creationId xmlns:p14="http://schemas.microsoft.com/office/powerpoint/2010/main" val="218787901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3" y="2"/>
            <a:ext cx="3038475" cy="465138"/>
          </a:xfrm>
          <a:prstGeom prst="rect">
            <a:avLst/>
          </a:prstGeom>
          <a:noFill/>
          <a:ln w="9525">
            <a:noFill/>
            <a:miter lim="800000"/>
            <a:headEnd/>
            <a:tailEnd/>
          </a:ln>
        </p:spPr>
        <p:txBody>
          <a:bodyPr vert="horz" wrap="square" lIns="92277" tIns="46139" rIns="92277" bIns="46139" numCol="1" anchor="t" anchorCtr="0" compatLnSpc="1">
            <a:prstTxWarp prst="textNoShape">
              <a:avLst/>
            </a:prstTxWarp>
          </a:bodyPr>
          <a:lstStyle>
            <a:lvl1pPr defTabSz="923548">
              <a:defRPr sz="1200"/>
            </a:lvl1pPr>
          </a:lstStyle>
          <a:p>
            <a:pPr>
              <a:defRPr/>
            </a:pPr>
            <a:endParaRPr lang="en-US" dirty="0"/>
          </a:p>
        </p:txBody>
      </p:sp>
      <p:sp>
        <p:nvSpPr>
          <p:cNvPr id="25603" name="Rectangle 3"/>
          <p:cNvSpPr>
            <a:spLocks noGrp="1" noChangeArrowheads="1"/>
          </p:cNvSpPr>
          <p:nvPr>
            <p:ph type="dt" idx="1"/>
          </p:nvPr>
        </p:nvSpPr>
        <p:spPr bwMode="auto">
          <a:xfrm>
            <a:off x="3970341" y="2"/>
            <a:ext cx="3038475" cy="465138"/>
          </a:xfrm>
          <a:prstGeom prst="rect">
            <a:avLst/>
          </a:prstGeom>
          <a:noFill/>
          <a:ln w="9525">
            <a:noFill/>
            <a:miter lim="800000"/>
            <a:headEnd/>
            <a:tailEnd/>
          </a:ln>
        </p:spPr>
        <p:txBody>
          <a:bodyPr vert="horz" wrap="square" lIns="92277" tIns="46139" rIns="92277" bIns="46139" numCol="1" anchor="t" anchorCtr="0" compatLnSpc="1">
            <a:prstTxWarp prst="textNoShape">
              <a:avLst/>
            </a:prstTxWarp>
          </a:bodyPr>
          <a:lstStyle>
            <a:lvl1pPr algn="r" defTabSz="923548">
              <a:defRPr sz="1200"/>
            </a:lvl1pPr>
          </a:lstStyle>
          <a:p>
            <a:pPr>
              <a:defRPr/>
            </a:pPr>
            <a:fld id="{8A115032-9FBE-429C-BCEB-9E1133CB3B27}" type="datetime1">
              <a:rPr lang="en-US" smtClean="0"/>
              <a:t>10/2/2020</a:t>
            </a:fld>
            <a:endParaRPr lang="en-US" dirty="0"/>
          </a:p>
        </p:txBody>
      </p:sp>
      <p:sp>
        <p:nvSpPr>
          <p:cNvPr id="665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01675" y="4416426"/>
            <a:ext cx="5607050" cy="4183063"/>
          </a:xfrm>
          <a:prstGeom prst="rect">
            <a:avLst/>
          </a:prstGeom>
          <a:noFill/>
          <a:ln w="9525">
            <a:noFill/>
            <a:miter lim="800000"/>
            <a:headEnd/>
            <a:tailEnd/>
          </a:ln>
        </p:spPr>
        <p:txBody>
          <a:bodyPr vert="horz" wrap="square" lIns="92277" tIns="46139" rIns="92277" bIns="461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3" y="8829676"/>
            <a:ext cx="3038475" cy="465138"/>
          </a:xfrm>
          <a:prstGeom prst="rect">
            <a:avLst/>
          </a:prstGeom>
          <a:noFill/>
          <a:ln w="9525">
            <a:noFill/>
            <a:miter lim="800000"/>
            <a:headEnd/>
            <a:tailEnd/>
          </a:ln>
        </p:spPr>
        <p:txBody>
          <a:bodyPr vert="horz" wrap="square" lIns="92277" tIns="46139" rIns="92277" bIns="46139" numCol="1" anchor="b" anchorCtr="0" compatLnSpc="1">
            <a:prstTxWarp prst="textNoShape">
              <a:avLst/>
            </a:prstTxWarp>
          </a:bodyPr>
          <a:lstStyle>
            <a:lvl1pPr defTabSz="923548">
              <a:defRPr sz="1200"/>
            </a:lvl1pPr>
          </a:lstStyle>
          <a:p>
            <a:pPr>
              <a:defRPr/>
            </a:pPr>
            <a:endParaRPr lang="en-US" dirty="0"/>
          </a:p>
        </p:txBody>
      </p:sp>
      <p:sp>
        <p:nvSpPr>
          <p:cNvPr id="25607" name="Rectangle 7"/>
          <p:cNvSpPr>
            <a:spLocks noGrp="1" noChangeArrowheads="1"/>
          </p:cNvSpPr>
          <p:nvPr>
            <p:ph type="sldNum" sz="quarter" idx="5"/>
          </p:nvPr>
        </p:nvSpPr>
        <p:spPr bwMode="auto">
          <a:xfrm>
            <a:off x="3970341" y="8829676"/>
            <a:ext cx="3038475" cy="465138"/>
          </a:xfrm>
          <a:prstGeom prst="rect">
            <a:avLst/>
          </a:prstGeom>
          <a:noFill/>
          <a:ln w="9525">
            <a:noFill/>
            <a:miter lim="800000"/>
            <a:headEnd/>
            <a:tailEnd/>
          </a:ln>
        </p:spPr>
        <p:txBody>
          <a:bodyPr vert="horz" wrap="square" lIns="92277" tIns="46139" rIns="92277" bIns="46139" numCol="1" anchor="b" anchorCtr="0" compatLnSpc="1">
            <a:prstTxWarp prst="textNoShape">
              <a:avLst/>
            </a:prstTxWarp>
          </a:bodyPr>
          <a:lstStyle>
            <a:lvl1pPr algn="r" defTabSz="923548">
              <a:defRPr sz="1200"/>
            </a:lvl1pPr>
          </a:lstStyle>
          <a:p>
            <a:pPr>
              <a:defRPr/>
            </a:pPr>
            <a:fld id="{3921235C-E734-4AE9-8E58-F509B2E29F4E}" type="slidenum">
              <a:rPr lang="en-US"/>
              <a:pPr>
                <a:defRPr/>
              </a:pPr>
              <a:t>‹#›</a:t>
            </a:fld>
            <a:endParaRPr lang="en-US" dirty="0"/>
          </a:p>
        </p:txBody>
      </p:sp>
    </p:spTree>
    <p:extLst>
      <p:ext uri="{BB962C8B-B14F-4D97-AF65-F5344CB8AC3E}">
        <p14:creationId xmlns:p14="http://schemas.microsoft.com/office/powerpoint/2010/main" val="2449403254"/>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8A115032-9FBE-429C-BCEB-9E1133CB3B27}" type="datetime1">
              <a:rPr lang="en-US" smtClean="0"/>
              <a:t>10/2/2020</a:t>
            </a:fld>
            <a:endParaRPr lang="en-US" dirty="0"/>
          </a:p>
        </p:txBody>
      </p:sp>
    </p:spTree>
    <p:extLst>
      <p:ext uri="{BB962C8B-B14F-4D97-AF65-F5344CB8AC3E}">
        <p14:creationId xmlns:p14="http://schemas.microsoft.com/office/powerpoint/2010/main" val="2588179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789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476" eaLnBrk="0" hangingPunct="0">
              <a:spcBef>
                <a:spcPct val="30000"/>
              </a:spcBef>
              <a:defRPr sz="1200">
                <a:solidFill>
                  <a:schemeClr val="tx1"/>
                </a:solidFill>
                <a:latin typeface="Arial" charset="0"/>
              </a:defRPr>
            </a:lvl1pPr>
            <a:lvl2pPr marL="751308" indent="-288965" defTabSz="921476" eaLnBrk="0" hangingPunct="0">
              <a:spcBef>
                <a:spcPct val="30000"/>
              </a:spcBef>
              <a:defRPr sz="1200">
                <a:solidFill>
                  <a:schemeClr val="tx1"/>
                </a:solidFill>
                <a:latin typeface="Arial" charset="0"/>
              </a:defRPr>
            </a:lvl2pPr>
            <a:lvl3pPr marL="1155859" indent="-231171" defTabSz="921476" eaLnBrk="0" hangingPunct="0">
              <a:spcBef>
                <a:spcPct val="30000"/>
              </a:spcBef>
              <a:defRPr sz="1200">
                <a:solidFill>
                  <a:schemeClr val="tx1"/>
                </a:solidFill>
                <a:latin typeface="Arial" charset="0"/>
              </a:defRPr>
            </a:lvl3pPr>
            <a:lvl4pPr marL="1618202" indent="-231171" defTabSz="921476" eaLnBrk="0" hangingPunct="0">
              <a:spcBef>
                <a:spcPct val="30000"/>
              </a:spcBef>
              <a:defRPr sz="1200">
                <a:solidFill>
                  <a:schemeClr val="tx1"/>
                </a:solidFill>
                <a:latin typeface="Arial" charset="0"/>
              </a:defRPr>
            </a:lvl4pPr>
            <a:lvl5pPr marL="2080546" indent="-231171" defTabSz="921476" eaLnBrk="0" hangingPunct="0">
              <a:spcBef>
                <a:spcPct val="30000"/>
              </a:spcBef>
              <a:defRPr sz="1200">
                <a:solidFill>
                  <a:schemeClr val="tx1"/>
                </a:solidFill>
                <a:latin typeface="Arial" charset="0"/>
              </a:defRPr>
            </a:lvl5pPr>
            <a:lvl6pPr marL="2542890" indent="-231171" defTabSz="921476" eaLnBrk="0" fontAlgn="base" hangingPunct="0">
              <a:spcBef>
                <a:spcPct val="30000"/>
              </a:spcBef>
              <a:spcAft>
                <a:spcPct val="0"/>
              </a:spcAft>
              <a:defRPr sz="1200">
                <a:solidFill>
                  <a:schemeClr val="tx1"/>
                </a:solidFill>
                <a:latin typeface="Arial" charset="0"/>
              </a:defRPr>
            </a:lvl6pPr>
            <a:lvl7pPr marL="3005232" indent="-231171" defTabSz="921476" eaLnBrk="0" fontAlgn="base" hangingPunct="0">
              <a:spcBef>
                <a:spcPct val="30000"/>
              </a:spcBef>
              <a:spcAft>
                <a:spcPct val="0"/>
              </a:spcAft>
              <a:defRPr sz="1200">
                <a:solidFill>
                  <a:schemeClr val="tx1"/>
                </a:solidFill>
                <a:latin typeface="Arial" charset="0"/>
              </a:defRPr>
            </a:lvl7pPr>
            <a:lvl8pPr marL="3467576" indent="-231171" defTabSz="921476" eaLnBrk="0" fontAlgn="base" hangingPunct="0">
              <a:spcBef>
                <a:spcPct val="30000"/>
              </a:spcBef>
              <a:spcAft>
                <a:spcPct val="0"/>
              </a:spcAft>
              <a:defRPr sz="1200">
                <a:solidFill>
                  <a:schemeClr val="tx1"/>
                </a:solidFill>
                <a:latin typeface="Arial" charset="0"/>
              </a:defRPr>
            </a:lvl8pPr>
            <a:lvl9pPr marL="3929920" indent="-231171" defTabSz="921476"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71EDA3E-661B-423D-9F3C-6C4CDFB6DD90}" type="slidenum">
              <a:rPr lang="en-US" altLang="en-US" smtClean="0"/>
              <a:pPr eaLnBrk="1" hangingPunct="1">
                <a:spcBef>
                  <a:spcPct val="0"/>
                </a:spcBef>
              </a:pPr>
              <a:t>14</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8A115032-9FBE-429C-BCEB-9E1133CB3B27}" type="datetime1">
              <a:rPr lang="en-US" smtClean="0"/>
              <a:t>10/2/2020</a:t>
            </a:fld>
            <a:endParaRPr lang="en-US" dirty="0"/>
          </a:p>
        </p:txBody>
      </p:sp>
    </p:spTree>
    <p:extLst>
      <p:ext uri="{BB962C8B-B14F-4D97-AF65-F5344CB8AC3E}">
        <p14:creationId xmlns:p14="http://schemas.microsoft.com/office/powerpoint/2010/main" val="68331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a:t>Animated upward process arrow with colored bullets</a:t>
            </a:r>
          </a:p>
          <a:p>
            <a:r>
              <a:rPr lang="en-US" sz="1400" dirty="0"/>
              <a:t>(Basic)</a:t>
            </a:r>
          </a:p>
          <a:p>
            <a:endParaRPr lang="en-US" dirty="0"/>
          </a:p>
          <a:p>
            <a:endParaRPr lang="en-US" dirty="0"/>
          </a:p>
          <a:p>
            <a:r>
              <a:rPr lang="en-US" dirty="0"/>
              <a:t>To reproduce the SmartArt effects on this slide, do the following:</a:t>
            </a:r>
          </a:p>
          <a:p>
            <a:pPr marL="232940" indent="-232940">
              <a:buFont typeface="+mj-lt"/>
              <a:buAutoNum type="arabicPeriod"/>
            </a:pPr>
            <a:r>
              <a:rPr lang="en-US" dirty="0"/>
              <a:t>On the </a:t>
            </a:r>
            <a:r>
              <a:rPr lang="en-US" b="1" dirty="0"/>
              <a:t>Home</a:t>
            </a:r>
            <a:r>
              <a:rPr lang="en-US" dirty="0"/>
              <a:t> tab, in the </a:t>
            </a:r>
            <a:r>
              <a:rPr lang="en-US" b="1" dirty="0"/>
              <a:t>Slides</a:t>
            </a:r>
            <a:r>
              <a:rPr lang="en-US" dirty="0"/>
              <a:t> group, click </a:t>
            </a:r>
            <a:r>
              <a:rPr lang="en-US" b="1" dirty="0"/>
              <a:t>Layout</a:t>
            </a:r>
            <a:r>
              <a:rPr lang="en-US" dirty="0"/>
              <a:t>, and then click </a:t>
            </a:r>
            <a:r>
              <a:rPr lang="en-US" b="1" dirty="0"/>
              <a:t>Blank</a:t>
            </a:r>
            <a:r>
              <a:rPr lang="en-US" dirty="0"/>
              <a:t>. </a:t>
            </a:r>
          </a:p>
          <a:p>
            <a:pPr marL="232940" indent="-232940">
              <a:buFont typeface="+mj-lt"/>
              <a:buAutoNum type="arabicPeriod"/>
            </a:pPr>
            <a:r>
              <a:rPr lang="en-US" dirty="0"/>
              <a:t>On the </a:t>
            </a:r>
            <a:r>
              <a:rPr lang="en-US" b="1" dirty="0"/>
              <a:t>Insert tab</a:t>
            </a:r>
            <a:r>
              <a:rPr lang="en-US" dirty="0"/>
              <a:t>, in the </a:t>
            </a:r>
            <a:r>
              <a:rPr lang="en-US" b="1" dirty="0"/>
              <a:t>Illustrations</a:t>
            </a:r>
            <a:r>
              <a:rPr lang="en-US" dirty="0"/>
              <a:t> group, click </a:t>
            </a:r>
            <a:r>
              <a:rPr lang="en-US" b="1" dirty="0"/>
              <a:t>SmartArt</a:t>
            </a:r>
            <a:r>
              <a:rPr lang="en-US" dirty="0"/>
              <a:t>. In the </a:t>
            </a:r>
            <a:r>
              <a:rPr lang="en-US" b="1" dirty="0"/>
              <a:t>Choose a SmartArt Graphic</a:t>
            </a:r>
            <a:r>
              <a:rPr lang="en-US" dirty="0"/>
              <a:t> dialog box, in the left pane, click </a:t>
            </a:r>
            <a:r>
              <a:rPr lang="en-US" b="1" dirty="0"/>
              <a:t>Process</a:t>
            </a:r>
            <a:r>
              <a:rPr lang="en-US" dirty="0"/>
              <a:t>. In the </a:t>
            </a:r>
            <a:r>
              <a:rPr lang="en-US" b="1" dirty="0"/>
              <a:t>Process</a:t>
            </a:r>
            <a:r>
              <a:rPr lang="en-US" dirty="0"/>
              <a:t> pane, click </a:t>
            </a:r>
            <a:r>
              <a:rPr lang="en-US" b="1" dirty="0"/>
              <a:t>Upward Arrow </a:t>
            </a:r>
            <a:r>
              <a:rPr lang="en-US" dirty="0"/>
              <a:t>(eighth row, third option from the left), and then click </a:t>
            </a:r>
            <a:r>
              <a:rPr lang="en-US" b="1" dirty="0"/>
              <a:t>OK</a:t>
            </a:r>
            <a:r>
              <a:rPr lang="en-US" dirty="0"/>
              <a:t> to insert the graphic into the slide.</a:t>
            </a:r>
          </a:p>
          <a:p>
            <a:pPr marL="232940" indent="-232940">
              <a:buFont typeface="+mj-lt"/>
              <a:buAutoNum type="arabicPeriod"/>
            </a:pPr>
            <a:r>
              <a:rPr lang="en-US" dirty="0"/>
              <a:t>Select the graphic, and then click one of the arrows on the left border. In the </a:t>
            </a:r>
            <a:r>
              <a:rPr lang="en-US" b="1" dirty="0"/>
              <a:t>Type your text here </a:t>
            </a:r>
            <a:r>
              <a:rPr lang="en-US" dirty="0"/>
              <a:t>dialog box, enter text. (Note: To create a bulleted list below each heading, select the heading text box in the </a:t>
            </a:r>
            <a:r>
              <a:rPr lang="en-US" b="1" dirty="0"/>
              <a:t>Type your text here  </a:t>
            </a:r>
            <a:r>
              <a:rPr lang="en-US" dirty="0"/>
              <a:t>dialog box, and then under </a:t>
            </a:r>
            <a:r>
              <a:rPr lang="en-US" b="1" dirty="0"/>
              <a:t>SmartArt</a:t>
            </a:r>
            <a:r>
              <a:rPr lang="en-US" dirty="0"/>
              <a:t> </a:t>
            </a:r>
            <a:r>
              <a:rPr lang="en-US" b="1" dirty="0"/>
              <a:t>Tools</a:t>
            </a:r>
            <a:r>
              <a:rPr lang="en-US" dirty="0"/>
              <a:t>, on the </a:t>
            </a:r>
            <a:r>
              <a:rPr lang="en-US" b="1" dirty="0"/>
              <a:t>Design</a:t>
            </a:r>
            <a:r>
              <a:rPr lang="en-US" dirty="0"/>
              <a:t> tab, in the </a:t>
            </a:r>
            <a:r>
              <a:rPr lang="en-US" b="1" dirty="0"/>
              <a:t>Create</a:t>
            </a:r>
            <a:r>
              <a:rPr lang="en-US" dirty="0"/>
              <a:t> </a:t>
            </a:r>
            <a:r>
              <a:rPr lang="en-US" b="1" dirty="0"/>
              <a:t>Graphic</a:t>
            </a:r>
            <a:r>
              <a:rPr lang="en-US" dirty="0"/>
              <a:t> group, click </a:t>
            </a:r>
            <a:r>
              <a:rPr lang="en-US" b="1" dirty="0"/>
              <a:t>Add</a:t>
            </a:r>
            <a:r>
              <a:rPr lang="en-US" dirty="0"/>
              <a:t> </a:t>
            </a:r>
            <a:r>
              <a:rPr lang="en-US" b="1" dirty="0"/>
              <a:t>Bullet</a:t>
            </a:r>
            <a:r>
              <a:rPr lang="en-US" dirty="0"/>
              <a:t>. Enter text into the new bullet text box.)</a:t>
            </a:r>
            <a:endParaRPr lang="en-US" b="1" dirty="0"/>
          </a:p>
          <a:p>
            <a:pPr marL="232940" indent="-232940">
              <a:buFont typeface="+mj-lt"/>
              <a:buAutoNum type="arabicPeriod"/>
            </a:pPr>
            <a:r>
              <a:rPr lang="en-US" dirty="0"/>
              <a:t>On the slide, select the graphic. Under</a:t>
            </a:r>
            <a:r>
              <a:rPr lang="en-US" b="1" dirty="0"/>
              <a:t> SmartArt</a:t>
            </a:r>
            <a:r>
              <a:rPr lang="en-US" dirty="0"/>
              <a:t> </a:t>
            </a:r>
            <a:r>
              <a:rPr lang="en-US" b="1" dirty="0"/>
              <a:t>Tools</a:t>
            </a:r>
            <a:r>
              <a:rPr lang="en-US" dirty="0"/>
              <a:t>, on the </a:t>
            </a:r>
            <a:r>
              <a:rPr lang="en-US" b="1" dirty="0"/>
              <a:t>Design</a:t>
            </a:r>
            <a:r>
              <a:rPr lang="en-US" dirty="0"/>
              <a:t> tab, in the </a:t>
            </a:r>
            <a:r>
              <a:rPr lang="en-US" b="1" dirty="0"/>
              <a:t>SmartArt</a:t>
            </a:r>
            <a:r>
              <a:rPr lang="en-US" dirty="0"/>
              <a:t> </a:t>
            </a:r>
            <a:r>
              <a:rPr lang="en-US" b="1" dirty="0"/>
              <a:t>Styles</a:t>
            </a:r>
            <a:r>
              <a:rPr lang="en-US" dirty="0"/>
              <a:t> group, do the following:</a:t>
            </a:r>
          </a:p>
          <a:p>
            <a:pPr marL="698822" lvl="1" indent="-232940">
              <a:buFont typeface="Arial" pitchFamily="34" charset="0"/>
              <a:buChar char="•"/>
            </a:pPr>
            <a:r>
              <a:rPr lang="en-US" dirty="0"/>
              <a:t>Click </a:t>
            </a:r>
            <a:r>
              <a:rPr lang="en-US" b="1" dirty="0"/>
              <a:t>Change</a:t>
            </a:r>
            <a:r>
              <a:rPr lang="en-US" dirty="0"/>
              <a:t> </a:t>
            </a:r>
            <a:r>
              <a:rPr lang="en-US" b="1" dirty="0"/>
              <a:t>Colors</a:t>
            </a:r>
            <a:r>
              <a:rPr lang="en-US" dirty="0"/>
              <a:t>, and then under </a:t>
            </a:r>
            <a:r>
              <a:rPr lang="en-US" b="1" dirty="0"/>
              <a:t>Colorful</a:t>
            </a:r>
            <a:r>
              <a:rPr lang="en-US" dirty="0"/>
              <a:t> click </a:t>
            </a:r>
            <a:r>
              <a:rPr lang="en-US" b="1" dirty="0"/>
              <a:t>Colorful  Range - Accent Colors 3 to 4 </a:t>
            </a:r>
            <a:r>
              <a:rPr lang="en-US" dirty="0"/>
              <a:t>(third option from the left).</a:t>
            </a:r>
          </a:p>
          <a:p>
            <a:pPr marL="698822" lvl="1" indent="-232940">
              <a:buFont typeface="Arial" pitchFamily="34" charset="0"/>
              <a:buChar char="•"/>
            </a:pPr>
            <a:r>
              <a:rPr lang="en-US" dirty="0"/>
              <a:t>Click </a:t>
            </a:r>
            <a:r>
              <a:rPr lang="en-US" b="1" dirty="0"/>
              <a:t>More</a:t>
            </a:r>
            <a:r>
              <a:rPr lang="en-US" dirty="0"/>
              <a:t>, and then under </a:t>
            </a:r>
            <a:r>
              <a:rPr lang="en-US" b="1" dirty="0"/>
              <a:t>Best Match for Document</a:t>
            </a:r>
            <a:r>
              <a:rPr lang="en-US" dirty="0"/>
              <a:t> click </a:t>
            </a:r>
            <a:r>
              <a:rPr lang="en-US" b="1" dirty="0"/>
              <a:t>Intense Effect </a:t>
            </a:r>
            <a:r>
              <a:rPr lang="en-US" dirty="0"/>
              <a:t>(fifth option from the left).</a:t>
            </a:r>
          </a:p>
          <a:p>
            <a:pPr marL="232940" indent="-232940" defTabSz="931763" eaLnBrk="1" fontAlgn="auto" hangingPunct="1">
              <a:spcBef>
                <a:spcPts val="0"/>
              </a:spcBef>
              <a:spcAft>
                <a:spcPts val="0"/>
              </a:spcAft>
              <a:buFont typeface="+mj-lt"/>
              <a:buAutoNum type="arabicPeriod" startAt="5"/>
              <a:defRPr/>
            </a:pPr>
            <a:r>
              <a:rPr lang="en-US" dirty="0"/>
              <a:t>On the </a:t>
            </a:r>
            <a:r>
              <a:rPr lang="en-US" b="1" dirty="0"/>
              <a:t>Home</a:t>
            </a:r>
            <a:r>
              <a:rPr lang="en-US" dirty="0"/>
              <a:t> tab, in the </a:t>
            </a:r>
            <a:r>
              <a:rPr lang="en-US" b="1" dirty="0"/>
              <a:t>Font</a:t>
            </a:r>
            <a:r>
              <a:rPr lang="en-US" dirty="0"/>
              <a:t> group, select </a:t>
            </a:r>
            <a:r>
              <a:rPr lang="en-US" b="1" dirty="0"/>
              <a:t>Calibri </a:t>
            </a:r>
            <a:r>
              <a:rPr lang="en-US" dirty="0"/>
              <a:t>from the </a:t>
            </a:r>
            <a:r>
              <a:rPr lang="en-US" b="1" dirty="0"/>
              <a:t>Font </a:t>
            </a:r>
            <a:r>
              <a:rPr lang="en-US" dirty="0"/>
              <a:t>list, and then select </a:t>
            </a:r>
            <a:r>
              <a:rPr lang="en-US" b="1" dirty="0"/>
              <a:t>24 </a:t>
            </a:r>
            <a:r>
              <a:rPr lang="en-US" dirty="0"/>
              <a:t>from the </a:t>
            </a:r>
            <a:r>
              <a:rPr lang="en-US" b="1" dirty="0"/>
              <a:t>Font Size </a:t>
            </a:r>
            <a:r>
              <a:rPr lang="en-US" dirty="0"/>
              <a:t>list.</a:t>
            </a:r>
          </a:p>
          <a:p>
            <a:pPr marL="232940" indent="-232940" defTabSz="931763" eaLnBrk="1" fontAlgn="auto" hangingPunct="1">
              <a:spcBef>
                <a:spcPts val="0"/>
              </a:spcBef>
              <a:spcAft>
                <a:spcPts val="0"/>
              </a:spcAft>
              <a:buFont typeface="+mj-lt"/>
              <a:buAutoNum type="arabicPeriod" startAt="5"/>
              <a:defRPr/>
            </a:pPr>
            <a:r>
              <a:rPr lang="en-US" dirty="0"/>
              <a:t>Select the text in the first text box from the left. Under</a:t>
            </a:r>
            <a:r>
              <a:rPr lang="en-US" b="1" dirty="0"/>
              <a:t> SmartArt</a:t>
            </a:r>
            <a:r>
              <a:rPr lang="en-US" dirty="0"/>
              <a:t> </a:t>
            </a:r>
            <a:r>
              <a:rPr lang="en-US" b="1" dirty="0"/>
              <a:t>Tools</a:t>
            </a:r>
            <a:r>
              <a:rPr lang="en-US" dirty="0"/>
              <a:t>, on the </a:t>
            </a:r>
            <a:r>
              <a:rPr lang="en-US" b="1" dirty="0"/>
              <a:t>Format</a:t>
            </a:r>
            <a:r>
              <a:rPr lang="en-US" dirty="0"/>
              <a:t> tab, in the </a:t>
            </a:r>
            <a:r>
              <a:rPr lang="en-US" b="1" dirty="0"/>
              <a:t>WordArt</a:t>
            </a:r>
            <a:r>
              <a:rPr lang="en-US" dirty="0"/>
              <a:t> </a:t>
            </a:r>
            <a:r>
              <a:rPr lang="en-US" b="1" dirty="0"/>
              <a:t>Styles</a:t>
            </a:r>
            <a:r>
              <a:rPr lang="en-US" dirty="0"/>
              <a:t> group, click the arrow next to </a:t>
            </a:r>
            <a:r>
              <a:rPr lang="en-US" b="1" dirty="0"/>
              <a:t>Text</a:t>
            </a:r>
            <a:r>
              <a:rPr lang="en-US" dirty="0"/>
              <a:t> </a:t>
            </a:r>
            <a:r>
              <a:rPr lang="en-US" b="1" dirty="0"/>
              <a:t>Fill</a:t>
            </a:r>
            <a:r>
              <a:rPr lang="en-US" dirty="0"/>
              <a:t>, and then under </a:t>
            </a:r>
            <a:r>
              <a:rPr lang="en-US" b="1" dirty="0"/>
              <a:t>Theme Colors </a:t>
            </a:r>
            <a:r>
              <a:rPr lang="en-US" dirty="0"/>
              <a:t>click </a:t>
            </a:r>
            <a:r>
              <a:rPr lang="en-US" b="1" dirty="0"/>
              <a:t>Olive</a:t>
            </a:r>
            <a:r>
              <a:rPr lang="en-US" dirty="0"/>
              <a:t> </a:t>
            </a:r>
            <a:r>
              <a:rPr lang="en-US" b="1" dirty="0"/>
              <a:t>Green, Accent 3, Darker 25% </a:t>
            </a:r>
            <a:r>
              <a:rPr lang="en-US" dirty="0"/>
              <a:t>(fifth row, seventh option from the left).</a:t>
            </a:r>
          </a:p>
          <a:p>
            <a:pPr marL="232940" indent="-232940" defTabSz="931763" eaLnBrk="1" fontAlgn="auto" hangingPunct="1">
              <a:spcBef>
                <a:spcPts val="0"/>
              </a:spcBef>
              <a:spcAft>
                <a:spcPts val="0"/>
              </a:spcAft>
              <a:buFont typeface="+mj-lt"/>
              <a:buAutoNum type="arabicPeriod" startAt="5"/>
              <a:defRPr/>
            </a:pPr>
            <a:r>
              <a:rPr lang="en-US" dirty="0"/>
              <a:t>Select the text in the second text box from the left. Under</a:t>
            </a:r>
            <a:r>
              <a:rPr lang="en-US" b="1" dirty="0"/>
              <a:t> SmartArt</a:t>
            </a:r>
            <a:r>
              <a:rPr lang="en-US" dirty="0"/>
              <a:t> </a:t>
            </a:r>
            <a:r>
              <a:rPr lang="en-US" b="1" dirty="0"/>
              <a:t>Tools</a:t>
            </a:r>
            <a:r>
              <a:rPr lang="en-US" dirty="0"/>
              <a:t>, on the </a:t>
            </a:r>
            <a:r>
              <a:rPr lang="en-US" b="1" dirty="0"/>
              <a:t>Format</a:t>
            </a:r>
            <a:r>
              <a:rPr lang="en-US" dirty="0"/>
              <a:t> tab, in the </a:t>
            </a:r>
            <a:r>
              <a:rPr lang="en-US" b="1" dirty="0"/>
              <a:t>WordArt</a:t>
            </a:r>
            <a:r>
              <a:rPr lang="en-US" dirty="0"/>
              <a:t> </a:t>
            </a:r>
            <a:r>
              <a:rPr lang="en-US" b="1" dirty="0"/>
              <a:t>Styles</a:t>
            </a:r>
            <a:r>
              <a:rPr lang="en-US" dirty="0"/>
              <a:t> group, click the arrow next to </a:t>
            </a:r>
            <a:r>
              <a:rPr lang="en-US" b="1" dirty="0"/>
              <a:t>Text</a:t>
            </a:r>
            <a:r>
              <a:rPr lang="en-US" dirty="0"/>
              <a:t> </a:t>
            </a:r>
            <a:r>
              <a:rPr lang="en-US" b="1" dirty="0"/>
              <a:t>Fill</a:t>
            </a:r>
            <a:r>
              <a:rPr lang="en-US" dirty="0"/>
              <a:t>, and then under </a:t>
            </a:r>
            <a:r>
              <a:rPr lang="en-US" b="1" dirty="0"/>
              <a:t>Theme Colors </a:t>
            </a:r>
            <a:r>
              <a:rPr lang="en-US" dirty="0"/>
              <a:t>click </a:t>
            </a:r>
            <a:r>
              <a:rPr lang="en-US" b="1" dirty="0"/>
              <a:t>Aqua, Accent 5, Darker 25% </a:t>
            </a:r>
            <a:r>
              <a:rPr lang="en-US" dirty="0"/>
              <a:t>(fifth row, ninth option from the left).</a:t>
            </a:r>
          </a:p>
          <a:p>
            <a:pPr marL="232940" indent="-232940" defTabSz="931763" eaLnBrk="1" fontAlgn="auto" hangingPunct="1">
              <a:spcBef>
                <a:spcPts val="0"/>
              </a:spcBef>
              <a:spcAft>
                <a:spcPts val="0"/>
              </a:spcAft>
              <a:buFont typeface="+mj-lt"/>
              <a:buAutoNum type="arabicPeriod" startAt="5"/>
              <a:defRPr/>
            </a:pPr>
            <a:r>
              <a:rPr lang="en-US" dirty="0"/>
              <a:t>Select the text in the third text box from the left. Under</a:t>
            </a:r>
            <a:r>
              <a:rPr lang="en-US" b="1" dirty="0"/>
              <a:t> SmartArt</a:t>
            </a:r>
            <a:r>
              <a:rPr lang="en-US" dirty="0"/>
              <a:t> </a:t>
            </a:r>
            <a:r>
              <a:rPr lang="en-US" b="1" dirty="0"/>
              <a:t>Tools</a:t>
            </a:r>
            <a:r>
              <a:rPr lang="en-US" dirty="0"/>
              <a:t>, on the </a:t>
            </a:r>
            <a:r>
              <a:rPr lang="en-US" b="1" dirty="0"/>
              <a:t>Format</a:t>
            </a:r>
            <a:r>
              <a:rPr lang="en-US" dirty="0"/>
              <a:t> tab, in the </a:t>
            </a:r>
            <a:r>
              <a:rPr lang="en-US" b="1" dirty="0"/>
              <a:t>WordArt</a:t>
            </a:r>
            <a:r>
              <a:rPr lang="en-US" dirty="0"/>
              <a:t> </a:t>
            </a:r>
            <a:r>
              <a:rPr lang="en-US" b="1" dirty="0"/>
              <a:t>Styles</a:t>
            </a:r>
            <a:r>
              <a:rPr lang="en-US" dirty="0"/>
              <a:t> group, click the arrow next to </a:t>
            </a:r>
            <a:r>
              <a:rPr lang="en-US" b="1" dirty="0"/>
              <a:t>Text</a:t>
            </a:r>
            <a:r>
              <a:rPr lang="en-US" dirty="0"/>
              <a:t> </a:t>
            </a:r>
            <a:r>
              <a:rPr lang="en-US" b="1" dirty="0"/>
              <a:t>Fill</a:t>
            </a:r>
            <a:r>
              <a:rPr lang="en-US" dirty="0"/>
              <a:t>, and then under </a:t>
            </a:r>
            <a:r>
              <a:rPr lang="en-US" b="1" dirty="0"/>
              <a:t>Theme Colors </a:t>
            </a:r>
            <a:r>
              <a:rPr lang="en-US" dirty="0"/>
              <a:t>click </a:t>
            </a:r>
            <a:r>
              <a:rPr lang="en-US" b="1" dirty="0"/>
              <a:t>Purple, Accent 4, Darker 25% </a:t>
            </a:r>
            <a:r>
              <a:rPr lang="en-US" dirty="0"/>
              <a:t>(fifth row, eighth option from the left).</a:t>
            </a:r>
          </a:p>
          <a:p>
            <a:endParaRPr lang="en-US" dirty="0"/>
          </a:p>
          <a:p>
            <a:endParaRPr lang="en-US" dirty="0"/>
          </a:p>
          <a:p>
            <a:r>
              <a:rPr lang="en-US" dirty="0"/>
              <a:t>To reproduce the animation effects on this slide, do the following:</a:t>
            </a:r>
          </a:p>
          <a:p>
            <a:pPr marL="232940" indent="-232940">
              <a:buFont typeface="+mj-lt"/>
              <a:buAutoNum type="arabicPeriod"/>
            </a:pPr>
            <a:r>
              <a:rPr lang="en-US" dirty="0"/>
              <a:t>On the </a:t>
            </a:r>
            <a:r>
              <a:rPr lang="en-US" b="1" dirty="0"/>
              <a:t>Animations</a:t>
            </a:r>
            <a:r>
              <a:rPr lang="en-US" dirty="0"/>
              <a:t> tab, in the </a:t>
            </a:r>
            <a:r>
              <a:rPr lang="en-US" b="1" dirty="0"/>
              <a:t>Advanced Animations</a:t>
            </a:r>
            <a:r>
              <a:rPr lang="en-US" dirty="0"/>
              <a:t> group, click </a:t>
            </a:r>
            <a:r>
              <a:rPr lang="en-US" b="1" dirty="0"/>
              <a:t>Animation Pane</a:t>
            </a:r>
            <a:r>
              <a:rPr lang="en-US" dirty="0"/>
              <a:t>.</a:t>
            </a:r>
          </a:p>
          <a:p>
            <a:pPr marL="232940" indent="-232940">
              <a:buFont typeface="+mj-lt"/>
              <a:buAutoNum type="arabicPeriod"/>
            </a:pPr>
            <a:r>
              <a:rPr lang="en-US" dirty="0"/>
              <a:t>On the slide, select the graphic. On the </a:t>
            </a:r>
            <a:r>
              <a:rPr lang="en-US" b="1" dirty="0"/>
              <a:t>Animations</a:t>
            </a:r>
            <a:r>
              <a:rPr lang="en-US" dirty="0"/>
              <a:t> tab, in the </a:t>
            </a:r>
            <a:r>
              <a:rPr lang="en-US" b="1" dirty="0"/>
              <a:t>Animation</a:t>
            </a:r>
            <a:r>
              <a:rPr lang="en-US" dirty="0"/>
              <a:t> group, click the </a:t>
            </a:r>
            <a:r>
              <a:rPr lang="en-US" b="1" dirty="0"/>
              <a:t>More</a:t>
            </a:r>
            <a:r>
              <a:rPr lang="en-US" dirty="0"/>
              <a:t> arrow at the side of the Effects Gallery, and under </a:t>
            </a:r>
            <a:r>
              <a:rPr lang="en-US" b="1" dirty="0"/>
              <a:t>Entrance</a:t>
            </a:r>
            <a:r>
              <a:rPr lang="en-US" dirty="0"/>
              <a:t>, click </a:t>
            </a:r>
            <a:r>
              <a:rPr lang="en-US" b="1" dirty="0"/>
              <a:t>Wipe</a:t>
            </a:r>
            <a:r>
              <a:rPr lang="en-US" dirty="0"/>
              <a:t>.</a:t>
            </a:r>
          </a:p>
          <a:p>
            <a:pPr marL="232940" indent="-232940">
              <a:buFont typeface="+mj-lt"/>
              <a:buAutoNum type="arabicPeriod"/>
            </a:pPr>
            <a:r>
              <a:rPr lang="en-US" dirty="0"/>
              <a:t>In the </a:t>
            </a:r>
            <a:r>
              <a:rPr lang="en-US" b="1" dirty="0"/>
              <a:t>Animation</a:t>
            </a:r>
            <a:r>
              <a:rPr lang="en-US" dirty="0"/>
              <a:t> group, click </a:t>
            </a:r>
            <a:r>
              <a:rPr lang="en-US" b="1" dirty="0"/>
              <a:t>Effect Options</a:t>
            </a:r>
            <a:r>
              <a:rPr lang="en-US" dirty="0"/>
              <a:t> and do the following:</a:t>
            </a:r>
          </a:p>
          <a:p>
            <a:pPr marL="698822" lvl="1" indent="-232940">
              <a:buFont typeface="+mj-lt"/>
              <a:buAutoNum type="arabicPeriod"/>
            </a:pPr>
            <a:r>
              <a:rPr lang="en-US" dirty="0"/>
              <a:t>under </a:t>
            </a:r>
            <a:r>
              <a:rPr lang="en-US" b="1" dirty="0"/>
              <a:t>Direction</a:t>
            </a:r>
            <a:r>
              <a:rPr lang="en-US" dirty="0"/>
              <a:t>, click </a:t>
            </a:r>
            <a:r>
              <a:rPr lang="en-US" b="1" dirty="0"/>
              <a:t>From Left</a:t>
            </a:r>
            <a:r>
              <a:rPr lang="en-US" dirty="0"/>
              <a:t>.</a:t>
            </a:r>
          </a:p>
          <a:p>
            <a:pPr marL="698822" lvl="1" indent="-232940">
              <a:buFont typeface="+mj-lt"/>
              <a:buAutoNum type="arabicPeriod"/>
            </a:pPr>
            <a:r>
              <a:rPr lang="en-US" dirty="0"/>
              <a:t>Under </a:t>
            </a:r>
            <a:r>
              <a:rPr lang="en-US" b="1" dirty="0"/>
              <a:t>Sequence</a:t>
            </a:r>
            <a:r>
              <a:rPr lang="en-US" dirty="0"/>
              <a:t>, click </a:t>
            </a:r>
            <a:r>
              <a:rPr lang="en-US" b="1" dirty="0"/>
              <a:t>One by One</a:t>
            </a:r>
            <a:r>
              <a:rPr lang="en-US" dirty="0"/>
              <a:t>.</a:t>
            </a:r>
          </a:p>
          <a:p>
            <a:pPr marL="232940" lvl="1" indent="-232940" defTabSz="931763" eaLnBrk="1" fontAlgn="auto" hangingPunct="1">
              <a:spcBef>
                <a:spcPts val="0"/>
              </a:spcBef>
              <a:spcAft>
                <a:spcPts val="0"/>
              </a:spcAft>
              <a:buFont typeface="+mj-lt"/>
              <a:buAutoNum type="arabicPeriod" startAt="3"/>
              <a:defRPr/>
            </a:pPr>
            <a:r>
              <a:rPr lang="en-US" dirty="0"/>
              <a:t>In the </a:t>
            </a:r>
            <a:r>
              <a:rPr lang="en-US" b="1" dirty="0"/>
              <a:t>Timing</a:t>
            </a:r>
            <a:r>
              <a:rPr lang="en-US" dirty="0"/>
              <a:t> group, do the following:</a:t>
            </a:r>
          </a:p>
          <a:p>
            <a:pPr marL="698822" lvl="2" indent="-232940" defTabSz="931763" eaLnBrk="1" fontAlgn="auto" hangingPunct="1">
              <a:spcBef>
                <a:spcPts val="0"/>
              </a:spcBef>
              <a:spcAft>
                <a:spcPts val="0"/>
              </a:spcAft>
              <a:buFont typeface="+mj-lt"/>
              <a:buAutoNum type="arabicPeriod" startAt="3"/>
              <a:defRPr/>
            </a:pPr>
            <a:r>
              <a:rPr lang="en-US" dirty="0"/>
              <a:t>In the </a:t>
            </a:r>
            <a:r>
              <a:rPr lang="en-US" b="1" dirty="0"/>
              <a:t>Duration</a:t>
            </a:r>
            <a:r>
              <a:rPr lang="en-US" dirty="0"/>
              <a:t> list, click </a:t>
            </a:r>
            <a:r>
              <a:rPr lang="en-US" b="1" dirty="0"/>
              <a:t>01.00</a:t>
            </a:r>
            <a:r>
              <a:rPr lang="en-US" dirty="0"/>
              <a:t>.</a:t>
            </a:r>
          </a:p>
          <a:p>
            <a:pPr marL="698822" lvl="2" indent="-232940" defTabSz="931763" eaLnBrk="1" fontAlgn="auto" hangingPunct="1">
              <a:spcBef>
                <a:spcPts val="0"/>
              </a:spcBef>
              <a:spcAft>
                <a:spcPts val="0"/>
              </a:spcAft>
              <a:buFont typeface="+mj-lt"/>
              <a:buAutoNum type="arabicPeriod" startAt="3"/>
              <a:defRPr/>
            </a:pPr>
            <a:r>
              <a:rPr lang="en-US" dirty="0"/>
              <a:t>In the </a:t>
            </a:r>
            <a:r>
              <a:rPr lang="en-US" b="1" dirty="0"/>
              <a:t>Start</a:t>
            </a:r>
            <a:r>
              <a:rPr lang="en-US" dirty="0"/>
              <a:t> list, click </a:t>
            </a:r>
            <a:r>
              <a:rPr lang="en-US" b="1" dirty="0"/>
              <a:t>With Previous</a:t>
            </a:r>
            <a:r>
              <a:rPr lang="en-US" dirty="0"/>
              <a:t>.</a:t>
            </a:r>
          </a:p>
          <a:p>
            <a:pPr marL="232940" indent="-232940" defTabSz="931763" eaLnBrk="1" fontAlgn="auto" hangingPunct="1">
              <a:spcBef>
                <a:spcPts val="0"/>
              </a:spcBef>
              <a:spcAft>
                <a:spcPts val="0"/>
              </a:spcAft>
              <a:buFont typeface="+mj-lt"/>
              <a:buAutoNum type="arabicPeriod" startAt="4"/>
              <a:defRPr/>
            </a:pPr>
            <a:r>
              <a:rPr lang="en-US" dirty="0"/>
              <a:t>In the </a:t>
            </a:r>
            <a:r>
              <a:rPr lang="en-US" b="1" dirty="0"/>
              <a:t>Animation Pane</a:t>
            </a:r>
            <a:r>
              <a:rPr lang="en-US" dirty="0"/>
              <a:t>, click the double arrow under the wipe effect to expand the contents of the list of effects.</a:t>
            </a:r>
          </a:p>
          <a:p>
            <a:pPr marL="232940" indent="-232940">
              <a:buFont typeface="+mj-lt"/>
              <a:buAutoNum type="arabicPeriod" startAt="4"/>
            </a:pPr>
            <a:r>
              <a:rPr lang="en-US" dirty="0"/>
              <a:t>Also in the </a:t>
            </a:r>
            <a:r>
              <a:rPr lang="en-US" b="1" dirty="0"/>
              <a:t>Animation Pane</a:t>
            </a:r>
            <a:r>
              <a:rPr lang="en-US" dirty="0"/>
              <a:t>, select the second wipe effect and then  on the </a:t>
            </a:r>
            <a:r>
              <a:rPr lang="en-US" b="1" dirty="0"/>
              <a:t>Animations</a:t>
            </a:r>
            <a:r>
              <a:rPr lang="en-US" dirty="0"/>
              <a:t> tab, do the following:</a:t>
            </a:r>
          </a:p>
          <a:p>
            <a:pPr marL="698822" lvl="1" indent="-232940">
              <a:buFont typeface="+mj-lt"/>
              <a:buAutoNum type="arabicPeriod"/>
            </a:pPr>
            <a:r>
              <a:rPr lang="en-US" dirty="0"/>
              <a:t>In the </a:t>
            </a:r>
            <a:r>
              <a:rPr lang="en-US" b="1" dirty="0"/>
              <a:t>Animation</a:t>
            </a:r>
            <a:r>
              <a:rPr lang="en-US" dirty="0"/>
              <a:t> group, click </a:t>
            </a:r>
            <a:r>
              <a:rPr lang="en-US" b="1" dirty="0"/>
              <a:t>More</a:t>
            </a:r>
            <a:r>
              <a:rPr lang="en-US" dirty="0"/>
              <a:t>, then click </a:t>
            </a:r>
            <a:r>
              <a:rPr lang="en-US" b="1" dirty="0"/>
              <a:t>More Entrance Effects</a:t>
            </a:r>
            <a:r>
              <a:rPr lang="en-US" dirty="0"/>
              <a:t>. In the </a:t>
            </a:r>
            <a:r>
              <a:rPr lang="en-US" b="1" dirty="0"/>
              <a:t>Change Entrance Effect </a:t>
            </a:r>
            <a:r>
              <a:rPr lang="en-US" dirty="0"/>
              <a:t>dialog box, under </a:t>
            </a:r>
            <a:r>
              <a:rPr lang="en-US" b="1" dirty="0"/>
              <a:t>Exciting</a:t>
            </a:r>
            <a:r>
              <a:rPr lang="en-US" dirty="0"/>
              <a:t>, click </a:t>
            </a:r>
            <a:r>
              <a:rPr lang="en-US" b="1" dirty="0"/>
              <a:t>Curve Up</a:t>
            </a:r>
            <a:r>
              <a:rPr lang="en-US" dirty="0"/>
              <a:t>, and then click </a:t>
            </a:r>
            <a:r>
              <a:rPr lang="en-US" b="1" dirty="0"/>
              <a:t>OK</a:t>
            </a:r>
            <a:r>
              <a:rPr lang="en-US" dirty="0"/>
              <a:t>.</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in the </a:t>
            </a:r>
            <a:r>
              <a:rPr lang="en-US" b="1" dirty="0"/>
              <a:t>Start </a:t>
            </a:r>
            <a:r>
              <a:rPr lang="en-US" dirty="0"/>
              <a:t>list, select </a:t>
            </a:r>
            <a:r>
              <a:rPr lang="en-US" b="1" dirty="0"/>
              <a:t>On Click</a:t>
            </a:r>
            <a:r>
              <a:rPr lang="en-US" dirty="0"/>
              <a:t>. </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in the </a:t>
            </a:r>
            <a:r>
              <a:rPr lang="en-US" b="1" dirty="0"/>
              <a:t>Duration</a:t>
            </a:r>
            <a:r>
              <a:rPr lang="en-US" dirty="0"/>
              <a:t> list, select </a:t>
            </a:r>
            <a:r>
              <a:rPr lang="en-US" b="1" dirty="0"/>
              <a:t>00.50</a:t>
            </a:r>
            <a:r>
              <a:rPr lang="en-US" dirty="0"/>
              <a:t>.</a:t>
            </a:r>
          </a:p>
          <a:p>
            <a:pPr marL="232940" indent="-232940">
              <a:buFont typeface="+mj-lt"/>
              <a:buAutoNum type="arabicPeriod" startAt="4"/>
            </a:pPr>
            <a:r>
              <a:rPr lang="en-US" dirty="0"/>
              <a:t>Also in the </a:t>
            </a:r>
            <a:r>
              <a:rPr lang="en-US" b="1" dirty="0"/>
              <a:t>Animation Pane</a:t>
            </a:r>
            <a:r>
              <a:rPr lang="en-US" dirty="0"/>
              <a:t>, select the third wipe effect and then  on the </a:t>
            </a:r>
            <a:r>
              <a:rPr lang="en-US" b="1" dirty="0"/>
              <a:t>Animations</a:t>
            </a:r>
            <a:r>
              <a:rPr lang="en-US" dirty="0"/>
              <a:t> tab, do the following:</a:t>
            </a:r>
          </a:p>
          <a:p>
            <a:pPr marL="698822" lvl="1" indent="-232940">
              <a:buFont typeface="+mj-lt"/>
              <a:buAutoNum type="arabicPeriod"/>
            </a:pPr>
            <a:r>
              <a:rPr lang="en-US" dirty="0"/>
              <a:t>In the </a:t>
            </a:r>
            <a:r>
              <a:rPr lang="en-US" b="1" dirty="0"/>
              <a:t>Animation</a:t>
            </a:r>
            <a:r>
              <a:rPr lang="en-US" dirty="0"/>
              <a:t> group, click </a:t>
            </a:r>
            <a:r>
              <a:rPr lang="en-US" b="1" dirty="0"/>
              <a:t>More</a:t>
            </a:r>
            <a:r>
              <a:rPr lang="en-US" dirty="0"/>
              <a:t>, then click </a:t>
            </a:r>
            <a:r>
              <a:rPr lang="en-US" b="1" dirty="0"/>
              <a:t>More Entrance Effects</a:t>
            </a:r>
            <a:r>
              <a:rPr lang="en-US" dirty="0"/>
              <a:t>. In the </a:t>
            </a:r>
            <a:r>
              <a:rPr lang="en-US" b="1" dirty="0"/>
              <a:t>Change Entrance Effect </a:t>
            </a:r>
            <a:r>
              <a:rPr lang="en-US" dirty="0"/>
              <a:t>dialog box, under </a:t>
            </a:r>
            <a:r>
              <a:rPr lang="en-US" b="1" dirty="0"/>
              <a:t>Moderate</a:t>
            </a:r>
            <a:r>
              <a:rPr lang="en-US" dirty="0"/>
              <a:t>, click </a:t>
            </a:r>
            <a:r>
              <a:rPr lang="en-US" b="1" dirty="0"/>
              <a:t>Peek In</a:t>
            </a:r>
            <a:r>
              <a:rPr lang="en-US" dirty="0"/>
              <a:t>, and then click </a:t>
            </a:r>
            <a:r>
              <a:rPr lang="en-US" b="1" dirty="0"/>
              <a:t>OK</a:t>
            </a:r>
            <a:r>
              <a:rPr lang="en-US" dirty="0"/>
              <a:t>.</a:t>
            </a:r>
          </a:p>
          <a:p>
            <a:pPr marL="698822" lvl="1" indent="-232940">
              <a:buFont typeface="+mj-lt"/>
              <a:buAutoNum type="arabicPeriod"/>
            </a:pPr>
            <a:r>
              <a:rPr lang="en-US" dirty="0"/>
              <a:t>In the </a:t>
            </a:r>
            <a:r>
              <a:rPr lang="en-US" b="1" dirty="0"/>
              <a:t>Animation</a:t>
            </a:r>
            <a:r>
              <a:rPr lang="en-US" dirty="0"/>
              <a:t> group, click </a:t>
            </a:r>
            <a:r>
              <a:rPr lang="en-US" b="1" dirty="0"/>
              <a:t>Effect Options </a:t>
            </a:r>
            <a:r>
              <a:rPr lang="en-US" dirty="0"/>
              <a:t>and under </a:t>
            </a:r>
            <a:r>
              <a:rPr lang="en-US" b="1" dirty="0"/>
              <a:t>Direction</a:t>
            </a:r>
            <a:r>
              <a:rPr lang="en-US" dirty="0"/>
              <a:t>, click </a:t>
            </a:r>
            <a:r>
              <a:rPr lang="en-US" b="1" dirty="0"/>
              <a:t>From Top</a:t>
            </a:r>
            <a:r>
              <a:rPr lang="en-US" dirty="0"/>
              <a:t>.</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do the following:</a:t>
            </a:r>
          </a:p>
          <a:p>
            <a:pPr marL="1164703" lvl="2" indent="-232940">
              <a:buFont typeface="Arial" pitchFamily="34" charset="0"/>
              <a:buChar char="•"/>
            </a:pPr>
            <a:r>
              <a:rPr lang="en-US" dirty="0"/>
              <a:t>In the </a:t>
            </a:r>
            <a:r>
              <a:rPr lang="en-US" b="1" dirty="0"/>
              <a:t>Start </a:t>
            </a:r>
            <a:r>
              <a:rPr lang="en-US" dirty="0"/>
              <a:t>list, select </a:t>
            </a:r>
            <a:r>
              <a:rPr lang="en-US" b="1" dirty="0"/>
              <a:t>With Previous</a:t>
            </a:r>
            <a:r>
              <a:rPr lang="en-US" dirty="0"/>
              <a:t>. </a:t>
            </a:r>
          </a:p>
          <a:p>
            <a:pPr marL="1164703" lvl="2" indent="-232940">
              <a:buFont typeface="Arial" pitchFamily="34" charset="0"/>
              <a:buChar char="•"/>
            </a:pPr>
            <a:r>
              <a:rPr lang="en-US" dirty="0"/>
              <a:t>In the </a:t>
            </a:r>
            <a:r>
              <a:rPr lang="en-US" b="1" dirty="0"/>
              <a:t>Timing</a:t>
            </a:r>
            <a:r>
              <a:rPr lang="en-US" dirty="0"/>
              <a:t> group,</a:t>
            </a:r>
            <a:r>
              <a:rPr lang="en-US" b="1" dirty="0"/>
              <a:t> </a:t>
            </a:r>
            <a:r>
              <a:rPr lang="en-US" dirty="0"/>
              <a:t>in the </a:t>
            </a:r>
            <a:r>
              <a:rPr lang="en-US" b="1" dirty="0"/>
              <a:t>Duration</a:t>
            </a:r>
            <a:r>
              <a:rPr lang="en-US" dirty="0"/>
              <a:t> list, select </a:t>
            </a:r>
            <a:r>
              <a:rPr lang="en-US" b="1" dirty="0"/>
              <a:t>00.50</a:t>
            </a:r>
            <a:r>
              <a:rPr lang="en-US" dirty="0"/>
              <a:t>.</a:t>
            </a:r>
          </a:p>
          <a:p>
            <a:pPr marL="1164703" lvl="2" indent="-232940" defTabSz="931763" eaLnBrk="1" fontAlgn="auto" hangingPunct="1">
              <a:spcBef>
                <a:spcPts val="0"/>
              </a:spcBef>
              <a:spcAft>
                <a:spcPts val="0"/>
              </a:spcAft>
              <a:buFont typeface="Arial" pitchFamily="34" charset="0"/>
              <a:buChar char="•"/>
              <a:defRPr/>
            </a:pPr>
            <a:r>
              <a:rPr lang="en-US" dirty="0"/>
              <a:t>In the </a:t>
            </a:r>
            <a:r>
              <a:rPr lang="en-US" b="1" dirty="0"/>
              <a:t>Delay </a:t>
            </a:r>
            <a:r>
              <a:rPr lang="en-US" dirty="0"/>
              <a:t>list, enter </a:t>
            </a:r>
            <a:r>
              <a:rPr lang="en-US" b="1" dirty="0"/>
              <a:t>00.50.</a:t>
            </a:r>
            <a:endParaRPr lang="en-US" dirty="0"/>
          </a:p>
          <a:p>
            <a:pPr marL="232940" indent="-232940" defTabSz="931763" eaLnBrk="1" fontAlgn="auto" hangingPunct="1">
              <a:spcBef>
                <a:spcPts val="0"/>
              </a:spcBef>
              <a:spcAft>
                <a:spcPts val="0"/>
              </a:spcAft>
              <a:buFont typeface="+mj-lt"/>
              <a:buAutoNum type="arabicPeriod" startAt="4"/>
              <a:defRPr/>
            </a:pPr>
            <a:r>
              <a:rPr lang="en-US" dirty="0"/>
              <a:t>Also in the </a:t>
            </a:r>
            <a:r>
              <a:rPr lang="en-US" b="1" dirty="0"/>
              <a:t>Animation Pane</a:t>
            </a:r>
            <a:r>
              <a:rPr lang="en-US" dirty="0"/>
              <a:t>, select the fourth wipe effect, and then on the </a:t>
            </a:r>
            <a:r>
              <a:rPr lang="en-US" b="1" dirty="0"/>
              <a:t>Animations</a:t>
            </a:r>
            <a:r>
              <a:rPr lang="en-US" dirty="0"/>
              <a:t> tab, do the following:</a:t>
            </a:r>
          </a:p>
          <a:p>
            <a:pPr marL="698822" lvl="1" indent="-232940">
              <a:buFont typeface="+mj-lt"/>
              <a:buAutoNum type="arabicPeriod"/>
            </a:pPr>
            <a:r>
              <a:rPr lang="en-US" dirty="0"/>
              <a:t>In the </a:t>
            </a:r>
            <a:r>
              <a:rPr lang="en-US" b="1" dirty="0"/>
              <a:t>Animation</a:t>
            </a:r>
            <a:r>
              <a:rPr lang="en-US" dirty="0"/>
              <a:t> group, click </a:t>
            </a:r>
            <a:r>
              <a:rPr lang="en-US" b="1" dirty="0"/>
              <a:t>More</a:t>
            </a:r>
            <a:r>
              <a:rPr lang="en-US" dirty="0"/>
              <a:t>, then click </a:t>
            </a:r>
            <a:r>
              <a:rPr lang="en-US" b="1" dirty="0"/>
              <a:t>More Entrance Effects</a:t>
            </a:r>
            <a:r>
              <a:rPr lang="en-US" dirty="0"/>
              <a:t>. In the </a:t>
            </a:r>
            <a:r>
              <a:rPr lang="en-US" b="1" dirty="0"/>
              <a:t>Change Entrance Effect </a:t>
            </a:r>
            <a:r>
              <a:rPr lang="en-US" dirty="0"/>
              <a:t>dialog box, under </a:t>
            </a:r>
            <a:r>
              <a:rPr lang="en-US" b="1" dirty="0"/>
              <a:t>Exciting</a:t>
            </a:r>
            <a:r>
              <a:rPr lang="en-US" dirty="0"/>
              <a:t>, click </a:t>
            </a:r>
            <a:r>
              <a:rPr lang="en-US" b="1" dirty="0"/>
              <a:t>Curve Up</a:t>
            </a:r>
            <a:r>
              <a:rPr lang="en-US" dirty="0"/>
              <a:t>, and then click </a:t>
            </a:r>
            <a:r>
              <a:rPr lang="en-US" b="1" dirty="0"/>
              <a:t>OK</a:t>
            </a:r>
            <a:r>
              <a:rPr lang="en-US" dirty="0"/>
              <a:t>.</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in the </a:t>
            </a:r>
            <a:r>
              <a:rPr lang="en-US" b="1" dirty="0"/>
              <a:t>Start </a:t>
            </a:r>
            <a:r>
              <a:rPr lang="en-US" dirty="0"/>
              <a:t>list, select </a:t>
            </a:r>
            <a:r>
              <a:rPr lang="en-US" b="1" dirty="0"/>
              <a:t>On Click</a:t>
            </a:r>
            <a:r>
              <a:rPr lang="en-US" dirty="0"/>
              <a:t>. </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in the </a:t>
            </a:r>
            <a:r>
              <a:rPr lang="en-US" b="1" dirty="0"/>
              <a:t>Duration</a:t>
            </a:r>
            <a:r>
              <a:rPr lang="en-US" dirty="0"/>
              <a:t> list, select </a:t>
            </a:r>
            <a:r>
              <a:rPr lang="en-US" b="1" dirty="0"/>
              <a:t>00.50</a:t>
            </a:r>
            <a:r>
              <a:rPr lang="en-US" dirty="0"/>
              <a:t>.</a:t>
            </a:r>
          </a:p>
          <a:p>
            <a:pPr marL="232940" indent="-232940" defTabSz="931763" eaLnBrk="1" fontAlgn="auto" hangingPunct="1">
              <a:spcBef>
                <a:spcPts val="0"/>
              </a:spcBef>
              <a:spcAft>
                <a:spcPts val="0"/>
              </a:spcAft>
              <a:buFont typeface="+mj-lt"/>
              <a:buAutoNum type="arabicPeriod" startAt="4"/>
              <a:defRPr/>
            </a:pPr>
            <a:r>
              <a:rPr lang="en-US" dirty="0"/>
              <a:t>Also in the </a:t>
            </a:r>
            <a:r>
              <a:rPr lang="en-US" b="1" dirty="0"/>
              <a:t>Animation Pane</a:t>
            </a:r>
            <a:r>
              <a:rPr lang="en-US" dirty="0"/>
              <a:t>, select the fifth wipe effect, and then on the </a:t>
            </a:r>
            <a:r>
              <a:rPr lang="en-US" b="1" dirty="0"/>
              <a:t>Animations</a:t>
            </a:r>
            <a:r>
              <a:rPr lang="en-US" dirty="0"/>
              <a:t> tab, do the following:</a:t>
            </a:r>
          </a:p>
          <a:p>
            <a:pPr marL="698822" lvl="1" indent="-232940">
              <a:buFont typeface="+mj-lt"/>
              <a:buAutoNum type="arabicPeriod"/>
            </a:pPr>
            <a:r>
              <a:rPr lang="en-US" dirty="0"/>
              <a:t>In the </a:t>
            </a:r>
            <a:r>
              <a:rPr lang="en-US" b="1" dirty="0"/>
              <a:t>Animation</a:t>
            </a:r>
            <a:r>
              <a:rPr lang="en-US" dirty="0"/>
              <a:t> group, click the </a:t>
            </a:r>
            <a:r>
              <a:rPr lang="en-US" b="1" dirty="0"/>
              <a:t>More</a:t>
            </a:r>
            <a:r>
              <a:rPr lang="en-US" dirty="0"/>
              <a:t> arrow on the Effects Gallery, then click </a:t>
            </a:r>
            <a:r>
              <a:rPr lang="en-US" b="1" dirty="0"/>
              <a:t>More Entrance Effects</a:t>
            </a:r>
            <a:r>
              <a:rPr lang="en-US" dirty="0"/>
              <a:t>. In the </a:t>
            </a:r>
            <a:r>
              <a:rPr lang="en-US" b="1" dirty="0"/>
              <a:t>Change Entrance Effect </a:t>
            </a:r>
            <a:r>
              <a:rPr lang="en-US" dirty="0"/>
              <a:t>dialog box, under </a:t>
            </a:r>
            <a:r>
              <a:rPr lang="en-US" b="1" dirty="0"/>
              <a:t>Moderate</a:t>
            </a:r>
            <a:r>
              <a:rPr lang="en-US" dirty="0"/>
              <a:t>, click </a:t>
            </a:r>
            <a:r>
              <a:rPr lang="en-US" b="1" dirty="0"/>
              <a:t>Peek In</a:t>
            </a:r>
            <a:r>
              <a:rPr lang="en-US" dirty="0"/>
              <a:t>, and then click </a:t>
            </a:r>
            <a:r>
              <a:rPr lang="en-US" b="1" dirty="0"/>
              <a:t>OK</a:t>
            </a:r>
            <a:r>
              <a:rPr lang="en-US" dirty="0"/>
              <a:t>.</a:t>
            </a:r>
          </a:p>
          <a:p>
            <a:pPr marL="698822" lvl="1" indent="-232940">
              <a:buFont typeface="+mj-lt"/>
              <a:buAutoNum type="arabicPeriod"/>
            </a:pPr>
            <a:r>
              <a:rPr lang="en-US" dirty="0"/>
              <a:t>In the </a:t>
            </a:r>
            <a:r>
              <a:rPr lang="en-US" b="1" dirty="0"/>
              <a:t>Animation</a:t>
            </a:r>
            <a:r>
              <a:rPr lang="en-US" dirty="0"/>
              <a:t> group, click </a:t>
            </a:r>
            <a:r>
              <a:rPr lang="en-US" b="1" dirty="0"/>
              <a:t>Effect Options </a:t>
            </a:r>
            <a:r>
              <a:rPr lang="en-US" dirty="0"/>
              <a:t>and under </a:t>
            </a:r>
            <a:r>
              <a:rPr lang="en-US" b="1" dirty="0"/>
              <a:t>Direction</a:t>
            </a:r>
            <a:r>
              <a:rPr lang="en-US" dirty="0"/>
              <a:t>, click </a:t>
            </a:r>
            <a:r>
              <a:rPr lang="en-US" b="1" dirty="0"/>
              <a:t>From Top</a:t>
            </a:r>
            <a:r>
              <a:rPr lang="en-US" dirty="0"/>
              <a:t>.</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do the following:</a:t>
            </a:r>
          </a:p>
          <a:p>
            <a:pPr marL="1164703" lvl="2" indent="-232940">
              <a:buFont typeface="Arial" pitchFamily="34" charset="0"/>
              <a:buChar char="•"/>
            </a:pPr>
            <a:r>
              <a:rPr lang="en-US" dirty="0"/>
              <a:t>In the </a:t>
            </a:r>
            <a:r>
              <a:rPr lang="en-US" b="1" dirty="0"/>
              <a:t>Start </a:t>
            </a:r>
            <a:r>
              <a:rPr lang="en-US" dirty="0"/>
              <a:t>list, select </a:t>
            </a:r>
            <a:r>
              <a:rPr lang="en-US" b="1" dirty="0"/>
              <a:t>With Previous</a:t>
            </a:r>
            <a:r>
              <a:rPr lang="en-US" dirty="0"/>
              <a:t>. </a:t>
            </a:r>
          </a:p>
          <a:p>
            <a:pPr marL="1164703" lvl="2" indent="-232940">
              <a:buFont typeface="Arial" pitchFamily="34" charset="0"/>
              <a:buChar char="•"/>
            </a:pPr>
            <a:r>
              <a:rPr lang="en-US" dirty="0"/>
              <a:t>In the </a:t>
            </a:r>
            <a:r>
              <a:rPr lang="en-US" b="1" dirty="0"/>
              <a:t>Timing</a:t>
            </a:r>
            <a:r>
              <a:rPr lang="en-US" dirty="0"/>
              <a:t> group,</a:t>
            </a:r>
            <a:r>
              <a:rPr lang="en-US" b="1" dirty="0"/>
              <a:t> </a:t>
            </a:r>
            <a:r>
              <a:rPr lang="en-US" dirty="0"/>
              <a:t>in the </a:t>
            </a:r>
            <a:r>
              <a:rPr lang="en-US" b="1" dirty="0"/>
              <a:t>Duration</a:t>
            </a:r>
            <a:r>
              <a:rPr lang="en-US" dirty="0"/>
              <a:t> list, select </a:t>
            </a:r>
            <a:r>
              <a:rPr lang="en-US" b="1" dirty="0"/>
              <a:t>00.50</a:t>
            </a:r>
            <a:r>
              <a:rPr lang="en-US" dirty="0"/>
              <a:t>.</a:t>
            </a:r>
          </a:p>
          <a:p>
            <a:pPr marL="1164703" lvl="2" indent="-232940" defTabSz="931763" eaLnBrk="1" fontAlgn="auto" hangingPunct="1">
              <a:spcBef>
                <a:spcPts val="0"/>
              </a:spcBef>
              <a:spcAft>
                <a:spcPts val="0"/>
              </a:spcAft>
              <a:buFont typeface="Arial" pitchFamily="34" charset="0"/>
              <a:buChar char="•"/>
              <a:defRPr/>
            </a:pPr>
            <a:r>
              <a:rPr lang="en-US" dirty="0"/>
              <a:t>In the </a:t>
            </a:r>
            <a:r>
              <a:rPr lang="en-US" b="1" dirty="0"/>
              <a:t>Delay </a:t>
            </a:r>
            <a:r>
              <a:rPr lang="en-US" dirty="0"/>
              <a:t>list, enter </a:t>
            </a:r>
            <a:r>
              <a:rPr lang="en-US" b="1" dirty="0"/>
              <a:t>00.50.</a:t>
            </a:r>
            <a:endParaRPr lang="en-US" dirty="0"/>
          </a:p>
          <a:p>
            <a:pPr marL="232940" indent="-232940" defTabSz="931763" eaLnBrk="1" fontAlgn="auto" hangingPunct="1">
              <a:spcBef>
                <a:spcPts val="0"/>
              </a:spcBef>
              <a:spcAft>
                <a:spcPts val="0"/>
              </a:spcAft>
              <a:buFont typeface="+mj-lt"/>
              <a:buAutoNum type="arabicPeriod" startAt="4"/>
              <a:defRPr/>
            </a:pPr>
            <a:r>
              <a:rPr lang="en-US" dirty="0"/>
              <a:t>Also in the </a:t>
            </a:r>
            <a:r>
              <a:rPr lang="en-US" b="1" dirty="0"/>
              <a:t>Animation Pane</a:t>
            </a:r>
            <a:r>
              <a:rPr lang="en-US" dirty="0"/>
              <a:t>, select the sixth wipe effect, and then on the </a:t>
            </a:r>
            <a:r>
              <a:rPr lang="en-US" b="1" dirty="0"/>
              <a:t>Animations</a:t>
            </a:r>
            <a:r>
              <a:rPr lang="en-US" dirty="0"/>
              <a:t> tab, do the following:</a:t>
            </a:r>
          </a:p>
          <a:p>
            <a:pPr marL="698822" lvl="1" indent="-232940">
              <a:buFont typeface="+mj-lt"/>
              <a:buAutoNum type="arabicPeriod"/>
            </a:pPr>
            <a:r>
              <a:rPr lang="en-US" dirty="0"/>
              <a:t>In the </a:t>
            </a:r>
            <a:r>
              <a:rPr lang="en-US" b="1" dirty="0"/>
              <a:t>Animation</a:t>
            </a:r>
            <a:r>
              <a:rPr lang="en-US" dirty="0"/>
              <a:t> group, click the </a:t>
            </a:r>
            <a:r>
              <a:rPr lang="en-US" b="1" dirty="0"/>
              <a:t>More</a:t>
            </a:r>
            <a:r>
              <a:rPr lang="en-US" dirty="0"/>
              <a:t> arrow on the Effects Gallery, then click </a:t>
            </a:r>
            <a:r>
              <a:rPr lang="en-US" b="1" dirty="0"/>
              <a:t>More Entrance Effects</a:t>
            </a:r>
            <a:r>
              <a:rPr lang="en-US" dirty="0"/>
              <a:t>. In the </a:t>
            </a:r>
            <a:r>
              <a:rPr lang="en-US" b="1" dirty="0"/>
              <a:t>Change Entrance Effect </a:t>
            </a:r>
            <a:r>
              <a:rPr lang="en-US" dirty="0"/>
              <a:t>dialog box, under </a:t>
            </a:r>
            <a:r>
              <a:rPr lang="en-US" b="1" dirty="0"/>
              <a:t>Exciting</a:t>
            </a:r>
            <a:r>
              <a:rPr lang="en-US" dirty="0"/>
              <a:t>, click </a:t>
            </a:r>
            <a:r>
              <a:rPr lang="en-US" b="1" dirty="0"/>
              <a:t>Curve Up</a:t>
            </a:r>
            <a:r>
              <a:rPr lang="en-US" dirty="0"/>
              <a:t>, and then click </a:t>
            </a:r>
            <a:r>
              <a:rPr lang="en-US" b="1" dirty="0"/>
              <a:t>OK</a:t>
            </a:r>
            <a:r>
              <a:rPr lang="en-US" dirty="0"/>
              <a:t>.</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in the </a:t>
            </a:r>
            <a:r>
              <a:rPr lang="en-US" b="1" dirty="0"/>
              <a:t>Start </a:t>
            </a:r>
            <a:r>
              <a:rPr lang="en-US" dirty="0"/>
              <a:t>list, select </a:t>
            </a:r>
            <a:r>
              <a:rPr lang="en-US" b="1" dirty="0"/>
              <a:t>On Click</a:t>
            </a:r>
            <a:r>
              <a:rPr lang="en-US" dirty="0"/>
              <a:t>. </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in the </a:t>
            </a:r>
            <a:r>
              <a:rPr lang="en-US" b="1" dirty="0"/>
              <a:t>Duration</a:t>
            </a:r>
            <a:r>
              <a:rPr lang="en-US" dirty="0"/>
              <a:t> list, select </a:t>
            </a:r>
            <a:r>
              <a:rPr lang="en-US" b="1" dirty="0"/>
              <a:t>00.50</a:t>
            </a:r>
            <a:r>
              <a:rPr lang="en-US" dirty="0"/>
              <a:t>.</a:t>
            </a:r>
          </a:p>
          <a:p>
            <a:pPr marL="232940" indent="-232940" defTabSz="931763" eaLnBrk="1" fontAlgn="auto" hangingPunct="1">
              <a:spcBef>
                <a:spcPts val="0"/>
              </a:spcBef>
              <a:spcAft>
                <a:spcPts val="0"/>
              </a:spcAft>
              <a:buFont typeface="+mj-lt"/>
              <a:buAutoNum type="arabicPeriod" startAt="4"/>
              <a:defRPr/>
            </a:pPr>
            <a:r>
              <a:rPr lang="en-US" dirty="0"/>
              <a:t>Also in the </a:t>
            </a:r>
            <a:r>
              <a:rPr lang="en-US" b="1" dirty="0"/>
              <a:t>Animation Pane</a:t>
            </a:r>
            <a:r>
              <a:rPr lang="en-US" dirty="0"/>
              <a:t>, select the seventh wipe effect, and then on the </a:t>
            </a:r>
            <a:r>
              <a:rPr lang="en-US" b="1" dirty="0"/>
              <a:t>Animations</a:t>
            </a:r>
            <a:r>
              <a:rPr lang="en-US" dirty="0"/>
              <a:t> tab, do the following:</a:t>
            </a:r>
          </a:p>
          <a:p>
            <a:pPr marL="698822" lvl="1" indent="-232940">
              <a:buFont typeface="+mj-lt"/>
              <a:buAutoNum type="arabicPeriod"/>
            </a:pPr>
            <a:r>
              <a:rPr lang="en-US" dirty="0"/>
              <a:t>In the </a:t>
            </a:r>
            <a:r>
              <a:rPr lang="en-US" b="1" dirty="0"/>
              <a:t>Animation</a:t>
            </a:r>
            <a:r>
              <a:rPr lang="en-US" dirty="0"/>
              <a:t> group, click the </a:t>
            </a:r>
            <a:r>
              <a:rPr lang="en-US" b="1" dirty="0"/>
              <a:t>More</a:t>
            </a:r>
            <a:r>
              <a:rPr lang="en-US" dirty="0"/>
              <a:t> arrow on the Effects Gallery, then click </a:t>
            </a:r>
            <a:r>
              <a:rPr lang="en-US" b="1" dirty="0"/>
              <a:t>More Entrance Effects</a:t>
            </a:r>
            <a:r>
              <a:rPr lang="en-US" dirty="0"/>
              <a:t>. In the </a:t>
            </a:r>
            <a:r>
              <a:rPr lang="en-US" b="1" dirty="0"/>
              <a:t>Change Entrance Effect </a:t>
            </a:r>
            <a:r>
              <a:rPr lang="en-US" dirty="0"/>
              <a:t>dialog box, under </a:t>
            </a:r>
            <a:r>
              <a:rPr lang="en-US" b="1" dirty="0"/>
              <a:t>Moderate</a:t>
            </a:r>
            <a:r>
              <a:rPr lang="en-US" dirty="0"/>
              <a:t>, click </a:t>
            </a:r>
            <a:r>
              <a:rPr lang="en-US" b="1" dirty="0"/>
              <a:t>Peek In</a:t>
            </a:r>
            <a:r>
              <a:rPr lang="en-US" dirty="0"/>
              <a:t>, and then click </a:t>
            </a:r>
            <a:r>
              <a:rPr lang="en-US" b="1" dirty="0"/>
              <a:t>OK</a:t>
            </a:r>
            <a:r>
              <a:rPr lang="en-US" dirty="0"/>
              <a:t>.</a:t>
            </a:r>
          </a:p>
          <a:p>
            <a:pPr marL="698822" lvl="1" indent="-232940">
              <a:buFont typeface="+mj-lt"/>
              <a:buAutoNum type="arabicPeriod"/>
            </a:pPr>
            <a:r>
              <a:rPr lang="en-US" dirty="0"/>
              <a:t>In the </a:t>
            </a:r>
            <a:r>
              <a:rPr lang="en-US" b="1" dirty="0"/>
              <a:t>Animation</a:t>
            </a:r>
            <a:r>
              <a:rPr lang="en-US" dirty="0"/>
              <a:t> group, click </a:t>
            </a:r>
            <a:r>
              <a:rPr lang="en-US" b="1" dirty="0"/>
              <a:t>Effect Options </a:t>
            </a:r>
            <a:r>
              <a:rPr lang="en-US" dirty="0"/>
              <a:t>and under </a:t>
            </a:r>
            <a:r>
              <a:rPr lang="en-US" b="1" dirty="0"/>
              <a:t>Direction</a:t>
            </a:r>
            <a:r>
              <a:rPr lang="en-US" dirty="0"/>
              <a:t>, click </a:t>
            </a:r>
            <a:r>
              <a:rPr lang="en-US" b="1" dirty="0"/>
              <a:t>From Top</a:t>
            </a:r>
            <a:r>
              <a:rPr lang="en-US" dirty="0"/>
              <a:t>.</a:t>
            </a:r>
          </a:p>
          <a:p>
            <a:pPr marL="698822" lvl="1" indent="-232940">
              <a:buFont typeface="+mj-lt"/>
              <a:buAutoNum type="arabicPeriod"/>
            </a:pPr>
            <a:r>
              <a:rPr lang="en-US" dirty="0"/>
              <a:t>In the </a:t>
            </a:r>
            <a:r>
              <a:rPr lang="en-US" b="1" dirty="0"/>
              <a:t>Timing</a:t>
            </a:r>
            <a:r>
              <a:rPr lang="en-US" dirty="0"/>
              <a:t> group,</a:t>
            </a:r>
            <a:r>
              <a:rPr lang="en-US" b="1" dirty="0"/>
              <a:t> </a:t>
            </a:r>
            <a:r>
              <a:rPr lang="en-US" dirty="0"/>
              <a:t>do the following:</a:t>
            </a:r>
          </a:p>
          <a:p>
            <a:pPr marL="1164703" lvl="2" indent="-232940">
              <a:buFont typeface="Arial" pitchFamily="34" charset="0"/>
              <a:buChar char="•"/>
            </a:pPr>
            <a:r>
              <a:rPr lang="en-US" dirty="0"/>
              <a:t>In the </a:t>
            </a:r>
            <a:r>
              <a:rPr lang="en-US" b="1" dirty="0"/>
              <a:t>Start </a:t>
            </a:r>
            <a:r>
              <a:rPr lang="en-US" dirty="0"/>
              <a:t>list, select </a:t>
            </a:r>
            <a:r>
              <a:rPr lang="en-US" b="1" dirty="0"/>
              <a:t>With Previous</a:t>
            </a:r>
            <a:r>
              <a:rPr lang="en-US" dirty="0"/>
              <a:t>. </a:t>
            </a:r>
          </a:p>
          <a:p>
            <a:pPr marL="1164703" lvl="2" indent="-232940">
              <a:buFont typeface="Arial" pitchFamily="34" charset="0"/>
              <a:buChar char="•"/>
            </a:pPr>
            <a:r>
              <a:rPr lang="en-US" dirty="0"/>
              <a:t>In the </a:t>
            </a:r>
            <a:r>
              <a:rPr lang="en-US" b="1" dirty="0"/>
              <a:t>Timing</a:t>
            </a:r>
            <a:r>
              <a:rPr lang="en-US" dirty="0"/>
              <a:t> group,</a:t>
            </a:r>
            <a:r>
              <a:rPr lang="en-US" b="1" dirty="0"/>
              <a:t> </a:t>
            </a:r>
            <a:r>
              <a:rPr lang="en-US" dirty="0"/>
              <a:t>in the </a:t>
            </a:r>
            <a:r>
              <a:rPr lang="en-US" b="1" dirty="0"/>
              <a:t>Duration</a:t>
            </a:r>
            <a:r>
              <a:rPr lang="en-US" dirty="0"/>
              <a:t> list, select </a:t>
            </a:r>
            <a:r>
              <a:rPr lang="en-US" b="1" dirty="0"/>
              <a:t>00.50</a:t>
            </a:r>
            <a:r>
              <a:rPr lang="en-US" dirty="0"/>
              <a:t>.</a:t>
            </a:r>
          </a:p>
          <a:p>
            <a:pPr marL="1164703" lvl="2" indent="-232940" defTabSz="931763" eaLnBrk="1" fontAlgn="auto" hangingPunct="1">
              <a:spcBef>
                <a:spcPts val="0"/>
              </a:spcBef>
              <a:spcAft>
                <a:spcPts val="0"/>
              </a:spcAft>
              <a:buFont typeface="Arial" pitchFamily="34" charset="0"/>
              <a:buChar char="•"/>
              <a:defRPr/>
            </a:pPr>
            <a:r>
              <a:rPr lang="en-US" dirty="0"/>
              <a:t>In the </a:t>
            </a:r>
            <a:r>
              <a:rPr lang="en-US" b="1" dirty="0"/>
              <a:t>Delay </a:t>
            </a:r>
            <a:r>
              <a:rPr lang="en-US" dirty="0"/>
              <a:t>list, enter </a:t>
            </a:r>
            <a:r>
              <a:rPr lang="en-US" b="1" dirty="0"/>
              <a:t>00.50.</a:t>
            </a:r>
            <a:endParaRPr lang="en-US" dirty="0"/>
          </a:p>
          <a:p>
            <a:endParaRPr lang="en-US" dirty="0"/>
          </a:p>
          <a:p>
            <a:r>
              <a:rPr lang="en-US" dirty="0"/>
              <a:t>To reproduce the background effects on this slide, do the following:</a:t>
            </a:r>
          </a:p>
          <a:p>
            <a:pPr marL="232940" indent="-232940">
              <a:buFont typeface="+mj-lt"/>
              <a:buAutoNum type="arabicPeriod"/>
            </a:pPr>
            <a:r>
              <a:rPr lang="en-US" dirty="0">
                <a:latin typeface="+mn-lt"/>
              </a:rPr>
              <a:t>Right-click the slide background area, and then click </a:t>
            </a:r>
            <a:r>
              <a:rPr lang="en-US" b="1" dirty="0">
                <a:latin typeface="+mn-lt"/>
              </a:rPr>
              <a:t>Format Background</a:t>
            </a:r>
            <a:r>
              <a:rPr lang="en-US" dirty="0">
                <a:latin typeface="+mn-lt"/>
              </a:rPr>
              <a:t>. </a:t>
            </a:r>
          </a:p>
          <a:p>
            <a:pPr marL="232940" indent="-232940">
              <a:buFont typeface="+mj-lt"/>
              <a:buAutoNum type="arabicPeriod"/>
            </a:pPr>
            <a:r>
              <a:rPr lang="en-US" dirty="0">
                <a:latin typeface="+mn-lt"/>
              </a:rPr>
              <a:t>In the </a:t>
            </a:r>
            <a:r>
              <a:rPr lang="en-US" b="1" dirty="0">
                <a:latin typeface="+mn-lt"/>
              </a:rPr>
              <a:t>Format Background </a:t>
            </a:r>
            <a:r>
              <a:rPr lang="en-US" dirty="0">
                <a:latin typeface="+mn-lt"/>
              </a:rPr>
              <a:t>dialog box, click </a:t>
            </a:r>
            <a:r>
              <a:rPr lang="en-US" b="1" dirty="0">
                <a:latin typeface="+mn-lt"/>
              </a:rPr>
              <a:t>Fill</a:t>
            </a:r>
            <a:r>
              <a:rPr lang="en-US" dirty="0">
                <a:latin typeface="+mn-lt"/>
              </a:rPr>
              <a:t> in the left pane, select </a:t>
            </a:r>
            <a:r>
              <a:rPr lang="en-US" b="1" dirty="0">
                <a:latin typeface="+mn-lt"/>
              </a:rPr>
              <a:t>Gradient fill</a:t>
            </a:r>
            <a:r>
              <a:rPr lang="en-US" dirty="0">
                <a:latin typeface="+mn-lt"/>
              </a:rPr>
              <a:t> in the </a:t>
            </a:r>
            <a:r>
              <a:rPr lang="en-US" b="1" dirty="0">
                <a:latin typeface="+mn-lt"/>
              </a:rPr>
              <a:t>Fill</a:t>
            </a:r>
            <a:r>
              <a:rPr lang="en-US" dirty="0">
                <a:latin typeface="+mn-lt"/>
              </a:rPr>
              <a:t> pane, and then do the following:</a:t>
            </a:r>
          </a:p>
          <a:p>
            <a:pPr marL="698822" lvl="1" indent="-232940">
              <a:buFont typeface="Arial" pitchFamily="34" charset="0"/>
              <a:buChar char="•"/>
            </a:pPr>
            <a:r>
              <a:rPr lang="en-US" dirty="0">
                <a:latin typeface="+mn-lt"/>
              </a:rPr>
              <a:t>In the </a:t>
            </a:r>
            <a:r>
              <a:rPr lang="en-US" b="1" dirty="0">
                <a:latin typeface="+mn-lt"/>
              </a:rPr>
              <a:t>Type</a:t>
            </a:r>
            <a:r>
              <a:rPr lang="en-US" dirty="0">
                <a:latin typeface="+mn-lt"/>
              </a:rPr>
              <a:t> list, select </a:t>
            </a:r>
            <a:r>
              <a:rPr lang="en-US" b="1" dirty="0">
                <a:latin typeface="+mn-lt"/>
              </a:rPr>
              <a:t>Linear</a:t>
            </a:r>
            <a:r>
              <a:rPr lang="en-US" dirty="0">
                <a:latin typeface="+mn-lt"/>
              </a:rPr>
              <a:t>.</a:t>
            </a:r>
          </a:p>
          <a:p>
            <a:pPr marL="698822" lvl="1" indent="-232940">
              <a:buFont typeface="Arial" pitchFamily="34" charset="0"/>
              <a:buChar char="•"/>
            </a:pPr>
            <a:r>
              <a:rPr lang="en-US" dirty="0">
                <a:latin typeface="+mn-lt"/>
              </a:rPr>
              <a:t>In the </a:t>
            </a:r>
            <a:r>
              <a:rPr lang="en-US" b="1" dirty="0">
                <a:latin typeface="+mn-lt"/>
              </a:rPr>
              <a:t>Direction</a:t>
            </a:r>
            <a:r>
              <a:rPr lang="en-US" dirty="0">
                <a:latin typeface="+mn-lt"/>
              </a:rPr>
              <a:t> list, click </a:t>
            </a:r>
            <a:r>
              <a:rPr lang="en-US" b="1" dirty="0">
                <a:latin typeface="+mn-lt"/>
              </a:rPr>
              <a:t>Linear Right </a:t>
            </a:r>
            <a:r>
              <a:rPr lang="en-US" dirty="0">
                <a:latin typeface="+mn-lt"/>
              </a:rPr>
              <a:t>(first row, fourth option from the left).</a:t>
            </a:r>
            <a:endParaRPr lang="en-US" b="1" dirty="0">
              <a:latin typeface="+mn-lt"/>
            </a:endParaRPr>
          </a:p>
          <a:p>
            <a:pPr marL="232940" indent="-232940">
              <a:buFont typeface="+mj-lt"/>
              <a:buAutoNum type="arabicPeriod"/>
            </a:pPr>
            <a:r>
              <a:rPr lang="en-US" dirty="0">
                <a:latin typeface="+mn-lt"/>
              </a:rPr>
              <a:t>Under </a:t>
            </a:r>
            <a:r>
              <a:rPr lang="en-US" b="1" dirty="0">
                <a:latin typeface="+mn-lt"/>
              </a:rPr>
              <a:t>Gradient stops</a:t>
            </a:r>
            <a:r>
              <a:rPr lang="en-US" dirty="0">
                <a:latin typeface="+mn-lt"/>
              </a:rPr>
              <a:t>, click </a:t>
            </a:r>
            <a:r>
              <a:rPr lang="en-US" b="1" dirty="0">
                <a:latin typeface="+mn-lt"/>
              </a:rPr>
              <a:t>Add gradient stop</a:t>
            </a:r>
            <a:r>
              <a:rPr lang="en-US" dirty="0">
                <a:latin typeface="+mn-lt"/>
              </a:rPr>
              <a:t> or </a:t>
            </a:r>
            <a:r>
              <a:rPr lang="en-US" b="1" dirty="0">
                <a:latin typeface="+mn-lt"/>
              </a:rPr>
              <a:t>Remove gradient stop</a:t>
            </a:r>
            <a:r>
              <a:rPr lang="en-US" dirty="0">
                <a:latin typeface="+mn-lt"/>
              </a:rPr>
              <a:t> until two stops appear on the slider, then customize the gradient stops as follows:</a:t>
            </a:r>
          </a:p>
          <a:p>
            <a:pPr marL="698822" lvl="1" indent="-232940">
              <a:buFont typeface="Arial" pitchFamily="34" charset="0"/>
              <a:buChar char="•"/>
            </a:pPr>
            <a:r>
              <a:rPr lang="en-US" dirty="0">
                <a:latin typeface="+mn-lt"/>
              </a:rPr>
              <a:t>Select the first stop on the slider, and do the following:</a:t>
            </a:r>
          </a:p>
          <a:p>
            <a:pPr marL="1164703" lvl="2" indent="-232940">
              <a:buFont typeface="Arial" pitchFamily="34" charset="0"/>
              <a:buChar char="•"/>
            </a:pPr>
            <a:r>
              <a:rPr lang="en-US" dirty="0">
                <a:latin typeface="+mn-lt"/>
              </a:rPr>
              <a:t>In the </a:t>
            </a:r>
            <a:r>
              <a:rPr lang="en-US" b="1" dirty="0">
                <a:latin typeface="+mn-lt"/>
              </a:rPr>
              <a:t>Position </a:t>
            </a:r>
            <a:r>
              <a:rPr lang="en-US" dirty="0">
                <a:latin typeface="+mn-lt"/>
              </a:rPr>
              <a:t>box, enter </a:t>
            </a:r>
            <a:r>
              <a:rPr lang="en-US" b="1" dirty="0">
                <a:latin typeface="+mn-lt"/>
              </a:rPr>
              <a:t>39%</a:t>
            </a:r>
            <a:r>
              <a:rPr lang="en-US" dirty="0">
                <a:latin typeface="+mn-lt"/>
              </a:rPr>
              <a:t>.</a:t>
            </a:r>
          </a:p>
          <a:p>
            <a:pPr marL="1164703" lvl="2" indent="-232940">
              <a:buFont typeface="Arial" pitchFamily="34" charset="0"/>
              <a:buChar char="•"/>
            </a:pPr>
            <a:r>
              <a:rPr lang="en-US" dirty="0">
                <a:latin typeface="+mn-lt"/>
              </a:rPr>
              <a:t>Click the button next to </a:t>
            </a:r>
            <a:r>
              <a:rPr lang="en-US" b="1" dirty="0">
                <a:latin typeface="+mn-lt"/>
              </a:rPr>
              <a:t>Color</a:t>
            </a:r>
            <a:r>
              <a:rPr lang="en-US" dirty="0">
                <a:latin typeface="+mn-lt"/>
              </a:rPr>
              <a:t>, and then under </a:t>
            </a:r>
            <a:r>
              <a:rPr lang="en-US" b="1" dirty="0">
                <a:latin typeface="+mn-lt"/>
              </a:rPr>
              <a:t>Theme Colors </a:t>
            </a:r>
            <a:r>
              <a:rPr lang="en-US" dirty="0">
                <a:latin typeface="+mn-lt"/>
              </a:rPr>
              <a:t>click </a:t>
            </a:r>
            <a:r>
              <a:rPr lang="en-US" b="1" dirty="0">
                <a:latin typeface="+mn-lt"/>
              </a:rPr>
              <a:t>White, Background 1 </a:t>
            </a:r>
            <a:r>
              <a:rPr lang="en-US" dirty="0">
                <a:latin typeface="+mn-lt"/>
              </a:rPr>
              <a:t>(first row, first option from the left).</a:t>
            </a:r>
          </a:p>
          <a:p>
            <a:pPr marL="698822" lvl="1" indent="-232940">
              <a:buFont typeface="Arial" pitchFamily="34" charset="0"/>
              <a:buChar char="•"/>
            </a:pPr>
            <a:r>
              <a:rPr lang="en-US" dirty="0">
                <a:latin typeface="+mn-lt"/>
              </a:rPr>
              <a:t>Select</a:t>
            </a:r>
            <a:r>
              <a:rPr lang="en-US" b="1" dirty="0">
                <a:latin typeface="+mn-lt"/>
              </a:rPr>
              <a:t> </a:t>
            </a:r>
            <a:r>
              <a:rPr lang="en-US" dirty="0">
                <a:latin typeface="+mn-lt"/>
              </a:rPr>
              <a:t>the last stop on the slider, and do the following: </a:t>
            </a:r>
          </a:p>
          <a:p>
            <a:pPr marL="1164703" lvl="2" indent="-232940">
              <a:buFont typeface="Arial" pitchFamily="34" charset="0"/>
              <a:buChar char="•"/>
            </a:pPr>
            <a:r>
              <a:rPr lang="en-US" dirty="0">
                <a:latin typeface="+mn-lt"/>
              </a:rPr>
              <a:t>In the </a:t>
            </a:r>
            <a:r>
              <a:rPr lang="en-US" b="1" dirty="0">
                <a:latin typeface="+mn-lt"/>
              </a:rPr>
              <a:t>Position </a:t>
            </a:r>
            <a:r>
              <a:rPr lang="en-US" dirty="0">
                <a:latin typeface="+mn-lt"/>
              </a:rPr>
              <a:t>box, enter </a:t>
            </a:r>
            <a:r>
              <a:rPr lang="en-US" b="1" dirty="0">
                <a:latin typeface="+mn-lt"/>
              </a:rPr>
              <a:t>100%</a:t>
            </a:r>
            <a:r>
              <a:rPr lang="en-US" dirty="0">
                <a:latin typeface="+mn-lt"/>
              </a:rPr>
              <a:t>.</a:t>
            </a:r>
          </a:p>
          <a:p>
            <a:pPr marL="1164703" lvl="2" indent="-232940">
              <a:buFont typeface="Arial" pitchFamily="34" charset="0"/>
              <a:buChar char="•"/>
            </a:pPr>
            <a:r>
              <a:rPr lang="en-US" dirty="0">
                <a:latin typeface="+mn-lt"/>
              </a:rPr>
              <a:t>Click the button next to </a:t>
            </a:r>
            <a:r>
              <a:rPr lang="en-US" b="1" dirty="0">
                <a:latin typeface="+mn-lt"/>
              </a:rPr>
              <a:t>Color</a:t>
            </a:r>
            <a:r>
              <a:rPr lang="en-US" dirty="0">
                <a:latin typeface="+mn-lt"/>
              </a:rPr>
              <a:t>, and then under </a:t>
            </a:r>
            <a:r>
              <a:rPr lang="en-US" b="1" dirty="0">
                <a:latin typeface="+mn-lt"/>
              </a:rPr>
              <a:t>Theme Colors </a:t>
            </a:r>
            <a:r>
              <a:rPr lang="en-US" dirty="0">
                <a:latin typeface="+mn-lt"/>
              </a:rPr>
              <a:t>click </a:t>
            </a:r>
            <a:r>
              <a:rPr lang="en-US" b="1" dirty="0">
                <a:latin typeface="+mn-lt"/>
              </a:rPr>
              <a:t>Olive Green, Accent 3, Lighter 60% </a:t>
            </a:r>
            <a:r>
              <a:rPr lang="en-US" dirty="0">
                <a:latin typeface="+mn-lt"/>
              </a:rPr>
              <a:t>(third row, seventh option from the left).</a:t>
            </a:r>
          </a:p>
          <a:p>
            <a:pPr marL="1164703" lvl="2" indent="-232940">
              <a:buFont typeface="Arial" pitchFamily="34" charset="0"/>
              <a:buChar char="•"/>
            </a:pPr>
            <a:endParaRPr lang="en-US" dirty="0">
              <a:latin typeface="+mn-lt"/>
            </a:endParaRPr>
          </a:p>
          <a:p>
            <a:pPr marL="1164703" lvl="2" indent="-232940">
              <a:buFont typeface="Arial" pitchFamily="34" charset="0"/>
              <a:buChar char="•"/>
            </a:pPr>
            <a:endParaRPr lang="en-US" dirty="0">
              <a:latin typeface="+mn-lt"/>
            </a:endParaRPr>
          </a:p>
          <a:p>
            <a:pPr marL="349411" indent="-349411"/>
            <a:r>
              <a:rPr lang="en-US" dirty="0"/>
              <a:t>To increase the size of the SmartArt graphic so that it spans the entire slide, do the following:</a:t>
            </a:r>
          </a:p>
          <a:p>
            <a:pPr marL="232940" indent="-232940">
              <a:buFont typeface="+mj-lt"/>
              <a:buAutoNum type="arabicPeriod"/>
            </a:pPr>
            <a:r>
              <a:rPr lang="en-US" dirty="0"/>
              <a:t>On the slide, select the graphic. </a:t>
            </a:r>
          </a:p>
          <a:p>
            <a:pPr marL="232940" indent="-232940">
              <a:buFont typeface="+mj-lt"/>
              <a:buAutoNum type="arabicPeriod"/>
            </a:pPr>
            <a:r>
              <a:rPr lang="en-US" dirty="0"/>
              <a:t>Point to the top right corner of the graphic border, until a two-headed arrow appears. Drag the top right corner of the graphic border into the top right corner of the slide. </a:t>
            </a:r>
          </a:p>
          <a:p>
            <a:pPr marL="232940" indent="-232940" defTabSz="931763" eaLnBrk="1" fontAlgn="auto" hangingPunct="1">
              <a:spcBef>
                <a:spcPts val="0"/>
              </a:spcBef>
              <a:spcAft>
                <a:spcPts val="0"/>
              </a:spcAft>
              <a:buFont typeface="+mj-lt"/>
              <a:buAutoNum type="arabicPeriod"/>
              <a:defRPr/>
            </a:pPr>
            <a:r>
              <a:rPr lang="en-US" dirty="0"/>
              <a:t>Point to the bottom left corner of the graphic border, until a two-headed arrow appears. Drag the bottom left corner of the graphic border into the bottom left corner of the slide. </a:t>
            </a:r>
          </a:p>
          <a:p>
            <a:pPr marL="349411" indent="-349411"/>
            <a:endParaRPr lang="en-US" dirty="0"/>
          </a:p>
          <a:p>
            <a:endParaRPr lang="en-US" dirty="0"/>
          </a:p>
        </p:txBody>
      </p:sp>
      <p:sp>
        <p:nvSpPr>
          <p:cNvPr id="6" name="Slide Image Placeholder 5"/>
          <p:cNvSpPr>
            <a:spLocks noGrp="1" noRot="1" noChangeAspect="1"/>
          </p:cNvSpPr>
          <p:nvPr>
            <p:ph type="sldImg"/>
          </p:nvPr>
        </p:nvSpPr>
        <p:spPr>
          <a:xfrm>
            <a:off x="554038" y="468313"/>
            <a:ext cx="3195637" cy="2398712"/>
          </a:xfrm>
        </p:spPr>
      </p:sp>
    </p:spTree>
    <p:extLst>
      <p:ext uri="{BB962C8B-B14F-4D97-AF65-F5344CB8AC3E}">
        <p14:creationId xmlns:p14="http://schemas.microsoft.com/office/powerpoint/2010/main" val="315581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61908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xfrm>
            <a:off x="3884613" y="8829676"/>
            <a:ext cx="2971800" cy="465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41" indent="-285747" eaLnBrk="0" hangingPunct="0">
              <a:defRPr>
                <a:solidFill>
                  <a:schemeClr val="tx1"/>
                </a:solidFill>
                <a:latin typeface="Arial" panose="020B0604020202020204" pitchFamily="34" charset="0"/>
                <a:cs typeface="Arial" panose="020B0604020202020204" pitchFamily="34" charset="0"/>
              </a:defRPr>
            </a:lvl2pPr>
            <a:lvl3pPr marL="1142987" indent="-228597" eaLnBrk="0" hangingPunct="0">
              <a:defRPr>
                <a:solidFill>
                  <a:schemeClr val="tx1"/>
                </a:solidFill>
                <a:latin typeface="Arial" panose="020B0604020202020204" pitchFamily="34" charset="0"/>
                <a:cs typeface="Arial" panose="020B0604020202020204" pitchFamily="34" charset="0"/>
              </a:defRPr>
            </a:lvl3pPr>
            <a:lvl4pPr marL="1600182" indent="-228597" eaLnBrk="0" hangingPunct="0">
              <a:defRPr>
                <a:solidFill>
                  <a:schemeClr val="tx1"/>
                </a:solidFill>
                <a:latin typeface="Arial" panose="020B0604020202020204" pitchFamily="34" charset="0"/>
                <a:cs typeface="Arial" panose="020B0604020202020204" pitchFamily="34" charset="0"/>
              </a:defRPr>
            </a:lvl4pPr>
            <a:lvl5pPr marL="2057376" indent="-228597" eaLnBrk="0" hangingPunct="0">
              <a:defRPr>
                <a:solidFill>
                  <a:schemeClr val="tx1"/>
                </a:solidFill>
                <a:latin typeface="Arial" panose="020B0604020202020204" pitchFamily="34" charset="0"/>
                <a:cs typeface="Arial" panose="020B0604020202020204" pitchFamily="34" charset="0"/>
              </a:defRPr>
            </a:lvl5pPr>
            <a:lvl6pPr marL="2514571" indent="-2285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66" indent="-2285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61" indent="-2285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55" indent="-2285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93A164-15BD-4DFA-A769-AB2D5514C8D9}" type="slidenum">
              <a:rPr lang="en-US" altLang="en-US">
                <a:solidFill>
                  <a:srgbClr val="000000"/>
                </a:solidFill>
              </a:rPr>
              <a:pPr eaLnBrk="1" hangingPunct="1"/>
              <a:t>4</a:t>
            </a:fld>
            <a:endParaRPr lang="en-US" altLang="en-US">
              <a:solidFill>
                <a:srgbClr val="000000"/>
              </a:solidFill>
            </a:endParaRPr>
          </a:p>
        </p:txBody>
      </p:sp>
      <p:sp>
        <p:nvSpPr>
          <p:cNvPr id="132099" name="Rectangle 2"/>
          <p:cNvSpPr>
            <a:spLocks noGrp="1" noRot="1" noChangeAspect="1" noChangeArrowheads="1" noTextEdit="1"/>
          </p:cNvSpPr>
          <p:nvPr>
            <p:ph type="sldImg"/>
          </p:nvPr>
        </p:nvSpPr>
        <p:spPr>
          <a:xfrm>
            <a:off x="1079500" y="687388"/>
            <a:ext cx="4687888" cy="3517900"/>
          </a:xfrm>
          <a:ln/>
        </p:spPr>
      </p:sp>
      <p:sp>
        <p:nvSpPr>
          <p:cNvPr id="132100" name="Rectangle 3"/>
          <p:cNvSpPr>
            <a:spLocks noGrp="1" noChangeArrowheads="1"/>
          </p:cNvSpPr>
          <p:nvPr>
            <p:ph type="body" idx="1"/>
          </p:nvPr>
        </p:nvSpPr>
        <p:spPr>
          <a:xfrm>
            <a:off x="893763" y="4432301"/>
            <a:ext cx="5059362" cy="420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597" indent="-228597" eaLnBrk="1" hangingPunct="1"/>
            <a:endParaRPr lang="en-US" altLang="en-US" sz="1400"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331302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9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p:spPr>
        <p:txBody>
          <a:bodyPr/>
          <a:lstStyle/>
          <a:p>
            <a:pPr defTabSz="932636"/>
            <a:endParaRPr lang="en-US" altLang="en-US" dirty="0"/>
          </a:p>
        </p:txBody>
      </p:sp>
      <p:sp>
        <p:nvSpPr>
          <p:cNvPr id="100356" name="Footer Placeholder 3"/>
          <p:cNvSpPr>
            <a:spLocks noGrp="1"/>
          </p:cNvSpPr>
          <p:nvPr>
            <p:ph type="ftr" sz="quarter" idx="4294967295"/>
          </p:nvPr>
        </p:nvSpPr>
        <p:spPr bwMode="auto">
          <a:xfrm>
            <a:off x="0" y="8839299"/>
            <a:ext cx="3041288" cy="46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4" tIns="46637" rIns="93274" bIns="46637"/>
          <a:lstStyle>
            <a:lvl1pPr>
              <a:defRPr b="1">
                <a:solidFill>
                  <a:schemeClr val="tx1"/>
                </a:solidFill>
                <a:latin typeface="Arial" charset="0"/>
              </a:defRPr>
            </a:lvl1pPr>
            <a:lvl2pPr marL="733569" indent="-282141">
              <a:defRPr b="1">
                <a:solidFill>
                  <a:schemeClr val="tx1"/>
                </a:solidFill>
                <a:latin typeface="Arial" charset="0"/>
              </a:defRPr>
            </a:lvl2pPr>
            <a:lvl3pPr marL="1128568" indent="-225713">
              <a:defRPr b="1">
                <a:solidFill>
                  <a:schemeClr val="tx1"/>
                </a:solidFill>
                <a:latin typeface="Arial" charset="0"/>
              </a:defRPr>
            </a:lvl3pPr>
            <a:lvl4pPr marL="1579995" indent="-225713">
              <a:defRPr b="1">
                <a:solidFill>
                  <a:schemeClr val="tx1"/>
                </a:solidFill>
                <a:latin typeface="Arial" charset="0"/>
              </a:defRPr>
            </a:lvl4pPr>
            <a:lvl5pPr marL="2031423" indent="-225713">
              <a:defRPr b="1">
                <a:solidFill>
                  <a:schemeClr val="tx1"/>
                </a:solidFill>
                <a:latin typeface="Arial" charset="0"/>
              </a:defRPr>
            </a:lvl5pPr>
            <a:lvl6pPr marL="2482850" indent="-225713" algn="ctr" eaLnBrk="0" fontAlgn="base" hangingPunct="0">
              <a:spcBef>
                <a:spcPct val="0"/>
              </a:spcBef>
              <a:spcAft>
                <a:spcPct val="0"/>
              </a:spcAft>
              <a:defRPr b="1">
                <a:solidFill>
                  <a:schemeClr val="tx1"/>
                </a:solidFill>
                <a:latin typeface="Arial" charset="0"/>
              </a:defRPr>
            </a:lvl6pPr>
            <a:lvl7pPr marL="2934276" indent="-225713" algn="ctr" eaLnBrk="0" fontAlgn="base" hangingPunct="0">
              <a:spcBef>
                <a:spcPct val="0"/>
              </a:spcBef>
              <a:spcAft>
                <a:spcPct val="0"/>
              </a:spcAft>
              <a:defRPr b="1">
                <a:solidFill>
                  <a:schemeClr val="tx1"/>
                </a:solidFill>
                <a:latin typeface="Arial" charset="0"/>
              </a:defRPr>
            </a:lvl7pPr>
            <a:lvl8pPr marL="3385704" indent="-225713" algn="ctr" eaLnBrk="0" fontAlgn="base" hangingPunct="0">
              <a:spcBef>
                <a:spcPct val="0"/>
              </a:spcBef>
              <a:spcAft>
                <a:spcPct val="0"/>
              </a:spcAft>
              <a:defRPr b="1">
                <a:solidFill>
                  <a:schemeClr val="tx1"/>
                </a:solidFill>
                <a:latin typeface="Arial" charset="0"/>
              </a:defRPr>
            </a:lvl8pPr>
            <a:lvl9pPr marL="3837130" indent="-225713" algn="ctr" eaLnBrk="0" fontAlgn="base" hangingPunct="0">
              <a:spcBef>
                <a:spcPct val="0"/>
              </a:spcBef>
              <a:spcAft>
                <a:spcPct val="0"/>
              </a:spcAft>
              <a:defRPr b="1">
                <a:solidFill>
                  <a:schemeClr val="tx1"/>
                </a:solidFill>
                <a:latin typeface="Arial" charset="0"/>
              </a:defRPr>
            </a:lvl9pPr>
          </a:lstStyle>
          <a:p>
            <a:endParaRPr lang="en-US" altLang="en-US" dirty="0">
              <a:solidFill>
                <a:srgbClr val="000000"/>
              </a:solidFill>
            </a:endParaRPr>
          </a:p>
        </p:txBody>
      </p:sp>
      <p:sp>
        <p:nvSpPr>
          <p:cNvPr id="100357" name="Slide Number Placeholder 4"/>
          <p:cNvSpPr>
            <a:spLocks noGrp="1"/>
          </p:cNvSpPr>
          <p:nvPr>
            <p:ph type="sldNum" sz="quarter" idx="4294967295"/>
          </p:nvPr>
        </p:nvSpPr>
        <p:spPr bwMode="auto">
          <a:xfrm>
            <a:off x="3977068" y="8839299"/>
            <a:ext cx="3041287" cy="46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4" tIns="46637" rIns="93274" bIns="46637"/>
          <a:lstStyle>
            <a:lvl1pPr>
              <a:defRPr b="1">
                <a:solidFill>
                  <a:schemeClr val="tx1"/>
                </a:solidFill>
                <a:latin typeface="Arial" charset="0"/>
              </a:defRPr>
            </a:lvl1pPr>
            <a:lvl2pPr marL="733569" indent="-282141">
              <a:defRPr b="1">
                <a:solidFill>
                  <a:schemeClr val="tx1"/>
                </a:solidFill>
                <a:latin typeface="Arial" charset="0"/>
              </a:defRPr>
            </a:lvl2pPr>
            <a:lvl3pPr marL="1128568" indent="-225713">
              <a:defRPr b="1">
                <a:solidFill>
                  <a:schemeClr val="tx1"/>
                </a:solidFill>
                <a:latin typeface="Arial" charset="0"/>
              </a:defRPr>
            </a:lvl3pPr>
            <a:lvl4pPr marL="1579995" indent="-225713">
              <a:defRPr b="1">
                <a:solidFill>
                  <a:schemeClr val="tx1"/>
                </a:solidFill>
                <a:latin typeface="Arial" charset="0"/>
              </a:defRPr>
            </a:lvl4pPr>
            <a:lvl5pPr marL="2031423" indent="-225713">
              <a:defRPr b="1">
                <a:solidFill>
                  <a:schemeClr val="tx1"/>
                </a:solidFill>
                <a:latin typeface="Arial" charset="0"/>
              </a:defRPr>
            </a:lvl5pPr>
            <a:lvl6pPr marL="2482850" indent="-225713" algn="ctr" eaLnBrk="0" fontAlgn="base" hangingPunct="0">
              <a:spcBef>
                <a:spcPct val="0"/>
              </a:spcBef>
              <a:spcAft>
                <a:spcPct val="0"/>
              </a:spcAft>
              <a:defRPr b="1">
                <a:solidFill>
                  <a:schemeClr val="tx1"/>
                </a:solidFill>
                <a:latin typeface="Arial" charset="0"/>
              </a:defRPr>
            </a:lvl6pPr>
            <a:lvl7pPr marL="2934276" indent="-225713" algn="ctr" eaLnBrk="0" fontAlgn="base" hangingPunct="0">
              <a:spcBef>
                <a:spcPct val="0"/>
              </a:spcBef>
              <a:spcAft>
                <a:spcPct val="0"/>
              </a:spcAft>
              <a:defRPr b="1">
                <a:solidFill>
                  <a:schemeClr val="tx1"/>
                </a:solidFill>
                <a:latin typeface="Arial" charset="0"/>
              </a:defRPr>
            </a:lvl7pPr>
            <a:lvl8pPr marL="3385704" indent="-225713" algn="ctr" eaLnBrk="0" fontAlgn="base" hangingPunct="0">
              <a:spcBef>
                <a:spcPct val="0"/>
              </a:spcBef>
              <a:spcAft>
                <a:spcPct val="0"/>
              </a:spcAft>
              <a:defRPr b="1">
                <a:solidFill>
                  <a:schemeClr val="tx1"/>
                </a:solidFill>
                <a:latin typeface="Arial" charset="0"/>
              </a:defRPr>
            </a:lvl8pPr>
            <a:lvl9pPr marL="3837130" indent="-225713" algn="ctr" eaLnBrk="0" fontAlgn="base" hangingPunct="0">
              <a:spcBef>
                <a:spcPct val="0"/>
              </a:spcBef>
              <a:spcAft>
                <a:spcPct val="0"/>
              </a:spcAft>
              <a:defRPr b="1">
                <a:solidFill>
                  <a:schemeClr val="tx1"/>
                </a:solidFill>
                <a:latin typeface="Arial" charset="0"/>
              </a:defRPr>
            </a:lvl9pPr>
          </a:lstStyle>
          <a:p>
            <a:fld id="{AD27AE6A-0DC6-4CF5-B7C1-844528CB4906}" type="slidenum">
              <a:rPr lang="en-US" altLang="en-US">
                <a:solidFill>
                  <a:srgbClr val="000000"/>
                </a:solidFill>
              </a:rPr>
              <a:pPr/>
              <a:t>6</a:t>
            </a:fld>
            <a:endParaRPr lang="en-US" altLang="en-US" dirty="0">
              <a:solidFill>
                <a:srgbClr val="000000"/>
              </a:solidFill>
            </a:endParaRPr>
          </a:p>
        </p:txBody>
      </p:sp>
    </p:spTree>
    <p:extLst>
      <p:ext uri="{BB962C8B-B14F-4D97-AF65-F5344CB8AC3E}">
        <p14:creationId xmlns:p14="http://schemas.microsoft.com/office/powerpoint/2010/main" val="3610895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Date Placeholder 3"/>
          <p:cNvSpPr>
            <a:spLocks noGrp="1"/>
          </p:cNvSpPr>
          <p:nvPr>
            <p:ph type="dt" idx="10"/>
          </p:nvPr>
        </p:nvSpPr>
        <p:spPr/>
        <p:txBody>
          <a:bodyPr/>
          <a:lstStyle/>
          <a:p>
            <a:pPr>
              <a:defRPr/>
            </a:pPr>
            <a:fld id="{8A115032-9FBE-429C-BCEB-9E1133CB3B27}" type="datetime1">
              <a:rPr lang="en-US" smtClean="0"/>
              <a:t>10/2/2020</a:t>
            </a:fld>
            <a:endParaRPr lang="en-US" dirty="0"/>
          </a:p>
        </p:txBody>
      </p:sp>
    </p:spTree>
    <p:extLst>
      <p:ext uri="{BB962C8B-B14F-4D97-AF65-F5344CB8AC3E}">
        <p14:creationId xmlns:p14="http://schemas.microsoft.com/office/powerpoint/2010/main" val="134621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3686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476" eaLnBrk="0" hangingPunct="0">
              <a:spcBef>
                <a:spcPct val="30000"/>
              </a:spcBef>
              <a:defRPr sz="1200">
                <a:solidFill>
                  <a:schemeClr val="tx1"/>
                </a:solidFill>
                <a:latin typeface="Arial" charset="0"/>
              </a:defRPr>
            </a:lvl1pPr>
            <a:lvl2pPr marL="751308" indent="-288965" defTabSz="921476" eaLnBrk="0" hangingPunct="0">
              <a:spcBef>
                <a:spcPct val="30000"/>
              </a:spcBef>
              <a:defRPr sz="1200">
                <a:solidFill>
                  <a:schemeClr val="tx1"/>
                </a:solidFill>
                <a:latin typeface="Arial" charset="0"/>
              </a:defRPr>
            </a:lvl2pPr>
            <a:lvl3pPr marL="1155859" indent="-231171" defTabSz="921476" eaLnBrk="0" hangingPunct="0">
              <a:spcBef>
                <a:spcPct val="30000"/>
              </a:spcBef>
              <a:defRPr sz="1200">
                <a:solidFill>
                  <a:schemeClr val="tx1"/>
                </a:solidFill>
                <a:latin typeface="Arial" charset="0"/>
              </a:defRPr>
            </a:lvl3pPr>
            <a:lvl4pPr marL="1618202" indent="-231171" defTabSz="921476" eaLnBrk="0" hangingPunct="0">
              <a:spcBef>
                <a:spcPct val="30000"/>
              </a:spcBef>
              <a:defRPr sz="1200">
                <a:solidFill>
                  <a:schemeClr val="tx1"/>
                </a:solidFill>
                <a:latin typeface="Arial" charset="0"/>
              </a:defRPr>
            </a:lvl4pPr>
            <a:lvl5pPr marL="2080546" indent="-231171" defTabSz="921476" eaLnBrk="0" hangingPunct="0">
              <a:spcBef>
                <a:spcPct val="30000"/>
              </a:spcBef>
              <a:defRPr sz="1200">
                <a:solidFill>
                  <a:schemeClr val="tx1"/>
                </a:solidFill>
                <a:latin typeface="Arial" charset="0"/>
              </a:defRPr>
            </a:lvl5pPr>
            <a:lvl6pPr marL="2542890" indent="-231171" defTabSz="921476" eaLnBrk="0" fontAlgn="base" hangingPunct="0">
              <a:spcBef>
                <a:spcPct val="30000"/>
              </a:spcBef>
              <a:spcAft>
                <a:spcPct val="0"/>
              </a:spcAft>
              <a:defRPr sz="1200">
                <a:solidFill>
                  <a:schemeClr val="tx1"/>
                </a:solidFill>
                <a:latin typeface="Arial" charset="0"/>
              </a:defRPr>
            </a:lvl6pPr>
            <a:lvl7pPr marL="3005232" indent="-231171" defTabSz="921476" eaLnBrk="0" fontAlgn="base" hangingPunct="0">
              <a:spcBef>
                <a:spcPct val="30000"/>
              </a:spcBef>
              <a:spcAft>
                <a:spcPct val="0"/>
              </a:spcAft>
              <a:defRPr sz="1200">
                <a:solidFill>
                  <a:schemeClr val="tx1"/>
                </a:solidFill>
                <a:latin typeface="Arial" charset="0"/>
              </a:defRPr>
            </a:lvl7pPr>
            <a:lvl8pPr marL="3467576" indent="-231171" defTabSz="921476" eaLnBrk="0" fontAlgn="base" hangingPunct="0">
              <a:spcBef>
                <a:spcPct val="30000"/>
              </a:spcBef>
              <a:spcAft>
                <a:spcPct val="0"/>
              </a:spcAft>
              <a:defRPr sz="1200">
                <a:solidFill>
                  <a:schemeClr val="tx1"/>
                </a:solidFill>
                <a:latin typeface="Arial" charset="0"/>
              </a:defRPr>
            </a:lvl8pPr>
            <a:lvl9pPr marL="3929920" indent="-231171" defTabSz="921476"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0EB3684-5686-45C3-B0B6-D912A9CAC23E}" type="slidenum">
              <a:rPr lang="en-US" altLang="en-US" smtClean="0"/>
              <a:pPr eaLnBrk="1" hangingPunct="1">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8A115032-9FBE-429C-BCEB-9E1133CB3B27}" type="datetime1">
              <a:rPr lang="en-US" smtClean="0"/>
              <a:t>10/2/2020</a:t>
            </a:fld>
            <a:endParaRPr lang="en-US" dirty="0"/>
          </a:p>
        </p:txBody>
      </p:sp>
    </p:spTree>
    <p:extLst>
      <p:ext uri="{BB962C8B-B14F-4D97-AF65-F5344CB8AC3E}">
        <p14:creationId xmlns:p14="http://schemas.microsoft.com/office/powerpoint/2010/main" val="234525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8A115032-9FBE-429C-BCEB-9E1133CB3B27}" type="datetime1">
              <a:rPr lang="en-US" smtClean="0"/>
              <a:t>10/2/2020</a:t>
            </a:fld>
            <a:endParaRPr lang="en-US" dirty="0"/>
          </a:p>
        </p:txBody>
      </p:sp>
    </p:spTree>
    <p:extLst>
      <p:ext uri="{BB962C8B-B14F-4D97-AF65-F5344CB8AC3E}">
        <p14:creationId xmlns:p14="http://schemas.microsoft.com/office/powerpoint/2010/main" val="427633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5088959-2744-4AA7-B383-B8AD2AA93002}" type="slidenum">
              <a:rPr lang="en-US"/>
              <a:pPr>
                <a:defRPr/>
              </a:pPr>
              <a:t>‹#›</a:t>
            </a:fld>
            <a:endParaRPr lang="en-US" dirty="0"/>
          </a:p>
        </p:txBody>
      </p:sp>
    </p:spTree>
    <p:extLst>
      <p:ext uri="{BB962C8B-B14F-4D97-AF65-F5344CB8AC3E}">
        <p14:creationId xmlns:p14="http://schemas.microsoft.com/office/powerpoint/2010/main" val="428260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659D9C9-99E0-4E6C-B508-A3C9D50859BD}" type="slidenum">
              <a:rPr lang="en-US"/>
              <a:pPr>
                <a:defRPr/>
              </a:pPr>
              <a:t>‹#›</a:t>
            </a:fld>
            <a:endParaRPr lang="en-US" dirty="0"/>
          </a:p>
        </p:txBody>
      </p:sp>
    </p:spTree>
    <p:extLst>
      <p:ext uri="{BB962C8B-B14F-4D97-AF65-F5344CB8AC3E}">
        <p14:creationId xmlns:p14="http://schemas.microsoft.com/office/powerpoint/2010/main" val="114311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51DDC1E6-FB8B-41CB-AF9E-D2B1A616CC23}" type="slidenum">
              <a:rPr lang="en-US"/>
              <a:pPr>
                <a:defRPr/>
              </a:pPr>
              <a:t>‹#›</a:t>
            </a:fld>
            <a:endParaRPr lang="en-US" dirty="0"/>
          </a:p>
        </p:txBody>
      </p:sp>
    </p:spTree>
    <p:extLst>
      <p:ext uri="{BB962C8B-B14F-4D97-AF65-F5344CB8AC3E}">
        <p14:creationId xmlns:p14="http://schemas.microsoft.com/office/powerpoint/2010/main" val="371326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6/15/12</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AE01518-CE3B-4ACC-AA66-F215F75E4E68}" type="slidenum">
              <a:rPr lang="en-US"/>
              <a:pPr>
                <a:defRPr/>
              </a:pPr>
              <a:t>‹#›</a:t>
            </a:fld>
            <a:endParaRPr lang="en-US" dirty="0"/>
          </a:p>
        </p:txBody>
      </p:sp>
    </p:spTree>
    <p:extLst>
      <p:ext uri="{BB962C8B-B14F-4D97-AF65-F5344CB8AC3E}">
        <p14:creationId xmlns:p14="http://schemas.microsoft.com/office/powerpoint/2010/main" val="270913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6/15/12</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16A91D4-BF47-4B73-AE09-3B2B883F22CF}" type="slidenum">
              <a:rPr lang="en-US"/>
              <a:pPr>
                <a:defRPr/>
              </a:pPr>
              <a:t>‹#›</a:t>
            </a:fld>
            <a:endParaRPr lang="en-US" dirty="0"/>
          </a:p>
        </p:txBody>
      </p:sp>
    </p:spTree>
    <p:extLst>
      <p:ext uri="{BB962C8B-B14F-4D97-AF65-F5344CB8AC3E}">
        <p14:creationId xmlns:p14="http://schemas.microsoft.com/office/powerpoint/2010/main" val="112791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a:t>6/15/12</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8C21E2F-DCDF-42A6-9640-A0A4DF91340C}" type="slidenum">
              <a:rPr lang="en-US"/>
              <a:pPr>
                <a:defRPr/>
              </a:pPr>
              <a:t>‹#›</a:t>
            </a:fld>
            <a:endParaRPr lang="en-US" dirty="0"/>
          </a:p>
        </p:txBody>
      </p:sp>
    </p:spTree>
    <p:extLst>
      <p:ext uri="{BB962C8B-B14F-4D97-AF65-F5344CB8AC3E}">
        <p14:creationId xmlns:p14="http://schemas.microsoft.com/office/powerpoint/2010/main" val="1806557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dirty="0"/>
              <a:t>6/15/12</a:t>
            </a:r>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3E9CFC-97EB-4D7B-80E5-8D4D9D441F41}" type="slidenum">
              <a:rPr lang="en-US"/>
              <a:pPr>
                <a:defRPr/>
              </a:pPr>
              <a:t>‹#›</a:t>
            </a:fld>
            <a:endParaRPr lang="en-US" dirty="0"/>
          </a:p>
        </p:txBody>
      </p:sp>
    </p:spTree>
    <p:extLst>
      <p:ext uri="{BB962C8B-B14F-4D97-AF65-F5344CB8AC3E}">
        <p14:creationId xmlns:p14="http://schemas.microsoft.com/office/powerpoint/2010/main" val="299783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dirty="0"/>
              <a:t>6/15/12</a:t>
            </a:r>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E8C4D26-BCA6-4723-8196-A704F2D09B5F}" type="slidenum">
              <a:rPr lang="en-US"/>
              <a:pPr>
                <a:defRPr/>
              </a:pPr>
              <a:t>‹#›</a:t>
            </a:fld>
            <a:endParaRPr lang="en-US" dirty="0"/>
          </a:p>
        </p:txBody>
      </p:sp>
    </p:spTree>
    <p:extLst>
      <p:ext uri="{BB962C8B-B14F-4D97-AF65-F5344CB8AC3E}">
        <p14:creationId xmlns:p14="http://schemas.microsoft.com/office/powerpoint/2010/main" val="3299458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dirty="0"/>
              <a:t>6/15/12</a:t>
            </a:r>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6F54608-8141-4BB2-A106-CF42F1E68C93}" type="slidenum">
              <a:rPr lang="en-US"/>
              <a:pPr>
                <a:defRPr/>
              </a:pPr>
              <a:t>‹#›</a:t>
            </a:fld>
            <a:endParaRPr lang="en-US" dirty="0"/>
          </a:p>
        </p:txBody>
      </p:sp>
    </p:spTree>
    <p:extLst>
      <p:ext uri="{BB962C8B-B14F-4D97-AF65-F5344CB8AC3E}">
        <p14:creationId xmlns:p14="http://schemas.microsoft.com/office/powerpoint/2010/main" val="2879041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a:t>6/15/12</a:t>
            </a:r>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C5F72F5-EBD2-4713-9348-E3E35A7E4BB0}" type="slidenum">
              <a:rPr lang="en-US"/>
              <a:pPr>
                <a:defRPr/>
              </a:pPr>
              <a:t>‹#›</a:t>
            </a:fld>
            <a:endParaRPr lang="en-US" dirty="0"/>
          </a:p>
        </p:txBody>
      </p:sp>
    </p:spTree>
    <p:extLst>
      <p:ext uri="{BB962C8B-B14F-4D97-AF65-F5344CB8AC3E}">
        <p14:creationId xmlns:p14="http://schemas.microsoft.com/office/powerpoint/2010/main" val="797271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6/15/12</a:t>
            </a:r>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B2F4E-CCDA-4B4A-819D-255434E55C59}" type="slidenum">
              <a:rPr lang="en-US"/>
              <a:pPr>
                <a:defRPr/>
              </a:pPr>
              <a:t>‹#›</a:t>
            </a:fld>
            <a:endParaRPr lang="en-US" dirty="0"/>
          </a:p>
        </p:txBody>
      </p:sp>
    </p:spTree>
    <p:extLst>
      <p:ext uri="{BB962C8B-B14F-4D97-AF65-F5344CB8AC3E}">
        <p14:creationId xmlns:p14="http://schemas.microsoft.com/office/powerpoint/2010/main" val="29518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5EA45D89-72DA-4493-ABCE-7785782357B8}" type="slidenum">
              <a:rPr lang="en-US"/>
              <a:pPr>
                <a:defRPr/>
              </a:pPr>
              <a:t>‹#›</a:t>
            </a:fld>
            <a:endParaRPr lang="en-US" dirty="0"/>
          </a:p>
        </p:txBody>
      </p:sp>
    </p:spTree>
    <p:extLst>
      <p:ext uri="{BB962C8B-B14F-4D97-AF65-F5344CB8AC3E}">
        <p14:creationId xmlns:p14="http://schemas.microsoft.com/office/powerpoint/2010/main" val="798700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6/15/12</a:t>
            </a:r>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F8586D2-A154-43FB-96DB-42AC969751C2}" type="slidenum">
              <a:rPr lang="en-US"/>
              <a:pPr>
                <a:defRPr/>
              </a:pPr>
              <a:t>‹#›</a:t>
            </a:fld>
            <a:endParaRPr lang="en-US" dirty="0"/>
          </a:p>
        </p:txBody>
      </p:sp>
    </p:spTree>
    <p:extLst>
      <p:ext uri="{BB962C8B-B14F-4D97-AF65-F5344CB8AC3E}">
        <p14:creationId xmlns:p14="http://schemas.microsoft.com/office/powerpoint/2010/main" val="960666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6/15/12</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0866E4F-139E-4AE0-8A01-4943FB59BFC4}" type="slidenum">
              <a:rPr lang="en-US"/>
              <a:pPr>
                <a:defRPr/>
              </a:pPr>
              <a:t>‹#›</a:t>
            </a:fld>
            <a:endParaRPr lang="en-US" dirty="0"/>
          </a:p>
        </p:txBody>
      </p:sp>
    </p:spTree>
    <p:extLst>
      <p:ext uri="{BB962C8B-B14F-4D97-AF65-F5344CB8AC3E}">
        <p14:creationId xmlns:p14="http://schemas.microsoft.com/office/powerpoint/2010/main" val="1171060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6/15/12</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F7FA62-D771-4C0D-B16C-277EF58E5D08}" type="slidenum">
              <a:rPr lang="en-US"/>
              <a:pPr>
                <a:defRPr/>
              </a:pPr>
              <a:t>‹#›</a:t>
            </a:fld>
            <a:endParaRPr lang="en-US" dirty="0"/>
          </a:p>
        </p:txBody>
      </p:sp>
    </p:spTree>
    <p:extLst>
      <p:ext uri="{BB962C8B-B14F-4D97-AF65-F5344CB8AC3E}">
        <p14:creationId xmlns:p14="http://schemas.microsoft.com/office/powerpoint/2010/main" val="1929163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dirty="0"/>
              <a:t>6/15/12</a:t>
            </a:r>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72CE6F4-E272-488F-BAC6-E0093A47C9C0}" type="slidenum">
              <a:rPr lang="en-US"/>
              <a:pPr>
                <a:defRPr/>
              </a:pPr>
              <a:t>‹#›</a:t>
            </a:fld>
            <a:endParaRPr lang="en-US" dirty="0"/>
          </a:p>
        </p:txBody>
      </p:sp>
    </p:spTree>
    <p:extLst>
      <p:ext uri="{BB962C8B-B14F-4D97-AF65-F5344CB8AC3E}">
        <p14:creationId xmlns:p14="http://schemas.microsoft.com/office/powerpoint/2010/main" val="355466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696622-1329-4654-8323-B229253EBE82}" type="slidenum">
              <a:rPr lang="en-US"/>
              <a:pPr>
                <a:defRPr/>
              </a:pPr>
              <a:t>‹#›</a:t>
            </a:fld>
            <a:endParaRPr lang="en-US" dirty="0"/>
          </a:p>
        </p:txBody>
      </p:sp>
    </p:spTree>
    <p:extLst>
      <p:ext uri="{BB962C8B-B14F-4D97-AF65-F5344CB8AC3E}">
        <p14:creationId xmlns:p14="http://schemas.microsoft.com/office/powerpoint/2010/main" val="111643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0FAD63A-0A59-47D3-8453-D1CCC5697CB2}" type="slidenum">
              <a:rPr lang="en-US"/>
              <a:pPr>
                <a:defRPr/>
              </a:pPr>
              <a:t>‹#›</a:t>
            </a:fld>
            <a:endParaRPr lang="en-US" dirty="0"/>
          </a:p>
        </p:txBody>
      </p:sp>
    </p:spTree>
    <p:extLst>
      <p:ext uri="{BB962C8B-B14F-4D97-AF65-F5344CB8AC3E}">
        <p14:creationId xmlns:p14="http://schemas.microsoft.com/office/powerpoint/2010/main" val="8867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84F6B56B-96C5-4313-A668-0E8D00895572}" type="slidenum">
              <a:rPr lang="en-US"/>
              <a:pPr>
                <a:defRPr/>
              </a:pPr>
              <a:t>‹#›</a:t>
            </a:fld>
            <a:endParaRPr lang="en-US" dirty="0"/>
          </a:p>
        </p:txBody>
      </p:sp>
    </p:spTree>
    <p:extLst>
      <p:ext uri="{BB962C8B-B14F-4D97-AF65-F5344CB8AC3E}">
        <p14:creationId xmlns:p14="http://schemas.microsoft.com/office/powerpoint/2010/main" val="282694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0C909190-6203-4C4C-8A18-46DBB14237D6}" type="slidenum">
              <a:rPr lang="en-US"/>
              <a:pPr>
                <a:defRPr/>
              </a:pPr>
              <a:t>‹#›</a:t>
            </a:fld>
            <a:endParaRPr lang="en-US" dirty="0"/>
          </a:p>
        </p:txBody>
      </p:sp>
    </p:spTree>
    <p:extLst>
      <p:ext uri="{BB962C8B-B14F-4D97-AF65-F5344CB8AC3E}">
        <p14:creationId xmlns:p14="http://schemas.microsoft.com/office/powerpoint/2010/main" val="15224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9198BDD3-4F8A-4BA4-8AF5-67790955C682}" type="slidenum">
              <a:rPr lang="en-US"/>
              <a:pPr>
                <a:defRPr/>
              </a:pPr>
              <a:t>‹#›</a:t>
            </a:fld>
            <a:endParaRPr lang="en-US" dirty="0"/>
          </a:p>
        </p:txBody>
      </p:sp>
    </p:spTree>
    <p:extLst>
      <p:ext uri="{BB962C8B-B14F-4D97-AF65-F5344CB8AC3E}">
        <p14:creationId xmlns:p14="http://schemas.microsoft.com/office/powerpoint/2010/main" val="264957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CFF55A6F-720D-4FDB-934D-E8E71140F37D}" type="slidenum">
              <a:rPr lang="en-US"/>
              <a:pPr>
                <a:defRPr/>
              </a:pPr>
              <a:t>‹#›</a:t>
            </a:fld>
            <a:endParaRPr lang="en-US" dirty="0"/>
          </a:p>
        </p:txBody>
      </p:sp>
    </p:spTree>
    <p:extLst>
      <p:ext uri="{BB962C8B-B14F-4D97-AF65-F5344CB8AC3E}">
        <p14:creationId xmlns:p14="http://schemas.microsoft.com/office/powerpoint/2010/main" val="1100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B4F72BE-8C5A-4BA9-BF35-49F51AA65660}" type="slidenum">
              <a:rPr lang="en-US"/>
              <a:pPr>
                <a:defRPr/>
              </a:pPr>
              <a:t>‹#›</a:t>
            </a:fld>
            <a:endParaRPr lang="en-US" dirty="0"/>
          </a:p>
        </p:txBody>
      </p:sp>
    </p:spTree>
    <p:extLst>
      <p:ext uri="{BB962C8B-B14F-4D97-AF65-F5344CB8AC3E}">
        <p14:creationId xmlns:p14="http://schemas.microsoft.com/office/powerpoint/2010/main" val="58267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47244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3366"/>
                </a:solidFill>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3067"/>
                </a:solidFill>
                <a:cs typeface="+mn-cs"/>
              </a:defRPr>
            </a:lvl1pPr>
          </a:lstStyle>
          <a:p>
            <a:pPr>
              <a:defRPr/>
            </a:pPr>
            <a:fld id="{CC141F91-D53D-465C-8CB7-6EA6426FD9B8}" type="slidenum">
              <a:rPr lang="en-US"/>
              <a:pPr>
                <a:defRPr/>
              </a:pPr>
              <a:t>‹#›</a:t>
            </a:fld>
            <a:endParaRPr lang="en-US" dirty="0"/>
          </a:p>
        </p:txBody>
      </p:sp>
      <p:sp>
        <p:nvSpPr>
          <p:cNvPr id="2" name="Line 7"/>
          <p:cNvSpPr>
            <a:spLocks noChangeShapeType="1"/>
          </p:cNvSpPr>
          <p:nvPr/>
        </p:nvSpPr>
        <p:spPr bwMode="auto">
          <a:xfrm>
            <a:off x="457200" y="6172200"/>
            <a:ext cx="8305800" cy="0"/>
          </a:xfrm>
          <a:prstGeom prst="line">
            <a:avLst/>
          </a:prstGeom>
          <a:noFill/>
          <a:ln w="28575">
            <a:solidFill>
              <a:srgbClr val="003067"/>
            </a:solidFill>
            <a:round/>
            <a:headEnd/>
            <a:tailEnd/>
          </a:ln>
        </p:spPr>
        <p:txBody>
          <a:bodyPr/>
          <a:lstStyle/>
          <a:p>
            <a:pPr>
              <a:defRPr/>
            </a:pPr>
            <a:endParaRPr lang="en-US" dirty="0"/>
          </a:p>
        </p:txBody>
      </p:sp>
      <p:pic>
        <p:nvPicPr>
          <p:cNvPr id="1031" name="Picture 9" descr="cu_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875" y="6238875"/>
            <a:ext cx="33623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a:solidFill>
            <a:srgbClr val="000099"/>
          </a:solidFill>
          <a:latin typeface="+mj-lt"/>
          <a:ea typeface="+mj-ea"/>
          <a:cs typeface="+mj-cs"/>
        </a:defRPr>
      </a:lvl1pPr>
      <a:lvl2pPr algn="ctr" rtl="0" eaLnBrk="0" fontAlgn="base" hangingPunct="0">
        <a:spcBef>
          <a:spcPct val="0"/>
        </a:spcBef>
        <a:spcAft>
          <a:spcPct val="0"/>
        </a:spcAft>
        <a:defRPr sz="4400">
          <a:solidFill>
            <a:srgbClr val="000099"/>
          </a:solidFill>
          <a:latin typeface="Georgia" pitchFamily="18" charset="0"/>
        </a:defRPr>
      </a:lvl2pPr>
      <a:lvl3pPr algn="ctr" rtl="0" eaLnBrk="0" fontAlgn="base" hangingPunct="0">
        <a:spcBef>
          <a:spcPct val="0"/>
        </a:spcBef>
        <a:spcAft>
          <a:spcPct val="0"/>
        </a:spcAft>
        <a:defRPr sz="4400">
          <a:solidFill>
            <a:srgbClr val="000099"/>
          </a:solidFill>
          <a:latin typeface="Georgia" pitchFamily="18" charset="0"/>
        </a:defRPr>
      </a:lvl3pPr>
      <a:lvl4pPr algn="ctr" rtl="0" eaLnBrk="0" fontAlgn="base" hangingPunct="0">
        <a:spcBef>
          <a:spcPct val="0"/>
        </a:spcBef>
        <a:spcAft>
          <a:spcPct val="0"/>
        </a:spcAft>
        <a:defRPr sz="4400">
          <a:solidFill>
            <a:srgbClr val="000099"/>
          </a:solidFill>
          <a:latin typeface="Georgia" pitchFamily="18" charset="0"/>
        </a:defRPr>
      </a:lvl4pPr>
      <a:lvl5pPr algn="ctr" rtl="0" eaLnBrk="0" fontAlgn="base" hangingPunct="0">
        <a:spcBef>
          <a:spcPct val="0"/>
        </a:spcBef>
        <a:spcAft>
          <a:spcPct val="0"/>
        </a:spcAft>
        <a:defRPr sz="4400">
          <a:solidFill>
            <a:srgbClr val="000099"/>
          </a:solidFill>
          <a:latin typeface="Georgia" pitchFamily="18" charset="0"/>
        </a:defRPr>
      </a:lvl5pPr>
      <a:lvl6pPr marL="457200" algn="ctr" rtl="0" fontAlgn="base">
        <a:spcBef>
          <a:spcPct val="0"/>
        </a:spcBef>
        <a:spcAft>
          <a:spcPct val="0"/>
        </a:spcAft>
        <a:defRPr sz="4400">
          <a:solidFill>
            <a:srgbClr val="000099"/>
          </a:solidFill>
          <a:latin typeface="Arial" charset="0"/>
        </a:defRPr>
      </a:lvl6pPr>
      <a:lvl7pPr marL="914400" algn="ctr" rtl="0" fontAlgn="base">
        <a:spcBef>
          <a:spcPct val="0"/>
        </a:spcBef>
        <a:spcAft>
          <a:spcPct val="0"/>
        </a:spcAft>
        <a:defRPr sz="4400">
          <a:solidFill>
            <a:srgbClr val="000099"/>
          </a:solidFill>
          <a:latin typeface="Arial" charset="0"/>
        </a:defRPr>
      </a:lvl7pPr>
      <a:lvl8pPr marL="1371600" algn="ctr" rtl="0" fontAlgn="base">
        <a:spcBef>
          <a:spcPct val="0"/>
        </a:spcBef>
        <a:spcAft>
          <a:spcPct val="0"/>
        </a:spcAft>
        <a:defRPr sz="4400">
          <a:solidFill>
            <a:srgbClr val="000099"/>
          </a:solidFill>
          <a:latin typeface="Arial" charset="0"/>
        </a:defRPr>
      </a:lvl8pPr>
      <a:lvl9pPr marL="1828800" algn="ctr" rtl="0" fontAlgn="base">
        <a:spcBef>
          <a:spcPct val="0"/>
        </a:spcBef>
        <a:spcAft>
          <a:spcPct val="0"/>
        </a:spcAft>
        <a:defRPr sz="4400">
          <a:solidFill>
            <a:srgbClr val="000099"/>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dirty="0"/>
              <a:t>6/15/12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24D012-F067-4AAA-86DA-D04E314B06B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ascal.columbia.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scal.columbia.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vid19.columbia.edu/content/guidelines-resumption-campus-human-subjects-research-morningside-and-manhattanvil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mailto:askirb@columbia.edu"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hyperlink" Target="mailto:ab14@columbia.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columbia.edu/cu/vpaa/fh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990600"/>
            <a:ext cx="7772400" cy="1470025"/>
          </a:xfrm>
        </p:spPr>
        <p:txBody>
          <a:bodyPr/>
          <a:lstStyle/>
          <a:p>
            <a:r>
              <a:rPr lang="en-US" sz="3500" dirty="0">
                <a:latin typeface="Calibri" panose="020F0502020204030204" pitchFamily="34" charset="0"/>
                <a:cs typeface="Arial" panose="020B0604020202020204" pitchFamily="34" charset="0"/>
              </a:rPr>
              <a:t>Human Subjects Research Overview: HRPO/IRB</a:t>
            </a:r>
          </a:p>
        </p:txBody>
      </p:sp>
      <p:sp>
        <p:nvSpPr>
          <p:cNvPr id="3" name="Subtitle 2"/>
          <p:cNvSpPr>
            <a:spLocks noGrp="1"/>
          </p:cNvSpPr>
          <p:nvPr>
            <p:ph type="subTitle" idx="1"/>
          </p:nvPr>
        </p:nvSpPr>
        <p:spPr>
          <a:xfrm>
            <a:off x="1333500" y="4876800"/>
            <a:ext cx="6400800" cy="1066800"/>
          </a:xfrm>
        </p:spPr>
        <p:txBody>
          <a:bodyPr/>
          <a:lstStyle/>
          <a:p>
            <a:r>
              <a:rPr lang="en-US" sz="2500" dirty="0">
                <a:latin typeface="Calibri" panose="020F0502020204030204" pitchFamily="34" charset="0"/>
                <a:cs typeface="Arial" panose="020B0604020202020204" pitchFamily="34" charset="0"/>
              </a:rPr>
              <a:t>Human Research Protections Office</a:t>
            </a:r>
          </a:p>
          <a:p>
            <a:r>
              <a:rPr lang="en-US" sz="2500" dirty="0">
                <a:latin typeface="Calibri" panose="020F0502020204030204" pitchFamily="34" charset="0"/>
                <a:cs typeface="Arial" panose="020B0604020202020204" pitchFamily="34" charset="0"/>
              </a:rPr>
              <a:t>Morningside Campus</a:t>
            </a:r>
          </a:p>
        </p:txBody>
      </p:sp>
      <p:cxnSp>
        <p:nvCxnSpPr>
          <p:cNvPr id="5" name="Straight Connector 4"/>
          <p:cNvCxnSpPr/>
          <p:nvPr/>
        </p:nvCxnSpPr>
        <p:spPr>
          <a:xfrm>
            <a:off x="914400" y="2667000"/>
            <a:ext cx="7239000"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239474" y="3810000"/>
            <a:ext cx="2588850" cy="969496"/>
          </a:xfrm>
          <a:prstGeom prst="rect">
            <a:avLst/>
          </a:prstGeom>
          <a:noFill/>
        </p:spPr>
        <p:txBody>
          <a:bodyPr wrap="none" rtlCol="0">
            <a:spAutoFit/>
          </a:bodyPr>
          <a:lstStyle/>
          <a:p>
            <a:pPr algn="ctr"/>
            <a:r>
              <a:rPr lang="en-US" sz="3200" dirty="0">
                <a:latin typeface="Calibri" panose="020F0502020204030204" pitchFamily="34" charset="0"/>
                <a:cs typeface="Arial" panose="020B0604020202020204" pitchFamily="34" charset="0"/>
              </a:rPr>
              <a:t>Annie Barry</a:t>
            </a:r>
          </a:p>
          <a:p>
            <a:pPr algn="ctr"/>
            <a:r>
              <a:rPr lang="en-US" sz="2500" dirty="0">
                <a:latin typeface="Calibri" panose="020F0502020204030204" pitchFamily="34" charset="0"/>
                <a:cs typeface="Arial" panose="020B0604020202020204" pitchFamily="34" charset="0"/>
              </a:rPr>
              <a:t>Assistant Manager</a:t>
            </a:r>
          </a:p>
        </p:txBody>
      </p:sp>
    </p:spTree>
    <p:extLst>
      <p:ext uri="{BB962C8B-B14F-4D97-AF65-F5344CB8AC3E}">
        <p14:creationId xmlns:p14="http://schemas.microsoft.com/office/powerpoint/2010/main" val="1813007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Investigator Responsibilities</a:t>
            </a:r>
          </a:p>
        </p:txBody>
      </p:sp>
      <p:sp>
        <p:nvSpPr>
          <p:cNvPr id="3" name="Content Placeholder 2"/>
          <p:cNvSpPr>
            <a:spLocks noGrp="1"/>
          </p:cNvSpPr>
          <p:nvPr>
            <p:ph idx="1"/>
          </p:nvPr>
        </p:nvSpPr>
        <p:spPr/>
        <p:txBody>
          <a:bodyPr/>
          <a:lstStyle/>
          <a:p>
            <a:r>
              <a:rPr lang="en-US" sz="2800" dirty="0">
                <a:latin typeface="Arial" panose="020B0604020202020204" pitchFamily="34" charset="0"/>
                <a:cs typeface="Arial" panose="020B0604020202020204" pitchFamily="34" charset="0"/>
              </a:rPr>
              <a:t>Ensure you have full approval from the IRB before beginning your research (recruitment, consent, information letters, etc.)</a:t>
            </a:r>
          </a:p>
          <a:p>
            <a:r>
              <a:rPr lang="en-US" sz="2800" dirty="0">
                <a:latin typeface="Arial" panose="020B0604020202020204" pitchFamily="34" charset="0"/>
                <a:cs typeface="Arial" panose="020B0604020202020204" pitchFamily="34" charset="0"/>
              </a:rPr>
              <a:t>Complete and maintain required and other appropriate training prior to and during the conduct of the research</a:t>
            </a:r>
          </a:p>
          <a:p>
            <a:r>
              <a:rPr lang="en-US" sz="2800" dirty="0">
                <a:latin typeface="Arial" panose="020B0604020202020204" pitchFamily="34" charset="0"/>
                <a:cs typeface="Arial" panose="020B0604020202020204" pitchFamily="34" charset="0"/>
              </a:rPr>
              <a:t>Conduct the research in accordance with the IRB-approved protocol</a:t>
            </a:r>
          </a:p>
          <a:p>
            <a:r>
              <a:rPr lang="en-US" sz="2800" dirty="0">
                <a:latin typeface="Arial" panose="020B0604020202020204" pitchFamily="34" charset="0"/>
                <a:cs typeface="Arial" panose="020B0604020202020204" pitchFamily="34" charset="0"/>
              </a:rPr>
              <a:t>Submit all changes to the research to the IRB before implementing the changes</a:t>
            </a:r>
          </a:p>
        </p:txBody>
      </p:sp>
    </p:spTree>
    <p:extLst>
      <p:ext uri="{BB962C8B-B14F-4D97-AF65-F5344CB8AC3E}">
        <p14:creationId xmlns:p14="http://schemas.microsoft.com/office/powerpoint/2010/main" val="224723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143000"/>
          </a:xfrm>
        </p:spPr>
        <p:txBody>
          <a:bodyPr/>
          <a:lstStyle/>
          <a:p>
            <a:r>
              <a:rPr lang="en-US" sz="4000" dirty="0">
                <a:latin typeface="Arial" panose="020B0604020202020204" pitchFamily="34" charset="0"/>
                <a:cs typeface="Arial" panose="020B0604020202020204" pitchFamily="34" charset="0"/>
              </a:rPr>
              <a:t>Investigator Responsibilities (cont’d)</a:t>
            </a:r>
          </a:p>
        </p:txBody>
      </p:sp>
      <p:sp>
        <p:nvSpPr>
          <p:cNvPr id="3" name="Content Placeholder 2"/>
          <p:cNvSpPr>
            <a:spLocks noGrp="1"/>
          </p:cNvSpPr>
          <p:nvPr>
            <p:ph idx="1"/>
          </p:nvPr>
        </p:nvSpPr>
        <p:spPr>
          <a:xfrm>
            <a:off x="381000" y="1447800"/>
            <a:ext cx="8229600" cy="4525963"/>
          </a:xfrm>
        </p:spPr>
        <p:txBody>
          <a:bodyPr/>
          <a:lstStyle/>
          <a:p>
            <a:r>
              <a:rPr lang="en-US" sz="2800" dirty="0">
                <a:latin typeface="Arial" panose="020B0604020202020204" pitchFamily="34" charset="0"/>
                <a:cs typeface="Arial" panose="020B0604020202020204" pitchFamily="34" charset="0"/>
              </a:rPr>
              <a:t>Report any unanticipated problems to the IRB promptly.</a:t>
            </a:r>
          </a:p>
          <a:p>
            <a:r>
              <a:rPr lang="en-US" sz="2800" dirty="0">
                <a:latin typeface="Arial" panose="020B0604020202020204" pitchFamily="34" charset="0"/>
                <a:cs typeface="Arial" panose="020B0604020202020204" pitchFamily="34" charset="0"/>
              </a:rPr>
              <a:t>Ensure adequate and appropriate provisions to make sure research data is secure and maintained confidentially.</a:t>
            </a:r>
          </a:p>
          <a:p>
            <a:r>
              <a:rPr lang="en-US" sz="2800" dirty="0">
                <a:latin typeface="Arial" panose="020B0604020202020204" pitchFamily="34" charset="0"/>
                <a:cs typeface="Arial" panose="020B0604020202020204" pitchFamily="34" charset="0"/>
              </a:rPr>
              <a:t>Inform the IRB when the study is complete</a:t>
            </a:r>
          </a:p>
        </p:txBody>
      </p:sp>
    </p:spTree>
    <p:extLst>
      <p:ext uri="{BB962C8B-B14F-4D97-AF65-F5344CB8AC3E}">
        <p14:creationId xmlns:p14="http://schemas.microsoft.com/office/powerpoint/2010/main" val="330384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Additional Documentation</a:t>
            </a:r>
          </a:p>
        </p:txBody>
      </p:sp>
      <p:sp>
        <p:nvSpPr>
          <p:cNvPr id="3" name="Content Placeholder 2"/>
          <p:cNvSpPr>
            <a:spLocks noGrp="1"/>
          </p:cNvSpPr>
          <p:nvPr>
            <p:ph idx="1"/>
          </p:nvPr>
        </p:nvSpPr>
        <p:spPr>
          <a:xfrm>
            <a:off x="457200" y="1295400"/>
            <a:ext cx="8229600" cy="4830763"/>
          </a:xfrm>
        </p:spPr>
        <p:txBody>
          <a:bodyPr/>
          <a:lstStyle/>
          <a:p>
            <a:pPr marL="0" indent="0">
              <a:buNone/>
            </a:pPr>
            <a:r>
              <a:rPr lang="en-US" sz="2400" dirty="0">
                <a:latin typeface="Arial" panose="020B0604020202020204" pitchFamily="34" charset="0"/>
                <a:cs typeface="Arial" panose="020B0604020202020204" pitchFamily="34" charset="0"/>
              </a:rPr>
              <a:t>Additional documentation for research conducted at off campus or international  locations is generally required</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solidFill>
                  <a:schemeClr val="accent5">
                    <a:lumMod val="50000"/>
                  </a:schemeClr>
                </a:solidFill>
                <a:latin typeface="Arial" panose="020B0604020202020204" pitchFamily="34" charset="0"/>
                <a:cs typeface="Arial" panose="020B0604020202020204" pitchFamily="34" charset="0"/>
              </a:rPr>
              <a:t>Examples</a:t>
            </a:r>
          </a:p>
          <a:p>
            <a:r>
              <a:rPr lang="en-US" sz="2000" dirty="0">
                <a:latin typeface="Arial" panose="020B0604020202020204" pitchFamily="34" charset="0"/>
                <a:cs typeface="Arial" panose="020B0604020202020204" pitchFamily="34" charset="0"/>
              </a:rPr>
              <a:t>Some sites where research occurs have their own IRBs and may require internal IRB review</a:t>
            </a:r>
          </a:p>
          <a:p>
            <a:pPr lvl="1">
              <a:buFont typeface="Wingdings" panose="05000000000000000000" pitchFamily="2" charset="2"/>
              <a:buChar char="ü"/>
            </a:pPr>
            <a:r>
              <a:rPr lang="en-US" sz="2000" dirty="0">
                <a:latin typeface="Arial" panose="020B0604020202020204" pitchFamily="34" charset="0"/>
                <a:cs typeface="Arial" panose="020B0604020202020204" pitchFamily="34" charset="0"/>
              </a:rPr>
              <a:t>The NYC Department of Education (DOE) requires DOE IRB approval before research may be conducted in NYC public schools. In addition, documentation of permission to conduct the research in each school where it will occur is required from the head of the school.</a:t>
            </a:r>
          </a:p>
          <a:p>
            <a:r>
              <a:rPr lang="en-US" sz="2000" dirty="0">
                <a:latin typeface="Arial" panose="020B0604020202020204" pitchFamily="34" charset="0"/>
                <a:cs typeface="Arial" panose="020B0604020202020204" pitchFamily="34" charset="0"/>
              </a:rPr>
              <a:t>If  there is no IRB at a site, documentation of permission to conduct research at the site may be required</a:t>
            </a:r>
          </a:p>
        </p:txBody>
      </p:sp>
    </p:spTree>
    <p:extLst>
      <p:ext uri="{BB962C8B-B14F-4D97-AF65-F5344CB8AC3E}">
        <p14:creationId xmlns:p14="http://schemas.microsoft.com/office/powerpoint/2010/main" val="156882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lstStyle/>
          <a:p>
            <a:pPr marL="0" indent="0"/>
            <a:r>
              <a:rPr lang="en-US" sz="3200" dirty="0">
                <a:latin typeface="Arial" panose="020B0604020202020204" pitchFamily="34" charset="0"/>
                <a:cs typeface="Arial" panose="020B0604020202020204" pitchFamily="34" charset="0"/>
              </a:rPr>
              <a:t>Additional Documentation (cont’d)</a:t>
            </a:r>
            <a:br>
              <a:rPr lang="en-US" sz="2400" dirty="0">
                <a:solidFill>
                  <a:schemeClr val="tx1"/>
                </a:solidFill>
              </a:rPr>
            </a:br>
            <a:br>
              <a:rPr lang="en-US" sz="2000" dirty="0">
                <a:solidFill>
                  <a:schemeClr val="tx1"/>
                </a:solidFill>
              </a:rPr>
            </a:b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381000" y="1066800"/>
            <a:ext cx="8305800" cy="5059363"/>
          </a:xfrm>
        </p:spPr>
        <p:txBody>
          <a:bodyPr/>
          <a:lstStyle/>
          <a:p>
            <a:pPr marL="0" indent="0">
              <a:buNone/>
            </a:pPr>
            <a:r>
              <a:rPr lang="en-US" dirty="0">
                <a:solidFill>
                  <a:schemeClr val="accent5">
                    <a:lumMod val="50000"/>
                  </a:schemeClr>
                </a:solidFill>
                <a:latin typeface="Arial" panose="020B0604020202020204" pitchFamily="34" charset="0"/>
                <a:cs typeface="Arial" panose="020B0604020202020204" pitchFamily="34" charset="0"/>
              </a:rPr>
              <a:t>International research</a:t>
            </a:r>
          </a:p>
          <a:p>
            <a:pPr marL="0" indent="0">
              <a:buNone/>
            </a:pPr>
            <a:endParaRPr lang="en-US" sz="2000" dirty="0">
              <a:solidFill>
                <a:schemeClr val="accent1">
                  <a:lumMod val="75000"/>
                </a:schemeClr>
              </a:solidFill>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Local IRB/ethics board approval may be required</a:t>
            </a:r>
          </a:p>
          <a:p>
            <a:pPr lvl="0"/>
            <a:r>
              <a:rPr lang="en-US" sz="2400" dirty="0">
                <a:latin typeface="Arial" panose="020B0604020202020204" pitchFamily="34" charset="0"/>
                <a:cs typeface="Arial" panose="020B0604020202020204" pitchFamily="34" charset="0"/>
              </a:rPr>
              <a:t>Local context information is needed</a:t>
            </a:r>
          </a:p>
          <a:p>
            <a:pPr lvl="0"/>
            <a:r>
              <a:rPr lang="en-US" sz="2400" dirty="0">
                <a:latin typeface="Arial" panose="020B0604020202020204" pitchFamily="34" charset="0"/>
                <a:cs typeface="Arial" panose="020B0604020202020204" pitchFamily="34" charset="0"/>
              </a:rPr>
              <a:t>Translations are required if subjects are non-English speaking (provide after English versions approved)</a:t>
            </a:r>
          </a:p>
          <a:p>
            <a:pPr lvl="0"/>
            <a:r>
              <a:rPr lang="en-US" sz="2400" dirty="0">
                <a:latin typeface="Arial" panose="020B0604020202020204" pitchFamily="34" charset="0"/>
                <a:cs typeface="Arial" panose="020B0604020202020204" pitchFamily="34" charset="0"/>
              </a:rPr>
              <a:t>Qualifications/experience of researcher</a:t>
            </a:r>
          </a:p>
          <a:p>
            <a:pPr lvl="0"/>
            <a:r>
              <a:rPr lang="en-US" sz="2400" dirty="0">
                <a:latin typeface="Arial" panose="020B0604020202020204" pitchFamily="34" charset="0"/>
                <a:cs typeface="Arial" panose="020B0604020202020204" pitchFamily="34" charset="0"/>
              </a:rPr>
              <a:t>Local permissions may be required</a:t>
            </a:r>
          </a:p>
          <a:p>
            <a:pPr lvl="0"/>
            <a:r>
              <a:rPr lang="en-US" sz="2400" dirty="0">
                <a:latin typeface="Arial" panose="020B0604020202020204" pitchFamily="34" charset="0"/>
                <a:cs typeface="Arial" panose="020B0604020202020204" pitchFamily="34" charset="0"/>
              </a:rPr>
              <a:t>Local laws and regulations must be satisfied</a:t>
            </a:r>
          </a:p>
          <a:p>
            <a:pPr lvl="0"/>
            <a:r>
              <a:rPr lang="en-US" sz="2400" dirty="0">
                <a:latin typeface="Arial" panose="020B0604020202020204" pitchFamily="34" charset="0"/>
                <a:cs typeface="Arial" panose="020B0604020202020204" pitchFamily="34" charset="0"/>
              </a:rPr>
              <a:t>General Data Protection Regulation of the European Union</a:t>
            </a:r>
          </a:p>
          <a:p>
            <a:endParaRPr lang="en-US" dirty="0"/>
          </a:p>
        </p:txBody>
      </p:sp>
    </p:spTree>
    <p:extLst>
      <p:ext uri="{BB962C8B-B14F-4D97-AF65-F5344CB8AC3E}">
        <p14:creationId xmlns:p14="http://schemas.microsoft.com/office/powerpoint/2010/main" val="51862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6DB0D64F-5A3B-4DB1-A39F-23270D86B901}" type="slidenum">
              <a:rPr lang="en-US" sz="1400">
                <a:solidFill>
                  <a:srgbClr val="003067"/>
                </a:solidFill>
                <a:cs typeface="+mn-cs"/>
              </a:rPr>
              <a:pPr algn="r">
                <a:defRPr/>
              </a:pPr>
              <a:t>14</a:t>
            </a:fld>
            <a:endParaRPr lang="en-US" sz="1400" dirty="0">
              <a:solidFill>
                <a:srgbClr val="003067"/>
              </a:solidFill>
              <a:cs typeface="+mn-cs"/>
            </a:endParaRPr>
          </a:p>
        </p:txBody>
      </p:sp>
      <p:sp>
        <p:nvSpPr>
          <p:cNvPr id="21507" name="Rectangle 2"/>
          <p:cNvSpPr>
            <a:spLocks noGrp="1" noChangeArrowheads="1"/>
          </p:cNvSpPr>
          <p:nvPr>
            <p:ph type="title"/>
          </p:nvPr>
        </p:nvSpPr>
        <p:spPr>
          <a:xfrm>
            <a:off x="457200" y="274638"/>
            <a:ext cx="8229600" cy="2392362"/>
          </a:xfrm>
        </p:spPr>
        <p:txBody>
          <a:bodyPr/>
          <a:lstStyle/>
          <a:p>
            <a:pPr eaLnBrk="1" hangingPunct="1">
              <a:defRPr/>
            </a:pPr>
            <a:br>
              <a:rPr lang="en-US" altLang="en-US" sz="3200" dirty="0"/>
            </a:br>
            <a:br>
              <a:rPr lang="en-US" altLang="en-US" sz="3200" dirty="0"/>
            </a:br>
            <a:r>
              <a:rPr lang="en-US" altLang="en-US" sz="3200" b="1" dirty="0">
                <a:latin typeface="Arial" panose="020B0604020202020204" pitchFamily="34" charset="0"/>
                <a:cs typeface="Arial" panose="020B0604020202020204" pitchFamily="34" charset="0"/>
              </a:rPr>
              <a:t>Rascal</a:t>
            </a:r>
            <a:r>
              <a:rPr lang="en-US" altLang="en-US" sz="3200" dirty="0">
                <a:latin typeface="Arial" panose="020B0604020202020204" pitchFamily="34" charset="0"/>
                <a:cs typeface="Arial" panose="020B0604020202020204" pitchFamily="34" charset="0"/>
              </a:rPr>
              <a:t> </a:t>
            </a:r>
            <a:r>
              <a:rPr lang="en-US" altLang="en-US" sz="3200" b="1" dirty="0">
                <a:latin typeface="Arial" panose="020B0604020202020204" pitchFamily="34" charset="0"/>
                <a:cs typeface="Arial" panose="020B0604020202020204" pitchFamily="34" charset="0"/>
              </a:rPr>
              <a:t>Human Subjects </a:t>
            </a:r>
            <a:br>
              <a:rPr lang="en-US" altLang="en-US" sz="3200" b="1" dirty="0">
                <a:latin typeface="Arial" panose="020B0604020202020204" pitchFamily="34" charset="0"/>
                <a:cs typeface="Arial" panose="020B0604020202020204" pitchFamily="34" charset="0"/>
              </a:rPr>
            </a:br>
            <a:r>
              <a:rPr lang="en-US" altLang="en-US" sz="3200" b="1" dirty="0">
                <a:latin typeface="Arial" panose="020B0604020202020204" pitchFamily="34" charset="0"/>
                <a:cs typeface="Arial" panose="020B0604020202020204" pitchFamily="34" charset="0"/>
              </a:rPr>
              <a:t>Protections Training/COI</a:t>
            </a:r>
            <a:br>
              <a:rPr lang="en-US" altLang="en-US" sz="3200" dirty="0">
                <a:latin typeface="Arial" panose="020B0604020202020204" pitchFamily="34" charset="0"/>
                <a:cs typeface="Arial" panose="020B0604020202020204" pitchFamily="34" charset="0"/>
              </a:rPr>
            </a:br>
            <a:r>
              <a:rPr lang="en-US" altLang="en-US" sz="2400" dirty="0">
                <a:latin typeface="Arial" panose="020B0604020202020204" pitchFamily="34" charset="0"/>
                <a:cs typeface="Arial" panose="020B0604020202020204" pitchFamily="34" charset="0"/>
              </a:rPr>
              <a:t>required of all study personnel “engaged” in the research  (having contact with subjects or access to identifiable dat</a:t>
            </a:r>
            <a:r>
              <a:rPr lang="en-US" altLang="en-US" sz="2400" dirty="0">
                <a:solidFill>
                  <a:schemeClr val="accent6">
                    <a:lumMod val="75000"/>
                  </a:schemeClr>
                </a:solidFill>
                <a:latin typeface="Arial" panose="020B0604020202020204" pitchFamily="34"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a:t>
            </a:r>
            <a:br>
              <a:rPr lang="en-US" altLang="en-US" sz="2400" dirty="0">
                <a:latin typeface="Arial" panose="020B0604020202020204" pitchFamily="34" charset="0"/>
                <a:cs typeface="Arial" panose="020B0604020202020204" pitchFamily="34" charset="0"/>
              </a:rPr>
            </a:br>
            <a:r>
              <a:rPr lang="en-US" altLang="en-US" sz="2400" dirty="0">
                <a:latin typeface="Arial" panose="020B0604020202020204" pitchFamily="34" charset="0"/>
                <a:cs typeface="Arial" panose="020B0604020202020204" pitchFamily="34" charset="0"/>
              </a:rPr>
              <a:t>available through RASCAL at </a:t>
            </a:r>
            <a:r>
              <a:rPr lang="en-US" altLang="en-US" sz="2400" b="1" dirty="0">
                <a:solidFill>
                  <a:srgbClr val="003399"/>
                </a:solidFill>
                <a:latin typeface="Arial" panose="020B0604020202020204" pitchFamily="34" charset="0"/>
                <a:cs typeface="Arial" panose="020B0604020202020204" pitchFamily="34" charset="0"/>
                <a:hlinkClick r:id="rId3"/>
              </a:rPr>
              <a:t>https://www.rascal.columbia.edu</a:t>
            </a:r>
            <a:r>
              <a:rPr lang="en-US" altLang="en-US" sz="2400" dirty="0">
                <a:solidFill>
                  <a:schemeClr val="accent2"/>
                </a:solidFill>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t>
            </a:r>
            <a:br>
              <a:rPr lang="en-US" altLang="en-US" sz="2400" dirty="0">
                <a:latin typeface="+mn-lt"/>
              </a:rPr>
            </a:br>
            <a:r>
              <a:rPr lang="en-US" altLang="en-US" sz="2000" dirty="0">
                <a:solidFill>
                  <a:schemeClr val="accent2"/>
                </a:solidFill>
                <a:latin typeface="+mn-lt"/>
              </a:rPr>
              <a:t>.</a:t>
            </a:r>
            <a:r>
              <a:rPr lang="en-US" altLang="en-US" sz="2000" dirty="0">
                <a:latin typeface="+mn-lt"/>
              </a:rPr>
              <a:t> </a:t>
            </a:r>
            <a:br>
              <a:rPr lang="en-US" altLang="en-US" sz="2000" dirty="0">
                <a:latin typeface="+mn-lt"/>
              </a:rPr>
            </a:br>
            <a:endParaRPr lang="en-US" altLang="en-US" sz="2000" dirty="0">
              <a:latin typeface="+mn-lt"/>
            </a:endParaRPr>
          </a:p>
        </p:txBody>
      </p:sp>
      <p:sp>
        <p:nvSpPr>
          <p:cNvPr id="21508" name="Rectangle 3"/>
          <p:cNvSpPr>
            <a:spLocks noGrp="1" noChangeArrowheads="1"/>
          </p:cNvSpPr>
          <p:nvPr>
            <p:ph type="body" idx="1"/>
          </p:nvPr>
        </p:nvSpPr>
        <p:spPr>
          <a:xfrm>
            <a:off x="457200" y="3200400"/>
            <a:ext cx="8077200" cy="2743200"/>
          </a:xfrm>
        </p:spPr>
        <p:txBody>
          <a:bodyPr/>
          <a:lstStyle/>
          <a:p>
            <a:pPr eaLnBrk="1" hangingPunct="1">
              <a:defRPr/>
            </a:pPr>
            <a:r>
              <a:rPr lang="en-US" altLang="en-US" sz="2000" b="1" dirty="0">
                <a:latin typeface="Arial" panose="020B0604020202020204" pitchFamily="34" charset="0"/>
                <a:cs typeface="Arial" panose="020B0604020202020204" pitchFamily="34" charset="0"/>
              </a:rPr>
              <a:t>TC0087</a:t>
            </a:r>
            <a:r>
              <a:rPr lang="en-US" altLang="en-US" sz="200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 Human Subjects Protection Training </a:t>
            </a:r>
          </a:p>
          <a:p>
            <a:pPr lvl="1" eaLnBrk="1" hangingPunct="1">
              <a:defRPr/>
            </a:pPr>
            <a:r>
              <a:rPr lang="en-US" altLang="en-US" sz="2000" b="1" dirty="0">
                <a:latin typeface="Arial" panose="020B0604020202020204" pitchFamily="34" charset="0"/>
                <a:cs typeface="Arial" panose="020B0604020202020204" pitchFamily="34" charset="0"/>
              </a:rPr>
              <a:t>“Research with Minors” </a:t>
            </a:r>
            <a:r>
              <a:rPr lang="en-US" altLang="en-US" sz="2000" dirty="0">
                <a:latin typeface="Arial" panose="020B0604020202020204" pitchFamily="34" charset="0"/>
                <a:cs typeface="Arial" panose="020B0604020202020204" pitchFamily="34" charset="0"/>
              </a:rPr>
              <a:t>training required for research involving children</a:t>
            </a:r>
          </a:p>
          <a:p>
            <a:pPr marL="457200" lvl="1" indent="0" eaLnBrk="1" hangingPunct="1">
              <a:buNone/>
              <a:defRPr/>
            </a:pPr>
            <a:endParaRPr lang="en-US" altLang="en-US" sz="2000" dirty="0">
              <a:latin typeface="Arial" panose="020B0604020202020204" pitchFamily="34" charset="0"/>
              <a:cs typeface="Arial" panose="020B0604020202020204" pitchFamily="34" charset="0"/>
            </a:endParaRPr>
          </a:p>
          <a:p>
            <a:pPr>
              <a:lnSpc>
                <a:spcPct val="90000"/>
              </a:lnSpc>
              <a:defRPr/>
            </a:pPr>
            <a:r>
              <a:rPr lang="en-US" altLang="en-US" sz="2000" b="1" dirty="0">
                <a:latin typeface="Arial" panose="020B0604020202020204" pitchFamily="34" charset="0"/>
                <a:cs typeface="Arial" panose="020B0604020202020204" pitchFamily="34" charset="0"/>
              </a:rPr>
              <a:t>Conflict of Interest (no training, just a form to complete):</a:t>
            </a:r>
          </a:p>
          <a:p>
            <a:pPr lvl="2">
              <a:lnSpc>
                <a:spcPct val="90000"/>
              </a:lnSpc>
              <a:defRPr/>
            </a:pPr>
            <a:r>
              <a:rPr lang="en-US" altLang="en-US" sz="2000" dirty="0">
                <a:latin typeface="Arial" panose="020B0604020202020204" pitchFamily="34" charset="0"/>
                <a:cs typeface="Arial" panose="020B0604020202020204" pitchFamily="34" charset="0"/>
              </a:rPr>
              <a:t>Annual Disclosure Form (all workforce)</a:t>
            </a:r>
          </a:p>
          <a:p>
            <a:pPr lvl="2">
              <a:lnSpc>
                <a:spcPct val="90000"/>
              </a:lnSpc>
              <a:defRPr/>
            </a:pPr>
            <a:r>
              <a:rPr lang="en-US" altLang="en-US" sz="2000" dirty="0">
                <a:latin typeface="Arial" panose="020B0604020202020204" pitchFamily="34" charset="0"/>
                <a:cs typeface="Arial" panose="020B0604020202020204" pitchFamily="34" charset="0"/>
              </a:rPr>
              <a:t>Protocol Specific</a:t>
            </a:r>
          </a:p>
          <a:p>
            <a:pPr eaLnBrk="1" hangingPunct="1">
              <a:defRPr/>
            </a:pPr>
            <a:endParaRPr lang="en-US" altLang="en-US" sz="2000" dirty="0"/>
          </a:p>
        </p:txBody>
      </p:sp>
      <p:sp>
        <p:nvSpPr>
          <p:cNvPr id="6" name="Slide Number Placeholder 5"/>
          <p:cNvSpPr>
            <a:spLocks noGrp="1"/>
          </p:cNvSpPr>
          <p:nvPr>
            <p:ph type="sldNum" sz="quarter" idx="11"/>
          </p:nvPr>
        </p:nvSpPr>
        <p:spPr/>
        <p:txBody>
          <a:bodyPr/>
          <a:lstStyle/>
          <a:p>
            <a:pPr>
              <a:defRPr/>
            </a:pPr>
            <a:fld id="{A1CA0F31-58C5-4F96-AC92-314FEBFDDABE}" type="slidenum">
              <a:rPr lang="en-US" smtClean="0"/>
              <a:pPr>
                <a:defRPr/>
              </a:pPr>
              <a:t>14</a:t>
            </a:fld>
            <a:endParaRPr lang="en-US" dirty="0"/>
          </a:p>
        </p:txBody>
      </p:sp>
    </p:spTree>
    <p:extLst>
      <p:ext uri="{BB962C8B-B14F-4D97-AF65-F5344CB8AC3E}">
        <p14:creationId xmlns:p14="http://schemas.microsoft.com/office/powerpoint/2010/main" val="148472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How to apply for IRB approval</a:t>
            </a:r>
          </a:p>
        </p:txBody>
      </p:sp>
      <p:sp>
        <p:nvSpPr>
          <p:cNvPr id="3" name="Content Placeholder 2"/>
          <p:cNvSpPr>
            <a:spLocks noGrp="1"/>
          </p:cNvSpPr>
          <p:nvPr>
            <p:ph idx="1"/>
          </p:nvPr>
        </p:nvSpPr>
        <p:spPr/>
        <p:txBody>
          <a:bodyPr/>
          <a:lstStyle/>
          <a:p>
            <a:r>
              <a:rPr lang="en-US" sz="3000" dirty="0"/>
              <a:t>Rascal</a:t>
            </a:r>
          </a:p>
          <a:p>
            <a:pPr lvl="1"/>
            <a:r>
              <a:rPr lang="en-US" dirty="0"/>
              <a:t>Electronic based submission system </a:t>
            </a:r>
          </a:p>
          <a:p>
            <a:pPr lvl="1"/>
            <a:r>
              <a:rPr lang="en-US" dirty="0"/>
              <a:t>Access to training modules</a:t>
            </a:r>
          </a:p>
          <a:p>
            <a:pPr lvl="1"/>
            <a:r>
              <a:rPr lang="en-US" dirty="0"/>
              <a:t>Access to other compliance-based groups</a:t>
            </a:r>
          </a:p>
          <a:p>
            <a:pPr marL="457200" lvl="1" indent="0">
              <a:buNone/>
            </a:pPr>
            <a:endParaRPr lang="en-US" dirty="0"/>
          </a:p>
          <a:p>
            <a:r>
              <a:rPr lang="en-US" sz="3000" dirty="0"/>
              <a:t>Website: </a:t>
            </a:r>
            <a:r>
              <a:rPr lang="en-US" sz="3000" dirty="0">
                <a:hlinkClick r:id="rId3"/>
              </a:rPr>
              <a:t>https://rascal.columbia.edu</a:t>
            </a:r>
            <a:endParaRPr lang="en-US" sz="3000" dirty="0"/>
          </a:p>
          <a:p>
            <a:r>
              <a:rPr lang="en-US" sz="3000" dirty="0"/>
              <a:t>Rascal Help: </a:t>
            </a:r>
            <a:r>
              <a:rPr lang="en-US" sz="2800" dirty="0"/>
              <a:t>212.851.0213</a:t>
            </a:r>
          </a:p>
          <a:p>
            <a:pPr lvl="1"/>
            <a:endParaRPr lang="en-US" dirty="0"/>
          </a:p>
          <a:p>
            <a:pPr lvl="1"/>
            <a:endParaRPr lang="en-US" dirty="0"/>
          </a:p>
          <a:p>
            <a:endParaRPr lang="en-US" dirty="0"/>
          </a:p>
        </p:txBody>
      </p:sp>
    </p:spTree>
    <p:extLst>
      <p:ext uri="{BB962C8B-B14F-4D97-AF65-F5344CB8AC3E}">
        <p14:creationId xmlns:p14="http://schemas.microsoft.com/office/powerpoint/2010/main" val="110840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Ramp up Morningside</a:t>
            </a:r>
          </a:p>
        </p:txBody>
      </p:sp>
      <p:sp>
        <p:nvSpPr>
          <p:cNvPr id="3" name="Content Placeholder 2"/>
          <p:cNvSpPr>
            <a:spLocks noGrp="1"/>
          </p:cNvSpPr>
          <p:nvPr>
            <p:ph idx="1"/>
          </p:nvPr>
        </p:nvSpPr>
        <p:spPr/>
        <p:txBody>
          <a:bodyPr/>
          <a:lstStyle/>
          <a:p>
            <a:r>
              <a:rPr lang="en-US" sz="2000" dirty="0">
                <a:latin typeface="Calibri" panose="020F0502020204030204" pitchFamily="34" charset="0"/>
              </a:rPr>
              <a:t>Announcement released 8/28/20: Please review the </a:t>
            </a:r>
            <a:r>
              <a:rPr lang="en-US" sz="2000" b="1" u="sng" dirty="0">
                <a:latin typeface="Calibri" panose="020F0502020204030204" pitchFamily="34" charset="0"/>
                <a:hlinkClick r:id="rId2"/>
              </a:rPr>
              <a:t>Guidelines for Resumption of On-Campus Human Subjects Research on the Morningside and </a:t>
            </a:r>
            <a:r>
              <a:rPr lang="en-US" sz="2000" b="1" u="sng" dirty="0" err="1">
                <a:latin typeface="Calibri" panose="020F0502020204030204" pitchFamily="34" charset="0"/>
                <a:hlinkClick r:id="rId2"/>
              </a:rPr>
              <a:t>Manhattanville</a:t>
            </a:r>
            <a:r>
              <a:rPr lang="en-US" sz="2000" b="1" u="sng" dirty="0">
                <a:latin typeface="Calibri" panose="020F0502020204030204" pitchFamily="34" charset="0"/>
                <a:hlinkClick r:id="rId2"/>
              </a:rPr>
              <a:t> Campuses</a:t>
            </a:r>
            <a:r>
              <a:rPr lang="en-US" sz="2000" b="1" u="sng" dirty="0">
                <a:latin typeface="Calibri" panose="020F0502020204030204" pitchFamily="34" charset="0"/>
              </a:rPr>
              <a:t> </a:t>
            </a:r>
            <a:r>
              <a:rPr lang="en-US" sz="2000" u="sng" dirty="0">
                <a:latin typeface="Calibri" panose="020F0502020204030204" pitchFamily="34" charset="0"/>
              </a:rPr>
              <a:t>(https://covid19.columbia.edu/content/guidelines-resumption-campus-human-subjects-research-morningside-and-manhattanville)</a:t>
            </a:r>
            <a:r>
              <a:rPr lang="en-US" sz="2000" dirty="0">
                <a:latin typeface="Calibri" panose="020F0502020204030204" pitchFamily="34" charset="0"/>
              </a:rPr>
              <a:t>.  As of September 1, on-campus human subjects research may resume on the Morningside and </a:t>
            </a:r>
            <a:r>
              <a:rPr lang="en-US" sz="2000" dirty="0" err="1">
                <a:latin typeface="Calibri" panose="020F0502020204030204" pitchFamily="34" charset="0"/>
              </a:rPr>
              <a:t>Manhattanville</a:t>
            </a:r>
            <a:r>
              <a:rPr lang="en-US" sz="2000" dirty="0">
                <a:latin typeface="Calibri" panose="020F0502020204030204" pitchFamily="34" charset="0"/>
              </a:rPr>
              <a:t> campuses, </a:t>
            </a:r>
            <a:r>
              <a:rPr lang="en-US" sz="2000" b="1" dirty="0">
                <a:latin typeface="Calibri" panose="020F0502020204030204" pitchFamily="34" charset="0"/>
              </a:rPr>
              <a:t>pending an appropriate Principal Investigator Ramp-up Plan approved by your Dean or Director. </a:t>
            </a:r>
            <a:r>
              <a:rPr lang="en-US" sz="2000" dirty="0">
                <a:latin typeface="Calibri" panose="020F0502020204030204" pitchFamily="34" charset="0"/>
              </a:rPr>
              <a:t> All human research participants must complete a symptom screening, wear a face covering, comply with physical distancing requirements, and meet any other applicable public health requirements.</a:t>
            </a:r>
            <a:r>
              <a:rPr lang="en-US" sz="2000" dirty="0"/>
              <a:t> </a:t>
            </a:r>
          </a:p>
          <a:p>
            <a:r>
              <a:rPr lang="en-US" sz="2000" b="1" dirty="0">
                <a:latin typeface="Calibri" panose="020F0502020204030204" pitchFamily="34" charset="0"/>
              </a:rPr>
              <a:t>It is expected that most student research will be conducted remotely.</a:t>
            </a:r>
            <a:r>
              <a:rPr lang="en-US" sz="2000" dirty="0">
                <a:latin typeface="Calibri" panose="020F0502020204030204" pitchFamily="34" charset="0"/>
              </a:rPr>
              <a:t> This includes research conducted in the U.S. and internationally. </a:t>
            </a:r>
          </a:p>
        </p:txBody>
      </p:sp>
    </p:spTree>
    <p:extLst>
      <p:ext uri="{BB962C8B-B14F-4D97-AF65-F5344CB8AC3E}">
        <p14:creationId xmlns:p14="http://schemas.microsoft.com/office/powerpoint/2010/main" val="217332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Ramp up (cont.) </a:t>
            </a:r>
          </a:p>
        </p:txBody>
      </p:sp>
      <p:sp>
        <p:nvSpPr>
          <p:cNvPr id="3" name="Content Placeholder 2"/>
          <p:cNvSpPr>
            <a:spLocks noGrp="1"/>
          </p:cNvSpPr>
          <p:nvPr>
            <p:ph idx="1"/>
          </p:nvPr>
        </p:nvSpPr>
        <p:spPr/>
        <p:txBody>
          <a:bodyPr/>
          <a:lstStyle/>
          <a:p>
            <a:endParaRPr lang="en-US" sz="2000" dirty="0"/>
          </a:p>
          <a:p>
            <a:r>
              <a:rPr lang="en-US" sz="2000" b="1" dirty="0">
                <a:latin typeface="Calibri" panose="020F0502020204030204" pitchFamily="34" charset="0"/>
              </a:rPr>
              <a:t>Field research</a:t>
            </a:r>
            <a:r>
              <a:rPr lang="en-US" sz="2000" dirty="0">
                <a:latin typeface="Calibri" panose="020F0502020204030204" pitchFamily="34" charset="0"/>
              </a:rPr>
              <a:t>: Researchers must follow  the same safety guidelines as those required at Columbia. Any additional local requirements (e.g. quarantine) must be followed.  If local ethics committee  approval is required, the local committee’s determinations about in-person activities must be followed.</a:t>
            </a:r>
          </a:p>
          <a:p>
            <a:r>
              <a:rPr lang="en-US" sz="2000" dirty="0">
                <a:latin typeface="Calibri" panose="020F0502020204030204" pitchFamily="34" charset="0"/>
              </a:rPr>
              <a:t>Guidelines for Planning the Resumption of Field Research: </a:t>
            </a:r>
            <a:r>
              <a:rPr lang="en-US" sz="2000" dirty="0">
                <a:solidFill>
                  <a:srgbClr val="00B0F0"/>
                </a:solidFill>
                <a:latin typeface="Calibri" panose="020F0502020204030204" pitchFamily="34" charset="0"/>
              </a:rPr>
              <a:t>https://covid19.columbia.edu/content/guidelines-planning-resumption-field-research</a:t>
            </a:r>
          </a:p>
          <a:p>
            <a:r>
              <a:rPr lang="en-US" sz="2000" dirty="0">
                <a:latin typeface="Calibri" panose="020F0502020204030204" pitchFamily="34" charset="0"/>
              </a:rPr>
              <a:t>Send questions regarding the ramp up policy to askirb@columbia.edu.</a:t>
            </a:r>
            <a:endParaRPr lang="en-US" dirty="0"/>
          </a:p>
        </p:txBody>
      </p:sp>
    </p:spTree>
    <p:extLst>
      <p:ext uri="{BB962C8B-B14F-4D97-AF65-F5344CB8AC3E}">
        <p14:creationId xmlns:p14="http://schemas.microsoft.com/office/powerpoint/2010/main" val="217192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98221287"/>
              </p:ext>
            </p:extLst>
          </p:nvPr>
        </p:nvGraphicFramePr>
        <p:xfrm>
          <a:off x="76200" y="1600200"/>
          <a:ext cx="9067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1661160" y="381000"/>
            <a:ext cx="5867400" cy="707886"/>
          </a:xfrm>
          <a:prstGeom prst="rect">
            <a:avLst/>
          </a:prstGeom>
        </p:spPr>
        <p:txBody>
          <a:bodyPr wrap="square">
            <a:spAutoFit/>
          </a:bodyPr>
          <a:lstStyle/>
          <a:p>
            <a:pPr algn="ctr"/>
            <a:r>
              <a:rPr lang="en-US" sz="4000" dirty="0">
                <a:solidFill>
                  <a:srgbClr val="003399"/>
                </a:solidFill>
                <a:latin typeface="Times" panose="02020603050405020304" pitchFamily="18" charset="0"/>
                <a:cs typeface="Times" panose="02020603050405020304" pitchFamily="18" charset="0"/>
              </a:rPr>
              <a:t>Submission Tips</a:t>
            </a:r>
            <a:endParaRPr lang="en-US" sz="4000" b="0" dirty="0">
              <a:solidFill>
                <a:prstClr val="white"/>
              </a:solidFill>
              <a:latin typeface="Times" panose="02020603050405020304" pitchFamily="18" charset="0"/>
              <a:cs typeface="Times" panose="02020603050405020304" pitchFamily="18" charset="0"/>
            </a:endParaRPr>
          </a:p>
        </p:txBody>
      </p:sp>
      <p:sp>
        <p:nvSpPr>
          <p:cNvPr id="2" name="Rectangle 1"/>
          <p:cNvSpPr/>
          <p:nvPr/>
        </p:nvSpPr>
        <p:spPr>
          <a:xfrm>
            <a:off x="228600" y="1295400"/>
            <a:ext cx="8915400" cy="990600"/>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dirty="0">
              <a:ln w="0"/>
              <a:solidFill>
                <a:srgbClr val="FF0000"/>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endParaRPr>
          </a:p>
          <a:p>
            <a:r>
              <a:rPr lang="en-US" dirty="0">
                <a:ln w="0"/>
                <a:solidFill>
                  <a:srgbClr val="FF0000"/>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PLAN AHEAD!</a:t>
            </a:r>
          </a:p>
          <a:p>
            <a:r>
              <a:rPr lang="en-US" dirty="0">
                <a:ln w="0"/>
                <a:solidFill>
                  <a:prstClr val="black"/>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IRB Contact: </a:t>
            </a:r>
            <a:r>
              <a:rPr lang="en-US" dirty="0">
                <a:ln w="0"/>
                <a:solidFill>
                  <a:srgbClr val="003399"/>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212.305.8883</a:t>
            </a:r>
          </a:p>
          <a:p>
            <a:r>
              <a:rPr lang="en-US" dirty="0">
                <a:ln w="0"/>
                <a:solidFill>
                  <a:prstClr val="black"/>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Email Inquiry:  </a:t>
            </a:r>
            <a:r>
              <a:rPr lang="en-US" dirty="0">
                <a:solidFill>
                  <a:schemeClr val="accent1">
                    <a:lumMod val="50000"/>
                  </a:schemeClr>
                </a:solidFill>
                <a:latin typeface="Arial" panose="020B0604020202020204" pitchFamily="34" charset="0"/>
                <a:cs typeface="Arial" panose="020B0604020202020204" pitchFamily="34" charset="0"/>
                <a:hlinkClick r:id="rId8"/>
              </a:rPr>
              <a:t>askirb@columbia.edu</a:t>
            </a:r>
            <a:endParaRPr lang="en-US" dirty="0">
              <a:solidFill>
                <a:schemeClr val="accent1">
                  <a:lumMod val="50000"/>
                </a:schemeClr>
              </a:solidFill>
              <a:latin typeface="Arial" panose="020B0604020202020204" pitchFamily="34" charset="0"/>
              <a:cs typeface="Arial" panose="020B0604020202020204" pitchFamily="34" charset="0"/>
            </a:endParaRPr>
          </a:p>
          <a:p>
            <a:r>
              <a:rPr lang="en-US" dirty="0">
                <a:ln w="0"/>
                <a:solidFill>
                  <a:prstClr val="black"/>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Website: </a:t>
            </a:r>
            <a:r>
              <a:rPr lang="en-US" sz="1400" dirty="0">
                <a:ln w="0"/>
                <a:solidFill>
                  <a:schemeClr val="accent1">
                    <a:lumMod val="50000"/>
                  </a:schemeClr>
                </a:solidFill>
                <a:latin typeface="Arial" panose="020B0604020202020204" pitchFamily="34" charset="0"/>
                <a:cs typeface="Arial" panose="020B0604020202020204" pitchFamily="34" charset="0"/>
              </a:rPr>
              <a:t>https://research.columbia.edu/content/human-research-protection-office-and-irbs</a:t>
            </a:r>
            <a:endParaRPr lang="en-US" sz="1400" dirty="0">
              <a:solidFill>
                <a:schemeClr val="accent1">
                  <a:lumMod val="50000"/>
                </a:schemeClr>
              </a:solidFill>
              <a:latin typeface="Arial" panose="020B0604020202020204" pitchFamily="34" charset="0"/>
              <a:cs typeface="Arial" panose="020B0604020202020204" pitchFamily="34" charset="0"/>
            </a:endParaRPr>
          </a:p>
          <a:p>
            <a:pPr algn="ctr"/>
            <a:r>
              <a:rPr lang="en-US" sz="2500" dirty="0">
                <a:solidFill>
                  <a:srgbClr val="003399"/>
                </a:solidFill>
                <a:latin typeface="Arial" panose="020B0604020202020204" pitchFamily="34" charset="0"/>
                <a:cs typeface="Arial" panose="020B0604020202020204" pitchFamily="34" charset="0"/>
              </a:rPr>
              <a:t>Morningside HRPO consultation service: Email askirb@columbia.edu</a:t>
            </a:r>
          </a:p>
        </p:txBody>
      </p:sp>
    </p:spTree>
    <p:extLst>
      <p:ext uri="{BB962C8B-B14F-4D97-AF65-F5344CB8AC3E}">
        <p14:creationId xmlns:p14="http://schemas.microsoft.com/office/powerpoint/2010/main" val="326058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82ED47FD-CD8E-4EC8-A7E3-BF3AC4BC5C1A}"/>
                                            </p:graphicEl>
                                          </p:spTgt>
                                        </p:tgtEl>
                                        <p:attrNameLst>
                                          <p:attrName>style.visibility</p:attrName>
                                        </p:attrNameLst>
                                      </p:cBhvr>
                                      <p:to>
                                        <p:strVal val="visible"/>
                                      </p:to>
                                    </p:set>
                                    <p:animEffect transition="in" filter="wipe(left)">
                                      <p:cBhvr>
                                        <p:cTn id="7" dur="1000"/>
                                        <p:tgtEl>
                                          <p:spTgt spid="3">
                                            <p:graphicEl>
                                              <a:dgm id="{82ED47FD-CD8E-4EC8-A7E3-BF3AC4BC5C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3">
                                            <p:graphicEl>
                                              <a:dgm id="{E0648BBC-DC91-4F50-80A4-7E064850F484}"/>
                                            </p:graphicEl>
                                          </p:spTgt>
                                        </p:tgtEl>
                                        <p:attrNameLst>
                                          <p:attrName>style.visibility</p:attrName>
                                        </p:attrNameLst>
                                      </p:cBhvr>
                                      <p:to>
                                        <p:strVal val="visible"/>
                                      </p:to>
                                    </p:set>
                                    <p:animScale>
                                      <p:cBhvr>
                                        <p:cTn id="12" dur="500" decel="50000" fill="hold">
                                          <p:stCondLst>
                                            <p:cond delay="0"/>
                                          </p:stCondLst>
                                        </p:cTn>
                                        <p:tgtEl>
                                          <p:spTgt spid="3">
                                            <p:graphicEl>
                                              <a:dgm id="{E0648BBC-DC91-4F50-80A4-7E064850F484}"/>
                                            </p:graphic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500" decel="50000" fill="hold">
                                          <p:stCondLst>
                                            <p:cond delay="0"/>
                                          </p:stCondLst>
                                        </p:cTn>
                                        <p:tgtEl>
                                          <p:spTgt spid="3">
                                            <p:graphicEl>
                                              <a:dgm id="{E0648BBC-DC91-4F50-80A4-7E064850F484}"/>
                                            </p:graphicEl>
                                          </p:spTgt>
                                        </p:tgtEl>
                                        <p:attrNameLst>
                                          <p:attrName>ppt_x</p:attrName>
                                          <p:attrName>ppt_y</p:attrName>
                                        </p:attrNameLst>
                                      </p:cBhvr>
                                    </p:animMotion>
                                    <p:animEffect transition="in" filter="fade">
                                      <p:cBhvr>
                                        <p:cTn id="14" dur="500"/>
                                        <p:tgtEl>
                                          <p:spTgt spid="3">
                                            <p:graphicEl>
                                              <a:dgm id="{E0648BBC-DC91-4F50-80A4-7E064850F484}"/>
                                            </p:graphicEl>
                                          </p:spTgt>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3">
                                            <p:graphicEl>
                                              <a:dgm id="{A471E0E9-11D0-4B66-AA4A-5B4169E1409D}"/>
                                            </p:graphicEl>
                                          </p:spTgt>
                                        </p:tgtEl>
                                        <p:attrNameLst>
                                          <p:attrName>style.visibility</p:attrName>
                                        </p:attrNameLst>
                                      </p:cBhvr>
                                      <p:to>
                                        <p:strVal val="visible"/>
                                      </p:to>
                                    </p:set>
                                    <p:animEffect transition="in" filter="fade">
                                      <p:cBhvr>
                                        <p:cTn id="18" dur="500"/>
                                        <p:tgtEl>
                                          <p:spTgt spid="3">
                                            <p:graphicEl>
                                              <a:dgm id="{A471E0E9-11D0-4B66-AA4A-5B4169E1409D}"/>
                                            </p:graphicEl>
                                          </p:spTgt>
                                        </p:tgtEl>
                                      </p:cBhvr>
                                    </p:animEffect>
                                    <p:anim calcmode="lin" valueType="num">
                                      <p:cBhvr>
                                        <p:cTn id="19" dur="500" fill="hold"/>
                                        <p:tgtEl>
                                          <p:spTgt spid="3">
                                            <p:graphicEl>
                                              <a:dgm id="{A471E0E9-11D0-4B66-AA4A-5B4169E1409D}"/>
                                            </p:graphicEl>
                                          </p:spTgt>
                                        </p:tgtEl>
                                        <p:attrNameLst>
                                          <p:attrName>ppt_x</p:attrName>
                                        </p:attrNameLst>
                                      </p:cBhvr>
                                      <p:tavLst>
                                        <p:tav tm="0">
                                          <p:val>
                                            <p:strVal val="#ppt_x"/>
                                          </p:val>
                                        </p:tav>
                                        <p:tav tm="100000">
                                          <p:val>
                                            <p:strVal val="#ppt_x"/>
                                          </p:val>
                                        </p:tav>
                                      </p:tavLst>
                                    </p:anim>
                                    <p:anim calcmode="lin" valueType="num">
                                      <p:cBhvr>
                                        <p:cTn id="20" dur="500" fill="hold"/>
                                        <p:tgtEl>
                                          <p:spTgt spid="3">
                                            <p:graphicEl>
                                              <a:dgm id="{A471E0E9-11D0-4B66-AA4A-5B4169E1409D}"/>
                                            </p:graphic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grpId="0" nodeType="clickEffect">
                                  <p:stCondLst>
                                    <p:cond delay="0"/>
                                  </p:stCondLst>
                                  <p:childTnLst>
                                    <p:set>
                                      <p:cBhvr>
                                        <p:cTn id="24" dur="1" fill="hold">
                                          <p:stCondLst>
                                            <p:cond delay="0"/>
                                          </p:stCondLst>
                                        </p:cTn>
                                        <p:tgtEl>
                                          <p:spTgt spid="3">
                                            <p:graphicEl>
                                              <a:dgm id="{5349DBF5-5962-4881-9FFB-5530F437DA17}"/>
                                            </p:graphicEl>
                                          </p:spTgt>
                                        </p:tgtEl>
                                        <p:attrNameLst>
                                          <p:attrName>style.visibility</p:attrName>
                                        </p:attrNameLst>
                                      </p:cBhvr>
                                      <p:to>
                                        <p:strVal val="visible"/>
                                      </p:to>
                                    </p:set>
                                    <p:animScale>
                                      <p:cBhvr>
                                        <p:cTn id="25" dur="500" decel="50000" fill="hold">
                                          <p:stCondLst>
                                            <p:cond delay="0"/>
                                          </p:stCondLst>
                                        </p:cTn>
                                        <p:tgtEl>
                                          <p:spTgt spid="3">
                                            <p:graphicEl>
                                              <a:dgm id="{5349DBF5-5962-4881-9FFB-5530F437DA17}"/>
                                            </p:graphic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3">
                                            <p:graphicEl>
                                              <a:dgm id="{5349DBF5-5962-4881-9FFB-5530F437DA17}"/>
                                            </p:graphicEl>
                                          </p:spTgt>
                                        </p:tgtEl>
                                        <p:attrNameLst>
                                          <p:attrName>ppt_x</p:attrName>
                                          <p:attrName>ppt_y</p:attrName>
                                        </p:attrNameLst>
                                      </p:cBhvr>
                                    </p:animMotion>
                                    <p:animEffect transition="in" filter="fade">
                                      <p:cBhvr>
                                        <p:cTn id="27" dur="500"/>
                                        <p:tgtEl>
                                          <p:spTgt spid="3">
                                            <p:graphicEl>
                                              <a:dgm id="{5349DBF5-5962-4881-9FFB-5530F437DA17}"/>
                                            </p:graphicEl>
                                          </p:spTgt>
                                        </p:tgtEl>
                                      </p:cBhvr>
                                    </p:animEffect>
                                  </p:childTnLst>
                                </p:cTn>
                              </p:par>
                            </p:childTnLst>
                          </p:cTn>
                        </p:par>
                        <p:par>
                          <p:cTn id="28" fill="hold">
                            <p:stCondLst>
                              <p:cond delay="500"/>
                            </p:stCondLst>
                            <p:childTnLst>
                              <p:par>
                                <p:cTn id="29" presetID="47" presetClass="entr" presetSubtype="0" fill="hold" grpId="0" nodeType="afterEffect">
                                  <p:stCondLst>
                                    <p:cond delay="0"/>
                                  </p:stCondLst>
                                  <p:childTnLst>
                                    <p:set>
                                      <p:cBhvr>
                                        <p:cTn id="30" dur="1" fill="hold">
                                          <p:stCondLst>
                                            <p:cond delay="0"/>
                                          </p:stCondLst>
                                        </p:cTn>
                                        <p:tgtEl>
                                          <p:spTgt spid="3">
                                            <p:graphicEl>
                                              <a:dgm id="{F4986922-B691-4462-BBDE-8F15C925C2F0}"/>
                                            </p:graphicEl>
                                          </p:spTgt>
                                        </p:tgtEl>
                                        <p:attrNameLst>
                                          <p:attrName>style.visibility</p:attrName>
                                        </p:attrNameLst>
                                      </p:cBhvr>
                                      <p:to>
                                        <p:strVal val="visible"/>
                                      </p:to>
                                    </p:set>
                                    <p:animEffect transition="in" filter="fade">
                                      <p:cBhvr>
                                        <p:cTn id="31" dur="500"/>
                                        <p:tgtEl>
                                          <p:spTgt spid="3">
                                            <p:graphicEl>
                                              <a:dgm id="{F4986922-B691-4462-BBDE-8F15C925C2F0}"/>
                                            </p:graphicEl>
                                          </p:spTgt>
                                        </p:tgtEl>
                                      </p:cBhvr>
                                    </p:animEffect>
                                    <p:anim calcmode="lin" valueType="num">
                                      <p:cBhvr>
                                        <p:cTn id="32" dur="500" fill="hold"/>
                                        <p:tgtEl>
                                          <p:spTgt spid="3">
                                            <p:graphicEl>
                                              <a:dgm id="{F4986922-B691-4462-BBDE-8F15C925C2F0}"/>
                                            </p:graphicEl>
                                          </p:spTgt>
                                        </p:tgtEl>
                                        <p:attrNameLst>
                                          <p:attrName>ppt_x</p:attrName>
                                        </p:attrNameLst>
                                      </p:cBhvr>
                                      <p:tavLst>
                                        <p:tav tm="0">
                                          <p:val>
                                            <p:strVal val="#ppt_x"/>
                                          </p:val>
                                        </p:tav>
                                        <p:tav tm="100000">
                                          <p:val>
                                            <p:strVal val="#ppt_x"/>
                                          </p:val>
                                        </p:tav>
                                      </p:tavLst>
                                    </p:anim>
                                    <p:anim calcmode="lin" valueType="num">
                                      <p:cBhvr>
                                        <p:cTn id="33" dur="500" fill="hold"/>
                                        <p:tgtEl>
                                          <p:spTgt spid="3">
                                            <p:graphicEl>
                                              <a:dgm id="{F4986922-B691-4462-BBDE-8F15C925C2F0}"/>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2" presetClass="entr" presetSubtype="0" fill="hold" grpId="0" nodeType="clickEffect">
                                  <p:stCondLst>
                                    <p:cond delay="0"/>
                                  </p:stCondLst>
                                  <p:childTnLst>
                                    <p:set>
                                      <p:cBhvr>
                                        <p:cTn id="37" dur="1" fill="hold">
                                          <p:stCondLst>
                                            <p:cond delay="0"/>
                                          </p:stCondLst>
                                        </p:cTn>
                                        <p:tgtEl>
                                          <p:spTgt spid="3">
                                            <p:graphicEl>
                                              <a:dgm id="{CF65F218-5C01-4C1C-8397-BCF6D73F3E3F}"/>
                                            </p:graphicEl>
                                          </p:spTgt>
                                        </p:tgtEl>
                                        <p:attrNameLst>
                                          <p:attrName>style.visibility</p:attrName>
                                        </p:attrNameLst>
                                      </p:cBhvr>
                                      <p:to>
                                        <p:strVal val="visible"/>
                                      </p:to>
                                    </p:set>
                                    <p:animScale>
                                      <p:cBhvr>
                                        <p:cTn id="38" dur="500" decel="50000" fill="hold">
                                          <p:stCondLst>
                                            <p:cond delay="0"/>
                                          </p:stCondLst>
                                        </p:cTn>
                                        <p:tgtEl>
                                          <p:spTgt spid="3">
                                            <p:graphicEl>
                                              <a:dgm id="{CF65F218-5C01-4C1C-8397-BCF6D73F3E3F}"/>
                                            </p:graphic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500" decel="50000" fill="hold">
                                          <p:stCondLst>
                                            <p:cond delay="0"/>
                                          </p:stCondLst>
                                        </p:cTn>
                                        <p:tgtEl>
                                          <p:spTgt spid="3">
                                            <p:graphicEl>
                                              <a:dgm id="{CF65F218-5C01-4C1C-8397-BCF6D73F3E3F}"/>
                                            </p:graphicEl>
                                          </p:spTgt>
                                        </p:tgtEl>
                                        <p:attrNameLst>
                                          <p:attrName>ppt_x</p:attrName>
                                          <p:attrName>ppt_y</p:attrName>
                                        </p:attrNameLst>
                                      </p:cBhvr>
                                    </p:animMotion>
                                    <p:animEffect transition="in" filter="fade">
                                      <p:cBhvr>
                                        <p:cTn id="40" dur="500"/>
                                        <p:tgtEl>
                                          <p:spTgt spid="3">
                                            <p:graphicEl>
                                              <a:dgm id="{CF65F218-5C01-4C1C-8397-BCF6D73F3E3F}"/>
                                            </p:graphicEl>
                                          </p:spTgt>
                                        </p:tgtEl>
                                      </p:cBhvr>
                                    </p:animEffect>
                                  </p:childTnLst>
                                </p:cTn>
                              </p:par>
                            </p:childTnLst>
                          </p:cTn>
                        </p:par>
                        <p:par>
                          <p:cTn id="41" fill="hold">
                            <p:stCondLst>
                              <p:cond delay="500"/>
                            </p:stCondLst>
                            <p:childTnLst>
                              <p:par>
                                <p:cTn id="42" presetID="47" presetClass="entr" presetSubtype="0" fill="hold" grpId="0" nodeType="afterEffect">
                                  <p:stCondLst>
                                    <p:cond delay="0"/>
                                  </p:stCondLst>
                                  <p:childTnLst>
                                    <p:set>
                                      <p:cBhvr>
                                        <p:cTn id="43" dur="1" fill="hold">
                                          <p:stCondLst>
                                            <p:cond delay="0"/>
                                          </p:stCondLst>
                                        </p:cTn>
                                        <p:tgtEl>
                                          <p:spTgt spid="3">
                                            <p:graphicEl>
                                              <a:dgm id="{7DEB51E1-A188-4778-8CDC-C9158454425D}"/>
                                            </p:graphicEl>
                                          </p:spTgt>
                                        </p:tgtEl>
                                        <p:attrNameLst>
                                          <p:attrName>style.visibility</p:attrName>
                                        </p:attrNameLst>
                                      </p:cBhvr>
                                      <p:to>
                                        <p:strVal val="visible"/>
                                      </p:to>
                                    </p:set>
                                    <p:animEffect transition="in" filter="fade">
                                      <p:cBhvr>
                                        <p:cTn id="44" dur="500"/>
                                        <p:tgtEl>
                                          <p:spTgt spid="3">
                                            <p:graphicEl>
                                              <a:dgm id="{7DEB51E1-A188-4778-8CDC-C9158454425D}"/>
                                            </p:graphicEl>
                                          </p:spTgt>
                                        </p:tgtEl>
                                      </p:cBhvr>
                                    </p:animEffect>
                                    <p:anim calcmode="lin" valueType="num">
                                      <p:cBhvr>
                                        <p:cTn id="45" dur="500" fill="hold"/>
                                        <p:tgtEl>
                                          <p:spTgt spid="3">
                                            <p:graphicEl>
                                              <a:dgm id="{7DEB51E1-A188-4778-8CDC-C9158454425D}"/>
                                            </p:graphicEl>
                                          </p:spTgt>
                                        </p:tgtEl>
                                        <p:attrNameLst>
                                          <p:attrName>ppt_x</p:attrName>
                                        </p:attrNameLst>
                                      </p:cBhvr>
                                      <p:tavLst>
                                        <p:tav tm="0">
                                          <p:val>
                                            <p:strVal val="#ppt_x"/>
                                          </p:val>
                                        </p:tav>
                                        <p:tav tm="100000">
                                          <p:val>
                                            <p:strVal val="#ppt_x"/>
                                          </p:val>
                                        </p:tav>
                                      </p:tavLst>
                                    </p:anim>
                                    <p:anim calcmode="lin" valueType="num">
                                      <p:cBhvr>
                                        <p:cTn id="46" dur="500" fill="hold"/>
                                        <p:tgtEl>
                                          <p:spTgt spid="3">
                                            <p:graphicEl>
                                              <a:dgm id="{7DEB51E1-A188-4778-8CDC-C9158454425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latin typeface="Arial" panose="020B0604020202020204" pitchFamily="34" charset="0"/>
                <a:cs typeface="Arial" panose="020B0604020202020204" pitchFamily="34" charset="0"/>
              </a:rPr>
              <a:t>Contact Information</a:t>
            </a:r>
          </a:p>
        </p:txBody>
      </p:sp>
      <p:sp>
        <p:nvSpPr>
          <p:cNvPr id="3" name="Content Placeholder 2"/>
          <p:cNvSpPr>
            <a:spLocks noGrp="1"/>
          </p:cNvSpPr>
          <p:nvPr>
            <p:ph idx="1"/>
          </p:nvPr>
        </p:nvSpPr>
        <p:spPr/>
        <p:txBody>
          <a:bodyPr/>
          <a:lstStyle/>
          <a:p>
            <a:pPr marL="0" indent="0">
              <a:buNone/>
            </a:pPr>
            <a:r>
              <a:rPr lang="en-US" sz="2800" dirty="0">
                <a:solidFill>
                  <a:schemeClr val="accent1">
                    <a:lumMod val="50000"/>
                  </a:schemeClr>
                </a:solidFill>
                <a:latin typeface="Arial" panose="020B0604020202020204" pitchFamily="34" charset="0"/>
                <a:cs typeface="Arial" panose="020B0604020202020204" pitchFamily="34" charset="0"/>
              </a:rPr>
              <a:t>Annie Barry, Assistant Manager</a:t>
            </a:r>
          </a:p>
          <a:p>
            <a:pPr marL="0" indent="0">
              <a:buNone/>
            </a:pPr>
            <a:r>
              <a:rPr lang="en-US" sz="2800" dirty="0">
                <a:solidFill>
                  <a:schemeClr val="accent1">
                    <a:lumMod val="50000"/>
                  </a:schemeClr>
                </a:solidFill>
                <a:latin typeface="Arial" panose="020B0604020202020204" pitchFamily="34" charset="0"/>
                <a:cs typeface="Arial" panose="020B0604020202020204" pitchFamily="34" charset="0"/>
              </a:rPr>
              <a:t>212-342-0034; </a:t>
            </a:r>
            <a:r>
              <a:rPr lang="en-US" sz="2800" dirty="0">
                <a:solidFill>
                  <a:schemeClr val="accent1">
                    <a:lumMod val="50000"/>
                  </a:schemeClr>
                </a:solidFill>
                <a:latin typeface="Arial" panose="020B0604020202020204" pitchFamily="34" charset="0"/>
                <a:cs typeface="Arial" panose="020B0604020202020204" pitchFamily="34" charset="0"/>
                <a:hlinkClick r:id="rId2"/>
              </a:rPr>
              <a:t>ab14@columbia.edu</a:t>
            </a:r>
            <a:endParaRPr lang="en-US" sz="28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sz="28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800" dirty="0">
                <a:solidFill>
                  <a:schemeClr val="accent1">
                    <a:lumMod val="50000"/>
                  </a:schemeClr>
                </a:solidFill>
                <a:latin typeface="Arial" panose="020B0604020202020204" pitchFamily="34" charset="0"/>
                <a:cs typeface="Arial" panose="020B0604020202020204" pitchFamily="34" charset="0"/>
              </a:rPr>
              <a:t>Gloria Diaz, IRB Specialist </a:t>
            </a:r>
          </a:p>
          <a:p>
            <a:pPr marL="0" indent="0">
              <a:buNone/>
            </a:pPr>
            <a:r>
              <a:rPr lang="en-US" sz="2800" dirty="0">
                <a:solidFill>
                  <a:schemeClr val="accent1">
                    <a:lumMod val="50000"/>
                  </a:schemeClr>
                </a:solidFill>
                <a:latin typeface="Arial" panose="020B0604020202020204" pitchFamily="34" charset="0"/>
                <a:cs typeface="Arial" panose="020B0604020202020204" pitchFamily="34" charset="0"/>
              </a:rPr>
              <a:t>212-342-0052; gcd2107@columbia.edu</a:t>
            </a:r>
          </a:p>
          <a:p>
            <a:pPr marL="0" indent="0">
              <a:buNone/>
            </a:pPr>
            <a:endParaRPr lang="en-US" sz="28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800" dirty="0">
                <a:solidFill>
                  <a:schemeClr val="accent1">
                    <a:lumMod val="50000"/>
                  </a:schemeClr>
                </a:solidFill>
                <a:latin typeface="Arial" panose="020B0604020202020204" pitchFamily="34" charset="0"/>
                <a:cs typeface="Arial" panose="020B0604020202020204" pitchFamily="34" charset="0"/>
              </a:rPr>
              <a:t>HRPO, Morningside </a:t>
            </a:r>
          </a:p>
          <a:p>
            <a:pPr marL="0" indent="0">
              <a:buNone/>
            </a:pPr>
            <a:r>
              <a:rPr lang="en-US" sz="2800" dirty="0">
                <a:solidFill>
                  <a:schemeClr val="accent1">
                    <a:lumMod val="50000"/>
                  </a:schemeClr>
                </a:solidFill>
                <a:latin typeface="Arial" panose="020B0604020202020204" pitchFamily="34" charset="0"/>
                <a:cs typeface="Arial" panose="020B0604020202020204" pitchFamily="34" charset="0"/>
              </a:rPr>
              <a:t>212-305-5883; askirb@columbia.edu</a:t>
            </a:r>
          </a:p>
        </p:txBody>
      </p:sp>
    </p:spTree>
    <p:extLst>
      <p:ext uri="{BB962C8B-B14F-4D97-AF65-F5344CB8AC3E}">
        <p14:creationId xmlns:p14="http://schemas.microsoft.com/office/powerpoint/2010/main" val="13113899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What is the HRPO?</a:t>
            </a:r>
          </a:p>
        </p:txBody>
      </p:sp>
      <p:sp>
        <p:nvSpPr>
          <p:cNvPr id="3" name="Content Placeholder 2"/>
          <p:cNvSpPr>
            <a:spLocks noGrp="1"/>
          </p:cNvSpPr>
          <p:nvPr>
            <p:ph idx="1"/>
          </p:nvPr>
        </p:nvSpPr>
        <p:spPr/>
        <p:txBody>
          <a:bodyPr/>
          <a:lstStyle/>
          <a:p>
            <a:r>
              <a:rPr lang="en-US" dirty="0">
                <a:latin typeface="Calibri" panose="020F0502020204030204" pitchFamily="34" charset="0"/>
              </a:rPr>
              <a:t>HRPO=Human Research Protection Office</a:t>
            </a:r>
          </a:p>
          <a:p>
            <a:r>
              <a:rPr lang="en-US" dirty="0">
                <a:latin typeface="Calibri" panose="020F0502020204030204" pitchFamily="34" charset="0"/>
              </a:rPr>
              <a:t>HRPO staff:</a:t>
            </a:r>
          </a:p>
          <a:p>
            <a:pPr>
              <a:buFont typeface="Wingdings" panose="05000000000000000000" pitchFamily="2" charset="2"/>
              <a:buChar char="ü"/>
            </a:pPr>
            <a:r>
              <a:rPr lang="en-US" dirty="0">
                <a:latin typeface="Calibri" panose="020F0502020204030204" pitchFamily="34" charset="0"/>
              </a:rPr>
              <a:t>Provide guidance to investigators</a:t>
            </a:r>
          </a:p>
          <a:p>
            <a:pPr>
              <a:buFont typeface="Wingdings" panose="05000000000000000000" pitchFamily="2" charset="2"/>
              <a:buChar char="ü"/>
            </a:pPr>
            <a:r>
              <a:rPr lang="en-US" dirty="0">
                <a:latin typeface="Calibri" panose="020F0502020204030204" pitchFamily="34" charset="0"/>
              </a:rPr>
              <a:t>Conduct pre-reviews of protocols submitted for IRB review</a:t>
            </a:r>
          </a:p>
          <a:p>
            <a:pPr>
              <a:buFont typeface="Wingdings" panose="05000000000000000000" pitchFamily="2" charset="2"/>
              <a:buChar char="ü"/>
            </a:pPr>
            <a:r>
              <a:rPr lang="en-US" dirty="0">
                <a:latin typeface="Calibri" panose="020F0502020204030204" pitchFamily="34" charset="0"/>
              </a:rPr>
              <a:t>Provide administrative support for the IRB</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140266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IRB = Institutional Review Board</a:t>
            </a:r>
          </a:p>
        </p:txBody>
      </p:sp>
      <p:sp>
        <p:nvSpPr>
          <p:cNvPr id="4" name="Rectangle 3"/>
          <p:cNvSpPr/>
          <p:nvPr/>
        </p:nvSpPr>
        <p:spPr>
          <a:xfrm>
            <a:off x="298938" y="1806071"/>
            <a:ext cx="8534400" cy="1754326"/>
          </a:xfrm>
          <a:prstGeom prst="rect">
            <a:avLst/>
          </a:prstGeom>
        </p:spPr>
        <p:txBody>
          <a:bodyPr wrap="square">
            <a:spAutoFit/>
          </a:bodyPr>
          <a:lstStyle/>
          <a:p>
            <a:pPr>
              <a:lnSpc>
                <a:spcPct val="90000"/>
              </a:lnSpc>
            </a:pPr>
            <a:r>
              <a:rPr lang="en-US" sz="2400" b="0" dirty="0">
                <a:latin typeface="Calibri" panose="020F0502020204030204" pitchFamily="34" charset="0"/>
                <a:cs typeface="Arial" panose="020B0604020202020204" pitchFamily="34" charset="0"/>
              </a:rPr>
              <a:t>An </a:t>
            </a:r>
            <a:r>
              <a:rPr lang="en-US" sz="2400" dirty="0">
                <a:latin typeface="Calibri" panose="020F0502020204030204" pitchFamily="34" charset="0"/>
                <a:cs typeface="Arial" panose="020B0604020202020204" pitchFamily="34" charset="0"/>
              </a:rPr>
              <a:t>Institutional Review Board (IRB) </a:t>
            </a:r>
            <a:r>
              <a:rPr lang="en-US" sz="2400" b="0" dirty="0">
                <a:latin typeface="Calibri" panose="020F0502020204030204" pitchFamily="34" charset="0"/>
                <a:cs typeface="Arial" panose="020B0604020202020204" pitchFamily="34" charset="0"/>
              </a:rPr>
              <a:t>is </a:t>
            </a:r>
            <a:r>
              <a:rPr lang="en-US" sz="2400" dirty="0">
                <a:latin typeface="Calibri" panose="020F0502020204030204" pitchFamily="34" charset="0"/>
                <a:cs typeface="Arial" panose="020B0604020202020204" pitchFamily="34" charset="0"/>
              </a:rPr>
              <a:t>a </a:t>
            </a:r>
            <a:r>
              <a:rPr lang="en-US" sz="2400" b="0" dirty="0">
                <a:latin typeface="Calibri" panose="020F0502020204030204" pitchFamily="34" charset="0"/>
                <a:cs typeface="Arial" panose="020B0604020202020204" pitchFamily="34" charset="0"/>
              </a:rPr>
              <a:t>body established to protect the rights and welfare of human research subjects recruited to participate in research activities</a:t>
            </a:r>
          </a:p>
          <a:p>
            <a:pPr>
              <a:lnSpc>
                <a:spcPct val="90000"/>
              </a:lnSpc>
            </a:pPr>
            <a:endParaRPr lang="en-US" sz="2400" dirty="0">
              <a:latin typeface="Calibri" panose="020F0502020204030204" pitchFamily="34" charset="0"/>
              <a:cs typeface="Arial" panose="020B0604020202020204" pitchFamily="34" charset="0"/>
            </a:endParaRPr>
          </a:p>
          <a:p>
            <a:pPr>
              <a:lnSpc>
                <a:spcPct val="90000"/>
              </a:lnSpc>
            </a:pPr>
            <a:endParaRPr lang="en-US" sz="2400" b="0" dirty="0">
              <a:latin typeface="Calibri" panose="020F05020202040302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3529871848"/>
              </p:ext>
            </p:extLst>
          </p:nvPr>
        </p:nvGraphicFramePr>
        <p:xfrm>
          <a:off x="447292" y="3124200"/>
          <a:ext cx="83820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57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3000"/>
                                  </p:stCondLst>
                                  <p:childTnLst>
                                    <p:set>
                                      <p:cBhvr>
                                        <p:cTn id="6" dur="1" fill="hold">
                                          <p:stCondLst>
                                            <p:cond delay="0"/>
                                          </p:stCondLst>
                                        </p:cTn>
                                        <p:tgtEl>
                                          <p:spTgt spid="5">
                                            <p:graphicEl>
                                              <a:dgm id="{7E429971-BC57-430F-BB25-C0574E5E39E3}"/>
                                            </p:graphicEl>
                                          </p:spTgt>
                                        </p:tgtEl>
                                        <p:attrNameLst>
                                          <p:attrName>style.visibility</p:attrName>
                                        </p:attrNameLst>
                                      </p:cBhvr>
                                      <p:to>
                                        <p:strVal val="visible"/>
                                      </p:to>
                                    </p:set>
                                    <p:animEffect transition="in" filter="randombar(horizontal)">
                                      <p:cBhvr>
                                        <p:cTn id="7" dur="500"/>
                                        <p:tgtEl>
                                          <p:spTgt spid="5">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3000"/>
                                  </p:stCondLst>
                                  <p:childTnLst>
                                    <p:set>
                                      <p:cBhvr>
                                        <p:cTn id="11" dur="1" fill="hold">
                                          <p:stCondLst>
                                            <p:cond delay="0"/>
                                          </p:stCondLst>
                                        </p:cTn>
                                        <p:tgtEl>
                                          <p:spTgt spid="5">
                                            <p:graphicEl>
                                              <a:dgm id="{D54B1729-BC98-42C1-9C6C-D65DCBA4358F}"/>
                                            </p:graphicEl>
                                          </p:spTgt>
                                        </p:tgtEl>
                                        <p:attrNameLst>
                                          <p:attrName>style.visibility</p:attrName>
                                        </p:attrNameLst>
                                      </p:cBhvr>
                                      <p:to>
                                        <p:strVal val="visible"/>
                                      </p:to>
                                    </p:set>
                                    <p:animEffect transition="in" filter="randombar(horizontal)">
                                      <p:cBhvr>
                                        <p:cTn id="12" dur="500"/>
                                        <p:tgtEl>
                                          <p:spTgt spid="5">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3000"/>
                                  </p:stCondLst>
                                  <p:childTnLst>
                                    <p:set>
                                      <p:cBhvr>
                                        <p:cTn id="16" dur="1" fill="hold">
                                          <p:stCondLst>
                                            <p:cond delay="0"/>
                                          </p:stCondLst>
                                        </p:cTn>
                                        <p:tgtEl>
                                          <p:spTgt spid="5">
                                            <p:graphicEl>
                                              <a:dgm id="{C04276DC-EE64-470A-B8BC-09067B8045FA}"/>
                                            </p:graphicEl>
                                          </p:spTgt>
                                        </p:tgtEl>
                                        <p:attrNameLst>
                                          <p:attrName>style.visibility</p:attrName>
                                        </p:attrNameLst>
                                      </p:cBhvr>
                                      <p:to>
                                        <p:strVal val="visible"/>
                                      </p:to>
                                    </p:set>
                                    <p:animEffect transition="in" filter="randombar(horizontal)">
                                      <p:cBhvr>
                                        <p:cTn id="17" dur="500"/>
                                        <p:tgtEl>
                                          <p:spTgt spid="5">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3500"/>
                                  </p:stCondLst>
                                  <p:childTnLst>
                                    <p:set>
                                      <p:cBhvr>
                                        <p:cTn id="21" dur="1" fill="hold">
                                          <p:stCondLst>
                                            <p:cond delay="0"/>
                                          </p:stCondLst>
                                        </p:cTn>
                                        <p:tgtEl>
                                          <p:spTgt spid="5">
                                            <p:graphicEl>
                                              <a:dgm id="{B37A5355-225B-4C6F-AED7-6C620F99EECC}"/>
                                            </p:graphicEl>
                                          </p:spTgt>
                                        </p:tgtEl>
                                        <p:attrNameLst>
                                          <p:attrName>style.visibility</p:attrName>
                                        </p:attrNameLst>
                                      </p:cBhvr>
                                      <p:to>
                                        <p:strVal val="visible"/>
                                      </p:to>
                                    </p:set>
                                    <p:animEffect transition="in" filter="randombar(horizontal)">
                                      <p:cBhvr>
                                        <p:cTn id="22" dur="2000"/>
                                        <p:tgtEl>
                                          <p:spTgt spid="5">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3000"/>
                                  </p:stCondLst>
                                  <p:childTnLst>
                                    <p:set>
                                      <p:cBhvr>
                                        <p:cTn id="26" dur="1" fill="hold">
                                          <p:stCondLst>
                                            <p:cond delay="0"/>
                                          </p:stCondLst>
                                        </p:cTn>
                                        <p:tgtEl>
                                          <p:spTgt spid="5">
                                            <p:graphicEl>
                                              <a:dgm id="{F5034101-5B7D-4FE7-B47A-5A48CF39606B}"/>
                                            </p:graphicEl>
                                          </p:spTgt>
                                        </p:tgtEl>
                                        <p:attrNameLst>
                                          <p:attrName>style.visibility</p:attrName>
                                        </p:attrNameLst>
                                      </p:cBhvr>
                                      <p:to>
                                        <p:strVal val="visible"/>
                                      </p:to>
                                    </p:set>
                                    <p:animEffect transition="in" filter="randombar(horizontal)">
                                      <p:cBhvr>
                                        <p:cTn id="27" dur="1000"/>
                                        <p:tgtEl>
                                          <p:spTgt spid="5">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3000"/>
                                  </p:stCondLst>
                                  <p:childTnLst>
                                    <p:set>
                                      <p:cBhvr>
                                        <p:cTn id="31" dur="1" fill="hold">
                                          <p:stCondLst>
                                            <p:cond delay="0"/>
                                          </p:stCondLst>
                                        </p:cTn>
                                        <p:tgtEl>
                                          <p:spTgt spid="5">
                                            <p:graphicEl>
                                              <a:dgm id="{C7C3E6FD-D83F-4BDA-907E-B5EE041DA931}"/>
                                            </p:graphicEl>
                                          </p:spTgt>
                                        </p:tgtEl>
                                        <p:attrNameLst>
                                          <p:attrName>style.visibility</p:attrName>
                                        </p:attrNameLst>
                                      </p:cBhvr>
                                      <p:to>
                                        <p:strVal val="visible"/>
                                      </p:to>
                                    </p:set>
                                    <p:animEffect transition="in" filter="randombar(horizontal)">
                                      <p:cBhvr>
                                        <p:cTn id="32" dur="2000"/>
                                        <p:tgtEl>
                                          <p:spTgt spid="5">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1" name="Rectangle 3"/>
          <p:cNvSpPr>
            <a:spLocks noGrp="1" noChangeArrowheads="1"/>
          </p:cNvSpPr>
          <p:nvPr>
            <p:ph idx="1"/>
          </p:nvPr>
        </p:nvSpPr>
        <p:spPr>
          <a:xfrm>
            <a:off x="228600" y="1981200"/>
            <a:ext cx="8610600" cy="4495800"/>
          </a:xfrm>
        </p:spPr>
        <p:txBody>
          <a:bodyPr lIns="90488" tIns="44450" rIns="90488" bIns="44450">
            <a:normAutofit/>
          </a:bodyPr>
          <a:lstStyle/>
          <a:p>
            <a:pPr marL="0" indent="0">
              <a:lnSpc>
                <a:spcPct val="90000"/>
              </a:lnSpc>
              <a:buNone/>
            </a:pPr>
            <a:r>
              <a:rPr lang="en-US" sz="2000" dirty="0">
                <a:latin typeface="Calibri" panose="020F0502020204030204" pitchFamily="34" charset="0"/>
                <a:cs typeface="Arial" panose="020B0604020202020204" pitchFamily="34" charset="0"/>
              </a:rPr>
              <a:t>Federal regulations define “research” as “…a</a:t>
            </a:r>
            <a:r>
              <a:rPr lang="en-US" sz="2000" b="1" dirty="0">
                <a:solidFill>
                  <a:srgbClr val="9999FF"/>
                </a:solidFill>
                <a:latin typeface="Calibri" panose="020F0502020204030204" pitchFamily="34" charset="0"/>
                <a:cs typeface="Arial" panose="020B0604020202020204" pitchFamily="34" charset="0"/>
              </a:rPr>
              <a:t> </a:t>
            </a:r>
            <a:r>
              <a:rPr lang="en-US" sz="2000" b="1" dirty="0">
                <a:solidFill>
                  <a:schemeClr val="accent6">
                    <a:lumMod val="75000"/>
                  </a:schemeClr>
                </a:solidFill>
                <a:latin typeface="Calibri" panose="020F0502020204030204" pitchFamily="34" charset="0"/>
                <a:cs typeface="Arial" panose="020B0604020202020204" pitchFamily="34" charset="0"/>
              </a:rPr>
              <a:t>systematic </a:t>
            </a:r>
            <a:r>
              <a:rPr lang="en-US" sz="2000" dirty="0">
                <a:latin typeface="Calibri" panose="020F0502020204030204" pitchFamily="34" charset="0"/>
                <a:cs typeface="Arial" panose="020B0604020202020204" pitchFamily="34" charset="0"/>
              </a:rPr>
              <a:t>investigation, including research development, testing and evaluation, designed to develop or contribute to </a:t>
            </a:r>
            <a:r>
              <a:rPr lang="en-US" sz="2000" b="1" dirty="0">
                <a:solidFill>
                  <a:schemeClr val="accent6">
                    <a:lumMod val="75000"/>
                  </a:schemeClr>
                </a:solidFill>
                <a:latin typeface="Calibri" panose="020F0502020204030204" pitchFamily="34" charset="0"/>
                <a:cs typeface="Arial" panose="020B0604020202020204" pitchFamily="34" charset="0"/>
              </a:rPr>
              <a:t>generalizable</a:t>
            </a:r>
            <a:r>
              <a:rPr lang="en-US" sz="2000" dirty="0">
                <a:solidFill>
                  <a:schemeClr val="accent6">
                    <a:lumMod val="75000"/>
                  </a:schemeClr>
                </a:solidFill>
                <a:latin typeface="Calibri" panose="020F0502020204030204" pitchFamily="34" charset="0"/>
                <a:cs typeface="Arial" panose="020B0604020202020204" pitchFamily="34" charset="0"/>
              </a:rPr>
              <a:t> </a:t>
            </a:r>
            <a:r>
              <a:rPr lang="en-US" sz="2000" b="1" dirty="0">
                <a:solidFill>
                  <a:schemeClr val="accent6">
                    <a:lumMod val="75000"/>
                  </a:schemeClr>
                </a:solidFill>
                <a:latin typeface="Calibri" panose="020F0502020204030204" pitchFamily="34" charset="0"/>
                <a:cs typeface="Arial" panose="020B0604020202020204" pitchFamily="34" charset="0"/>
              </a:rPr>
              <a:t>knowledge</a:t>
            </a:r>
            <a:r>
              <a:rPr lang="en-US" sz="2000" dirty="0">
                <a:latin typeface="Calibri" panose="020F0502020204030204" pitchFamily="34" charset="0"/>
                <a:cs typeface="Arial" panose="020B0604020202020204" pitchFamily="34" charset="0"/>
              </a:rPr>
              <a:t>.”</a:t>
            </a:r>
          </a:p>
          <a:p>
            <a:pPr marL="457200" lvl="1" indent="0">
              <a:lnSpc>
                <a:spcPct val="90000"/>
              </a:lnSpc>
              <a:buNone/>
            </a:pPr>
            <a:endParaRPr lang="en-US" sz="2000" dirty="0">
              <a:solidFill>
                <a:srgbClr val="9999FF"/>
              </a:solidFill>
              <a:latin typeface="Calibri" panose="020F0502020204030204" pitchFamily="34" charset="0"/>
              <a:cs typeface="Arial" panose="020B0604020202020204" pitchFamily="34" charset="0"/>
            </a:endParaRPr>
          </a:p>
          <a:p>
            <a:pPr lvl="1">
              <a:lnSpc>
                <a:spcPct val="90000"/>
              </a:lnSpc>
              <a:buFont typeface="Wingdings" pitchFamily="2" charset="2"/>
              <a:buChar char="Ø"/>
            </a:pPr>
            <a:r>
              <a:rPr lang="en-US" sz="2000" dirty="0">
                <a:latin typeface="Calibri" panose="020F0502020204030204" pitchFamily="34" charset="0"/>
                <a:cs typeface="Arial" panose="020B0604020202020204" pitchFamily="34" charset="0"/>
              </a:rPr>
              <a:t> </a:t>
            </a:r>
            <a:r>
              <a:rPr lang="en-US" sz="2000" dirty="0">
                <a:solidFill>
                  <a:schemeClr val="accent6">
                    <a:lumMod val="75000"/>
                  </a:schemeClr>
                </a:solidFill>
                <a:latin typeface="Calibri" panose="020F0502020204030204" pitchFamily="34" charset="0"/>
                <a:cs typeface="Arial" panose="020B0604020202020204" pitchFamily="34" charset="0"/>
              </a:rPr>
              <a:t>“</a:t>
            </a:r>
            <a:r>
              <a:rPr lang="en-US" sz="2000" b="1" dirty="0">
                <a:solidFill>
                  <a:schemeClr val="accent6">
                    <a:lumMod val="75000"/>
                  </a:schemeClr>
                </a:solidFill>
                <a:latin typeface="Calibri" panose="020F0502020204030204" pitchFamily="34" charset="0"/>
                <a:cs typeface="Arial" panose="020B0604020202020204" pitchFamily="34" charset="0"/>
              </a:rPr>
              <a:t>Systematic</a:t>
            </a:r>
            <a:r>
              <a:rPr lang="en-US" sz="2000" dirty="0">
                <a:solidFill>
                  <a:schemeClr val="accent6">
                    <a:lumMod val="75000"/>
                  </a:schemeClr>
                </a:solidFill>
                <a:latin typeface="Calibri" panose="020F0502020204030204" pitchFamily="34" charset="0"/>
                <a:cs typeface="Arial" panose="020B0604020202020204" pitchFamily="34" charset="0"/>
              </a:rPr>
              <a:t>” </a:t>
            </a:r>
            <a:r>
              <a:rPr lang="en-US" sz="2000" dirty="0">
                <a:latin typeface="Calibri" panose="020F0502020204030204" pitchFamily="34" charset="0"/>
                <a:cs typeface="Arial" panose="020B0604020202020204" pitchFamily="34" charset="0"/>
              </a:rPr>
              <a:t>means protocol-driven, i.e., accepted research methods are employed to gather data that will be analyzed to explore a research question. </a:t>
            </a:r>
          </a:p>
          <a:p>
            <a:pPr lvl="1">
              <a:lnSpc>
                <a:spcPct val="90000"/>
              </a:lnSpc>
              <a:buFont typeface="Wingdings" pitchFamily="2" charset="2"/>
              <a:buChar char="Ø"/>
            </a:pPr>
            <a:endParaRPr lang="en-US" sz="2000" dirty="0">
              <a:latin typeface="Calibri" panose="020F0502020204030204" pitchFamily="34" charset="0"/>
              <a:cs typeface="Arial" panose="020B0604020202020204" pitchFamily="34" charset="0"/>
            </a:endParaRPr>
          </a:p>
          <a:p>
            <a:pPr lvl="1">
              <a:lnSpc>
                <a:spcPct val="90000"/>
              </a:lnSpc>
              <a:buFont typeface="Wingdings" pitchFamily="2" charset="2"/>
              <a:buChar char="Ø"/>
            </a:pPr>
            <a:r>
              <a:rPr lang="en-US" sz="2000" dirty="0">
                <a:latin typeface="Calibri" panose="020F0502020204030204" pitchFamily="34" charset="0"/>
                <a:cs typeface="Arial" panose="020B0604020202020204" pitchFamily="34" charset="0"/>
              </a:rPr>
              <a:t> </a:t>
            </a:r>
            <a:r>
              <a:rPr lang="en-US" sz="2000" dirty="0">
                <a:solidFill>
                  <a:schemeClr val="accent6">
                    <a:lumMod val="75000"/>
                  </a:schemeClr>
                </a:solidFill>
                <a:latin typeface="Calibri" panose="020F0502020204030204" pitchFamily="34" charset="0"/>
                <a:cs typeface="Arial" panose="020B0604020202020204" pitchFamily="34" charset="0"/>
              </a:rPr>
              <a:t>“</a:t>
            </a:r>
            <a:r>
              <a:rPr lang="en-US" sz="2000" b="1" dirty="0">
                <a:solidFill>
                  <a:schemeClr val="accent6">
                    <a:lumMod val="75000"/>
                  </a:schemeClr>
                </a:solidFill>
                <a:latin typeface="Calibri" panose="020F0502020204030204" pitchFamily="34" charset="0"/>
                <a:cs typeface="Arial" panose="020B0604020202020204" pitchFamily="34" charset="0"/>
              </a:rPr>
              <a:t>Generalizable knowledge</a:t>
            </a:r>
            <a:r>
              <a:rPr lang="en-US" sz="2000" dirty="0">
                <a:solidFill>
                  <a:schemeClr val="accent6">
                    <a:lumMod val="75000"/>
                  </a:schemeClr>
                </a:solidFill>
                <a:latin typeface="Calibri" panose="020F0502020204030204" pitchFamily="34" charset="0"/>
                <a:cs typeface="Arial" panose="020B0604020202020204" pitchFamily="34" charset="0"/>
              </a:rPr>
              <a:t>” </a:t>
            </a:r>
            <a:r>
              <a:rPr lang="en-US" sz="2000" dirty="0">
                <a:latin typeface="Calibri" panose="020F0502020204030204" pitchFamily="34" charset="0"/>
                <a:cs typeface="Arial" panose="020B0604020202020204" pitchFamily="34" charset="0"/>
              </a:rPr>
              <a:t>is </a:t>
            </a:r>
          </a:p>
          <a:p>
            <a:pPr lvl="1">
              <a:lnSpc>
                <a:spcPct val="90000"/>
              </a:lnSpc>
              <a:buFont typeface="Courier New" panose="02070309020205020404" pitchFamily="49" charset="0"/>
              <a:buChar char="o"/>
            </a:pPr>
            <a:r>
              <a:rPr lang="en-US" sz="2000" dirty="0">
                <a:latin typeface="Calibri" panose="020F0502020204030204" pitchFamily="34" charset="0"/>
                <a:cs typeface="Arial" panose="020B0604020202020204" pitchFamily="34" charset="0"/>
              </a:rPr>
              <a:t>Knowledge from which conclusions will be drawn that can be applied to populations outside of the specific study population </a:t>
            </a:r>
          </a:p>
          <a:p>
            <a:pPr lvl="1">
              <a:lnSpc>
                <a:spcPct val="90000"/>
              </a:lnSpc>
              <a:buFont typeface="Courier New" panose="02070309020205020404" pitchFamily="49" charset="0"/>
              <a:buChar char="o"/>
            </a:pPr>
            <a:r>
              <a:rPr lang="en-US" sz="2000" dirty="0">
                <a:latin typeface="Calibri" panose="020F0502020204030204" pitchFamily="34" charset="0"/>
                <a:cs typeface="Arial" panose="020B0604020202020204" pitchFamily="34" charset="0"/>
              </a:rPr>
              <a:t>Knowledge that will enhance scientific or academic understanding</a:t>
            </a:r>
            <a:r>
              <a:rPr lang="en-US" sz="2000" dirty="0">
                <a:latin typeface="Calibri" panose="020F0502020204030204" pitchFamily="34" charset="0"/>
              </a:rPr>
              <a:t>.</a:t>
            </a:r>
            <a:endParaRPr lang="en-US" sz="2000" dirty="0">
              <a:latin typeface="Calibri" panose="020F0502020204030204" pitchFamily="34" charset="0"/>
              <a:cs typeface="Arial" panose="020B0604020202020204" pitchFamily="34" charset="0"/>
            </a:endParaRPr>
          </a:p>
        </p:txBody>
      </p:sp>
      <p:sp>
        <p:nvSpPr>
          <p:cNvPr id="816130" name="Rectangle 2"/>
          <p:cNvSpPr>
            <a:spLocks noGrp="1" noChangeArrowheads="1"/>
          </p:cNvSpPr>
          <p:nvPr>
            <p:ph type="title"/>
          </p:nvPr>
        </p:nvSpPr>
        <p:spPr>
          <a:xfrm>
            <a:off x="533400" y="381000"/>
            <a:ext cx="8326438" cy="1219200"/>
          </a:xfrm>
        </p:spPr>
        <p:txBody>
          <a:bodyPr lIns="90488" tIns="44450" rIns="90488" bIns="44450" anchor="b">
            <a:noAutofit/>
          </a:bodyPr>
          <a:lstStyle/>
          <a:p>
            <a:pPr eaLnBrk="1" fontAlgn="auto" hangingPunct="1">
              <a:spcAft>
                <a:spcPts val="0"/>
              </a:spcAft>
              <a:defRPr/>
            </a:pPr>
            <a:br>
              <a:rPr lang="en-US" sz="4200" dirty="0"/>
            </a:br>
            <a:br>
              <a:rPr lang="en-US" sz="4200" dirty="0"/>
            </a:br>
            <a:br>
              <a:rPr lang="en-US" sz="4200" dirty="0"/>
            </a:br>
            <a:r>
              <a:rPr lang="en-US" sz="4200" dirty="0">
                <a:latin typeface="Calibri" panose="020F0502020204030204" pitchFamily="34" charset="0"/>
                <a:cs typeface="Arial" panose="020B0604020202020204" pitchFamily="34" charset="0"/>
              </a:rPr>
              <a:t>What is human subjects research?</a:t>
            </a:r>
            <a:br>
              <a:rPr lang="en-US" sz="4200" dirty="0">
                <a:latin typeface="Calibri" panose="020F0502020204030204" pitchFamily="34" charset="0"/>
                <a:cs typeface="Arial" panose="020B0604020202020204" pitchFamily="34" charset="0"/>
              </a:rPr>
            </a:br>
            <a:r>
              <a:rPr lang="en-US" sz="4200" dirty="0">
                <a:latin typeface="Calibri" panose="020F0502020204030204" pitchFamily="34" charset="0"/>
                <a:cs typeface="Arial" panose="020B0604020202020204" pitchFamily="34" charset="0"/>
              </a:rPr>
              <a:t>Things to consider:</a:t>
            </a:r>
            <a:endParaRPr lang="en-US" sz="4200" dirty="0">
              <a:latin typeface="Calibri" panose="020F0502020204030204" pitchFamily="34" charset="0"/>
            </a:endParaRPr>
          </a:p>
        </p:txBody>
      </p:sp>
    </p:spTree>
    <p:extLst>
      <p:ext uri="{BB962C8B-B14F-4D97-AF65-F5344CB8AC3E}">
        <p14:creationId xmlns:p14="http://schemas.microsoft.com/office/powerpoint/2010/main" val="158142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613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613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613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6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457200" y="274638"/>
            <a:ext cx="8229600" cy="1249362"/>
          </a:xfrm>
        </p:spPr>
        <p:txBody>
          <a:bodyPr>
            <a:normAutofit fontScale="90000"/>
          </a:bodyPr>
          <a:lstStyle/>
          <a:p>
            <a:pPr>
              <a:defRPr/>
            </a:pPr>
            <a:r>
              <a:rPr lang="en-US" dirty="0">
                <a:latin typeface="Calibri" panose="020F0502020204030204" pitchFamily="34" charset="0"/>
                <a:cs typeface="Calibri" panose="020F0502020204030204" pitchFamily="34" charset="0"/>
              </a:rPr>
              <a:t>Does the Activity Involve Human Subjects? </a:t>
            </a:r>
          </a:p>
        </p:txBody>
      </p:sp>
      <p:sp>
        <p:nvSpPr>
          <p:cNvPr id="8197" name="Rectangle 5"/>
          <p:cNvSpPr>
            <a:spLocks noGrp="1" noChangeArrowheads="1"/>
          </p:cNvSpPr>
          <p:nvPr>
            <p:ph idx="1"/>
          </p:nvPr>
        </p:nvSpPr>
        <p:spPr>
          <a:xfrm>
            <a:off x="381000" y="1752601"/>
            <a:ext cx="8305800" cy="4648200"/>
          </a:xfrm>
        </p:spPr>
        <p:txBody>
          <a:bodyPr>
            <a:normAutofit/>
          </a:bodyPr>
          <a:lstStyle/>
          <a:p>
            <a:pPr>
              <a:buFont typeface="Wingdings" panose="05000000000000000000" pitchFamily="2" charset="2"/>
              <a:buChar char="Ø"/>
              <a:defRPr/>
            </a:pPr>
            <a:r>
              <a:rPr lang="en-US" sz="2400" dirty="0">
                <a:latin typeface="Calibri" panose="020F0502020204030204" pitchFamily="34" charset="0"/>
                <a:cs typeface="Calibri" panose="020F0502020204030204" pitchFamily="34" charset="0"/>
              </a:rPr>
              <a:t>Human subjects are living individuals about whom an investigator conducting research:</a:t>
            </a:r>
          </a:p>
          <a:p>
            <a:pPr marL="0" indent="0">
              <a:buNone/>
              <a:defRPr/>
            </a:pPr>
            <a:endParaRPr lang="en-US" sz="2400" dirty="0">
              <a:latin typeface="Calibri" panose="020F0502020204030204" pitchFamily="34" charset="0"/>
              <a:cs typeface="Calibri" panose="020F0502020204030204" pitchFamily="34" charset="0"/>
            </a:endParaRPr>
          </a:p>
          <a:p>
            <a:pPr marL="457200" indent="-457200">
              <a:buFont typeface="Wingdings" pitchFamily="2" charset="2"/>
              <a:buAutoNum type="alphaLcPeriod"/>
              <a:defRPr/>
            </a:pPr>
            <a:r>
              <a:rPr lang="en-US" sz="2400" b="1" dirty="0">
                <a:latin typeface="Calibri" panose="020F0502020204030204" pitchFamily="34" charset="0"/>
                <a:cs typeface="Calibri" panose="020F0502020204030204" pitchFamily="34" charset="0"/>
              </a:rPr>
              <a:t>Obtains information </a:t>
            </a:r>
            <a:r>
              <a:rPr lang="en-US" sz="2400" dirty="0">
                <a:latin typeface="Calibri" panose="020F0502020204030204" pitchFamily="34" charset="0"/>
                <a:cs typeface="Calibri" panose="020F0502020204030204" pitchFamily="34" charset="0"/>
              </a:rPr>
              <a:t>through intervention or interaction with the individual,</a:t>
            </a:r>
            <a:r>
              <a:rPr lang="en-US" sz="2400" b="1" dirty="0">
                <a:latin typeface="Calibri" panose="020F0502020204030204" pitchFamily="34" charset="0"/>
                <a:cs typeface="Calibri" panose="020F0502020204030204" pitchFamily="34" charset="0"/>
              </a:rPr>
              <a:t> and uses, studies, or analyzes the information.</a:t>
            </a:r>
          </a:p>
          <a:p>
            <a:pPr marL="457200" indent="-457200">
              <a:buFont typeface="Wingdings" pitchFamily="2" charset="2"/>
              <a:buAutoNum type="alphaLcPeriod"/>
              <a:defRPr/>
            </a:pPr>
            <a:endParaRPr lang="en-US" sz="2400" b="1" dirty="0">
              <a:latin typeface="Calibri" panose="020F0502020204030204" pitchFamily="34" charset="0"/>
              <a:cs typeface="Calibri" panose="020F0502020204030204" pitchFamily="34" charset="0"/>
            </a:endParaRPr>
          </a:p>
          <a:p>
            <a:pPr marL="457200" indent="-457200">
              <a:buFont typeface="Wingdings" pitchFamily="2" charset="2"/>
              <a:buAutoNum type="alphaLcPeriod"/>
              <a:defRPr/>
            </a:pPr>
            <a:r>
              <a:rPr lang="en-US" sz="2400" b="1" dirty="0">
                <a:latin typeface="Calibri" panose="020F0502020204030204" pitchFamily="34" charset="0"/>
                <a:cs typeface="Calibri" panose="020F0502020204030204" pitchFamily="34" charset="0"/>
              </a:rPr>
              <a:t>Obtains, uses, studies, analyzes, or generates</a:t>
            </a:r>
            <a:r>
              <a:rPr lang="en-US" sz="2400" dirty="0">
                <a:latin typeface="Calibri" panose="020F0502020204030204" pitchFamily="34" charset="0"/>
                <a:cs typeface="Calibri" panose="020F0502020204030204" pitchFamily="34" charset="0"/>
              </a:rPr>
              <a:t> identifiable</a:t>
            </a:r>
          </a:p>
          <a:p>
            <a:pPr marL="0" indent="0">
              <a:buNone/>
              <a:defRPr/>
            </a:pPr>
            <a:r>
              <a:rPr lang="en-US" sz="2400" dirty="0">
                <a:latin typeface="Calibri" panose="020F0502020204030204" pitchFamily="34" charset="0"/>
                <a:cs typeface="Calibri" panose="020F0502020204030204" pitchFamily="34" charset="0"/>
              </a:rPr>
              <a:t>       private information</a:t>
            </a:r>
            <a:r>
              <a:rPr lang="en-US" sz="2400" b="1"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0" indent="0">
              <a:buNone/>
              <a:defRPr/>
            </a:pPr>
            <a:endParaRPr lang="en-US" sz="2400" b="1" dirty="0">
              <a:latin typeface="Calibri" panose="020F0502020204030204" pitchFamily="34" charset="0"/>
              <a:cs typeface="Calibri" panose="020F0502020204030204" pitchFamily="34" charset="0"/>
            </a:endParaRPr>
          </a:p>
          <a:p>
            <a:pPr marL="0" indent="0">
              <a:buNone/>
              <a:defRPr/>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9032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750"/>
                                  </p:stCondLst>
                                  <p:childTnLst>
                                    <p:set>
                                      <p:cBhvr>
                                        <p:cTn id="6" dur="1" fill="hold">
                                          <p:stCondLst>
                                            <p:cond delay="1999"/>
                                          </p:stCondLst>
                                        </p:cTn>
                                        <p:tgtEl>
                                          <p:spTgt spid="81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IRB Review </a:t>
            </a:r>
          </a:p>
        </p:txBody>
      </p:sp>
      <p:sp>
        <p:nvSpPr>
          <p:cNvPr id="7" name="Rectangle 6"/>
          <p:cNvSpPr/>
          <p:nvPr/>
        </p:nvSpPr>
        <p:spPr>
          <a:xfrm>
            <a:off x="279991" y="1371600"/>
            <a:ext cx="8267700" cy="757130"/>
          </a:xfrm>
          <a:prstGeom prst="rect">
            <a:avLst/>
          </a:prstGeom>
        </p:spPr>
        <p:txBody>
          <a:bodyPr wrap="square">
            <a:spAutoFit/>
          </a:bodyPr>
          <a:lstStyle/>
          <a:p>
            <a:pPr algn="l">
              <a:lnSpc>
                <a:spcPct val="90000"/>
              </a:lnSpc>
              <a:buClr>
                <a:srgbClr val="F79646">
                  <a:lumMod val="75000"/>
                </a:srgbClr>
              </a:buClr>
              <a:defRPr/>
            </a:pPr>
            <a:r>
              <a:rPr lang="en-US" dirty="0">
                <a:solidFill>
                  <a:prstClr val="black"/>
                </a:solidFill>
                <a:latin typeface="Arial" panose="020B0604020202020204" pitchFamily="34" charset="0"/>
                <a:cs typeface="Arial" panose="020B0604020202020204" pitchFamily="34" charset="0"/>
              </a:rPr>
              <a:t>All</a:t>
            </a:r>
            <a:r>
              <a:rPr lang="en-US" dirty="0">
                <a:solidFill>
                  <a:prstClr val="black"/>
                </a:solidFill>
                <a:latin typeface="Calibri"/>
              </a:rPr>
              <a:t> research projects are categorized based on the level of risks introduced to human subjects and whether they meet the qualifications under specific categories established by the federal regulations at 45 CFR 46</a:t>
            </a:r>
            <a:r>
              <a:rPr lang="en-US" dirty="0">
                <a:latin typeface="Calibri"/>
              </a:rPr>
              <a:t> (exempt research and research that is eligible for expedited review).</a:t>
            </a:r>
          </a:p>
        </p:txBody>
      </p:sp>
      <p:graphicFrame>
        <p:nvGraphicFramePr>
          <p:cNvPr id="3" name="Diagram 2"/>
          <p:cNvGraphicFramePr/>
          <p:nvPr>
            <p:extLst>
              <p:ext uri="{D42A27DB-BD31-4B8C-83A1-F6EECF244321}">
                <p14:modId xmlns:p14="http://schemas.microsoft.com/office/powerpoint/2010/main" val="1330796920"/>
              </p:ext>
            </p:extLst>
          </p:nvPr>
        </p:nvGraphicFramePr>
        <p:xfrm>
          <a:off x="304800" y="2364230"/>
          <a:ext cx="8610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7038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2000"/>
                                  </p:stCondLst>
                                  <p:childTnLst>
                                    <p:set>
                                      <p:cBhvr>
                                        <p:cTn id="11" dur="1" fill="hold">
                                          <p:stCondLst>
                                            <p:cond delay="499"/>
                                          </p:stCondLst>
                                        </p:cTn>
                                        <p:tgtEl>
                                          <p:spTgt spid="3">
                                            <p:graphicEl>
                                              <a:dgm id="{FAA2BA72-57E8-4CB7-A8D2-36EFFAB84AEA}"/>
                                            </p:graphic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2000"/>
                                  </p:stCondLst>
                                  <p:childTnLst>
                                    <p:set>
                                      <p:cBhvr>
                                        <p:cTn id="15" dur="1" fill="hold">
                                          <p:stCondLst>
                                            <p:cond delay="0"/>
                                          </p:stCondLst>
                                        </p:cTn>
                                        <p:tgtEl>
                                          <p:spTgt spid="3">
                                            <p:graphicEl>
                                              <a:dgm id="{42AAD004-D68D-4525-90D9-D7282069BC8A}"/>
                                            </p:graphicEl>
                                          </p:spTgt>
                                        </p:tgtEl>
                                        <p:attrNameLst>
                                          <p:attrName>style.visibility</p:attrName>
                                        </p:attrNameLst>
                                      </p:cBhvr>
                                      <p:to>
                                        <p:strVal val="visible"/>
                                      </p:to>
                                    </p:set>
                                    <p:anim calcmode="lin" valueType="num">
                                      <p:cBhvr additive="base">
                                        <p:cTn id="16" dur="500" fill="hold"/>
                                        <p:tgtEl>
                                          <p:spTgt spid="3">
                                            <p:graphicEl>
                                              <a:dgm id="{42AAD004-D68D-4525-90D9-D7282069BC8A}"/>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graphicEl>
                                              <a:dgm id="{42AAD004-D68D-4525-90D9-D7282069BC8A}"/>
                                            </p:graphicEl>
                                          </p:spTgt>
                                        </p:tgtEl>
                                        <p:attrNameLst>
                                          <p:attrName>ppt_y</p:attrName>
                                        </p:attrNameLst>
                                      </p:cBhvr>
                                      <p:tavLst>
                                        <p:tav tm="0">
                                          <p:val>
                                            <p:strVal val="0-#ppt_h/2"/>
                                          </p:val>
                                        </p:tav>
                                        <p:tav tm="100000">
                                          <p:val>
                                            <p:strVal val="#ppt_y"/>
                                          </p:val>
                                        </p:tav>
                                      </p:tavLst>
                                    </p:anim>
                                  </p:childTnLst>
                                </p:cTn>
                              </p:par>
                              <p:par>
                                <p:cTn id="18" presetID="1" presetClass="entr" presetSubtype="0" fill="hold" grpId="0" nodeType="withEffect">
                                  <p:stCondLst>
                                    <p:cond delay="2000"/>
                                  </p:stCondLst>
                                  <p:childTnLst>
                                    <p:set>
                                      <p:cBhvr>
                                        <p:cTn id="19" dur="1" fill="hold">
                                          <p:stCondLst>
                                            <p:cond delay="499"/>
                                          </p:stCondLst>
                                        </p:cTn>
                                        <p:tgtEl>
                                          <p:spTgt spid="3">
                                            <p:graphicEl>
                                              <a:dgm id="{E5DD589A-A2A9-44D6-ABC9-2C3DC8462D58}"/>
                                            </p:graphic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2000"/>
                                  </p:stCondLst>
                                  <p:childTnLst>
                                    <p:set>
                                      <p:cBhvr>
                                        <p:cTn id="23" dur="1" fill="hold">
                                          <p:stCondLst>
                                            <p:cond delay="0"/>
                                          </p:stCondLst>
                                        </p:cTn>
                                        <p:tgtEl>
                                          <p:spTgt spid="3">
                                            <p:graphicEl>
                                              <a:dgm id="{3AAEB22E-5703-4936-BBE4-06491B551D77}"/>
                                            </p:graphicEl>
                                          </p:spTgt>
                                        </p:tgtEl>
                                        <p:attrNameLst>
                                          <p:attrName>style.visibility</p:attrName>
                                        </p:attrNameLst>
                                      </p:cBhvr>
                                      <p:to>
                                        <p:strVal val="visible"/>
                                      </p:to>
                                    </p:set>
                                    <p:anim calcmode="lin" valueType="num">
                                      <p:cBhvr additive="base">
                                        <p:cTn id="24" dur="500" fill="hold"/>
                                        <p:tgtEl>
                                          <p:spTgt spid="3">
                                            <p:graphicEl>
                                              <a:dgm id="{3AAEB22E-5703-4936-BBE4-06491B551D77}"/>
                                            </p:graphic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graphicEl>
                                              <a:dgm id="{3AAEB22E-5703-4936-BBE4-06491B551D77}"/>
                                            </p:graphicEl>
                                          </p:spTgt>
                                        </p:tgtEl>
                                        <p:attrNameLst>
                                          <p:attrName>ppt_y</p:attrName>
                                        </p:attrNameLst>
                                      </p:cBhvr>
                                      <p:tavLst>
                                        <p:tav tm="0">
                                          <p:val>
                                            <p:strVal val="0-#ppt_h/2"/>
                                          </p:val>
                                        </p:tav>
                                        <p:tav tm="100000">
                                          <p:val>
                                            <p:strVal val="#ppt_y"/>
                                          </p:val>
                                        </p:tav>
                                      </p:tavLst>
                                    </p:anim>
                                  </p:childTnLst>
                                </p:cTn>
                              </p:par>
                              <p:par>
                                <p:cTn id="26" presetID="1" presetClass="entr" presetSubtype="0" fill="hold" grpId="0" nodeType="withEffect">
                                  <p:stCondLst>
                                    <p:cond delay="2000"/>
                                  </p:stCondLst>
                                  <p:childTnLst>
                                    <p:set>
                                      <p:cBhvr>
                                        <p:cTn id="27" dur="1" fill="hold">
                                          <p:stCondLst>
                                            <p:cond delay="499"/>
                                          </p:stCondLst>
                                        </p:cTn>
                                        <p:tgtEl>
                                          <p:spTgt spid="3">
                                            <p:graphicEl>
                                              <a:dgm id="{21BA2B3C-81DC-4735-9254-EF4A85336D68}"/>
                                            </p:graphic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2000"/>
                                  </p:stCondLst>
                                  <p:childTnLst>
                                    <p:set>
                                      <p:cBhvr>
                                        <p:cTn id="31" dur="1" fill="hold">
                                          <p:stCondLst>
                                            <p:cond delay="499"/>
                                          </p:stCondLst>
                                        </p:cTn>
                                        <p:tgtEl>
                                          <p:spTgt spid="3">
                                            <p:graphicEl>
                                              <a:dgm id="{B6FA1E75-1743-40D8-8A2A-FB0EA8B797F8}"/>
                                            </p:graphic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2000"/>
                                  </p:stCondLst>
                                  <p:childTnLst>
                                    <p:set>
                                      <p:cBhvr>
                                        <p:cTn id="35" dur="1" fill="hold">
                                          <p:stCondLst>
                                            <p:cond delay="0"/>
                                          </p:stCondLst>
                                        </p:cTn>
                                        <p:tgtEl>
                                          <p:spTgt spid="3">
                                            <p:graphicEl>
                                              <a:dgm id="{CED2F893-2DC0-42DF-B77A-E4C6C6054E03}"/>
                                            </p:graphicEl>
                                          </p:spTgt>
                                        </p:tgtEl>
                                        <p:attrNameLst>
                                          <p:attrName>style.visibility</p:attrName>
                                        </p:attrNameLst>
                                      </p:cBhvr>
                                      <p:to>
                                        <p:strVal val="visible"/>
                                      </p:to>
                                    </p:set>
                                    <p:anim calcmode="lin" valueType="num">
                                      <p:cBhvr additive="base">
                                        <p:cTn id="36" dur="500" fill="hold"/>
                                        <p:tgtEl>
                                          <p:spTgt spid="3">
                                            <p:graphicEl>
                                              <a:dgm id="{CED2F893-2DC0-42DF-B77A-E4C6C6054E03}"/>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graphicEl>
                                              <a:dgm id="{CED2F893-2DC0-42DF-B77A-E4C6C6054E03}"/>
                                            </p:graphicEl>
                                          </p:spTgt>
                                        </p:tgtEl>
                                        <p:attrNameLst>
                                          <p:attrName>ppt_y</p:attrName>
                                        </p:attrNameLst>
                                      </p:cBhvr>
                                      <p:tavLst>
                                        <p:tav tm="0">
                                          <p:val>
                                            <p:strVal val="0-#ppt_h/2"/>
                                          </p:val>
                                        </p:tav>
                                        <p:tav tm="100000">
                                          <p:val>
                                            <p:strVal val="#ppt_y"/>
                                          </p:val>
                                        </p:tav>
                                      </p:tavLst>
                                    </p:anim>
                                  </p:childTnLst>
                                </p:cTn>
                              </p:par>
                              <p:par>
                                <p:cTn id="38" presetID="1" presetClass="entr" presetSubtype="0" fill="hold" grpId="0" nodeType="withEffect">
                                  <p:stCondLst>
                                    <p:cond delay="2000"/>
                                  </p:stCondLst>
                                  <p:childTnLst>
                                    <p:set>
                                      <p:cBhvr>
                                        <p:cTn id="39" dur="1" fill="hold">
                                          <p:stCondLst>
                                            <p:cond delay="499"/>
                                          </p:stCondLst>
                                        </p:cTn>
                                        <p:tgtEl>
                                          <p:spTgt spid="3">
                                            <p:graphicEl>
                                              <a:dgm id="{E063C8EE-DF57-41CD-9DE3-8AE50343A48E}"/>
                                            </p:graphic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2000"/>
                                  </p:stCondLst>
                                  <p:childTnLst>
                                    <p:set>
                                      <p:cBhvr>
                                        <p:cTn id="43" dur="1" fill="hold">
                                          <p:stCondLst>
                                            <p:cond delay="0"/>
                                          </p:stCondLst>
                                        </p:cTn>
                                        <p:tgtEl>
                                          <p:spTgt spid="3">
                                            <p:graphicEl>
                                              <a:dgm id="{C5379755-434D-4DA6-8BAC-13F4F757928F}"/>
                                            </p:graphicEl>
                                          </p:spTgt>
                                        </p:tgtEl>
                                        <p:attrNameLst>
                                          <p:attrName>style.visibility</p:attrName>
                                        </p:attrNameLst>
                                      </p:cBhvr>
                                      <p:to>
                                        <p:strVal val="visible"/>
                                      </p:to>
                                    </p:set>
                                    <p:anim calcmode="lin" valueType="num">
                                      <p:cBhvr additive="base">
                                        <p:cTn id="44" dur="500" fill="hold"/>
                                        <p:tgtEl>
                                          <p:spTgt spid="3">
                                            <p:graphicEl>
                                              <a:dgm id="{C5379755-434D-4DA6-8BAC-13F4F757928F}"/>
                                            </p:graphic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graphicEl>
                                              <a:dgm id="{C5379755-434D-4DA6-8BAC-13F4F757928F}"/>
                                            </p:graphicEl>
                                          </p:spTgt>
                                        </p:tgtEl>
                                        <p:attrNameLst>
                                          <p:attrName>ppt_y</p:attrName>
                                        </p:attrNameLst>
                                      </p:cBhvr>
                                      <p:tavLst>
                                        <p:tav tm="0">
                                          <p:val>
                                            <p:strVal val="0-#ppt_h/2"/>
                                          </p:val>
                                        </p:tav>
                                        <p:tav tm="100000">
                                          <p:val>
                                            <p:strVal val="#ppt_y"/>
                                          </p:val>
                                        </p:tav>
                                      </p:tavLst>
                                    </p:anim>
                                  </p:childTnLst>
                                </p:cTn>
                              </p:par>
                              <p:par>
                                <p:cTn id="46" presetID="1" presetClass="entr" presetSubtype="0" fill="hold" grpId="0" nodeType="withEffect">
                                  <p:stCondLst>
                                    <p:cond delay="2000"/>
                                  </p:stCondLst>
                                  <p:childTnLst>
                                    <p:set>
                                      <p:cBhvr>
                                        <p:cTn id="47" dur="1" fill="hold">
                                          <p:stCondLst>
                                            <p:cond delay="499"/>
                                          </p:stCondLst>
                                        </p:cTn>
                                        <p:tgtEl>
                                          <p:spTgt spid="3">
                                            <p:graphicEl>
                                              <a:dgm id="{7ABB49E3-6D18-4431-8CB2-C3D3E32B0A58}"/>
                                            </p:graphic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2000"/>
                                  </p:stCondLst>
                                  <p:childTnLst>
                                    <p:set>
                                      <p:cBhvr>
                                        <p:cTn id="51" dur="1" fill="hold">
                                          <p:stCondLst>
                                            <p:cond delay="499"/>
                                          </p:stCondLst>
                                        </p:cTn>
                                        <p:tgtEl>
                                          <p:spTgt spid="3">
                                            <p:graphicEl>
                                              <a:dgm id="{9416BF3A-DDA9-4D63-82BF-1411357EA60B}"/>
                                            </p:graphic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2000"/>
                                  </p:stCondLst>
                                  <p:childTnLst>
                                    <p:set>
                                      <p:cBhvr>
                                        <p:cTn id="55" dur="1" fill="hold">
                                          <p:stCondLst>
                                            <p:cond delay="0"/>
                                          </p:stCondLst>
                                        </p:cTn>
                                        <p:tgtEl>
                                          <p:spTgt spid="3">
                                            <p:graphicEl>
                                              <a:dgm id="{A2F74F1D-E5D2-4288-AD68-2FA52CF530BD}"/>
                                            </p:graphicEl>
                                          </p:spTgt>
                                        </p:tgtEl>
                                        <p:attrNameLst>
                                          <p:attrName>style.visibility</p:attrName>
                                        </p:attrNameLst>
                                      </p:cBhvr>
                                      <p:to>
                                        <p:strVal val="visible"/>
                                      </p:to>
                                    </p:set>
                                    <p:anim calcmode="lin" valueType="num">
                                      <p:cBhvr additive="base">
                                        <p:cTn id="56" dur="500" fill="hold"/>
                                        <p:tgtEl>
                                          <p:spTgt spid="3">
                                            <p:graphicEl>
                                              <a:dgm id="{A2F74F1D-E5D2-4288-AD68-2FA52CF530BD}"/>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graphicEl>
                                              <a:dgm id="{A2F74F1D-E5D2-4288-AD68-2FA52CF530BD}"/>
                                            </p:graphicEl>
                                          </p:spTgt>
                                        </p:tgtEl>
                                        <p:attrNameLst>
                                          <p:attrName>ppt_y</p:attrName>
                                        </p:attrNameLst>
                                      </p:cBhvr>
                                      <p:tavLst>
                                        <p:tav tm="0">
                                          <p:val>
                                            <p:strVal val="0-#ppt_h/2"/>
                                          </p:val>
                                        </p:tav>
                                        <p:tav tm="100000">
                                          <p:val>
                                            <p:strVal val="#ppt_y"/>
                                          </p:val>
                                        </p:tav>
                                      </p:tavLst>
                                    </p:anim>
                                  </p:childTnLst>
                                </p:cTn>
                              </p:par>
                              <p:par>
                                <p:cTn id="58" presetID="1" presetClass="entr" presetSubtype="0" fill="hold" grpId="0" nodeType="withEffect">
                                  <p:stCondLst>
                                    <p:cond delay="2000"/>
                                  </p:stCondLst>
                                  <p:childTnLst>
                                    <p:set>
                                      <p:cBhvr>
                                        <p:cTn id="59" dur="1" fill="hold">
                                          <p:stCondLst>
                                            <p:cond delay="499"/>
                                          </p:stCondLst>
                                        </p:cTn>
                                        <p:tgtEl>
                                          <p:spTgt spid="3">
                                            <p:graphicEl>
                                              <a:dgm id="{B1926337-D2DA-41FE-AD86-30D128FB505C}"/>
                                            </p:graphic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grpId="0" nodeType="clickEffect">
                                  <p:stCondLst>
                                    <p:cond delay="2000"/>
                                  </p:stCondLst>
                                  <p:childTnLst>
                                    <p:set>
                                      <p:cBhvr>
                                        <p:cTn id="63" dur="1" fill="hold">
                                          <p:stCondLst>
                                            <p:cond delay="0"/>
                                          </p:stCondLst>
                                        </p:cTn>
                                        <p:tgtEl>
                                          <p:spTgt spid="3">
                                            <p:graphicEl>
                                              <a:dgm id="{595A7689-9D51-41A7-AA67-A368260BF8EA}"/>
                                            </p:graphicEl>
                                          </p:spTgt>
                                        </p:tgtEl>
                                        <p:attrNameLst>
                                          <p:attrName>style.visibility</p:attrName>
                                        </p:attrNameLst>
                                      </p:cBhvr>
                                      <p:to>
                                        <p:strVal val="visible"/>
                                      </p:to>
                                    </p:set>
                                    <p:anim calcmode="lin" valueType="num">
                                      <p:cBhvr additive="base">
                                        <p:cTn id="64" dur="500" fill="hold"/>
                                        <p:tgtEl>
                                          <p:spTgt spid="3">
                                            <p:graphicEl>
                                              <a:dgm id="{595A7689-9D51-41A7-AA67-A368260BF8EA}"/>
                                            </p:graphic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graphicEl>
                                              <a:dgm id="{595A7689-9D51-41A7-AA67-A368260BF8EA}"/>
                                            </p:graphicEl>
                                          </p:spTgt>
                                        </p:tgtEl>
                                        <p:attrNameLst>
                                          <p:attrName>ppt_y</p:attrName>
                                        </p:attrNameLst>
                                      </p:cBhvr>
                                      <p:tavLst>
                                        <p:tav tm="0">
                                          <p:val>
                                            <p:strVal val="0-#ppt_h/2"/>
                                          </p:val>
                                        </p:tav>
                                        <p:tav tm="100000">
                                          <p:val>
                                            <p:strVal val="#ppt_y"/>
                                          </p:val>
                                        </p:tav>
                                      </p:tavLst>
                                    </p:anim>
                                  </p:childTnLst>
                                </p:cTn>
                              </p:par>
                              <p:par>
                                <p:cTn id="66" presetID="1" presetClass="entr" presetSubtype="0" fill="hold" grpId="0" nodeType="withEffect">
                                  <p:stCondLst>
                                    <p:cond delay="2000"/>
                                  </p:stCondLst>
                                  <p:childTnLst>
                                    <p:set>
                                      <p:cBhvr>
                                        <p:cTn id="67" dur="1" fill="hold">
                                          <p:stCondLst>
                                            <p:cond delay="499"/>
                                          </p:stCondLst>
                                        </p:cTn>
                                        <p:tgtEl>
                                          <p:spTgt spid="3">
                                            <p:graphicEl>
                                              <a:dgm id="{F801D109-3399-486F-909E-6AF74071A92C}"/>
                                            </p:graphic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2000"/>
                                  </p:stCondLst>
                                  <p:childTnLst>
                                    <p:set>
                                      <p:cBhvr>
                                        <p:cTn id="71" dur="1" fill="hold">
                                          <p:stCondLst>
                                            <p:cond delay="499"/>
                                          </p:stCondLst>
                                        </p:cTn>
                                        <p:tgtEl>
                                          <p:spTgt spid="3">
                                            <p:graphicEl>
                                              <a:dgm id="{539E36B9-EAAC-4064-B4CE-F3CD2F392593}"/>
                                            </p:graphic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2000"/>
                                  </p:stCondLst>
                                  <p:childTnLst>
                                    <p:set>
                                      <p:cBhvr>
                                        <p:cTn id="75" dur="1" fill="hold">
                                          <p:stCondLst>
                                            <p:cond delay="0"/>
                                          </p:stCondLst>
                                        </p:cTn>
                                        <p:tgtEl>
                                          <p:spTgt spid="3">
                                            <p:graphicEl>
                                              <a:dgm id="{DDAA41C1-C37B-4390-9B61-346B9919CEDD}"/>
                                            </p:graphicEl>
                                          </p:spTgt>
                                        </p:tgtEl>
                                        <p:attrNameLst>
                                          <p:attrName>style.visibility</p:attrName>
                                        </p:attrNameLst>
                                      </p:cBhvr>
                                      <p:to>
                                        <p:strVal val="visible"/>
                                      </p:to>
                                    </p:set>
                                    <p:anim calcmode="lin" valueType="num">
                                      <p:cBhvr additive="base">
                                        <p:cTn id="76" dur="500" fill="hold"/>
                                        <p:tgtEl>
                                          <p:spTgt spid="3">
                                            <p:graphicEl>
                                              <a:dgm id="{DDAA41C1-C37B-4390-9B61-346B9919CEDD}"/>
                                            </p:graphic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graphicEl>
                                              <a:dgm id="{DDAA41C1-C37B-4390-9B61-346B9919CEDD}"/>
                                            </p:graphicEl>
                                          </p:spTgt>
                                        </p:tgtEl>
                                        <p:attrNameLst>
                                          <p:attrName>ppt_y</p:attrName>
                                        </p:attrNameLst>
                                      </p:cBhvr>
                                      <p:tavLst>
                                        <p:tav tm="0">
                                          <p:val>
                                            <p:strVal val="0-#ppt_h/2"/>
                                          </p:val>
                                        </p:tav>
                                        <p:tav tm="100000">
                                          <p:val>
                                            <p:strVal val="#ppt_y"/>
                                          </p:val>
                                        </p:tav>
                                      </p:tavLst>
                                    </p:anim>
                                  </p:childTnLst>
                                </p:cTn>
                              </p:par>
                              <p:par>
                                <p:cTn id="78" presetID="1" presetClass="entr" presetSubtype="0" fill="hold" grpId="0" nodeType="withEffect">
                                  <p:stCondLst>
                                    <p:cond delay="2000"/>
                                  </p:stCondLst>
                                  <p:childTnLst>
                                    <p:set>
                                      <p:cBhvr>
                                        <p:cTn id="79" dur="1" fill="hold">
                                          <p:stCondLst>
                                            <p:cond delay="499"/>
                                          </p:stCondLst>
                                        </p:cTn>
                                        <p:tgtEl>
                                          <p:spTgt spid="3">
                                            <p:graphicEl>
                                              <a:dgm id="{E1C3645B-BED8-4401-A711-9B333D22EFEC}"/>
                                            </p:graphic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1" fill="hold" grpId="0" nodeType="clickEffect">
                                  <p:stCondLst>
                                    <p:cond delay="2000"/>
                                  </p:stCondLst>
                                  <p:childTnLst>
                                    <p:set>
                                      <p:cBhvr>
                                        <p:cTn id="83" dur="1" fill="hold">
                                          <p:stCondLst>
                                            <p:cond delay="0"/>
                                          </p:stCondLst>
                                        </p:cTn>
                                        <p:tgtEl>
                                          <p:spTgt spid="3">
                                            <p:graphicEl>
                                              <a:dgm id="{4BD644B2-E257-4F81-9B90-045CB4910AFE}"/>
                                            </p:graphicEl>
                                          </p:spTgt>
                                        </p:tgtEl>
                                        <p:attrNameLst>
                                          <p:attrName>style.visibility</p:attrName>
                                        </p:attrNameLst>
                                      </p:cBhvr>
                                      <p:to>
                                        <p:strVal val="visible"/>
                                      </p:to>
                                    </p:set>
                                    <p:anim calcmode="lin" valueType="num">
                                      <p:cBhvr additive="base">
                                        <p:cTn id="84" dur="500" fill="hold"/>
                                        <p:tgtEl>
                                          <p:spTgt spid="3">
                                            <p:graphicEl>
                                              <a:dgm id="{4BD644B2-E257-4F81-9B90-045CB4910AFE}"/>
                                            </p:graphic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graphicEl>
                                              <a:dgm id="{4BD644B2-E257-4F81-9B90-045CB4910AFE}"/>
                                            </p:graphicEl>
                                          </p:spTgt>
                                        </p:tgtEl>
                                        <p:attrNameLst>
                                          <p:attrName>ppt_y</p:attrName>
                                        </p:attrNameLst>
                                      </p:cBhvr>
                                      <p:tavLst>
                                        <p:tav tm="0">
                                          <p:val>
                                            <p:strVal val="0-#ppt_h/2"/>
                                          </p:val>
                                        </p:tav>
                                        <p:tav tm="100000">
                                          <p:val>
                                            <p:strVal val="#ppt_y"/>
                                          </p:val>
                                        </p:tav>
                                      </p:tavLst>
                                    </p:anim>
                                  </p:childTnLst>
                                </p:cTn>
                              </p:par>
                              <p:par>
                                <p:cTn id="86" presetID="1" presetClass="entr" presetSubtype="0" fill="hold" grpId="0" nodeType="withEffect">
                                  <p:stCondLst>
                                    <p:cond delay="2000"/>
                                  </p:stCondLst>
                                  <p:childTnLst>
                                    <p:set>
                                      <p:cBhvr>
                                        <p:cTn id="87" dur="1" fill="hold">
                                          <p:stCondLst>
                                            <p:cond delay="499"/>
                                          </p:stCondLst>
                                        </p:cTn>
                                        <p:tgtEl>
                                          <p:spTgt spid="3">
                                            <p:graphicEl>
                                              <a:dgm id="{5DEDB5F2-A45A-46F5-A31F-75D5790CEA5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3"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Applying</a:t>
            </a:r>
            <a:r>
              <a:rPr lang="en-US" dirty="0"/>
              <a:t> Ethical Principles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1104782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90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3000"/>
                                  </p:stCondLst>
                                  <p:childTnLst>
                                    <p:set>
                                      <p:cBhvr>
                                        <p:cTn id="6" dur="1" fill="hold">
                                          <p:stCondLst>
                                            <p:cond delay="0"/>
                                          </p:stCondLst>
                                        </p:cTn>
                                        <p:tgtEl>
                                          <p:spTgt spid="6">
                                            <p:graphicEl>
                                              <a:dgm id="{7E429971-BC57-430F-BB25-C0574E5E39E3}"/>
                                            </p:graphicEl>
                                          </p:spTgt>
                                        </p:tgtEl>
                                        <p:attrNameLst>
                                          <p:attrName>style.visibility</p:attrName>
                                        </p:attrNameLst>
                                      </p:cBhvr>
                                      <p:to>
                                        <p:strVal val="visible"/>
                                      </p:to>
                                    </p:set>
                                    <p:animEffect transition="in" filter="randombar(horizontal)">
                                      <p:cBhvr>
                                        <p:cTn id="7" dur="500"/>
                                        <p:tgtEl>
                                          <p:spTgt spid="6">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3000"/>
                                  </p:stCondLst>
                                  <p:childTnLst>
                                    <p:set>
                                      <p:cBhvr>
                                        <p:cTn id="11" dur="1" fill="hold">
                                          <p:stCondLst>
                                            <p:cond delay="0"/>
                                          </p:stCondLst>
                                        </p:cTn>
                                        <p:tgtEl>
                                          <p:spTgt spid="6">
                                            <p:graphicEl>
                                              <a:dgm id="{D54B1729-BC98-42C1-9C6C-D65DCBA4358F}"/>
                                            </p:graphicEl>
                                          </p:spTgt>
                                        </p:tgtEl>
                                        <p:attrNameLst>
                                          <p:attrName>style.visibility</p:attrName>
                                        </p:attrNameLst>
                                      </p:cBhvr>
                                      <p:to>
                                        <p:strVal val="visible"/>
                                      </p:to>
                                    </p:set>
                                    <p:animEffect transition="in" filter="randombar(horizontal)">
                                      <p:cBhvr>
                                        <p:cTn id="12" dur="500"/>
                                        <p:tgtEl>
                                          <p:spTgt spid="6">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3000"/>
                                  </p:stCondLst>
                                  <p:childTnLst>
                                    <p:set>
                                      <p:cBhvr>
                                        <p:cTn id="16" dur="1" fill="hold">
                                          <p:stCondLst>
                                            <p:cond delay="0"/>
                                          </p:stCondLst>
                                        </p:cTn>
                                        <p:tgtEl>
                                          <p:spTgt spid="6">
                                            <p:graphicEl>
                                              <a:dgm id="{C04276DC-EE64-470A-B8BC-09067B8045FA}"/>
                                            </p:graphicEl>
                                          </p:spTgt>
                                        </p:tgtEl>
                                        <p:attrNameLst>
                                          <p:attrName>style.visibility</p:attrName>
                                        </p:attrNameLst>
                                      </p:cBhvr>
                                      <p:to>
                                        <p:strVal val="visible"/>
                                      </p:to>
                                    </p:set>
                                    <p:animEffect transition="in" filter="randombar(horizontal)">
                                      <p:cBhvr>
                                        <p:cTn id="17" dur="500"/>
                                        <p:tgtEl>
                                          <p:spTgt spid="6">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3500"/>
                                  </p:stCondLst>
                                  <p:childTnLst>
                                    <p:set>
                                      <p:cBhvr>
                                        <p:cTn id="21" dur="1" fill="hold">
                                          <p:stCondLst>
                                            <p:cond delay="0"/>
                                          </p:stCondLst>
                                        </p:cTn>
                                        <p:tgtEl>
                                          <p:spTgt spid="6">
                                            <p:graphicEl>
                                              <a:dgm id="{B37A5355-225B-4C6F-AED7-6C620F99EECC}"/>
                                            </p:graphicEl>
                                          </p:spTgt>
                                        </p:tgtEl>
                                        <p:attrNameLst>
                                          <p:attrName>style.visibility</p:attrName>
                                        </p:attrNameLst>
                                      </p:cBhvr>
                                      <p:to>
                                        <p:strVal val="visible"/>
                                      </p:to>
                                    </p:set>
                                    <p:animEffect transition="in" filter="randombar(horizontal)">
                                      <p:cBhvr>
                                        <p:cTn id="22" dur="2000"/>
                                        <p:tgtEl>
                                          <p:spTgt spid="6">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3000"/>
                                  </p:stCondLst>
                                  <p:childTnLst>
                                    <p:set>
                                      <p:cBhvr>
                                        <p:cTn id="26" dur="1" fill="hold">
                                          <p:stCondLst>
                                            <p:cond delay="0"/>
                                          </p:stCondLst>
                                        </p:cTn>
                                        <p:tgtEl>
                                          <p:spTgt spid="6">
                                            <p:graphicEl>
                                              <a:dgm id="{F5034101-5B7D-4FE7-B47A-5A48CF39606B}"/>
                                            </p:graphicEl>
                                          </p:spTgt>
                                        </p:tgtEl>
                                        <p:attrNameLst>
                                          <p:attrName>style.visibility</p:attrName>
                                        </p:attrNameLst>
                                      </p:cBhvr>
                                      <p:to>
                                        <p:strVal val="visible"/>
                                      </p:to>
                                    </p:set>
                                    <p:animEffect transition="in" filter="randombar(horizontal)">
                                      <p:cBhvr>
                                        <p:cTn id="27" dur="1000"/>
                                        <p:tgtEl>
                                          <p:spTgt spid="6">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3000"/>
                                  </p:stCondLst>
                                  <p:childTnLst>
                                    <p:set>
                                      <p:cBhvr>
                                        <p:cTn id="31" dur="1" fill="hold">
                                          <p:stCondLst>
                                            <p:cond delay="0"/>
                                          </p:stCondLst>
                                        </p:cTn>
                                        <p:tgtEl>
                                          <p:spTgt spid="6">
                                            <p:graphicEl>
                                              <a:dgm id="{C7C3E6FD-D83F-4BDA-907E-B5EE041DA931}"/>
                                            </p:graphicEl>
                                          </p:spTgt>
                                        </p:tgtEl>
                                        <p:attrNameLst>
                                          <p:attrName>style.visibility</p:attrName>
                                        </p:attrNameLst>
                                      </p:cBhvr>
                                      <p:to>
                                        <p:strVal val="visible"/>
                                      </p:to>
                                    </p:set>
                                    <p:animEffect transition="in" filter="randombar(horizontal)">
                                      <p:cBhvr>
                                        <p:cTn id="32" dur="2000"/>
                                        <p:tgtEl>
                                          <p:spTgt spid="6">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5C118AC-EDD9-4D06-AB29-E24B839FF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2C19A37-BB67-440D-AA0B-AF04B15CB58D}" type="slidenum">
              <a:rPr lang="en-US" sz="1400">
                <a:solidFill>
                  <a:srgbClr val="003067"/>
                </a:solidFill>
                <a:cs typeface="+mn-cs"/>
              </a:rPr>
              <a:pPr algn="r">
                <a:defRPr/>
              </a:pPr>
              <a:t>9</a:t>
            </a:fld>
            <a:endParaRPr lang="en-US" sz="1400" dirty="0">
              <a:solidFill>
                <a:srgbClr val="003067"/>
              </a:solidFill>
              <a:cs typeface="+mn-cs"/>
            </a:endParaRPr>
          </a:p>
        </p:txBody>
      </p:sp>
      <p:sp>
        <p:nvSpPr>
          <p:cNvPr id="15363" name="Rectangle 2"/>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Principal Investigator</a:t>
            </a:r>
          </a:p>
        </p:txBody>
      </p:sp>
      <p:sp>
        <p:nvSpPr>
          <p:cNvPr id="15364" name="Rectangle 3"/>
          <p:cNvSpPr>
            <a:spLocks noGrp="1" noChangeArrowheads="1"/>
          </p:cNvSpPr>
          <p:nvPr>
            <p:ph type="body" idx="1"/>
          </p:nvPr>
        </p:nvSpPr>
        <p:spPr>
          <a:xfrm>
            <a:off x="457200" y="1600200"/>
            <a:ext cx="8153400" cy="4191000"/>
          </a:xfrm>
        </p:spPr>
        <p:txBody>
          <a:bodyPr/>
          <a:lstStyle/>
          <a:p>
            <a:pPr eaLnBrk="1" hangingPunct="1">
              <a:lnSpc>
                <a:spcPct val="90000"/>
              </a:lnSpc>
              <a:spcAft>
                <a:spcPts val="600"/>
              </a:spcAft>
            </a:pPr>
            <a:r>
              <a:rPr lang="en-US" altLang="en-US" sz="2400" dirty="0">
                <a:latin typeface="Arial" panose="020B0604020202020204" pitchFamily="34" charset="0"/>
                <a:cs typeface="Arial" panose="020B0604020202020204" pitchFamily="34" charset="0"/>
              </a:rPr>
              <a:t>The Principal Investigator  (PI) must be a full time member of the Faculty in the rank of Professor, Associate Professor,  Assistant Professor or Research Scientist. (Faculty Handbook: </a:t>
            </a:r>
            <a:r>
              <a:rPr lang="en-US" altLang="en-US" sz="2400" b="1" dirty="0">
                <a:latin typeface="Arial" panose="020B0604020202020204" pitchFamily="34" charset="0"/>
                <a:cs typeface="Arial" panose="020B0604020202020204" pitchFamily="34" charset="0"/>
                <a:hlinkClick r:id="rId3"/>
              </a:rPr>
              <a:t>http://www.columbia.edu/cu/vpaa/fhb/</a:t>
            </a:r>
            <a:r>
              <a:rPr lang="en-US" altLang="en-US" sz="2400" b="1"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The PI is responsible for the administrative and scientific management of the protocol.</a:t>
            </a:r>
          </a:p>
          <a:p>
            <a:pPr eaLnBrk="1" hangingPunct="1">
              <a:lnSpc>
                <a:spcPct val="90000"/>
              </a:lnSpc>
              <a:spcAft>
                <a:spcPts val="600"/>
              </a:spcAft>
            </a:pPr>
            <a:r>
              <a:rPr lang="en-US" altLang="en-US" sz="2400" dirty="0">
                <a:latin typeface="Arial" panose="020B0604020202020204" pitchFamily="34" charset="0"/>
                <a:cs typeface="Arial" panose="020B0604020202020204" pitchFamily="34" charset="0"/>
              </a:rPr>
              <a:t>For student research the Faculty Advisor or another qualified individual should be listed as PI on the student’s IRB application.</a:t>
            </a:r>
          </a:p>
          <a:p>
            <a:pPr eaLnBrk="1" hangingPunct="1">
              <a:lnSpc>
                <a:spcPct val="90000"/>
              </a:lnSpc>
              <a:spcAft>
                <a:spcPts val="600"/>
              </a:spcAft>
            </a:pPr>
            <a:r>
              <a:rPr lang="en-US" altLang="en-US" sz="2400" dirty="0">
                <a:latin typeface="Arial" panose="020B0604020202020204" pitchFamily="34" charset="0"/>
                <a:cs typeface="Arial" panose="020B0604020202020204" pitchFamily="34" charset="0"/>
              </a:rPr>
              <a:t>Students should be listed as Investigators. </a:t>
            </a:r>
          </a:p>
        </p:txBody>
      </p:sp>
      <p:sp>
        <p:nvSpPr>
          <p:cNvPr id="6" name="Slide Number Placeholder 5"/>
          <p:cNvSpPr>
            <a:spLocks noGrp="1"/>
          </p:cNvSpPr>
          <p:nvPr>
            <p:ph type="sldNum" sz="quarter" idx="11"/>
          </p:nvPr>
        </p:nvSpPr>
        <p:spPr/>
        <p:txBody>
          <a:bodyPr/>
          <a:lstStyle/>
          <a:p>
            <a:pPr>
              <a:defRPr/>
            </a:pPr>
            <a:fld id="{288FD68F-9377-4DFB-B143-702FE192B385}" type="slidenum">
              <a:rPr lang="en-US" smtClean="0"/>
              <a:pPr>
                <a:defRPr/>
              </a:pPr>
              <a:t>9</a:t>
            </a:fld>
            <a:endParaRPr lang="en-US" dirty="0"/>
          </a:p>
        </p:txBody>
      </p:sp>
    </p:spTree>
    <p:extLst>
      <p:ext uri="{BB962C8B-B14F-4D97-AF65-F5344CB8AC3E}">
        <p14:creationId xmlns:p14="http://schemas.microsoft.com/office/powerpoint/2010/main" val="30611937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ADA8BA9E1D648870B50C2FDB5C23E" ma:contentTypeVersion="5" ma:contentTypeDescription="Create a new document." ma:contentTypeScope="" ma:versionID="f326be3b8772d30a46bcb1e80dbd33f0">
  <xsd:schema xmlns:xsd="http://www.w3.org/2001/XMLSchema" xmlns:xs="http://www.w3.org/2001/XMLSchema" xmlns:p="http://schemas.microsoft.com/office/2006/metadata/properties" xmlns:ns2="6b06cf56-cf9d-4ae3-96da-aaffff781c72" targetNamespace="http://schemas.microsoft.com/office/2006/metadata/properties" ma:root="true" ma:fieldsID="7713b39d0b2ae05349ef52ccf25dce04" ns2:_="">
    <xsd:import namespace="6b06cf56-cf9d-4ae3-96da-aaffff781c7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06cf56-cf9d-4ae3-96da-aaffff781c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410C55-DE6C-458C-A072-EB33283280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06cf56-cf9d-4ae3-96da-aaffff781c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42926-0BE1-4106-B1E9-1D9DBA5F5A84}">
  <ds:schemaRefs>
    <ds:schemaRef ds:uri="http://schemas.microsoft.com/sharepoint/v3/contenttype/forms"/>
  </ds:schemaRefs>
</ds:datastoreItem>
</file>

<file path=customXml/itemProps3.xml><?xml version="1.0" encoding="utf-8"?>
<ds:datastoreItem xmlns:ds="http://schemas.openxmlformats.org/officeDocument/2006/customXml" ds:itemID="{FC9C70B1-5F82-43F5-B8A5-274C65BBA08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7594</TotalTime>
  <Words>2917</Words>
  <Application>Microsoft Office PowerPoint</Application>
  <PresentationFormat>On-screen Show (4:3)</PresentationFormat>
  <Paragraphs>242</Paragraphs>
  <Slides>19</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Bookman Old Style</vt:lpstr>
      <vt:lpstr>Calibri</vt:lpstr>
      <vt:lpstr>Courier New</vt:lpstr>
      <vt:lpstr>Georgia</vt:lpstr>
      <vt:lpstr>Times</vt:lpstr>
      <vt:lpstr>Wingdings</vt:lpstr>
      <vt:lpstr>Default Design</vt:lpstr>
      <vt:lpstr>Custom Design</vt:lpstr>
      <vt:lpstr>Human Subjects Research Overview: HRPO/IRB</vt:lpstr>
      <vt:lpstr>What is the HRPO?</vt:lpstr>
      <vt:lpstr>IRB = Institutional Review Board</vt:lpstr>
      <vt:lpstr>   What is human subjects research? Things to consider:</vt:lpstr>
      <vt:lpstr>Does the Activity Involve Human Subjects? </vt:lpstr>
      <vt:lpstr>Levels of IRB Review </vt:lpstr>
      <vt:lpstr>Applying Ethical Principles</vt:lpstr>
      <vt:lpstr>PowerPoint Presentation</vt:lpstr>
      <vt:lpstr>Principal Investigator</vt:lpstr>
      <vt:lpstr>Investigator Responsibilities</vt:lpstr>
      <vt:lpstr>Investigator Responsibilities (cont’d)</vt:lpstr>
      <vt:lpstr>Additional Documentation</vt:lpstr>
      <vt:lpstr>Additional Documentation (cont’d)   </vt:lpstr>
      <vt:lpstr>  Rascal Human Subjects  Protections Training/COI required of all study personnel “engaged” in the research  (having contact with subjects or access to identifiable data) available through RASCAL at https://www.rascal.columbia.edu.  .  </vt:lpstr>
      <vt:lpstr>How to apply for IRB approval</vt:lpstr>
      <vt:lpstr>Ramp up Morningside</vt:lpstr>
      <vt:lpstr>Ramp up (cont.) </vt:lpstr>
      <vt:lpstr>PowerPoint Presentation</vt:lpstr>
      <vt:lpstr>Contact Information</vt:lpstr>
    </vt:vector>
  </TitlesOfParts>
  <Company>Columbia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ABCs of the IRB</dc:title>
  <dc:creator>Joyce Plaza</dc:creator>
  <cp:lastModifiedBy>Annie Barry</cp:lastModifiedBy>
  <cp:revision>656</cp:revision>
  <cp:lastPrinted>2017-08-30T16:10:34Z</cp:lastPrinted>
  <dcterms:created xsi:type="dcterms:W3CDTF">2005-09-19T20:08:56Z</dcterms:created>
  <dcterms:modified xsi:type="dcterms:W3CDTF">2020-10-02T20:42:09Z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0x0101006E7ADA8BA9E1D648870B50C2FDB5C23E</vt:lpwstr>
  </property>
</Properties>
</file>