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80" d="100"/>
          <a:sy n="80" d="100"/>
        </p:scale>
        <p:origin x="480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FF89F-550C-4129-B05B-5F50C6FAE430}" type="datetimeFigureOut">
              <a:rPr lang="pt-BR" smtClean="0"/>
              <a:t>27/05/2014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53FDC-004F-4EB0-83CE-561FF9E196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50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371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421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167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53FDC-004F-4EB0-83CE-561FF9E1969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342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BB3D-E4FE-4A11-A052-CD86F1E69DB8}" type="datetime1">
              <a:rPr lang="pt-BR" smtClean="0"/>
              <a:t>27/05/2014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16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E4B1-8EB5-4003-A55F-F71688338A99}" type="datetime1">
              <a:rPr lang="pt-BR" smtClean="0"/>
              <a:t>27/05/2014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61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AD5F-C92F-4634-B5E4-2AC2D7CCADC3}" type="datetime1">
              <a:rPr lang="pt-BR" smtClean="0"/>
              <a:t>27/05/2014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69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6B12-C301-43C9-80E8-1904ED727E75}" type="datetime1">
              <a:rPr lang="pt-BR" smtClean="0"/>
              <a:t>27/05/2014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34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DE8B-95BD-4532-8D9F-959F73581BCD}" type="datetime1">
              <a:rPr lang="pt-BR" smtClean="0"/>
              <a:t>27/05/2014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14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46EA-F905-42E6-8D41-D210E3D1B3B0}" type="datetime1">
              <a:rPr lang="pt-BR" smtClean="0"/>
              <a:t>27/05/2014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57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CC9A-F90A-483B-B5C3-D9CD1D9023C3}" type="datetime1">
              <a:rPr lang="pt-BR" smtClean="0"/>
              <a:t>27/05/2014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68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18CA-9C70-47FE-864A-E0F0D85E9FF8}" type="datetime1">
              <a:rPr lang="pt-BR" smtClean="0"/>
              <a:t>27/05/2014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29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4DB3-2DD8-4972-89FE-90673AEDB76E}" type="datetime1">
              <a:rPr lang="pt-BR" smtClean="0"/>
              <a:t>27/05/2014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49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6DDB-37F4-496B-8C9E-0114879CEB09}" type="datetime1">
              <a:rPr lang="pt-BR" smtClean="0"/>
              <a:t>27/05/2014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08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5921-9CEC-4050-BEC1-20181F0949A3}" type="datetime1">
              <a:rPr lang="pt-BR" smtClean="0"/>
              <a:t>27/05/2014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5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250D5-F4D3-4996-83F2-E63CAE78953C}" type="datetime1">
              <a:rPr lang="pt-BR" smtClean="0"/>
              <a:t>27/05/2014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Universidade Federal de Itajubá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92884-0934-4F3F-B79B-36C387EDB1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30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" y="428"/>
            <a:ext cx="12191239" cy="6857572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3630550" y="681041"/>
            <a:ext cx="7772399" cy="2331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b="1" dirty="0" smtClean="0">
                <a:latin typeface="Eras Light ITC" panose="020B0402030504020804" pitchFamily="34" charset="0"/>
              </a:rPr>
              <a:t>Desenvolvimento de um Microprocessador 8086 RISC</a:t>
            </a:r>
            <a:endParaRPr lang="pt-BR" b="1" dirty="0">
              <a:latin typeface="Eras Light ITC" panose="020B0402030504020804" pitchFamily="34" charset="0"/>
            </a:endParaRP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5903873" y="5545454"/>
            <a:ext cx="4094367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Engenharia da Computação</a:t>
            </a:r>
          </a:p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Universidade Federal de Itajubá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024826" y="4029339"/>
            <a:ext cx="4378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Dênis Araújo da Silva</a:t>
            </a:r>
          </a:p>
          <a:p>
            <a:pPr algn="r"/>
            <a:r>
              <a:rPr lang="pt-B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Marcos Aurélio Freitas de Almeida Costa</a:t>
            </a:r>
            <a:endParaRPr lang="pt-B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398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04968"/>
            <a:ext cx="10515600" cy="45302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34668"/>
            <a:ext cx="10515600" cy="4351338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Texto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Texto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Texto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Texto</a:t>
            </a:r>
            <a:endParaRPr lang="pt-BR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283754"/>
              </p:ext>
            </p:extLst>
          </p:nvPr>
        </p:nvGraphicFramePr>
        <p:xfrm>
          <a:off x="1588" y="6718300"/>
          <a:ext cx="12190412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Image" r:id="rId4" imgW="12190320" imgH="139680" progId="Photoshop.Image.13">
                  <p:embed/>
                </p:oleObj>
              </mc:Choice>
              <mc:Fallback>
                <p:oleObj name="Image" r:id="rId4" imgW="12190320" imgH="139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6718300"/>
                        <a:ext cx="12190412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Conector reto 8"/>
          <p:cNvCxnSpPr/>
          <p:nvPr/>
        </p:nvCxnSpPr>
        <p:spPr>
          <a:xfrm>
            <a:off x="445168" y="902374"/>
            <a:ext cx="6545179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27/05/2014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2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630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04968"/>
            <a:ext cx="10515600" cy="45302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Texto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34668"/>
            <a:ext cx="10515600" cy="4351338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Texto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Texto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Texto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Texto</a:t>
            </a:r>
            <a:endParaRPr lang="pt-BR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283754"/>
              </p:ext>
            </p:extLst>
          </p:nvPr>
        </p:nvGraphicFramePr>
        <p:xfrm>
          <a:off x="1588" y="6718300"/>
          <a:ext cx="12190412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Image" r:id="rId4" imgW="12190320" imgH="139680" progId="Photoshop.Image.13">
                  <p:embed/>
                </p:oleObj>
              </mc:Choice>
              <mc:Fallback>
                <p:oleObj name="Image" r:id="rId4" imgW="12190320" imgH="139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6718300"/>
                        <a:ext cx="12190412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Conector reto 8"/>
          <p:cNvCxnSpPr/>
          <p:nvPr/>
        </p:nvCxnSpPr>
        <p:spPr>
          <a:xfrm>
            <a:off x="445168" y="902374"/>
            <a:ext cx="6545179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27/05/2014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3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745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04968"/>
            <a:ext cx="10515600" cy="45302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Apresentar alguma ideia que não deu certo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34668"/>
            <a:ext cx="10515600" cy="4351338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Texto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Texto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Texto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Texto</a:t>
            </a:r>
            <a:endParaRPr lang="pt-BR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283754"/>
              </p:ext>
            </p:extLst>
          </p:nvPr>
        </p:nvGraphicFramePr>
        <p:xfrm>
          <a:off x="1588" y="6718300"/>
          <a:ext cx="12190412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Image" r:id="rId4" imgW="12190320" imgH="139680" progId="Photoshop.Image.13">
                  <p:embed/>
                </p:oleObj>
              </mc:Choice>
              <mc:Fallback>
                <p:oleObj name="Image" r:id="rId4" imgW="12190320" imgH="139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6718300"/>
                        <a:ext cx="12190412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Conector reto 8"/>
          <p:cNvCxnSpPr/>
          <p:nvPr/>
        </p:nvCxnSpPr>
        <p:spPr>
          <a:xfrm>
            <a:off x="445168" y="902374"/>
            <a:ext cx="6545179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27/05/2014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4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103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04968"/>
            <a:ext cx="10515600" cy="45302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Apresentar a ideia que deu certo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34668"/>
            <a:ext cx="10515600" cy="4351338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Texto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Texto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Texto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dirty="0" smtClean="0"/>
              <a:t>Texto</a:t>
            </a:r>
            <a:endParaRPr lang="pt-BR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283754"/>
              </p:ext>
            </p:extLst>
          </p:nvPr>
        </p:nvGraphicFramePr>
        <p:xfrm>
          <a:off x="1588" y="6718300"/>
          <a:ext cx="12190412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Image" r:id="rId4" imgW="12190320" imgH="139680" progId="Photoshop.Image.13">
                  <p:embed/>
                </p:oleObj>
              </mc:Choice>
              <mc:Fallback>
                <p:oleObj name="Image" r:id="rId4" imgW="12190320" imgH="139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6718300"/>
                        <a:ext cx="12190412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Conector reto 8"/>
          <p:cNvCxnSpPr/>
          <p:nvPr/>
        </p:nvCxnSpPr>
        <p:spPr>
          <a:xfrm>
            <a:off x="445168" y="902374"/>
            <a:ext cx="6545179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3F26-301F-434E-863D-B89F544B9CE4}" type="datetime1">
              <a:rPr lang="pt-BR" smtClean="0"/>
              <a:t>27/05/2014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2884-0934-4F3F-B79B-36C387EDB149}" type="slidenum">
              <a:rPr lang="pt-BR" smtClean="0"/>
              <a:t>5</a:t>
            </a:fld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Federal de Itajubá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6656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F643CDA-4BBF-4662-97D4-EF250C5E4623}">
  <we:reference id="wa104038830" version="1.0.0.2" store="en-us" storeType="OMEX"/>
  <we:alternateReferences>
    <we:reference id="WA104038830" version="1.0.0.2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83</Words>
  <Application>Microsoft Office PowerPoint</Application>
  <PresentationFormat>Widescreen</PresentationFormat>
  <Paragraphs>41</Paragraphs>
  <Slides>5</Slides>
  <Notes>4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4" baseType="lpstr">
      <vt:lpstr>Arial Unicode MS</vt:lpstr>
      <vt:lpstr>Arial</vt:lpstr>
      <vt:lpstr>Calibri</vt:lpstr>
      <vt:lpstr>Calibri Light</vt:lpstr>
      <vt:lpstr>Eras Light ITC</vt:lpstr>
      <vt:lpstr>Tw Cen MT</vt:lpstr>
      <vt:lpstr>Wingdings</vt:lpstr>
      <vt:lpstr>Tema do Office</vt:lpstr>
      <vt:lpstr>Adobe Photoshop Image</vt:lpstr>
      <vt:lpstr>Apresentação do PowerPoint</vt:lpstr>
      <vt:lpstr>Introdução</vt:lpstr>
      <vt:lpstr>Texto 2</vt:lpstr>
      <vt:lpstr>Apresentar alguma ideia que não deu certo</vt:lpstr>
      <vt:lpstr>Apresentar a ideia que deu certo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um Microprocessador 8086 RISC</dc:title>
  <dc:creator>Denis Silva</dc:creator>
  <cp:lastModifiedBy>Denis Silva</cp:lastModifiedBy>
  <cp:revision>12</cp:revision>
  <dcterms:created xsi:type="dcterms:W3CDTF">2014-05-27T23:33:50Z</dcterms:created>
  <dcterms:modified xsi:type="dcterms:W3CDTF">2014-05-28T01:40:18Z</dcterms:modified>
</cp:coreProperties>
</file>