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8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85" r:id="rId9"/>
    <p:sldId id="28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FF89F-550C-4129-B05B-5F50C6FAE430}" type="datetimeFigureOut">
              <a:rPr lang="pt-BR" smtClean="0"/>
              <a:t>03/06/2014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53FDC-004F-4EB0-83CE-561FF9E19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50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71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63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367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438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791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376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35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31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411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360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96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605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392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134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418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64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98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64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531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863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14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78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48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BB3D-E4FE-4A11-A052-CD86F1E69DB8}" type="datetime1">
              <a:rPr lang="pt-BR" smtClean="0"/>
              <a:t>03/06/2014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7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E4B1-8EB5-4003-A55F-F71688338A99}" type="datetime1">
              <a:rPr lang="pt-BR" smtClean="0"/>
              <a:t>03/06/2014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7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AD5F-C92F-4634-B5E4-2AC2D7CCADC3}" type="datetime1">
              <a:rPr lang="pt-BR" smtClean="0"/>
              <a:t>03/06/2014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77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B12-C301-43C9-80E8-1904ED727E75}" type="datetime1">
              <a:rPr lang="pt-BR" smtClean="0"/>
              <a:t>03/06/2014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DE8B-95BD-4532-8D9F-959F73581BCD}" type="datetime1">
              <a:rPr lang="pt-BR" smtClean="0"/>
              <a:t>03/06/2014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65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46EA-F905-42E6-8D41-D210E3D1B3B0}" type="datetime1">
              <a:rPr lang="pt-BR" smtClean="0"/>
              <a:t>03/06/2014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57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CC9A-F90A-483B-B5C3-D9CD1D9023C3}" type="datetime1">
              <a:rPr lang="pt-BR" smtClean="0"/>
              <a:t>03/06/2014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11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8CA-9C70-47FE-864A-E0F0D85E9FF8}" type="datetime1">
              <a:rPr lang="pt-BR" smtClean="0"/>
              <a:t>03/06/2014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57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4DB3-2DD8-4972-89FE-90673AEDB76E}" type="datetime1">
              <a:rPr lang="pt-BR" smtClean="0"/>
              <a:t>03/06/2014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5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6DDB-37F4-496B-8C9E-0114879CEB09}" type="datetime1">
              <a:rPr lang="pt-BR" smtClean="0"/>
              <a:t>03/06/2014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0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5921-9CEC-4050-BEC1-20181F0949A3}" type="datetime1">
              <a:rPr lang="pt-BR" smtClean="0"/>
              <a:t>03/06/2014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4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50D5-F4D3-4996-83F2-E63CAE78953C}" type="datetime1">
              <a:rPr lang="pt-BR" smtClean="0"/>
              <a:t>03/06/2014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7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0"/>
            <a:ext cx="9143429" cy="685799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722913" y="1368031"/>
            <a:ext cx="5829299" cy="174895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750" b="1" dirty="0">
                <a:latin typeface="Eras Light ITC" panose="020B0402030504020804" pitchFamily="34" charset="0"/>
              </a:rPr>
              <a:t>Desenvolvimento de um Microprocessador 8086 RISC</a:t>
            </a: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4427905" y="5016341"/>
            <a:ext cx="3070775" cy="109728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Engenharia da Computação</a:t>
            </a:r>
          </a:p>
          <a:p>
            <a:pPr algn="ctr"/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Universidade Federal de Itajubá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222453" y="3879255"/>
            <a:ext cx="33297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3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Dênis Araújo da Silva</a:t>
            </a:r>
          </a:p>
          <a:p>
            <a:pPr algn="r"/>
            <a:r>
              <a:rPr lang="pt-BR" sz="13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Marcos Aurélio Freitas de Almeida Costa</a:t>
            </a:r>
          </a:p>
        </p:txBody>
      </p:sp>
    </p:spTree>
    <p:extLst>
      <p:ext uri="{BB962C8B-B14F-4D97-AF65-F5344CB8AC3E}">
        <p14:creationId xmlns:p14="http://schemas.microsoft.com/office/powerpoint/2010/main" val="35739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10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desenvolvido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3706767" y="3888526"/>
            <a:ext cx="997307" cy="1228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248" y="1047086"/>
            <a:ext cx="3006344" cy="2851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787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11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desenvolvido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4673799" y="4117410"/>
            <a:ext cx="1175262" cy="1414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067" y="1102226"/>
            <a:ext cx="2594681" cy="2858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95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12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desenvolvido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6102171" y="4135970"/>
            <a:ext cx="1021898" cy="1249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003" y="1242523"/>
            <a:ext cx="3411532" cy="2587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31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13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desenvolvido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7843232" y="4574176"/>
            <a:ext cx="746975" cy="960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248" y="1163593"/>
            <a:ext cx="2945706" cy="2721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5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ADD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14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8730"/>
            <a:ext cx="9144000" cy="1649218"/>
          </a:xfrm>
          <a:prstGeom prst="rect">
            <a:avLst/>
          </a:prstGeom>
        </p:spPr>
      </p:pic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Instruções Executadas: 81C0</a:t>
            </a:r>
            <a:r>
              <a:rPr lang="pt-BR" sz="2000" dirty="0" smtClean="0"/>
              <a:t>h</a:t>
            </a:r>
            <a:r>
              <a:rPr lang="pt-BR" dirty="0" smtClean="0"/>
              <a:t> 00FF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4472"/>
            <a:ext cx="9144000" cy="15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OR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15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Instruções Executadas: 81C8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37" y="4134119"/>
            <a:ext cx="9144000" cy="17586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0765"/>
            <a:ext cx="9144000" cy="18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ADC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16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Instruções Executadas: 81D0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37" y="1993866"/>
            <a:ext cx="9144000" cy="17586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51826"/>
            <a:ext cx="9169037" cy="17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6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SBB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17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Instruções Executadas: 81D8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47301"/>
            <a:ext cx="9169037" cy="17586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0417"/>
            <a:ext cx="9169036" cy="21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1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AND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18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Instruções Executadas: 81E0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" y="1844483"/>
            <a:ext cx="9144000" cy="211940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0417"/>
            <a:ext cx="9118964" cy="21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6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SUB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19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Instruções Executadas: 81E8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841"/>
            <a:ext cx="9144000" cy="21194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93300"/>
            <a:ext cx="9144000" cy="210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5976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455975"/>
            <a:ext cx="7886700" cy="326350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Estrutura de Testes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O Microprocessador Desenvolvido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Teste de cada instrução implementada</a:t>
            </a:r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33877" y="1534031"/>
            <a:ext cx="490888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30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XOR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20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Instruções Executadas: 81F0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310"/>
            <a:ext cx="9144000" cy="21198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037" y="4082830"/>
            <a:ext cx="9144000" cy="21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2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CMP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21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996436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Instruções Executadas: 81F8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57524"/>
            <a:ext cx="9144000" cy="235300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37" y="1597519"/>
            <a:ext cx="9144000" cy="237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MOV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22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996436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Instruções Executadas: 00B8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272"/>
            <a:ext cx="9144000" cy="21623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48758"/>
            <a:ext cx="9144000" cy="21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2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911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5976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876" y="2031006"/>
            <a:ext cx="8694213" cy="3263504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Desenvolver um processador RISC a partir de um originalmente CISC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Implementação de instruções básicas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Realização de testes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Desenvolvimento de um arquitetura simples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Aquisição de conhecimentos mais profundos sobre várias arquiteturas de microprocessadores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23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33877" y="1534031"/>
            <a:ext cx="490888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38" y="1922717"/>
            <a:ext cx="585012" cy="45552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2641787"/>
            <a:ext cx="585012" cy="45552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42" y="3170232"/>
            <a:ext cx="585012" cy="45552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14" y="3625755"/>
            <a:ext cx="585012" cy="45552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74" y="4316041"/>
            <a:ext cx="585012" cy="4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9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5976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455975"/>
            <a:ext cx="7886700" cy="326350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Implementar mais instruções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Aumentar o tamanho dos registros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Microprocessador base para outros estudos: </a:t>
            </a:r>
            <a:r>
              <a:rPr lang="pt-BR" i="1" dirty="0" smtClean="0"/>
              <a:t>pipeline</a:t>
            </a:r>
            <a:r>
              <a:rPr lang="pt-BR" dirty="0" smtClean="0"/>
              <a:t>, </a:t>
            </a:r>
            <a:r>
              <a:rPr lang="pt-BR" i="1" dirty="0" err="1" smtClean="0"/>
              <a:t>placement</a:t>
            </a:r>
            <a:r>
              <a:rPr lang="pt-BR" dirty="0" smtClean="0"/>
              <a:t>, </a:t>
            </a:r>
            <a:r>
              <a:rPr lang="pt-BR" i="1" dirty="0" err="1" smtClean="0"/>
              <a:t>routing</a:t>
            </a:r>
            <a:r>
              <a:rPr lang="pt-BR" dirty="0" smtClean="0"/>
              <a:t> entre outros.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Desenvolvimento de uma arquitetura mais complexa </a:t>
            </a:r>
            <a:r>
              <a:rPr lang="pt-BR" b="1" dirty="0" smtClean="0"/>
              <a:t>Open </a:t>
            </a:r>
            <a:r>
              <a:rPr lang="pt-BR" b="1" dirty="0" err="1" smtClean="0"/>
              <a:t>Source</a:t>
            </a:r>
            <a:r>
              <a:rPr lang="pt-BR" b="1" dirty="0" smtClean="0"/>
              <a:t> </a:t>
            </a:r>
            <a:r>
              <a:rPr lang="pt-BR" dirty="0" smtClean="0"/>
              <a:t>com auxílio de uma comunidade</a:t>
            </a:r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24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33877" y="1534031"/>
            <a:ext cx="490888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5976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Projeto Novena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25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33877" y="1534031"/>
            <a:ext cx="490888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59" y="2390614"/>
            <a:ext cx="4939682" cy="37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0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21217" y="4739425"/>
            <a:ext cx="8074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  <a:latin typeface="Eras Light ITC" panose="020B0402030504020804" pitchFamily="34" charset="0"/>
              </a:rPr>
              <a:t>Muito obrigado por sua atenção !</a:t>
            </a:r>
            <a:endParaRPr lang="pt-BR" sz="4400" b="1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3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79804"/>
            <a:ext cx="7886700" cy="3585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628650" y="5323062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da estrutura de testes</a:t>
            </a:r>
            <a:endParaRPr lang="pt-BR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44" y="3786667"/>
            <a:ext cx="5195566" cy="964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ector angulado 9"/>
          <p:cNvCxnSpPr>
            <a:endCxn id="3" idx="3"/>
          </p:cNvCxnSpPr>
          <p:nvPr/>
        </p:nvCxnSpPr>
        <p:spPr>
          <a:xfrm rot="16200000" flipH="1">
            <a:off x="4070119" y="2717047"/>
            <a:ext cx="1641649" cy="1462134"/>
          </a:xfrm>
          <a:prstGeom prst="bentConnector4">
            <a:avLst>
              <a:gd name="adj1" fmla="val -1561"/>
              <a:gd name="adj2" fmla="val 115635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38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4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desenvolvido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65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5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desenvolvido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618" y="1304463"/>
            <a:ext cx="3375953" cy="2062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525619" y="4176390"/>
            <a:ext cx="903936" cy="8886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19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6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desenvolvido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1712890" y="4760492"/>
            <a:ext cx="758244" cy="731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992" y="1033666"/>
            <a:ext cx="4451915" cy="1901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Elipse 13"/>
          <p:cNvSpPr/>
          <p:nvPr/>
        </p:nvSpPr>
        <p:spPr>
          <a:xfrm>
            <a:off x="6991082" y="4777419"/>
            <a:ext cx="758244" cy="731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1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03/06/2014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7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desenvolvido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1442433" y="3680369"/>
            <a:ext cx="1120463" cy="1097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305" y="1070123"/>
            <a:ext cx="3658337" cy="2610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98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B12-C301-43C9-80E8-1904ED727E75}" type="datetime1">
              <a:rPr lang="pt-BR" smtClean="0"/>
              <a:t>03/06/2014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8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" y="1890720"/>
            <a:ext cx="9144000" cy="38750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567" y="525992"/>
            <a:ext cx="2379836" cy="330225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28650" y="5668576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desenvolvido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15897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B12-C301-43C9-80E8-1904ED727E75}" type="datetime1">
              <a:rPr lang="pt-BR" smtClean="0"/>
              <a:t>03/06/2014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481"/>
            <a:ext cx="9144000" cy="38618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40" y="610819"/>
            <a:ext cx="3213011" cy="312700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28650" y="5668576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do microprocessador desenvolvido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395205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F643CDA-4BBF-4662-97D4-EF250C5E4623}">
  <we:reference id="wa104038830" version="1.0.0.2" store="en-us" storeType="OMEX"/>
  <we:alternateReferences>
    <we:reference id="WA104038830" version="1.0.0.2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</TotalTime>
  <Words>466</Words>
  <Application>Microsoft Office PowerPoint</Application>
  <PresentationFormat>Apresentação na tela (4:3)</PresentationFormat>
  <Paragraphs>158</Paragraphs>
  <Slides>26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Resultados</vt:lpstr>
      <vt:lpstr>Resultados</vt:lpstr>
      <vt:lpstr>Resultados</vt:lpstr>
      <vt:lpstr>Resultados</vt:lpstr>
      <vt:lpstr>Resultados</vt:lpstr>
      <vt:lpstr>Resultados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 – ADD Reg16,Imed16</vt:lpstr>
      <vt:lpstr>Resultados – OR Reg16,Imed16</vt:lpstr>
      <vt:lpstr>Resultados – ADC Reg16,Imed16</vt:lpstr>
      <vt:lpstr>Resultados – SBB Reg16,Imed16</vt:lpstr>
      <vt:lpstr>Resultados – AND Reg16,Imed16</vt:lpstr>
      <vt:lpstr>Resultados – SUB Reg16,Imed16</vt:lpstr>
      <vt:lpstr>Resultados – XOR Reg16,Imed16</vt:lpstr>
      <vt:lpstr>Resultados – CMP Reg16,Imed16</vt:lpstr>
      <vt:lpstr>Resultados – MOV Reg16,Imed16</vt:lpstr>
      <vt:lpstr>Considerações Finais</vt:lpstr>
      <vt:lpstr>Trabalhos Futuros</vt:lpstr>
      <vt:lpstr>Projeto Novena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Microprocessador 8086 RISC</dc:title>
  <dc:creator>Denis Silva</dc:creator>
  <cp:lastModifiedBy>Marcos Aurelio</cp:lastModifiedBy>
  <cp:revision>56</cp:revision>
  <dcterms:created xsi:type="dcterms:W3CDTF">2014-05-27T23:33:50Z</dcterms:created>
  <dcterms:modified xsi:type="dcterms:W3CDTF">2014-06-04T00:02:45Z</dcterms:modified>
</cp:coreProperties>
</file>