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"/>
  </p:notesMasterIdLst>
  <p:sldIdLst>
    <p:sldId id="257" r:id="rId2"/>
    <p:sldId id="258" r:id="rId3"/>
    <p:sldId id="26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89F-550C-4129-B05B-5F50C6FAE430}" type="datetimeFigureOut">
              <a:rPr lang="pt-BR" smtClean="0"/>
              <a:t>28/05/2014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3FDC-004F-4EB0-83CE-561FF9E19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0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BB3D-E4FE-4A11-A052-CD86F1E69DB8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4B1-8EB5-4003-A55F-F71688338A99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D5F-C92F-4634-B5E4-2AC2D7CCADC3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DE8B-95BD-4532-8D9F-959F73581BCD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46EA-F905-42E6-8D41-D210E3D1B3B0}" type="datetime1">
              <a:rPr lang="pt-BR" smtClean="0"/>
              <a:t>28/05/2014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C9A-F90A-483B-B5C3-D9CD1D9023C3}" type="datetime1">
              <a:rPr lang="pt-BR" smtClean="0"/>
              <a:t>28/05/2014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8CA-9C70-47FE-864A-E0F0D85E9FF8}" type="datetime1">
              <a:rPr lang="pt-BR" smtClean="0"/>
              <a:t>28/05/2014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4DB3-2DD8-4972-89FE-90673AEDB76E}" type="datetime1">
              <a:rPr lang="pt-BR" smtClean="0"/>
              <a:t>28/05/2014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DDB-37F4-496B-8C9E-0114879CEB09}" type="datetime1">
              <a:rPr lang="pt-BR" smtClean="0"/>
              <a:t>28/05/2014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921-9CEC-4050-BEC1-20181F0949A3}" type="datetime1">
              <a:rPr lang="pt-BR" smtClean="0"/>
              <a:t>28/05/2014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50D5-F4D3-4996-83F2-E63CAE78953C}" type="datetime1">
              <a:rPr lang="pt-BR" smtClean="0"/>
              <a:t>28/05/2014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3429" cy="685799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722913" y="1368031"/>
            <a:ext cx="5829299" cy="17489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750" b="1" dirty="0">
                <a:latin typeface="Eras Light ITC" panose="020B0402030504020804" pitchFamily="34" charset="0"/>
              </a:rPr>
              <a:t>Desenvolvimento de um Microprocessador 8086 RISC</a:t>
            </a:r>
            <a:endParaRPr lang="pt-BR" sz="3750" b="1" dirty="0">
              <a:latin typeface="Eras Light ITC" panose="020B0402030504020804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4427905" y="5016341"/>
            <a:ext cx="3070775" cy="10972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Universidade Federal de Itajubá</a:t>
            </a:r>
            <a:endParaRPr lang="pt-BR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22453" y="3879255"/>
            <a:ext cx="33297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Dênis Araújo da Silva</a:t>
            </a:r>
          </a:p>
          <a:p>
            <a:pPr algn="r"/>
            <a:r>
              <a:rPr lang="pt-BR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Marcos Aurélio Freitas de Almeida Costa</a:t>
            </a:r>
            <a:endParaRPr lang="pt-BR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3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5976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55975"/>
            <a:ext cx="7886700" cy="3263504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Estrutura de Testes</a:t>
            </a:r>
            <a:endParaRPr lang="pt-BR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O Microprocessador Desenvolvido</a:t>
            </a:r>
            <a:endParaRPr lang="pt-BR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Teste de cada instrução implementada</a:t>
            </a:r>
            <a:endParaRPr lang="pt-BR" dirty="0" smtClean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28/05/2014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33877" y="1534031"/>
            <a:ext cx="490888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1913"/>
            <a:ext cx="7886700" cy="339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28/05/2014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</a:t>
            </a:fld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26444" y="914402"/>
            <a:ext cx="8241038" cy="14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9804"/>
            <a:ext cx="7886700" cy="358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628650" y="532306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Figura X: Visão RTL da estrutura de testes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5238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43CDA-4BBF-4662-97D4-EF250C5E4623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59</Words>
  <Application>Microsoft Office PowerPoint</Application>
  <PresentationFormat>Apresentação na tela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Eras Light ITC</vt:lpstr>
      <vt:lpstr>Tw Cen MT</vt:lpstr>
      <vt:lpstr>Wingdings</vt:lpstr>
      <vt:lpstr>Tema do Office</vt:lpstr>
      <vt:lpstr>Apresentação do PowerPoint</vt:lpstr>
      <vt:lpstr>Resultados</vt:lpstr>
      <vt:lpstr>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Microprocessador 8086 RISC</dc:title>
  <dc:creator>Denis Silva</dc:creator>
  <cp:lastModifiedBy>Denis Silva</cp:lastModifiedBy>
  <cp:revision>17</cp:revision>
  <dcterms:created xsi:type="dcterms:W3CDTF">2014-05-27T23:33:50Z</dcterms:created>
  <dcterms:modified xsi:type="dcterms:W3CDTF">2014-05-29T00:48:52Z</dcterms:modified>
</cp:coreProperties>
</file>