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86" r:id="rId9"/>
    <p:sldId id="28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F89F-550C-4129-B05B-5F50C6FAE430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3FDC-004F-4EB0-83CE-561FF9E19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8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3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67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438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9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7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3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31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1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05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60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67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92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34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41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4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8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4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3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86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8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9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4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BB3D-E4FE-4A11-A052-CD86F1E69DB8}" type="datetime1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E4B1-8EB5-4003-A55F-F71688338A99}" type="datetime1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D5F-C92F-4634-B5E4-2AC2D7CCADC3}" type="datetime1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DE8B-95BD-4532-8D9F-959F73581BCD}" type="datetime1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46EA-F905-42E6-8D41-D210E3D1B3B0}" type="datetime1">
              <a:rPr lang="pt-BR" smtClean="0"/>
              <a:t>04/06/2014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C9A-F90A-483B-B5C3-D9CD1D9023C3}" type="datetime1">
              <a:rPr lang="pt-BR" smtClean="0"/>
              <a:t>04/06/2014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8CA-9C70-47FE-864A-E0F0D85E9FF8}" type="datetime1">
              <a:rPr lang="pt-BR" smtClean="0"/>
              <a:t>04/06/2014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4DB3-2DD8-4972-89FE-90673AEDB76E}" type="datetime1">
              <a:rPr lang="pt-BR" smtClean="0"/>
              <a:t>04/06/2014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6DDB-37F4-496B-8C9E-0114879CEB09}" type="datetime1">
              <a:rPr lang="pt-BR" smtClean="0"/>
              <a:t>04/06/2014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5921-9CEC-4050-BEC1-20181F0949A3}" type="datetime1">
              <a:rPr lang="pt-BR" smtClean="0"/>
              <a:t>04/06/2014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50D5-F4D3-4996-83F2-E63CAE78953C}" type="datetime1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3429" cy="685799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722913" y="1368031"/>
            <a:ext cx="5829299" cy="174895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750" b="1" dirty="0">
                <a:latin typeface="Eras Light ITC" panose="020B0402030504020804" pitchFamily="34" charset="0"/>
              </a:rPr>
              <a:t>Desenvolvimento de um Microprocessador 8086 RISC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4235881" y="5839301"/>
            <a:ext cx="3070775" cy="10972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Universidade Federal de Itajubá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22453" y="4485013"/>
            <a:ext cx="33297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Dênis Araújo da Silva</a:t>
            </a:r>
          </a:p>
          <a:p>
            <a:pPr algn="r"/>
            <a:r>
              <a:rPr lang="pt-BR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Marcos Aurélio Freitas de Almeida Costa</a:t>
            </a:r>
          </a:p>
        </p:txBody>
      </p:sp>
    </p:spTree>
    <p:extLst>
      <p:ext uri="{BB962C8B-B14F-4D97-AF65-F5344CB8AC3E}">
        <p14:creationId xmlns:p14="http://schemas.microsoft.com/office/powerpoint/2010/main" val="35739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10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Unidade de Controle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3706767" y="3888526"/>
            <a:ext cx="997307" cy="1228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48" y="1047086"/>
            <a:ext cx="3006344" cy="285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8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11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Unidade de Controle de Endereços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4673799" y="4117410"/>
            <a:ext cx="1175262" cy="1414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067" y="1102226"/>
            <a:ext cx="2594681" cy="285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Registro de Segmento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6102171" y="4135970"/>
            <a:ext cx="1021898" cy="1249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003" y="1242523"/>
            <a:ext cx="3411532" cy="258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3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Calculadora de Endereços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7843232" y="4574176"/>
            <a:ext cx="746975" cy="96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48" y="1163593"/>
            <a:ext cx="2945706" cy="272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5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ADD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35588" y="1300611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81C0</a:t>
            </a:r>
            <a:r>
              <a:rPr lang="pt-BR" sz="2000" dirty="0" smtClean="0"/>
              <a:t>h</a:t>
            </a:r>
            <a:r>
              <a:rPr lang="pt-BR" dirty="0" smtClean="0"/>
              <a:t> 00FF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8232"/>
            <a:ext cx="9144000" cy="211747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7377"/>
            <a:ext cx="9144000" cy="20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OR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81C8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233"/>
            <a:ext cx="9144000" cy="21174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8474"/>
            <a:ext cx="9144000" cy="20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ADC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81D0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" y="1793672"/>
            <a:ext cx="9144000" cy="21218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4061383"/>
            <a:ext cx="9171432" cy="21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SBB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81D8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18" y="4100416"/>
            <a:ext cx="9169036" cy="21194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704"/>
            <a:ext cx="9169037" cy="21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AND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18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81E0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" y="1844483"/>
            <a:ext cx="9144000" cy="21194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417"/>
            <a:ext cx="9118964" cy="21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SUB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19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81E8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841"/>
            <a:ext cx="9144000" cy="21194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3300"/>
            <a:ext cx="9144000" cy="21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Estrutura de Testes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O Microprocessador Desenvolvido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Teste de cada instrução implementada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3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XOR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20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81F0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310"/>
            <a:ext cx="9144000" cy="21198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82830"/>
            <a:ext cx="9137251" cy="21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CMP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21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7471"/>
            <a:ext cx="9144000" cy="216230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485"/>
            <a:ext cx="9144000" cy="2162303"/>
          </a:xfrm>
          <a:prstGeom prst="rect">
            <a:avLst/>
          </a:prstGeom>
        </p:spPr>
      </p:pic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26444" y="1309755"/>
            <a:ext cx="7886700" cy="52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81F8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91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MOV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996436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</a:t>
            </a:r>
            <a:r>
              <a:rPr lang="pt-BR" dirty="0" smtClean="0"/>
              <a:t>00B8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2"/>
            <a:ext cx="9144000" cy="21623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8758"/>
            <a:ext cx="9144000" cy="21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1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876" y="2031006"/>
            <a:ext cx="8694213" cy="326350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Desenvolver um processador RISC a partir de um originalmente CISC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Implementação de instruções básicas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Realização de testes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Desenvolvimento de um arquitetura simples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Aquisição de conhecimentos mais profundos sobre várias arquiteturas de microprocessadores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751964"/>
            <a:ext cx="585012" cy="4555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2545554"/>
            <a:ext cx="585012" cy="45552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3052357"/>
            <a:ext cx="585012" cy="4555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3544079"/>
            <a:ext cx="585012" cy="45552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3963771"/>
            <a:ext cx="585012" cy="4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Implementar mais instruções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Aumentar o tamanho dos registros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Microprocessador base para outros estudos: </a:t>
            </a:r>
            <a:r>
              <a:rPr lang="pt-BR" i="1" dirty="0" smtClean="0"/>
              <a:t>pipeline</a:t>
            </a:r>
            <a:r>
              <a:rPr lang="pt-BR" dirty="0" smtClean="0"/>
              <a:t>, </a:t>
            </a:r>
            <a:r>
              <a:rPr lang="pt-BR" i="1" dirty="0" err="1" smtClean="0"/>
              <a:t>placement</a:t>
            </a:r>
            <a:r>
              <a:rPr lang="pt-BR" dirty="0" smtClean="0"/>
              <a:t>, </a:t>
            </a:r>
            <a:r>
              <a:rPr lang="pt-BR" i="1" dirty="0" err="1" smtClean="0"/>
              <a:t>routing</a:t>
            </a:r>
            <a:r>
              <a:rPr lang="pt-BR" dirty="0" smtClean="0"/>
              <a:t> entre outros.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Desenvolvimento de uma arquitetura mais complexa </a:t>
            </a:r>
            <a:r>
              <a:rPr lang="pt-BR" b="1" dirty="0" smtClean="0"/>
              <a:t>Open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com auxílio de uma comunidade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Projeto Novena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59" y="2390614"/>
            <a:ext cx="4939682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21217" y="4739425"/>
            <a:ext cx="807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Muito obrigado por sua atenção !</a:t>
            </a:r>
            <a:endParaRPr lang="pt-BR" sz="44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9804"/>
            <a:ext cx="7886700" cy="358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628650" y="532306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da estrutura de testes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44" y="3786667"/>
            <a:ext cx="5195566" cy="96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ector angulado 9"/>
          <p:cNvCxnSpPr>
            <a:endCxn id="3" idx="3"/>
          </p:cNvCxnSpPr>
          <p:nvPr/>
        </p:nvCxnSpPr>
        <p:spPr>
          <a:xfrm rot="16200000" flipH="1">
            <a:off x="4070119" y="2717047"/>
            <a:ext cx="1641649" cy="1462134"/>
          </a:xfrm>
          <a:prstGeom prst="bentConnector4">
            <a:avLst>
              <a:gd name="adj1" fmla="val -1561"/>
              <a:gd name="adj2" fmla="val 115635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65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Multiplexador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618" y="1304463"/>
            <a:ext cx="3375953" cy="206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525619" y="4176390"/>
            <a:ext cx="903936" cy="888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</a:t>
            </a:r>
            <a:r>
              <a:rPr lang="pt-BR" i="1" dirty="0" err="1" smtClean="0"/>
              <a:t>Demultiplexador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712890" y="4760492"/>
            <a:ext cx="758244" cy="73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992" y="1033666"/>
            <a:ext cx="4451915" cy="1901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lipse 13"/>
          <p:cNvSpPr/>
          <p:nvPr/>
        </p:nvSpPr>
        <p:spPr>
          <a:xfrm>
            <a:off x="6991082" y="4777419"/>
            <a:ext cx="758244" cy="73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Registro de Propósito Geral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442433" y="3680369"/>
            <a:ext cx="1120463" cy="1097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05" y="1070123"/>
            <a:ext cx="3658337" cy="2610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9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8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Registro de </a:t>
            </a:r>
            <a:r>
              <a:rPr lang="pt-BR" i="1" dirty="0" err="1" smtClean="0"/>
              <a:t>Flags</a:t>
            </a:r>
            <a:endParaRPr lang="pt-BR" i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09" y="1163593"/>
            <a:ext cx="1981481" cy="274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Elipse 17"/>
          <p:cNvSpPr/>
          <p:nvPr/>
        </p:nvSpPr>
        <p:spPr>
          <a:xfrm>
            <a:off x="1655788" y="2520053"/>
            <a:ext cx="797847" cy="1374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8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04/06/2014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9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799658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</a:t>
            </a:r>
            <a:r>
              <a:rPr lang="pt-BR" i="1" dirty="0" smtClean="0"/>
              <a:t>desenvolvido</a:t>
            </a:r>
          </a:p>
          <a:p>
            <a:pPr algn="ctr"/>
            <a:r>
              <a:rPr lang="pt-BR" i="1" dirty="0" smtClean="0"/>
              <a:t>Foco: Unidade Lógica Aritmética</a:t>
            </a:r>
            <a:endParaRPr lang="pt-BR" i="1" dirty="0"/>
          </a:p>
        </p:txBody>
      </p:sp>
      <p:pic>
        <p:nvPicPr>
          <p:cNvPr id="18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3" y="1234290"/>
            <a:ext cx="2597412" cy="252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Elipse 18"/>
          <p:cNvSpPr/>
          <p:nvPr/>
        </p:nvSpPr>
        <p:spPr>
          <a:xfrm>
            <a:off x="2713482" y="2882048"/>
            <a:ext cx="797847" cy="1152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1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43CDA-4BBF-4662-97D4-EF250C5E4623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514</Words>
  <Application>Microsoft Office PowerPoint</Application>
  <PresentationFormat>Apresentação na tela (4:3)</PresentationFormat>
  <Paragraphs>171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Eras Light ITC</vt:lpstr>
      <vt:lpstr>Tw Cen MT</vt:lpstr>
      <vt:lpstr>Wingdings</vt:lpstr>
      <vt:lpstr>Tema do Office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 – ADD Reg16,Imed16</vt:lpstr>
      <vt:lpstr>Resultados – OR Reg16,Imed16</vt:lpstr>
      <vt:lpstr>Resultados – ADC Reg16,Imed16</vt:lpstr>
      <vt:lpstr>Resultados – SBB Reg16,Imed16</vt:lpstr>
      <vt:lpstr>Resultados – AND Reg16,Imed16</vt:lpstr>
      <vt:lpstr>Resultados – SUB Reg16,Imed16</vt:lpstr>
      <vt:lpstr>Resultados – XOR Reg16,Imed16</vt:lpstr>
      <vt:lpstr>Resultados – CMP Reg16,Imed16</vt:lpstr>
      <vt:lpstr>Resultados – MOV Reg16,Imed16</vt:lpstr>
      <vt:lpstr>Considerações Finais</vt:lpstr>
      <vt:lpstr>Trabalhos Futuros</vt:lpstr>
      <vt:lpstr>Projeto Novena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Microprocessador 8086 RISC</dc:title>
  <dc:creator>Denis Silva</dc:creator>
  <cp:lastModifiedBy>Denis Araujo da Silva</cp:lastModifiedBy>
  <cp:revision>72</cp:revision>
  <dcterms:created xsi:type="dcterms:W3CDTF">2014-05-27T23:33:50Z</dcterms:created>
  <dcterms:modified xsi:type="dcterms:W3CDTF">2014-06-04T18:34:45Z</dcterms:modified>
</cp:coreProperties>
</file>