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1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/>
    <p:restoredTop sz="94632"/>
  </p:normalViewPr>
  <p:slideViewPr>
    <p:cSldViewPr snapToGrid="0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6T22:05:1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2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2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F714-C522-4530-A8F5-DDE1FB6C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767" y="41750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KNN for handwritten digit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61DD-3FB2-4D95-B9B8-B6A3EB19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350" y="1425039"/>
            <a:ext cx="9936162" cy="5061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Load the training dataset (42,000 images) and set the target (digit label) and training features (pixel values).</a:t>
            </a:r>
          </a:p>
          <a:p>
            <a:pPr>
              <a:spcBef>
                <a:spcPts val="0"/>
              </a:spcBef>
            </a:pPr>
            <a:r>
              <a:rPr lang="en-US" dirty="0"/>
              <a:t>Feature description: raw grayscale pixel intensities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are used directly. No empty values and thus no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features are dropped.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5941E39-6882-2F4E-B491-3782A7445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30" y="3044602"/>
            <a:ext cx="6398517" cy="14986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0600AD1-647B-EC44-8D1A-05544776C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7" y="4881190"/>
            <a:ext cx="9632949" cy="1603227"/>
          </a:xfrm>
          <a:prstGeom prst="rect">
            <a:avLst/>
          </a:prstGeom>
        </p:spPr>
      </p:pic>
      <p:pic>
        <p:nvPicPr>
          <p:cNvPr id="9" name="Picture 8" descr="A close up of a green screen&#10;&#10;Description automatically generated">
            <a:extLst>
              <a:ext uri="{FF2B5EF4-FFF2-40B4-BE49-F238E27FC236}">
                <a16:creationId xmlns:a16="http://schemas.microsoft.com/office/drawing/2014/main" id="{C8B484FD-C89C-344D-84EA-1CC986D94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451" y="1867729"/>
            <a:ext cx="3403247" cy="29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856C-3442-8F46-A713-EB735B8F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8800"/>
            <a:ext cx="8989475" cy="752745"/>
          </a:xfrm>
        </p:spPr>
        <p:txBody>
          <a:bodyPr/>
          <a:lstStyle/>
          <a:p>
            <a:pPr algn="ctr"/>
            <a:r>
              <a:rPr lang="en-US"/>
              <a:t>Training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D93-25A4-2047-AC50-9E61F0DA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255" y="1061545"/>
            <a:ext cx="9213357" cy="4849677"/>
          </a:xfrm>
        </p:spPr>
        <p:txBody>
          <a:bodyPr/>
          <a:lstStyle/>
          <a:p>
            <a:r>
              <a:rPr lang="en-US" dirty="0"/>
              <a:t>The count of each digit in the training data: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EFBA875-27A2-E041-AB41-7131ADFA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47" y="1932143"/>
            <a:ext cx="2943792" cy="3790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8121A-FF19-9143-B211-4AC385395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45" y="1407293"/>
            <a:ext cx="5286669" cy="49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EB67-932A-42B4-85F3-74D9DF5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82" y="423881"/>
            <a:ext cx="8911687" cy="717802"/>
          </a:xfrm>
        </p:spPr>
        <p:txBody>
          <a:bodyPr/>
          <a:lstStyle/>
          <a:p>
            <a:pPr algn="ctr"/>
            <a:r>
              <a:rPr lang="en-US" dirty="0"/>
              <a:t>Finding the best K value: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F82E-C447-439B-8E93-5B81CD2E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165124"/>
            <a:ext cx="10788445" cy="5368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  <a:cs typeface="Calibri Light"/>
              </a:rPr>
              <a:t>The best K value for the KNN algorithm is found by randomly splitting the training data using train_test_split library from sklearn.</a:t>
            </a:r>
          </a:p>
          <a:p>
            <a:r>
              <a:rPr lang="en-US" dirty="0">
                <a:latin typeface="Century Gothic"/>
                <a:cs typeface="Calibri Light"/>
              </a:rPr>
              <a:t>The accuracies are found when K = 1 to 50 and K = 1 to 100. The results are stored in a CSV file. The three best accuracies are found when K = 1 (96.46%), the next best accuracy is found when K = 5 (96.34%) and finally when K = 3 (96.30%). These accuracies are very close to each other.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6D96E1-7858-F047-BC1C-84772FF42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58" y="3003120"/>
            <a:ext cx="5189024" cy="342759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A8644F-3C6B-3143-9A22-C4A775BAE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003121"/>
            <a:ext cx="5039058" cy="3430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14:cNvPr>
              <p14:cNvContentPartPr/>
              <p14:nvPr/>
            </p14:nvContentPartPr>
            <p14:xfrm>
              <a:off x="11484171" y="48697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0C7EE5-F5A1-F345-BC47-72ED74F7B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75171" y="4779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6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36D3-852D-47A7-B185-EF74810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BAD2-0498-4EC5-9400-A703C63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5531"/>
            <a:ext cx="8915400" cy="43556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model on the raw pixel intensities of the images in the training set and using the best K value.</a:t>
            </a:r>
          </a:p>
          <a:p>
            <a:r>
              <a:rPr lang="en-US" dirty="0"/>
              <a:t>For this, a KNN classifier is created, the model is fit on X_train and Y_train. Once fitted, predictions are done on x_test. The predictions are then stored in y_pred. The actual label values are present in y_test.</a:t>
            </a:r>
          </a:p>
          <a:p>
            <a:r>
              <a:rPr lang="en-US" dirty="0"/>
              <a:t>Accuracy is calculated on the training dataset by taking K = 1, the accuracy is 96.73%, when K = 3, the accuracy is 96.76% and when K = 5, the accuracy is 96.84%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indoor, sitting, holding, room&#10;&#10;Description automatically generated">
            <a:extLst>
              <a:ext uri="{FF2B5EF4-FFF2-40B4-BE49-F238E27FC236}">
                <a16:creationId xmlns:a16="http://schemas.microsoft.com/office/drawing/2014/main" id="{77DEE9A8-48CE-E24F-B35D-39D30499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230003"/>
            <a:ext cx="8284561" cy="16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66B0-4958-446D-BA9D-47FEC3F5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5477"/>
          </a:xfrm>
        </p:spPr>
        <p:txBody>
          <a:bodyPr/>
          <a:lstStyle/>
          <a:p>
            <a:pPr algn="ctr"/>
            <a:r>
              <a:rPr lang="en-US" dirty="0"/>
              <a:t>Further plans with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F41-A445-405E-9B9F-2D255F75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71" y="1284515"/>
            <a:ext cx="9958841" cy="46267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want to perform five-fold cross validation on the training data set and compute the average accuracy, precision, recall and F1 score over the five folds.</a:t>
            </a:r>
          </a:p>
          <a:p>
            <a:r>
              <a:rPr lang="en-US" dirty="0"/>
              <a:t>For the next project checkpoint, I want to introduce my model to the testing dataset and be able to make prediction on the testing dataset.</a:t>
            </a:r>
          </a:p>
          <a:p>
            <a:r>
              <a:rPr lang="en-US" dirty="0"/>
              <a:t>I want to find the accuracy of the model on the testing set </a:t>
            </a:r>
          </a:p>
          <a:p>
            <a:r>
              <a:rPr lang="en-US" dirty="0"/>
              <a:t>I want to plot graphs to discuss my findings</a:t>
            </a:r>
          </a:p>
          <a:p>
            <a:r>
              <a:rPr lang="en-US" dirty="0"/>
              <a:t>As a group, we want to compare the performance of different Machine Learning algorithms on the Kaggle handwritten digit recognition dataset and report our findings.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My GitHub link: </a:t>
            </a:r>
            <a:r>
              <a:rPr lang="en-US" dirty="0"/>
              <a:t>Project_Checkpoint_1_submission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809EA-0BDE-CA46-AD65-0633FDEE1E1C}"/>
              </a:ext>
            </a:extLst>
          </p:cNvPr>
          <p:cNvSpPr/>
          <p:nvPr/>
        </p:nvSpPr>
        <p:spPr>
          <a:xfrm>
            <a:off x="1545771" y="5204153"/>
            <a:ext cx="7750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5EBC"/>
                </a:solidFill>
                <a:latin typeface="Helvetica" pitchFamily="2" charset="0"/>
              </a:rPr>
              <a:t>https://github.com/monicabernard/CAP-5610_Machine-Learning.git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71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416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Helvetica</vt:lpstr>
      <vt:lpstr>Wingdings 3</vt:lpstr>
      <vt:lpstr>Wisp</vt:lpstr>
      <vt:lpstr>KNN for handwritten digit recognition</vt:lpstr>
      <vt:lpstr>Training Data Analysis</vt:lpstr>
      <vt:lpstr>Finding the best K value:</vt:lpstr>
      <vt:lpstr>Training the model</vt:lpstr>
      <vt:lpstr>Further plans with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</dc:title>
  <dc:creator>Pradeepkumar Gayam</dc:creator>
  <cp:lastModifiedBy>Aahana Bernard</cp:lastModifiedBy>
  <cp:revision>109</cp:revision>
  <dcterms:created xsi:type="dcterms:W3CDTF">2020-09-13T15:24:25Z</dcterms:created>
  <dcterms:modified xsi:type="dcterms:W3CDTF">2020-10-16T22:36:00Z</dcterms:modified>
</cp:coreProperties>
</file>