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25"/>
  </p:normalViewPr>
  <p:slideViewPr>
    <p:cSldViewPr snapToGrid="0" snapToObjects="1">
      <p:cViewPr varScale="1">
        <p:scale>
          <a:sx n="106" d="100"/>
          <a:sy n="106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7E37-DC50-364A-88B2-7ACA62A94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194" y="1598416"/>
            <a:ext cx="7516619" cy="16621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ASSIGNMENT –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MANUAL SPAM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9929C-D495-6445-B51A-67BFF28A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525" y="5396934"/>
            <a:ext cx="2524288" cy="8113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MONICA BERNARD</a:t>
            </a:r>
          </a:p>
          <a:p>
            <a:r>
              <a:rPr lang="en-US" dirty="0">
                <a:solidFill>
                  <a:schemeClr val="tx1"/>
                </a:solidFill>
              </a:rPr>
              <a:t>CAP 6135</a:t>
            </a:r>
          </a:p>
        </p:txBody>
      </p:sp>
    </p:spTree>
    <p:extLst>
      <p:ext uri="{BB962C8B-B14F-4D97-AF65-F5344CB8AC3E}">
        <p14:creationId xmlns:p14="http://schemas.microsoft.com/office/powerpoint/2010/main" val="375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6A7A-6F49-0740-A614-7A5BDECF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6779"/>
            <a:ext cx="10475940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Screenshots showing the steps used to generate the spam email: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4FED8-81B3-D146-BCF6-14B852392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" y="1479884"/>
            <a:ext cx="10016188" cy="5209673"/>
          </a:xfrm>
        </p:spPr>
      </p:pic>
    </p:spTree>
    <p:extLst>
      <p:ext uri="{BB962C8B-B14F-4D97-AF65-F5344CB8AC3E}">
        <p14:creationId xmlns:p14="http://schemas.microsoft.com/office/powerpoint/2010/main" val="389074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9912-66F0-6F4D-B9B2-1883532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525445" cy="12875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Screenshot of the email spam received on my personal account: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EEFE-45F3-0E42-837D-E5979CA9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3" y="2051427"/>
            <a:ext cx="10839385" cy="37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78F-6678-BB4C-BCE4-8FD9EE01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597" y="2618873"/>
            <a:ext cx="6204729" cy="1171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PRESENTATION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177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33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LAB ASSIGNMENT – 1 MANUAL SPAM</vt:lpstr>
      <vt:lpstr>Screenshots showing the steps used to generate the spam email:</vt:lpstr>
      <vt:lpstr>Screenshot of the email spam received on my personal account:</vt:lpstr>
      <vt:lpstr>END OF PRESENTATION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– 1 MANUAL SPAM</dc:title>
  <dc:creator>Microsoft Office User</dc:creator>
  <cp:lastModifiedBy>Microsoft Office User</cp:lastModifiedBy>
  <cp:revision>2</cp:revision>
  <dcterms:created xsi:type="dcterms:W3CDTF">2019-02-13T18:33:41Z</dcterms:created>
  <dcterms:modified xsi:type="dcterms:W3CDTF">2019-02-13T19:07:20Z</dcterms:modified>
</cp:coreProperties>
</file>