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f47c5b243af66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5T06:42:44.39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03-05T06:42:51.805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0E6F7A-8FF4-4E94-9285-ABAFCF7B177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8E25A8-1DF5-441F-B7EF-7581469A7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8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7/06/21/the-password-reset-mitm-attack/" TargetMode="External"/><Relationship Id="rId2" Type="http://schemas.openxmlformats.org/officeDocument/2006/relationships/hyperlink" Target="https://www.ieee-security.org/TC/SP2017/papers/2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piredelearning.com/blog/wary-password-reset-man-middle-mitm-atta" TargetMode="External"/><Relationship Id="rId4" Type="http://schemas.openxmlformats.org/officeDocument/2006/relationships/hyperlink" Target="https://www.schneier.com/blog/archives/2017/07/a_man-in-the-m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797F-7973-439B-B15E-5F125E5AD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PASSWORD RESET MITM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DEB6-97C7-4F05-A8B1-19BCC1607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			                                         </a:t>
            </a:r>
          </a:p>
          <a:p>
            <a:r>
              <a:rPr lang="en-US" dirty="0"/>
              <a:t>						</a:t>
            </a:r>
          </a:p>
          <a:p>
            <a:r>
              <a:rPr lang="en-US" dirty="0"/>
              <a:t>							 </a:t>
            </a:r>
            <a:r>
              <a:rPr lang="en-US" sz="7200" b="1" dirty="0"/>
              <a:t>Monica Bernard</a:t>
            </a:r>
          </a:p>
          <a:p>
            <a:r>
              <a:rPr lang="en-US" sz="7200" b="1" dirty="0"/>
              <a:t>				                    		 Ebin Scaria</a:t>
            </a:r>
          </a:p>
        </p:txBody>
      </p:sp>
    </p:spTree>
    <p:extLst>
      <p:ext uri="{BB962C8B-B14F-4D97-AF65-F5344CB8AC3E}">
        <p14:creationId xmlns:p14="http://schemas.microsoft.com/office/powerpoint/2010/main" val="409162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7DB-D3E4-4D95-8E6A-51BA7DB5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PAPER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F872-8691-4F0B-9C03-18ADFAA3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have selected the paper </a:t>
            </a:r>
            <a:r>
              <a:rPr lang="en-US" b="1" dirty="0"/>
              <a:t>The Password Reset </a:t>
            </a:r>
            <a:r>
              <a:rPr lang="en-US" b="1" dirty="0" err="1"/>
              <a:t>MitM</a:t>
            </a:r>
            <a:r>
              <a:rPr lang="en-US" b="1" dirty="0"/>
              <a:t> Attack </a:t>
            </a:r>
            <a:r>
              <a:rPr lang="en-US" dirty="0"/>
              <a:t>written by </a:t>
            </a:r>
            <a:r>
              <a:rPr lang="en-US" dirty="0" err="1"/>
              <a:t>Nethanel</a:t>
            </a:r>
            <a:r>
              <a:rPr lang="en-US" dirty="0"/>
              <a:t> Gelernter </a:t>
            </a:r>
            <a:r>
              <a:rPr lang="en-US" dirty="0" err="1"/>
              <a:t>Senia</a:t>
            </a:r>
            <a:r>
              <a:rPr lang="en-US" dirty="0"/>
              <a:t> </a:t>
            </a:r>
            <a:r>
              <a:rPr lang="en-US" dirty="0" err="1"/>
              <a:t>Kalma</a:t>
            </a:r>
            <a:r>
              <a:rPr lang="en-US" dirty="0"/>
              <a:t>, Bar </a:t>
            </a:r>
            <a:r>
              <a:rPr lang="en-US" dirty="0" err="1"/>
              <a:t>Magnezi</a:t>
            </a:r>
            <a:r>
              <a:rPr lang="en-US" dirty="0"/>
              <a:t> and Hen </a:t>
            </a:r>
            <a:r>
              <a:rPr lang="en-US" dirty="0" err="1"/>
              <a:t>Porcilan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paper was published in 2017.</a:t>
            </a:r>
          </a:p>
        </p:txBody>
      </p:sp>
    </p:spTree>
    <p:extLst>
      <p:ext uri="{BB962C8B-B14F-4D97-AF65-F5344CB8AC3E}">
        <p14:creationId xmlns:p14="http://schemas.microsoft.com/office/powerpoint/2010/main" val="13083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DCFA-FE38-4E38-BBEB-9FABEF44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3C61-90C7-4039-A075-F7A81E76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sites that carry a user authentication system has a password reset mechanism.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helps users to retrieve or reset their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identity of the user is verified during a password reset.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usually done by sending a code via email, SMS or over the phone. There are many other ways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information is collected when user signs up to an attacker’s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a </a:t>
            </a:r>
            <a:r>
              <a:rPr lang="en-US" dirty="0" err="1"/>
              <a:t>MitM</a:t>
            </a:r>
            <a:r>
              <a:rPr lang="en-US"/>
              <a:t> attack, </a:t>
            </a:r>
            <a:r>
              <a:rPr lang="en-US" dirty="0"/>
              <a:t>the </a:t>
            </a:r>
            <a:r>
              <a:rPr lang="en-US"/>
              <a:t>user account’s </a:t>
            </a:r>
            <a:r>
              <a:rPr lang="en-US" dirty="0"/>
              <a:t>password is reset without the knowledge of the user but with the help of the user himself.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5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FFFB-B90E-4695-877A-E6F87B5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5D04C-B00B-4BC8-B172-8EAE7475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70" y="1846263"/>
            <a:ext cx="99403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8308-6F2A-40D9-8512-D5C285F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intend to do.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A806-761A-4C76-AF1D-7D22F768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goal is to provide a demonstration of an attack similar to the attack mentioned in the paper.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create a dummy website which represents the attacker’s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show our demonstration, we will create a dummy account on one of the vulnerable websites mentioned in the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 we will try to take control of the dummy account via a password reset using the information provided to the attacker’s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4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EEE6-745C-4B3F-99EA-80BC91AD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C2B1-6F5D-4325-87E0-2527346D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plan to complete this project in the next 5 weeks.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have already built the attacker’s site required for the demo.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plan has been outlined below.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 1: Fixing minor bugs that the dummy attacker’s site implementation 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 2:Building the back end logic required for the attack demo.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 3:Testing and adding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 4:Writing the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Week 5 Writing the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9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1597-AF4D-4F5B-A41E-B5791375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EB88-6341-40B7-B3A2-CFE69748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https://www.ieee-security.org/TC/SP2017/papers/207.pdf</a:t>
            </a:r>
            <a:endParaRPr lang="en-US" dirty="0"/>
          </a:p>
          <a:p>
            <a:r>
              <a:rPr lang="en-US" dirty="0">
                <a:hlinkClick r:id="rId3"/>
              </a:rPr>
              <a:t>https://blog.acolyer.org/2017/06/21/the-password-reset-mitm-attack/</a:t>
            </a:r>
            <a:endParaRPr lang="en-US" dirty="0"/>
          </a:p>
          <a:p>
            <a:r>
              <a:rPr lang="en-US" dirty="0">
                <a:hlinkClick r:id="rId4"/>
              </a:rPr>
              <a:t>https://www.schneier.com/blog/archives/2017/07/a_man-in-the-mi.html</a:t>
            </a:r>
            <a:endParaRPr lang="en-US" dirty="0"/>
          </a:p>
          <a:p>
            <a:r>
              <a:rPr lang="en-US" dirty="0">
                <a:hlinkClick r:id="rId5"/>
              </a:rPr>
              <a:t>https://inspiredelearning.com/blog/wary-password-reset-man-middle-mitm-atta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71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381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THE PASSWORD RESET MITM ATTACK</vt:lpstr>
      <vt:lpstr>IEEE PAPER DETAILS</vt:lpstr>
      <vt:lpstr>Introduction</vt:lpstr>
      <vt:lpstr>Methodology</vt:lpstr>
      <vt:lpstr>What we intend to do.</vt:lpstr>
      <vt:lpstr>Implementation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PASSWORD RESET MITM ATTACK</dc:title>
  <dc:creator>ebin1</dc:creator>
  <cp:lastModifiedBy>Aahana Bernard</cp:lastModifiedBy>
  <cp:revision>11</cp:revision>
  <dcterms:created xsi:type="dcterms:W3CDTF">2019-03-05T11:21:06Z</dcterms:created>
  <dcterms:modified xsi:type="dcterms:W3CDTF">2019-03-05T16:56:25Z</dcterms:modified>
</cp:coreProperties>
</file>