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8"/>
    <p:restoredTop sz="94683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F8AE-D817-BB40-8D2A-E4ACCEF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435356"/>
            <a:ext cx="8361229" cy="2098226"/>
          </a:xfrm>
        </p:spPr>
        <p:txBody>
          <a:bodyPr/>
          <a:lstStyle/>
          <a:p>
            <a:r>
              <a:rPr lang="en-US" dirty="0"/>
              <a:t>Programming Assignment –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66C1E-D106-5E45-9A36-AC058A5F9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33582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dirty="0"/>
              <a:t>Chapter 4, Question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77FB7-90A4-6247-A30D-3D33E82DB9E0}"/>
              </a:ext>
            </a:extLst>
          </p:cNvPr>
          <p:cNvSpPr txBox="1"/>
          <p:nvPr/>
        </p:nvSpPr>
        <p:spPr>
          <a:xfrm>
            <a:off x="8675077" y="4841631"/>
            <a:ext cx="173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Monica Bernard</a:t>
            </a:r>
          </a:p>
          <a:p>
            <a:r>
              <a:rPr lang="en-US" dirty="0"/>
              <a:t>COT 5405</a:t>
            </a:r>
          </a:p>
        </p:txBody>
      </p:sp>
    </p:spTree>
    <p:extLst>
      <p:ext uri="{BB962C8B-B14F-4D97-AF65-F5344CB8AC3E}">
        <p14:creationId xmlns:p14="http://schemas.microsoft.com/office/powerpoint/2010/main" val="25141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B276-6E03-6D47-9215-5FEDF530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5" y="123093"/>
            <a:ext cx="11031416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Pseudocode for both Brute Force and Optimized algorithms with time and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E67E-D71F-6A45-B3A7-1BC99BDF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5" y="1418491"/>
            <a:ext cx="11031416" cy="5316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Brute Force Solution:</a:t>
            </a:r>
          </a:p>
          <a:p>
            <a:pPr marL="0" indent="0">
              <a:buNone/>
            </a:pPr>
            <a:r>
              <a:rPr lang="en-US" dirty="0"/>
              <a:t>For n from 1 to 10:			</a:t>
            </a:r>
            <a:r>
              <a:rPr lang="en-US" b="1" dirty="0"/>
              <a:t>O(n)			Nested for loops result with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Generate S, </a:t>
            </a:r>
            <a:r>
              <a:rPr lang="en-US" dirty="0" err="1"/>
              <a:t>S_opt</a:t>
            </a:r>
            <a:r>
              <a:rPr lang="en-US" dirty="0"/>
              <a:t> and </a:t>
            </a:r>
            <a:r>
              <a:rPr lang="en-US" dirty="0" err="1"/>
              <a:t>S_prime</a:t>
            </a:r>
            <a:r>
              <a:rPr lang="en-US" dirty="0"/>
              <a:t>					time </a:t>
            </a:r>
            <a:r>
              <a:rPr lang="en-US" b="1" dirty="0"/>
              <a:t>complexity of 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for length of </a:t>
            </a:r>
            <a:r>
              <a:rPr lang="en-US" dirty="0" err="1"/>
              <a:t>S_opt</a:t>
            </a:r>
            <a:r>
              <a:rPr lang="en-US" dirty="0"/>
              <a:t>:			</a:t>
            </a:r>
            <a:r>
              <a:rPr lang="en-US" b="1" dirty="0"/>
              <a:t>O(n)			Space Complexity is O(n) since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Search </a:t>
            </a:r>
            <a:r>
              <a:rPr lang="en-US" dirty="0" err="1"/>
              <a:t>S_prime</a:t>
            </a:r>
            <a:r>
              <a:rPr lang="en-US" dirty="0"/>
              <a:t> in </a:t>
            </a:r>
            <a:r>
              <a:rPr lang="en-US" dirty="0" err="1"/>
              <a:t>S_opt</a:t>
            </a:r>
            <a:r>
              <a:rPr lang="en-US" dirty="0"/>
              <a:t> starting from the 0</a:t>
            </a:r>
            <a:r>
              <a:rPr lang="en-US" baseline="30000" dirty="0"/>
              <a:t>th</a:t>
            </a:r>
            <a:r>
              <a:rPr lang="en-US" dirty="0"/>
              <a:t> index		</a:t>
            </a:r>
            <a:r>
              <a:rPr lang="en-US" b="1" dirty="0"/>
              <a:t>variable n is increased linearly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Break out of the loop when a subset is found		</a:t>
            </a:r>
            <a:r>
              <a:rPr lang="en-US" b="1" dirty="0"/>
              <a:t>with time.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Increment index by 1.	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Optimized Solution: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 from 1 to 1000:			</a:t>
            </a:r>
            <a:r>
              <a:rPr lang="en-US" b="1" dirty="0"/>
              <a:t>O(n)</a:t>
            </a: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Generate S, </a:t>
            </a:r>
            <a:r>
              <a:rPr lang="en-US" dirty="0" err="1"/>
              <a:t>S_opt</a:t>
            </a:r>
            <a:r>
              <a:rPr lang="en-US" dirty="0"/>
              <a:t>, </a:t>
            </a:r>
            <a:r>
              <a:rPr lang="en-US" dirty="0" err="1"/>
              <a:t>S_prime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lang="en-US" dirty="0" err="1"/>
              <a:t>SearchList</a:t>
            </a:r>
            <a:r>
              <a:rPr lang="en-US" dirty="0"/>
              <a:t>= Consider first element of </a:t>
            </a:r>
            <a:r>
              <a:rPr lang="en-US" dirty="0" err="1"/>
              <a:t>S_prime</a:t>
            </a:r>
            <a:r>
              <a:rPr lang="en-US" dirty="0"/>
              <a:t> and store all indexes in </a:t>
            </a:r>
            <a:r>
              <a:rPr lang="en-US" dirty="0" err="1"/>
              <a:t>S_opt</a:t>
            </a:r>
            <a:r>
              <a:rPr lang="en-US" dirty="0"/>
              <a:t> that has this element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for length of </a:t>
            </a:r>
            <a:r>
              <a:rPr lang="en-US" dirty="0" err="1"/>
              <a:t>SearchList</a:t>
            </a:r>
            <a:r>
              <a:rPr lang="en-US" dirty="0"/>
              <a:t>:	  	</a:t>
            </a:r>
            <a:r>
              <a:rPr lang="en-US" b="1" dirty="0"/>
              <a:t>O(n)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Check if the elements after the index of interest are same as the elements in </a:t>
            </a:r>
            <a:r>
              <a:rPr lang="en-US" dirty="0" err="1"/>
              <a:t>S_prime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Break out of the loop when a subset is found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increment to the next index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0FD6367-6098-4442-87B1-65ED86005CCD}"/>
              </a:ext>
            </a:extLst>
          </p:cNvPr>
          <p:cNvSpPr/>
          <p:nvPr/>
        </p:nvSpPr>
        <p:spPr>
          <a:xfrm>
            <a:off x="4741984" y="1972409"/>
            <a:ext cx="55098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2965748-D4A3-CA47-97E4-F452D3ABDA58}"/>
              </a:ext>
            </a:extLst>
          </p:cNvPr>
          <p:cNvSpPr/>
          <p:nvPr/>
        </p:nvSpPr>
        <p:spPr>
          <a:xfrm>
            <a:off x="4741984" y="2579078"/>
            <a:ext cx="55098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F71F14-0B6A-A547-A9AD-9A06AFB14AFB}"/>
              </a:ext>
            </a:extLst>
          </p:cNvPr>
          <p:cNvSpPr/>
          <p:nvPr/>
        </p:nvSpPr>
        <p:spPr>
          <a:xfrm>
            <a:off x="4741984" y="4592515"/>
            <a:ext cx="55098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BC98DDB-A657-514C-896C-4C31A21DF1C9}"/>
              </a:ext>
            </a:extLst>
          </p:cNvPr>
          <p:cNvSpPr/>
          <p:nvPr/>
        </p:nvSpPr>
        <p:spPr>
          <a:xfrm>
            <a:off x="4741983" y="5439509"/>
            <a:ext cx="55098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1C530B7C-1479-4445-AF9B-EF987FE6668D}"/>
              </a:ext>
            </a:extLst>
          </p:cNvPr>
          <p:cNvSpPr/>
          <p:nvPr/>
        </p:nvSpPr>
        <p:spPr>
          <a:xfrm>
            <a:off x="7913077" y="1863969"/>
            <a:ext cx="4032738" cy="1688123"/>
          </a:xfrm>
          <a:prstGeom prst="bracePair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36E6-9FB6-5843-BE96-4CD4FF1E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4" y="71071"/>
            <a:ext cx="10257692" cy="142875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Brute Force Results for n = 1,2,3….10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421D7D2-B49B-CF40-B05A-2A16C421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613" y="737822"/>
            <a:ext cx="6714509" cy="6049107"/>
          </a:xfrm>
        </p:spPr>
      </p:pic>
    </p:spTree>
    <p:extLst>
      <p:ext uri="{BB962C8B-B14F-4D97-AF65-F5344CB8AC3E}">
        <p14:creationId xmlns:p14="http://schemas.microsoft.com/office/powerpoint/2010/main" val="175292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5178-F562-3D4F-8794-C41E9E72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0" y="165588"/>
            <a:ext cx="10626969" cy="12763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Brute Force: Time taken to search through </a:t>
            </a:r>
            <a:r>
              <a:rPr lang="en-US" b="1" dirty="0" err="1"/>
              <a:t>S_opt</a:t>
            </a:r>
            <a:r>
              <a:rPr lang="en-US" b="1" dirty="0"/>
              <a:t> to find a subset </a:t>
            </a:r>
            <a:r>
              <a:rPr lang="en-US" b="1" dirty="0" err="1"/>
              <a:t>S_prime</a:t>
            </a:r>
            <a:r>
              <a:rPr lang="en-US" b="1" dirty="0"/>
              <a:t> for n = 1,2,…10</a:t>
            </a:r>
          </a:p>
        </p:txBody>
      </p:sp>
      <p:pic>
        <p:nvPicPr>
          <p:cNvPr id="7" name="Content Placeholder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6354907-6AF0-344C-B3A1-8074A624C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56" y="1529228"/>
            <a:ext cx="10735343" cy="4801234"/>
          </a:xfrm>
        </p:spPr>
      </p:pic>
    </p:spTree>
    <p:extLst>
      <p:ext uri="{BB962C8B-B14F-4D97-AF65-F5344CB8AC3E}">
        <p14:creationId xmlns:p14="http://schemas.microsoft.com/office/powerpoint/2010/main" val="28352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FAF9-B535-E14F-A6CF-E83E1A52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83" y="-30934"/>
            <a:ext cx="10427677" cy="9246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screenshots of a test run to validate optimized solution  (n = 89, 104 and 145)</a:t>
            </a:r>
          </a:p>
        </p:txBody>
      </p:sp>
      <p:pic>
        <p:nvPicPr>
          <p:cNvPr id="9" name="Content Placeholder 8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E5B712B4-1D5B-0741-85B5-EDF55145F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14" y="1116633"/>
            <a:ext cx="3854922" cy="3939874"/>
          </a:xfrm>
        </p:spPr>
      </p:pic>
      <p:pic>
        <p:nvPicPr>
          <p:cNvPr id="11" name="Picture 10" descr="A picture containing text, newspaper&#13;&#10;&#13;&#10;Description automatically generated">
            <a:extLst>
              <a:ext uri="{FF2B5EF4-FFF2-40B4-BE49-F238E27FC236}">
                <a16:creationId xmlns:a16="http://schemas.microsoft.com/office/drawing/2014/main" id="{7E3D03FA-14C3-1D4F-B7B2-B5E256AE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19" y="2246947"/>
            <a:ext cx="3746845" cy="4481664"/>
          </a:xfrm>
          <a:prstGeom prst="rect">
            <a:avLst/>
          </a:prstGeom>
        </p:spPr>
      </p:pic>
      <p:pic>
        <p:nvPicPr>
          <p:cNvPr id="13" name="Picture 12" descr="A picture containing text, newspaper&#13;&#10;&#13;&#10;Description automatically generated">
            <a:extLst>
              <a:ext uri="{FF2B5EF4-FFF2-40B4-BE49-F238E27FC236}">
                <a16:creationId xmlns:a16="http://schemas.microsoft.com/office/drawing/2014/main" id="{18534E37-062F-0F46-94D2-F8B04A47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46" y="1200854"/>
            <a:ext cx="4108454" cy="37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C7EE-23CB-BE43-8AD6-632852FB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8" y="247650"/>
            <a:ext cx="11066584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Optimized Solution: Time taken to search through </a:t>
            </a:r>
            <a:r>
              <a:rPr lang="en-US" b="1" dirty="0" err="1"/>
              <a:t>S_opt</a:t>
            </a:r>
            <a:r>
              <a:rPr lang="en-US" b="1" dirty="0"/>
              <a:t> to find a subset </a:t>
            </a:r>
            <a:r>
              <a:rPr lang="en-US" b="1" dirty="0" err="1"/>
              <a:t>S_prime</a:t>
            </a:r>
            <a:r>
              <a:rPr lang="en-US" b="1" dirty="0"/>
              <a:t> for n = 1,2,…1000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7D1DD-F7AE-F440-969A-C502807A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892" y="1441833"/>
            <a:ext cx="9999785" cy="5214454"/>
          </a:xfrm>
        </p:spPr>
      </p:pic>
    </p:spTree>
    <p:extLst>
      <p:ext uri="{BB962C8B-B14F-4D97-AF65-F5344CB8AC3E}">
        <p14:creationId xmlns:p14="http://schemas.microsoft.com/office/powerpoint/2010/main" val="13007614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134</TotalTime>
  <Words>114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Programming Assignment – 3</vt:lpstr>
      <vt:lpstr>Pseudocode for both Brute Force and Optimized algorithms with time and space complexity</vt:lpstr>
      <vt:lpstr>Brute Force Results for n = 1,2,3….10 </vt:lpstr>
      <vt:lpstr>Brute Force: Time taken to search through S_opt to find a subset S_prime for n = 1,2,…10</vt:lpstr>
      <vt:lpstr>Some screenshots of a test run to validate optimized solution  (n = 89, 104 and 145)</vt:lpstr>
      <vt:lpstr>Optimized Solution: Time taken to search through S_opt to find a subset S_prime for n = 1,2,…1000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2018-11-17T18:01:08Z</dcterms:created>
  <dcterms:modified xsi:type="dcterms:W3CDTF">2018-11-21T00:00:01Z</dcterms:modified>
</cp:coreProperties>
</file>