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3"/>
    <p:restoredTop sz="94634"/>
  </p:normalViewPr>
  <p:slideViewPr>
    <p:cSldViewPr snapToGrid="0" snapToObjects="1">
      <p:cViewPr varScale="1">
        <p:scale>
          <a:sx n="109" d="100"/>
          <a:sy n="10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School/COT-5405_2nd_sem/Project%20assignment%20-%201/Graphs_assignment-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ahana/Desktop/School/COT-5405_2nd_sem/Project%20assignment%20-%201/Graphs_assignment-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hana/Desktop/Graphs_assignment-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Analysis for n = 4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Sheet1!$P$25:$P$27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Sheet1!$Q$25:$Q$27</c:f>
              <c:numCache>
                <c:formatCode>General</c:formatCode>
                <c:ptCount val="3"/>
                <c:pt idx="0">
                  <c:v>5.1779999999999999</c:v>
                </c:pt>
                <c:pt idx="1">
                  <c:v>6.7081999999999997</c:v>
                </c:pt>
                <c:pt idx="2">
                  <c:v>10.364000000000001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B-2347-852C-932EFAF44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605904"/>
        <c:axId val="1650561392"/>
      </c:lineChart>
      <c:catAx>
        <c:axId val="165160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Name</a:t>
                </a:r>
                <a:r>
                  <a:rPr lang="en-US" baseline="0" dirty="0"/>
                  <a:t> of the machine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561392"/>
        <c:crosses val="autoZero"/>
        <c:auto val="1"/>
        <c:lblAlgn val="ctr"/>
        <c:lblOffset val="100"/>
        <c:noMultiLvlLbl val="0"/>
      </c:catAx>
      <c:valAx>
        <c:axId val="165056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baseline="0" dirty="0" err="1"/>
                  <a:t>ms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64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Sheet1!$Q$70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Sheet1!$P$71:$P$73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Sheet1!$Q$71:$Q$73</c:f>
              <c:numCache>
                <c:formatCode>General</c:formatCode>
                <c:ptCount val="3"/>
                <c:pt idx="0">
                  <c:v>56.36</c:v>
                </c:pt>
                <c:pt idx="1">
                  <c:v>56.344000000000001</c:v>
                </c:pt>
                <c:pt idx="2">
                  <c:v>36.520000000000003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AC-E149-B195-FC3D2ACA2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234112"/>
        <c:axId val="1686536208"/>
      </c:lineChart>
      <c:catAx>
        <c:axId val="166223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536208"/>
        <c:crosses val="autoZero"/>
        <c:auto val="1"/>
        <c:lblAlgn val="ctr"/>
        <c:lblOffset val="100"/>
        <c:noMultiLvlLbl val="0"/>
      </c:catAx>
      <c:valAx>
        <c:axId val="16865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23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Sheet1!$Q$82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Sheet1!$P$83:$P$85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Sheet1!$Q$83:$Q$85</c:f>
              <c:numCache>
                <c:formatCode>General</c:formatCode>
                <c:ptCount val="3"/>
                <c:pt idx="0">
                  <c:v>294.553</c:v>
                </c:pt>
                <c:pt idx="1">
                  <c:v>449.40620000000001</c:v>
                </c:pt>
                <c:pt idx="2">
                  <c:v>743.09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C-8945-9D90-77FEFADE8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687584"/>
        <c:axId val="1663320592"/>
      </c:lineChart>
      <c:catAx>
        <c:axId val="168668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320592"/>
        <c:crosses val="autoZero"/>
        <c:auto val="1"/>
        <c:lblAlgn val="ctr"/>
        <c:lblOffset val="100"/>
        <c:noMultiLvlLbl val="0"/>
      </c:catAx>
      <c:valAx>
        <c:axId val="166332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68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128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Sheet1!$Q$87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Sheet1!$P$88:$P$90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Sheet1!$Q$88:$Q$90</c:f>
              <c:numCache>
                <c:formatCode>General</c:formatCode>
                <c:ptCount val="3"/>
                <c:pt idx="0">
                  <c:v>73.007999999999996</c:v>
                </c:pt>
                <c:pt idx="1">
                  <c:v>73.024000000000001</c:v>
                </c:pt>
                <c:pt idx="2">
                  <c:v>52.52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74-8141-84D3-641F32846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217456"/>
        <c:axId val="1668624464"/>
      </c:lineChart>
      <c:catAx>
        <c:axId val="166721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624464"/>
        <c:crosses val="autoZero"/>
        <c:auto val="1"/>
        <c:lblAlgn val="ctr"/>
        <c:lblOffset val="100"/>
        <c:noMultiLvlLbl val="0"/>
      </c:catAx>
      <c:valAx>
        <c:axId val="16686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21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256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Sheet1!$Q$92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Sheet1!$P$93:$P$95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Sheet1!$Q$93:$Q$95</c:f>
              <c:numCache>
                <c:formatCode>General</c:formatCode>
                <c:ptCount val="3"/>
                <c:pt idx="0">
                  <c:v>725.13300000000004</c:v>
                </c:pt>
                <c:pt idx="1">
                  <c:v>1078.5572999999999</c:v>
                </c:pt>
                <c:pt idx="2">
                  <c:v>1846.0271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F7-B742-9E4D-FDFA2ADAC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120288"/>
        <c:axId val="1686211040"/>
      </c:lineChart>
      <c:catAx>
        <c:axId val="168612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211040"/>
        <c:crosses val="autoZero"/>
        <c:auto val="1"/>
        <c:lblAlgn val="ctr"/>
        <c:lblOffset val="100"/>
        <c:noMultiLvlLbl val="0"/>
      </c:catAx>
      <c:valAx>
        <c:axId val="168621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256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Sheet1!$Q$98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Sheet1!$P$99:$P$101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Sheet1!$Q$99:$Q$101</c:f>
              <c:numCache>
                <c:formatCode>General</c:formatCode>
                <c:ptCount val="3"/>
                <c:pt idx="0">
                  <c:v>105.024</c:v>
                </c:pt>
                <c:pt idx="1">
                  <c:v>105.024</c:v>
                </c:pt>
                <c:pt idx="2">
                  <c:v>84.52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B8-2045-9EE8-6AB26F551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4783216"/>
        <c:axId val="1650676304"/>
      </c:lineChart>
      <c:catAx>
        <c:axId val="166478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676304"/>
        <c:crosses val="autoZero"/>
        <c:auto val="1"/>
        <c:lblAlgn val="ctr"/>
        <c:lblOffset val="100"/>
        <c:noMultiLvlLbl val="0"/>
      </c:catAx>
      <c:valAx>
        <c:axId val="16506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78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512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Sheet1!$Q$103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Sheet1!$P$104:$P$106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Sheet1!$Q$104:$Q$106</c:f>
              <c:numCache>
                <c:formatCode>General</c:formatCode>
                <c:ptCount val="3"/>
                <c:pt idx="0">
                  <c:v>1931.7090000000001</c:v>
                </c:pt>
                <c:pt idx="1">
                  <c:v>2639.0396000000001</c:v>
                </c:pt>
                <c:pt idx="2">
                  <c:v>4668.2208000000001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4-B24C-9C9D-6B7677715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476976"/>
        <c:axId val="1647810384"/>
      </c:lineChart>
      <c:catAx>
        <c:axId val="168847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0384"/>
        <c:crosses val="autoZero"/>
        <c:auto val="1"/>
        <c:lblAlgn val="ctr"/>
        <c:lblOffset val="100"/>
        <c:noMultiLvlLbl val="0"/>
      </c:catAx>
      <c:valAx>
        <c:axId val="164781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47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Analysis for 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Sheet1!$Q$108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Sheet1!$P$109:$P$111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Sheet1!$Q$109:$Q$111</c:f>
              <c:numCache>
                <c:formatCode>General</c:formatCode>
                <c:ptCount val="3"/>
                <c:pt idx="0">
                  <c:v>172.22399999999999</c:v>
                </c:pt>
                <c:pt idx="1">
                  <c:v>172.208</c:v>
                </c:pt>
                <c:pt idx="2">
                  <c:v>156.52000000000001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0E-6E4C-9286-DDFDE194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9144480"/>
        <c:axId val="1646096368"/>
      </c:lineChart>
      <c:catAx>
        <c:axId val="1669144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96368"/>
        <c:crosses val="autoZero"/>
        <c:auto val="1"/>
        <c:lblAlgn val="ctr"/>
        <c:lblOffset val="100"/>
        <c:noMultiLvlLbl val="0"/>
      </c:catAx>
      <c:valAx>
        <c:axId val="164609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14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Execution Time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Sheet1!$D$57</c:f>
              <c:strCache>
                <c:ptCount val="1"/>
                <c:pt idx="0">
                  <c:v>macOS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43523301697977923"/>
                  <c:y val="-0.1837183529232960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Sheet1!$C$12:$C$20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</c:numCache>
            </c:numRef>
          </c:xVal>
          <c:yVal>
            <c:numRef>
              <c:f>Sheet1!$D$58:$D$66</c:f>
              <c:numCache>
                <c:formatCode>General</c:formatCode>
                <c:ptCount val="9"/>
                <c:pt idx="0">
                  <c:v>6.7081999999999997</c:v>
                </c:pt>
                <c:pt idx="1">
                  <c:v>15.076700000000001</c:v>
                </c:pt>
                <c:pt idx="2">
                  <c:v>38.659599999999998</c:v>
                </c:pt>
                <c:pt idx="3">
                  <c:v>84.212800000000001</c:v>
                </c:pt>
                <c:pt idx="4">
                  <c:v>192.84780000000001</c:v>
                </c:pt>
                <c:pt idx="5">
                  <c:v>449.40620000000001</c:v>
                </c:pt>
                <c:pt idx="6">
                  <c:v>1078.5572999999999</c:v>
                </c:pt>
                <c:pt idx="7">
                  <c:v>2639.0396000000001</c:v>
                </c:pt>
                <c:pt idx="8">
                  <c:v>6713.2664000000004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DAB-0647-9D9E-2E3042E68C4C}"/>
            </c:ext>
          </c:extLst>
        </c:ser>
        <c:ser>
          <c:idx val="1"/>
          <c:order val="1"/>
          <c:tx>
            <c:strRef>
              <c:f>Sheet1!$E$57</c:f>
              <c:strCache>
                <c:ptCount val="1"/>
                <c:pt idx="0">
                  <c:v>Windows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41861682660521093"/>
                  <c:y val="0.1085840863459856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Sheet1!$C$12:$C$20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</c:numCache>
            </c:numRef>
          </c:xVal>
          <c:yVal>
            <c:numRef>
              <c:f>Sheet1!$E$58:$E$66</c:f>
              <c:numCache>
                <c:formatCode>General</c:formatCode>
                <c:ptCount val="9"/>
                <c:pt idx="0">
                  <c:v>10.364000000000001</c:v>
                </c:pt>
                <c:pt idx="1">
                  <c:v>25.9314</c:v>
                </c:pt>
                <c:pt idx="2">
                  <c:v>58.363999999999997</c:v>
                </c:pt>
                <c:pt idx="3">
                  <c:v>130.82579999999999</c:v>
                </c:pt>
                <c:pt idx="4">
                  <c:v>301.65210000000002</c:v>
                </c:pt>
                <c:pt idx="5">
                  <c:v>743.09</c:v>
                </c:pt>
                <c:pt idx="6">
                  <c:v>1846.0271</c:v>
                </c:pt>
                <c:pt idx="7">
                  <c:v>4668.2208000000001</c:v>
                </c:pt>
                <c:pt idx="8">
                  <c:v>12181.7364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DAB-0647-9D9E-2E3042E68C4C}"/>
            </c:ext>
          </c:extLst>
        </c:ser>
        <c:ser>
          <c:idx val="2"/>
          <c:order val="2"/>
          <c:tx>
            <c:strRef>
              <c:f>Sheet1!$F$57</c:f>
              <c:strCache>
                <c:ptCount val="1"/>
                <c:pt idx="0">
                  <c:v>Ubuntu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42692492179249508"/>
                  <c:y val="1.811287848492215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Sheet1!$C$12:$C$20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</c:numCache>
            </c:numRef>
          </c:xVal>
          <c:yVal>
            <c:numRef>
              <c:f>Sheet1!$F$58:$F$66</c:f>
              <c:numCache>
                <c:formatCode>General</c:formatCode>
                <c:ptCount val="9"/>
                <c:pt idx="0">
                  <c:v>5.1779999999999999</c:v>
                </c:pt>
                <c:pt idx="1">
                  <c:v>11.925000000000001</c:v>
                </c:pt>
                <c:pt idx="2">
                  <c:v>25.800999999999998</c:v>
                </c:pt>
                <c:pt idx="3">
                  <c:v>58.844999999999999</c:v>
                </c:pt>
                <c:pt idx="4">
                  <c:v>130.26900000000001</c:v>
                </c:pt>
                <c:pt idx="5">
                  <c:v>294.553</c:v>
                </c:pt>
                <c:pt idx="6">
                  <c:v>725.13300000000004</c:v>
                </c:pt>
                <c:pt idx="7">
                  <c:v>1931.7090000000001</c:v>
                </c:pt>
                <c:pt idx="8">
                  <c:v>5376.48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DAB-0647-9D9E-2E3042E68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477328"/>
        <c:axId val="1646023936"/>
      </c:scatterChart>
      <c:valAx>
        <c:axId val="1582477328"/>
        <c:scaling>
          <c:orientation val="minMax"/>
          <c:max val="1024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Bits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23936"/>
        <c:crosses val="autoZero"/>
        <c:crossBetween val="midCat"/>
        <c:majorUnit val="128"/>
        <c:minorUnit val="64"/>
      </c:valAx>
      <c:valAx>
        <c:axId val="16460239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1" i="0" u="none" strike="noStrike" kern="1200" cap="all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(microseconds)</a:t>
                </a:r>
              </a:p>
            </c:rich>
          </c:tx>
          <c:layout>
            <c:manualLayout>
              <c:xMode val="edge"/>
              <c:yMode val="edge"/>
              <c:x val="2.2796602648035812E-2"/>
              <c:y val="0.12288602565085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1" i="0" u="none" strike="noStrike" kern="1200" cap="all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477328"/>
        <c:crosses val="autoZero"/>
        <c:crossBetween val="midCat"/>
        <c:minorUnit val="2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Memory Allocation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Sheet1!$D$79</c:f>
              <c:strCache>
                <c:ptCount val="1"/>
                <c:pt idx="0">
                  <c:v>macOS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0513134544727438"/>
                  <c:y val="3.7772414412041507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Sheet1!$C$12:$C$20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</c:numCache>
            </c:numRef>
          </c:xVal>
          <c:yVal>
            <c:numRef>
              <c:f>Sheet1!$D$80:$D$88</c:f>
              <c:numCache>
                <c:formatCode>General</c:formatCode>
                <c:ptCount val="9"/>
                <c:pt idx="0">
                  <c:v>21.271999999999998</c:v>
                </c:pt>
                <c:pt idx="1">
                  <c:v>40.503999999999998</c:v>
                </c:pt>
                <c:pt idx="2">
                  <c:v>41.024000000000001</c:v>
                </c:pt>
                <c:pt idx="3">
                  <c:v>44.36</c:v>
                </c:pt>
                <c:pt idx="4">
                  <c:v>56.344000000000001</c:v>
                </c:pt>
                <c:pt idx="5">
                  <c:v>73.024000000000001</c:v>
                </c:pt>
                <c:pt idx="6">
                  <c:v>105.024</c:v>
                </c:pt>
                <c:pt idx="7">
                  <c:v>172.208</c:v>
                </c:pt>
                <c:pt idx="8">
                  <c:v>312.32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198-7144-9075-300A9223D281}"/>
            </c:ext>
          </c:extLst>
        </c:ser>
        <c:ser>
          <c:idx val="1"/>
          <c:order val="1"/>
          <c:tx>
            <c:strRef>
              <c:f>Sheet1!$E$79</c:f>
              <c:strCache>
                <c:ptCount val="1"/>
                <c:pt idx="0">
                  <c:v>Windows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55507510810067739"/>
                  <c:y val="1.3135241060901097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Sheet1!$C$12:$C$20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</c:numCache>
            </c:numRef>
          </c:xVal>
          <c:yVal>
            <c:numRef>
              <c:f>Sheet1!$E$80:$E$88</c:f>
              <c:numCache>
                <c:formatCode>General</c:formatCode>
                <c:ptCount val="9"/>
                <c:pt idx="0">
                  <c:v>10.728</c:v>
                </c:pt>
                <c:pt idx="1">
                  <c:v>20.295999999999999</c:v>
                </c:pt>
                <c:pt idx="2">
                  <c:v>20.52</c:v>
                </c:pt>
                <c:pt idx="3">
                  <c:v>28.52</c:v>
                </c:pt>
                <c:pt idx="4">
                  <c:v>36.520000000000003</c:v>
                </c:pt>
                <c:pt idx="5">
                  <c:v>52.52</c:v>
                </c:pt>
                <c:pt idx="6">
                  <c:v>84.52</c:v>
                </c:pt>
                <c:pt idx="7">
                  <c:v>156.52000000000001</c:v>
                </c:pt>
                <c:pt idx="8">
                  <c:v>292.52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198-7144-9075-300A9223D281}"/>
            </c:ext>
          </c:extLst>
        </c:ser>
        <c:ser>
          <c:idx val="2"/>
          <c:order val="2"/>
          <c:tx>
            <c:strRef>
              <c:f>Sheet1!$F$79</c:f>
              <c:strCache>
                <c:ptCount val="1"/>
                <c:pt idx="0">
                  <c:v>Ubuntu</c:v>
                </c:pt>
              </c:strCache>
            </c:strRef>
          </c:tx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55507510810067739"/>
                  <c:y val="0.1391527494432136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1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Sheet1!$C$12:$C$20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</c:numCache>
            </c:numRef>
          </c:xVal>
          <c:yVal>
            <c:numRef>
              <c:f>Sheet1!$F$80:$F$88</c:f>
              <c:numCache>
                <c:formatCode>General</c:formatCode>
                <c:ptCount val="9"/>
                <c:pt idx="0">
                  <c:v>21.015999999999998</c:v>
                </c:pt>
                <c:pt idx="1">
                  <c:v>40.631999999999998</c:v>
                </c:pt>
                <c:pt idx="2">
                  <c:v>41.024000000000001</c:v>
                </c:pt>
                <c:pt idx="3">
                  <c:v>44.16</c:v>
                </c:pt>
                <c:pt idx="4">
                  <c:v>56.36</c:v>
                </c:pt>
                <c:pt idx="5">
                  <c:v>73.007999999999996</c:v>
                </c:pt>
                <c:pt idx="6">
                  <c:v>105.024</c:v>
                </c:pt>
                <c:pt idx="7">
                  <c:v>172.22399999999999</c:v>
                </c:pt>
                <c:pt idx="8">
                  <c:v>312.38400000000001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198-7144-9075-300A9223D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477328"/>
        <c:axId val="1646023936"/>
      </c:scatterChart>
      <c:valAx>
        <c:axId val="1582477328"/>
        <c:scaling>
          <c:orientation val="minMax"/>
          <c:max val="1024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Bits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023936"/>
        <c:crosses val="autoZero"/>
        <c:crossBetween val="midCat"/>
        <c:majorUnit val="128"/>
        <c:minorUnit val="64"/>
      </c:valAx>
      <c:valAx>
        <c:axId val="16460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Memory</a:t>
                </a:r>
                <a:r>
                  <a:rPr lang="en-US" baseline="0" dirty="0"/>
                  <a:t> usage (B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477328"/>
        <c:crosses val="autoZero"/>
        <c:crossBetween val="midCat"/>
        <c:majorUnit val="50"/>
        <c:min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 Analysis for n</a:t>
            </a:r>
            <a:r>
              <a:rPr lang="en-US" baseline="0" dirty="0"/>
              <a:t> = 4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Sheet1!$Q$42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Sheet1!$P$43:$P$45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Sheet1!$Q$43:$Q$45</c:f>
              <c:numCache>
                <c:formatCode>General</c:formatCode>
                <c:ptCount val="3"/>
                <c:pt idx="0">
                  <c:v>21.015999999999998</c:v>
                </c:pt>
                <c:pt idx="1">
                  <c:v>21.271999999999998</c:v>
                </c:pt>
                <c:pt idx="2">
                  <c:v>10.728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1-3444-80AD-1201AD74F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268704"/>
        <c:axId val="1662270592"/>
      </c:lineChart>
      <c:catAx>
        <c:axId val="166226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270592"/>
        <c:crosses val="autoZero"/>
        <c:auto val="1"/>
        <c:lblAlgn val="ctr"/>
        <c:lblOffset val="100"/>
        <c:noMultiLvlLbl val="0"/>
      </c:catAx>
      <c:valAx>
        <c:axId val="16622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26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Sheet1!$Q$58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Sheet1!$P$59:$P$61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Sheet1!$Q$59:$Q$61</c:f>
              <c:numCache>
                <c:formatCode>General</c:formatCode>
                <c:ptCount val="3"/>
                <c:pt idx="0">
                  <c:v>11.925000000000001</c:v>
                </c:pt>
                <c:pt idx="1">
                  <c:v>15.076700000000001</c:v>
                </c:pt>
                <c:pt idx="2">
                  <c:v>25.9314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5-9849-9F88-BDC79EDB6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102528"/>
        <c:axId val="1544364352"/>
      </c:lineChart>
      <c:catAx>
        <c:axId val="16671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364352"/>
        <c:crosses val="autoZero"/>
        <c:auto val="1"/>
        <c:lblAlgn val="ctr"/>
        <c:lblOffset val="100"/>
        <c:noMultiLvlLbl val="0"/>
      </c:catAx>
      <c:valAx>
        <c:axId val="15443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1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 Analysis for n =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Memory analysis for n = 8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Sheet1!$P$78:$P$80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Sheet1!$Q$78:$Q$80</c:f>
              <c:numCache>
                <c:formatCode>General</c:formatCode>
                <c:ptCount val="3"/>
                <c:pt idx="0">
                  <c:v>40.631999999999998</c:v>
                </c:pt>
                <c:pt idx="1">
                  <c:v>40.503999999999998</c:v>
                </c:pt>
                <c:pt idx="2">
                  <c:v>20.295999999999999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6-2B4F-B899-06CCAC1BA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800192"/>
        <c:axId val="1663586992"/>
      </c:lineChart>
      <c:catAx>
        <c:axId val="1662800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Name of the machine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586992"/>
        <c:crosses val="autoZero"/>
        <c:auto val="1"/>
        <c:lblAlgn val="ctr"/>
        <c:lblOffset val="100"/>
        <c:noMultiLvlLbl val="0"/>
      </c:catAx>
      <c:valAx>
        <c:axId val="166358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Memory</a:t>
                </a:r>
                <a:r>
                  <a:rPr lang="en-US" baseline="0" dirty="0"/>
                  <a:t> (KB)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80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Time analysis for n = 16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"/>
            <c:marker>
              <c:symbol val="circle"/>
              <c:size val="10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67-DB42-B4D4-0CD1D0DF5FAB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67-DB42-B4D4-0CD1D0DF5FAB}"/>
              </c:ext>
            </c:extLst>
          </c:dPt>
          <c:cat>
            <c:strRef>
              <c:f>Sheet1!$P$66:$P$68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Sheet1!$Q$66:$Q$68</c:f>
              <c:numCache>
                <c:formatCode>General</c:formatCode>
                <c:ptCount val="3"/>
                <c:pt idx="0">
                  <c:v>130.26900000000001</c:v>
                </c:pt>
                <c:pt idx="1">
                  <c:v>192.84780000000001</c:v>
                </c:pt>
                <c:pt idx="2">
                  <c:v>301.65210000000002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67-DB42-B4D4-0CD1D0DF5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2088384"/>
        <c:axId val="1652286320"/>
      </c:lineChart>
      <c:catAx>
        <c:axId val="165208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86320"/>
        <c:crosses val="autoZero"/>
        <c:auto val="1"/>
        <c:lblAlgn val="ctr"/>
        <c:lblOffset val="100"/>
        <c:noMultiLvlLbl val="0"/>
      </c:catAx>
      <c:valAx>
        <c:axId val="16522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08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</a:t>
            </a:r>
            <a:r>
              <a:rPr lang="en-US" baseline="0" dirty="0"/>
              <a:t> Analysis for n = 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Sheet1!$Q$29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Sheet1!$P$30:$P$32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Sheet1!$Q$30:$Q$32</c:f>
              <c:numCache>
                <c:formatCode>General</c:formatCode>
                <c:ptCount val="3"/>
                <c:pt idx="0">
                  <c:v>41.024000000000001</c:v>
                </c:pt>
                <c:pt idx="1">
                  <c:v>41.024000000000001</c:v>
                </c:pt>
                <c:pt idx="2">
                  <c:v>20.52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11-1A4B-A7F7-AC2011BA4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138304"/>
        <c:axId val="1663877392"/>
      </c:lineChart>
      <c:catAx>
        <c:axId val="166213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 of the machine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77392"/>
        <c:crosses val="autoZero"/>
        <c:auto val="1"/>
        <c:lblAlgn val="ctr"/>
        <c:lblOffset val="100"/>
        <c:noMultiLvlLbl val="0"/>
      </c:catAx>
      <c:valAx>
        <c:axId val="16638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13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 for n = 32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Sheet1!$Q$34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Sheet1!$P$35:$P$37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Sheet1!$Q$35:$Q$37</c:f>
              <c:numCache>
                <c:formatCode>General</c:formatCode>
                <c:ptCount val="3"/>
                <c:pt idx="0">
                  <c:v>58.844999999999999</c:v>
                </c:pt>
                <c:pt idx="1">
                  <c:v>84.212800000000001</c:v>
                </c:pt>
                <c:pt idx="2">
                  <c:v>130.82579999999999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E-5643-BF06-2635C239B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664640"/>
        <c:axId val="1667099984"/>
      </c:lineChart>
      <c:catAx>
        <c:axId val="1651664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 of the machine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099984"/>
        <c:crosses val="autoZero"/>
        <c:auto val="1"/>
        <c:lblAlgn val="ctr"/>
        <c:lblOffset val="100"/>
        <c:noMultiLvlLbl val="0"/>
      </c:catAx>
      <c:valAx>
        <c:axId val="166709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6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</a:t>
            </a:r>
            <a:r>
              <a:rPr lang="en-US" baseline="0"/>
              <a:t> Analysis for n = 32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Sheet1!$Q$48</c:f>
              <c:strCache>
                <c:ptCount val="1"/>
                <c:pt idx="0">
                  <c:v>memory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Sheet1!$P$49:$P$51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Sheet1!$Q$49:$Q$51</c:f>
              <c:numCache>
                <c:formatCode>General</c:formatCode>
                <c:ptCount val="3"/>
                <c:pt idx="0">
                  <c:v>44.16</c:v>
                </c:pt>
                <c:pt idx="1">
                  <c:v>44.36</c:v>
                </c:pt>
                <c:pt idx="2">
                  <c:v>28.52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7E-C043-A045-57D289F1F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8660016"/>
        <c:axId val="1668862944"/>
      </c:lineChart>
      <c:catAx>
        <c:axId val="166866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62944"/>
        <c:crosses val="autoZero"/>
        <c:auto val="1"/>
        <c:lblAlgn val="ctr"/>
        <c:lblOffset val="100"/>
        <c:noMultiLvlLbl val="0"/>
      </c:catAx>
      <c:valAx>
        <c:axId val="166886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Memory</a:t>
                </a:r>
                <a:r>
                  <a:rPr lang="en-US" baseline="0"/>
                  <a:t> (KB)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66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Analysis</a:t>
            </a:r>
            <a:r>
              <a:rPr lang="en-US" baseline="0"/>
              <a:t> for n = 64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Sheet1!$Q$65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Sheet1!$P$66:$P$68</c:f>
              <c:strCache>
                <c:ptCount val="3"/>
                <c:pt idx="0">
                  <c:v>Ubuntu</c:v>
                </c:pt>
                <c:pt idx="1">
                  <c:v>macOS</c:v>
                </c:pt>
                <c:pt idx="2">
                  <c:v>Windows</c:v>
                </c:pt>
              </c:strCache>
            </c:strRef>
          </c:cat>
          <c:val>
            <c:numRef>
              <c:f>Sheet1!$Q$66:$Q$68</c:f>
              <c:numCache>
                <c:formatCode>General</c:formatCode>
                <c:ptCount val="3"/>
                <c:pt idx="0">
                  <c:v>130.26900000000001</c:v>
                </c:pt>
                <c:pt idx="1">
                  <c:v>192.84780000000001</c:v>
                </c:pt>
                <c:pt idx="2">
                  <c:v>301.65210000000002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9B-684B-88B4-801AE0579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083728"/>
        <c:axId val="1509324288"/>
      </c:lineChart>
      <c:catAx>
        <c:axId val="166108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Name</a:t>
                </a:r>
                <a:r>
                  <a:rPr lang="en-US" baseline="0"/>
                  <a:t> of the machine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324288"/>
        <c:crosses val="autoZero"/>
        <c:auto val="1"/>
        <c:lblAlgn val="ctr"/>
        <c:lblOffset val="100"/>
        <c:noMultiLvlLbl val="0"/>
      </c:catAx>
      <c:valAx>
        <c:axId val="150932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08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F2BDF-49E4-465D-B510-18D3A4E91B03}" type="doc">
      <dgm:prSet loTypeId="urn:microsoft.com/office/officeart/2005/8/layout/h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B72AC61-85EF-415D-8DF9-36666BC200C1}">
      <dgm:prSet/>
      <dgm:spPr/>
      <dgm:t>
        <a:bodyPr/>
        <a:lstStyle/>
        <a:p>
          <a:r>
            <a:rPr lang="en-US" dirty="0"/>
            <a:t>For num1 and num2 from list 1, list 2</a:t>
          </a:r>
        </a:p>
      </dgm:t>
    </dgm:pt>
    <dgm:pt modelId="{BDB33DF2-2790-4C7F-BEAD-DF4487C129C3}" type="parTrans" cxnId="{BFC273F8-B103-439B-BDB1-D076C87146D8}">
      <dgm:prSet/>
      <dgm:spPr/>
      <dgm:t>
        <a:bodyPr/>
        <a:lstStyle/>
        <a:p>
          <a:endParaRPr lang="en-US"/>
        </a:p>
      </dgm:t>
    </dgm:pt>
    <dgm:pt modelId="{10D50039-C464-48C0-895E-D73A91EEE3C7}" type="sibTrans" cxnId="{BFC273F8-B103-439B-BDB1-D076C87146D8}">
      <dgm:prSet/>
      <dgm:spPr/>
      <dgm:t>
        <a:bodyPr/>
        <a:lstStyle/>
        <a:p>
          <a:endParaRPr lang="en-US"/>
        </a:p>
      </dgm:t>
    </dgm:pt>
    <dgm:pt modelId="{CB23260E-AA9D-4373-88BE-6B5E9F92A3D9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add(x, y) </a:t>
          </a:r>
        </a:p>
      </dgm:t>
    </dgm:pt>
    <dgm:pt modelId="{52C28C08-7F18-409E-8FE8-9125F5EED02E}" type="parTrans" cxnId="{7AE9162B-8D36-49B5-9573-AB3BCCCDEBED}">
      <dgm:prSet/>
      <dgm:spPr/>
      <dgm:t>
        <a:bodyPr/>
        <a:lstStyle/>
        <a:p>
          <a:endParaRPr lang="en-US"/>
        </a:p>
      </dgm:t>
    </dgm:pt>
    <dgm:pt modelId="{F2124F7E-8D10-4152-8911-D788192FEC5D}" type="sibTrans" cxnId="{7AE9162B-8D36-49B5-9573-AB3BCCCDEBED}">
      <dgm:prSet/>
      <dgm:spPr/>
      <dgm:t>
        <a:bodyPr/>
        <a:lstStyle/>
        <a:p>
          <a:endParaRPr lang="en-US"/>
        </a:p>
      </dgm:t>
    </dgm:pt>
    <dgm:pt modelId="{BDA0249A-58E3-4CF7-A5AF-E6DBBB418E3C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multiply(num1,num2)</a:t>
          </a:r>
        </a:p>
      </dgm:t>
    </dgm:pt>
    <dgm:pt modelId="{1BFD344F-9554-4AAA-9790-9F13427390A5}" type="parTrans" cxnId="{DE5234D3-734B-4582-A23C-F2AEF777C52D}">
      <dgm:prSet/>
      <dgm:spPr/>
      <dgm:t>
        <a:bodyPr/>
        <a:lstStyle/>
        <a:p>
          <a:endParaRPr lang="en-US"/>
        </a:p>
      </dgm:t>
    </dgm:pt>
    <dgm:pt modelId="{97E57895-4169-42D8-A1B3-2806C96D77E0}" type="sibTrans" cxnId="{DE5234D3-734B-4582-A23C-F2AEF777C52D}">
      <dgm:prSet/>
      <dgm:spPr/>
      <dgm:t>
        <a:bodyPr/>
        <a:lstStyle/>
        <a:p>
          <a:endParaRPr lang="en-US"/>
        </a:p>
      </dgm:t>
    </dgm:pt>
    <dgm:pt modelId="{C854FECD-90FD-40ED-9C40-7321C691B91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WHILE (y!=0) //check if Y has reduced to 0</a:t>
          </a:r>
        </a:p>
      </dgm:t>
    </dgm:pt>
    <dgm:pt modelId="{C684DD33-C744-4E2E-9E1B-9396C14A9A0D}" type="parTrans" cxnId="{D24CFCF5-4FD3-4C7D-B0D9-DA3E77FD4905}">
      <dgm:prSet/>
      <dgm:spPr/>
      <dgm:t>
        <a:bodyPr/>
        <a:lstStyle/>
        <a:p>
          <a:endParaRPr lang="en-US"/>
        </a:p>
      </dgm:t>
    </dgm:pt>
    <dgm:pt modelId="{A74B73E6-0D06-42F2-847A-55CA81BA1EC2}" type="sibTrans" cxnId="{D24CFCF5-4FD3-4C7D-B0D9-DA3E77FD4905}">
      <dgm:prSet/>
      <dgm:spPr/>
      <dgm:t>
        <a:bodyPr/>
        <a:lstStyle/>
        <a:p>
          <a:endParaRPr lang="en-US"/>
        </a:p>
      </dgm:t>
    </dgm:pt>
    <dgm:pt modelId="{DB1858AC-5704-42D5-AD9A-42AF40DED19B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add x to result //call add function</a:t>
          </a:r>
        </a:p>
      </dgm:t>
    </dgm:pt>
    <dgm:pt modelId="{149FD388-91E4-45DB-BE75-729250087AAD}" type="parTrans" cxnId="{4EAF33D8-F0B9-46FC-A61B-31DBDFB3AFF4}">
      <dgm:prSet/>
      <dgm:spPr/>
      <dgm:t>
        <a:bodyPr/>
        <a:lstStyle/>
        <a:p>
          <a:endParaRPr lang="en-US"/>
        </a:p>
      </dgm:t>
    </dgm:pt>
    <dgm:pt modelId="{1FC37498-26A4-4DC6-97AA-CA70C2DC89CE}" type="sibTrans" cxnId="{4EAF33D8-F0B9-46FC-A61B-31DBDFB3AFF4}">
      <dgm:prSet/>
      <dgm:spPr/>
      <dgm:t>
        <a:bodyPr/>
        <a:lstStyle/>
        <a:p>
          <a:endParaRPr lang="en-US"/>
        </a:p>
      </dgm:t>
    </dgm:pt>
    <dgm:pt modelId="{5256A6F8-949A-4D48-A5EA-1ED20522FEAA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double x by performing a left shift</a:t>
          </a:r>
        </a:p>
      </dgm:t>
    </dgm:pt>
    <dgm:pt modelId="{8C3C9C84-9CC5-4335-ACD1-C59B0501C0DB}" type="parTrans" cxnId="{EA2AF35A-57BE-436F-B60C-D8728217A7EF}">
      <dgm:prSet/>
      <dgm:spPr/>
      <dgm:t>
        <a:bodyPr/>
        <a:lstStyle/>
        <a:p>
          <a:endParaRPr lang="en-US"/>
        </a:p>
      </dgm:t>
    </dgm:pt>
    <dgm:pt modelId="{F8E4E77F-6DBE-4A3C-BF0D-81C35D31106A}" type="sibTrans" cxnId="{EA2AF35A-57BE-436F-B60C-D8728217A7EF}">
      <dgm:prSet/>
      <dgm:spPr/>
      <dgm:t>
        <a:bodyPr/>
        <a:lstStyle/>
        <a:p>
          <a:endParaRPr lang="en-US"/>
        </a:p>
      </dgm:t>
    </dgm:pt>
    <dgm:pt modelId="{DC10D00E-B136-4D6E-9EE6-A95EB44030F3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halve Y by performing a right shift</a:t>
          </a:r>
        </a:p>
      </dgm:t>
    </dgm:pt>
    <dgm:pt modelId="{DB966DD9-2429-4ECD-937F-C5FF40604834}" type="parTrans" cxnId="{4208B232-05EB-4FCE-93DF-8EEF41FD9FF2}">
      <dgm:prSet/>
      <dgm:spPr/>
      <dgm:t>
        <a:bodyPr/>
        <a:lstStyle/>
        <a:p>
          <a:endParaRPr lang="en-US"/>
        </a:p>
      </dgm:t>
    </dgm:pt>
    <dgm:pt modelId="{5DBDD7B4-859C-4618-BA92-21C3620B799B}" type="sibTrans" cxnId="{4208B232-05EB-4FCE-93DF-8EEF41FD9FF2}">
      <dgm:prSet/>
      <dgm:spPr/>
      <dgm:t>
        <a:bodyPr/>
        <a:lstStyle/>
        <a:p>
          <a:endParaRPr lang="en-US"/>
        </a:p>
      </dgm:t>
    </dgm:pt>
    <dgm:pt modelId="{62E53333-D089-47E8-99C9-8C71238F3B9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return result</a:t>
          </a:r>
        </a:p>
      </dgm:t>
    </dgm:pt>
    <dgm:pt modelId="{08C19F8D-E6EE-4EBB-987E-BBF9F0D77377}" type="parTrans" cxnId="{8DB9C1A5-87ED-4552-AFEB-0F2445A1A065}">
      <dgm:prSet/>
      <dgm:spPr/>
      <dgm:t>
        <a:bodyPr/>
        <a:lstStyle/>
        <a:p>
          <a:endParaRPr lang="en-US"/>
        </a:p>
      </dgm:t>
    </dgm:pt>
    <dgm:pt modelId="{A9055987-D01B-4633-BA08-9A70B2A14DBD}" type="sibTrans" cxnId="{8DB9C1A5-87ED-4552-AFEB-0F2445A1A065}">
      <dgm:prSet/>
      <dgm:spPr/>
      <dgm:t>
        <a:bodyPr/>
        <a:lstStyle/>
        <a:p>
          <a:endParaRPr lang="en-US"/>
        </a:p>
      </dgm:t>
    </dgm:pt>
    <dgm:pt modelId="{F675D0E7-8AB4-4778-A05D-1C3519381CBF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WHILE (y != 0)</a:t>
          </a:r>
        </a:p>
      </dgm:t>
    </dgm:pt>
    <dgm:pt modelId="{B1E02E4F-F4B0-4E1D-B881-DB9F4CC94E10}" type="parTrans" cxnId="{A156B464-553B-44A6-A66A-F238E87FDA57}">
      <dgm:prSet/>
      <dgm:spPr/>
      <dgm:t>
        <a:bodyPr/>
        <a:lstStyle/>
        <a:p>
          <a:endParaRPr lang="en-US"/>
        </a:p>
      </dgm:t>
    </dgm:pt>
    <dgm:pt modelId="{F617755D-1352-4222-B9BC-12AAACC1C1E3}" type="sibTrans" cxnId="{A156B464-553B-44A6-A66A-F238E87FDA57}">
      <dgm:prSet/>
      <dgm:spPr/>
      <dgm:t>
        <a:bodyPr/>
        <a:lstStyle/>
        <a:p>
          <a:endParaRPr lang="en-US"/>
        </a:p>
      </dgm:t>
    </dgm:pt>
    <dgm:pt modelId="{13752B0B-A250-4F57-9909-9A02255647D4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carry = x </a:t>
          </a:r>
          <a:r>
            <a:rPr lang="en-US" sz="1400" dirty="0" err="1">
              <a:latin typeface="Consolas" panose="020B0609020204030204" pitchFamily="49" charset="0"/>
              <a:cs typeface="Consolas" panose="020B0609020204030204" pitchFamily="49" charset="0"/>
            </a:rPr>
            <a:t>Logical_AND</a:t>
          </a: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y</a:t>
          </a:r>
        </a:p>
      </dgm:t>
    </dgm:pt>
    <dgm:pt modelId="{27A5835A-6588-40BB-8AA0-BDAF5049E92B}" type="parTrans" cxnId="{77DBA2ED-2146-45D3-B6DA-38A4FCE9768D}">
      <dgm:prSet/>
      <dgm:spPr/>
      <dgm:t>
        <a:bodyPr/>
        <a:lstStyle/>
        <a:p>
          <a:endParaRPr lang="en-US"/>
        </a:p>
      </dgm:t>
    </dgm:pt>
    <dgm:pt modelId="{03915CF1-E907-4E0E-9784-7B0EF3ADC6FE}" type="sibTrans" cxnId="{77DBA2ED-2146-45D3-B6DA-38A4FCE9768D}">
      <dgm:prSet/>
      <dgm:spPr/>
      <dgm:t>
        <a:bodyPr/>
        <a:lstStyle/>
        <a:p>
          <a:endParaRPr lang="en-US"/>
        </a:p>
      </dgm:t>
    </dgm:pt>
    <dgm:pt modelId="{4967D7AB-9C69-4615-8066-6ECE7B55D995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s-ES" sz="1400" dirty="0">
              <a:latin typeface="Consolas" panose="020B0609020204030204" pitchFamily="49" charset="0"/>
              <a:cs typeface="Consolas" panose="020B0609020204030204" pitchFamily="49" charset="0"/>
            </a:rPr>
            <a:t>  x = ((x </a:t>
          </a:r>
          <a:r>
            <a:rPr lang="es-ES" sz="14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s-ES" sz="1400" dirty="0">
              <a:latin typeface="Consolas" panose="020B0609020204030204" pitchFamily="49" charset="0"/>
              <a:cs typeface="Consolas" panose="020B0609020204030204" pitchFamily="49" charset="0"/>
            </a:rPr>
            <a:t> y) % MASK)</a:t>
          </a:r>
          <a:endParaRPr lang="en-US" sz="14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AF60B3C-F5C0-49E3-BA00-B206A147A2A1}" type="parTrans" cxnId="{C1F2F0BD-D3E5-4F84-B2D4-6714D6C698D2}">
      <dgm:prSet/>
      <dgm:spPr/>
      <dgm:t>
        <a:bodyPr/>
        <a:lstStyle/>
        <a:p>
          <a:endParaRPr lang="en-US"/>
        </a:p>
      </dgm:t>
    </dgm:pt>
    <dgm:pt modelId="{09E43803-0F63-4F4A-9C1D-CE58F357CEDE}" type="sibTrans" cxnId="{C1F2F0BD-D3E5-4F84-B2D4-6714D6C698D2}">
      <dgm:prSet/>
      <dgm:spPr/>
      <dgm:t>
        <a:bodyPr/>
        <a:lstStyle/>
        <a:p>
          <a:endParaRPr lang="en-US"/>
        </a:p>
      </dgm:t>
    </dgm:pt>
    <dgm:pt modelId="{04084B29-17BD-489F-8839-99E1EE5543C1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y = ((carry &lt;&lt; 1) % MASK)</a:t>
          </a:r>
        </a:p>
      </dgm:t>
    </dgm:pt>
    <dgm:pt modelId="{1EC288F2-4196-4F0A-B8FD-7F27F69CD678}" type="parTrans" cxnId="{716F9DB9-B7F5-4313-9C51-5CAEAC6A0BFA}">
      <dgm:prSet/>
      <dgm:spPr/>
      <dgm:t>
        <a:bodyPr/>
        <a:lstStyle/>
        <a:p>
          <a:endParaRPr lang="en-US"/>
        </a:p>
      </dgm:t>
    </dgm:pt>
    <dgm:pt modelId="{57C820DB-5E5A-4D0A-8D93-52FA5C9835D4}" type="sibTrans" cxnId="{716F9DB9-B7F5-4313-9C51-5CAEAC6A0BFA}">
      <dgm:prSet/>
      <dgm:spPr/>
      <dgm:t>
        <a:bodyPr/>
        <a:lstStyle/>
        <a:p>
          <a:endParaRPr lang="en-US"/>
        </a:p>
      </dgm:t>
    </dgm:pt>
    <dgm:pt modelId="{BEED7DB9-542F-43F7-B140-74B2658EEC86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IF (x &lt;= MAX_INT)</a:t>
          </a:r>
        </a:p>
      </dgm:t>
    </dgm:pt>
    <dgm:pt modelId="{A616AAF7-1707-4F4D-83AE-694909FBF833}" type="parTrans" cxnId="{F37BA2D7-FC81-4693-AE2F-47FEC22206A7}">
      <dgm:prSet/>
      <dgm:spPr/>
      <dgm:t>
        <a:bodyPr/>
        <a:lstStyle/>
        <a:p>
          <a:endParaRPr lang="en-US"/>
        </a:p>
      </dgm:t>
    </dgm:pt>
    <dgm:pt modelId="{651F1E70-8C15-42A6-A3CD-AABC9BD9ED6E}" type="sibTrans" cxnId="{F37BA2D7-FC81-4693-AE2F-47FEC22206A7}">
      <dgm:prSet/>
      <dgm:spPr/>
      <dgm:t>
        <a:bodyPr/>
        <a:lstStyle/>
        <a:p>
          <a:endParaRPr lang="en-US"/>
        </a:p>
      </dgm:t>
    </dgm:pt>
    <dgm:pt modelId="{605E24FD-4E24-4D10-823B-EC6EE52114E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return x</a:t>
          </a:r>
        </a:p>
      </dgm:t>
    </dgm:pt>
    <dgm:pt modelId="{53347366-8A30-434C-AB7F-7A54D46B245A}" type="parTrans" cxnId="{6C60AFF0-DEA0-47CF-ACB6-70B015EF82D0}">
      <dgm:prSet/>
      <dgm:spPr/>
      <dgm:t>
        <a:bodyPr/>
        <a:lstStyle/>
        <a:p>
          <a:endParaRPr lang="en-US"/>
        </a:p>
      </dgm:t>
    </dgm:pt>
    <dgm:pt modelId="{253B115A-5FF4-49D8-BD5F-CA9191AD865D}" type="sibTrans" cxnId="{6C60AFF0-DEA0-47CF-ACB6-70B015EF82D0}">
      <dgm:prSet/>
      <dgm:spPr/>
      <dgm:t>
        <a:bodyPr/>
        <a:lstStyle/>
        <a:p>
          <a:endParaRPr lang="en-US"/>
        </a:p>
      </dgm:t>
    </dgm:pt>
    <dgm:pt modelId="{72378438-6AF4-406C-BA87-F1A22E10B03A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ELSE</a:t>
          </a:r>
        </a:p>
      </dgm:t>
    </dgm:pt>
    <dgm:pt modelId="{D5362F4A-8787-439B-8E21-BAA18CF6EEA4}" type="parTrans" cxnId="{3D9E3CFB-B84A-4511-B768-1D0111825A0F}">
      <dgm:prSet/>
      <dgm:spPr/>
      <dgm:t>
        <a:bodyPr/>
        <a:lstStyle/>
        <a:p>
          <a:endParaRPr lang="en-US"/>
        </a:p>
      </dgm:t>
    </dgm:pt>
    <dgm:pt modelId="{B9EB5466-FA07-4F28-8E29-C814146289D8}" type="sibTrans" cxnId="{3D9E3CFB-B84A-4511-B768-1D0111825A0F}">
      <dgm:prSet/>
      <dgm:spPr/>
      <dgm:t>
        <a:bodyPr/>
        <a:lstStyle/>
        <a:p>
          <a:endParaRPr lang="en-US"/>
        </a:p>
      </dgm:t>
    </dgm:pt>
    <dgm:pt modelId="{D6AD392C-366D-4D88-B256-982B99C6370C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//Number is negative</a:t>
          </a:r>
        </a:p>
      </dgm:t>
    </dgm:pt>
    <dgm:pt modelId="{CCE1AD88-D80E-4906-9AB8-9B903A60A3B3}" type="parTrans" cxnId="{E7536FE1-6885-4FAB-A267-CB4E8DA70412}">
      <dgm:prSet/>
      <dgm:spPr/>
      <dgm:t>
        <a:bodyPr/>
        <a:lstStyle/>
        <a:p>
          <a:endParaRPr lang="en-US"/>
        </a:p>
      </dgm:t>
    </dgm:pt>
    <dgm:pt modelId="{E19F03DD-0CD0-49AA-84A4-39811F0CE23D}" type="sibTrans" cxnId="{E7536FE1-6885-4FAB-A267-CB4E8DA70412}">
      <dgm:prSet/>
      <dgm:spPr/>
      <dgm:t>
        <a:bodyPr/>
        <a:lstStyle/>
        <a:p>
          <a:endParaRPr lang="en-US"/>
        </a:p>
      </dgm:t>
    </dgm:pt>
    <dgm:pt modelId="{C19BAC41-6946-4D9A-B479-FBF8ADCF6E3D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return (~(x % MIN_INT) </a:t>
          </a:r>
          <a:r>
            <a:rPr lang="en-US" sz="14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MAX_INT) </a:t>
          </a:r>
        </a:p>
      </dgm:t>
    </dgm:pt>
    <dgm:pt modelId="{CDE1538D-0FA2-44BF-981F-E8292EA371BF}" type="parTrans" cxnId="{0D99EFAC-BBEB-408C-8D75-A80EA4C8B2B7}">
      <dgm:prSet/>
      <dgm:spPr/>
      <dgm:t>
        <a:bodyPr/>
        <a:lstStyle/>
        <a:p>
          <a:endParaRPr lang="en-US"/>
        </a:p>
      </dgm:t>
    </dgm:pt>
    <dgm:pt modelId="{CF322D2C-3637-4BFC-A495-1FD87195FE79}" type="sibTrans" cxnId="{0D99EFAC-BBEB-408C-8D75-A80EA4C8B2B7}">
      <dgm:prSet/>
      <dgm:spPr/>
      <dgm:t>
        <a:bodyPr/>
        <a:lstStyle/>
        <a:p>
          <a:endParaRPr lang="en-US"/>
        </a:p>
      </dgm:t>
    </dgm:pt>
    <dgm:pt modelId="{1870584C-FDEC-49C9-A7A9-4508D805365B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set result =0</a:t>
          </a:r>
        </a:p>
      </dgm:t>
    </dgm:pt>
    <dgm:pt modelId="{9BCDFF6A-3E42-4D1A-A097-952B7E9047FB}" type="sibTrans" cxnId="{8B4CEA64-9808-429E-ADEA-0203D2056361}">
      <dgm:prSet/>
      <dgm:spPr/>
      <dgm:t>
        <a:bodyPr/>
        <a:lstStyle/>
        <a:p>
          <a:endParaRPr lang="en-US"/>
        </a:p>
      </dgm:t>
    </dgm:pt>
    <dgm:pt modelId="{ABE527CF-0E1E-4C24-B011-10DF1320F80F}" type="parTrans" cxnId="{8B4CEA64-9808-429E-ADEA-0203D2056361}">
      <dgm:prSet/>
      <dgm:spPr/>
      <dgm:t>
        <a:bodyPr/>
        <a:lstStyle/>
        <a:p>
          <a:endParaRPr lang="en-US"/>
        </a:p>
      </dgm:t>
    </dgm:pt>
    <dgm:pt modelId="{C7DF78AF-0206-455B-AB57-C6BC0040389D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{   </a:t>
          </a:r>
        </a:p>
      </dgm:t>
    </dgm:pt>
    <dgm:pt modelId="{069D8B1B-ABD0-4B40-9BF5-D79B1A103747}" type="parTrans" cxnId="{5DBABC04-3528-44FB-ABF1-CD7D1ADE356C}">
      <dgm:prSet/>
      <dgm:spPr/>
      <dgm:t>
        <a:bodyPr/>
        <a:lstStyle/>
        <a:p>
          <a:endParaRPr lang="en-US"/>
        </a:p>
      </dgm:t>
    </dgm:pt>
    <dgm:pt modelId="{9666F8B6-CAB6-4FF1-8FE4-8DEBFE825CC4}" type="sibTrans" cxnId="{5DBABC04-3528-44FB-ABF1-CD7D1ADE356C}">
      <dgm:prSet/>
      <dgm:spPr/>
      <dgm:t>
        <a:bodyPr/>
        <a:lstStyle/>
        <a:p>
          <a:endParaRPr lang="en-US"/>
        </a:p>
      </dgm:t>
    </dgm:pt>
    <dgm:pt modelId="{13807E8D-4DCD-4BAB-8632-DF41C87570F0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</a:p>
      </dgm:t>
    </dgm:pt>
    <dgm:pt modelId="{1AADF229-378E-43DB-AA3A-E95AD3FED474}" type="parTrans" cxnId="{1D51C32C-0841-4DD7-A3FE-F8869BDF8038}">
      <dgm:prSet/>
      <dgm:spPr/>
      <dgm:t>
        <a:bodyPr/>
        <a:lstStyle/>
        <a:p>
          <a:endParaRPr lang="en-US"/>
        </a:p>
      </dgm:t>
    </dgm:pt>
    <dgm:pt modelId="{FDC9B2D9-881D-49FB-9C5A-FA2347B30A98}" type="sibTrans" cxnId="{1D51C32C-0841-4DD7-A3FE-F8869BDF8038}">
      <dgm:prSet/>
      <dgm:spPr/>
      <dgm:t>
        <a:bodyPr/>
        <a:lstStyle/>
        <a:p>
          <a:endParaRPr lang="en-US"/>
        </a:p>
      </dgm:t>
    </dgm:pt>
    <dgm:pt modelId="{21833C53-C51D-4281-9517-D4A28CF2D8DB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{</a:t>
          </a:r>
        </a:p>
      </dgm:t>
    </dgm:pt>
    <dgm:pt modelId="{3C3681E9-8906-41C3-97BB-6B2DCC40440B}" type="parTrans" cxnId="{39C7DA6F-1ADE-4AD8-AD38-5FEBC8C42BB9}">
      <dgm:prSet/>
      <dgm:spPr/>
      <dgm:t>
        <a:bodyPr/>
        <a:lstStyle/>
        <a:p>
          <a:endParaRPr lang="en-US"/>
        </a:p>
      </dgm:t>
    </dgm:pt>
    <dgm:pt modelId="{FAAA3883-E0A1-4BCD-B656-02E48EC8EFA4}" type="sibTrans" cxnId="{39C7DA6F-1ADE-4AD8-AD38-5FEBC8C42BB9}">
      <dgm:prSet/>
      <dgm:spPr/>
      <dgm:t>
        <a:bodyPr/>
        <a:lstStyle/>
        <a:p>
          <a:endParaRPr lang="en-US"/>
        </a:p>
      </dgm:t>
    </dgm:pt>
    <dgm:pt modelId="{B41597F0-B100-42C7-9018-7FBC5AED4503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}</a:t>
          </a:r>
        </a:p>
      </dgm:t>
    </dgm:pt>
    <dgm:pt modelId="{2C09523E-E415-4F93-A6F9-4D77DFB71D42}" type="parTrans" cxnId="{384E4B63-B7DC-404E-BA6E-7DD813B53108}">
      <dgm:prSet/>
      <dgm:spPr/>
      <dgm:t>
        <a:bodyPr/>
        <a:lstStyle/>
        <a:p>
          <a:endParaRPr lang="en-US"/>
        </a:p>
      </dgm:t>
    </dgm:pt>
    <dgm:pt modelId="{0B0C573E-3A37-4E59-BC5D-D10C53E25BBE}" type="sibTrans" cxnId="{384E4B63-B7DC-404E-BA6E-7DD813B53108}">
      <dgm:prSet/>
      <dgm:spPr/>
      <dgm:t>
        <a:bodyPr/>
        <a:lstStyle/>
        <a:p>
          <a:endParaRPr lang="en-US"/>
        </a:p>
      </dgm:t>
    </dgm:pt>
    <dgm:pt modelId="{07216A37-ABFD-4684-88CD-CF30D4FB8DDC}">
      <dgm:prSet/>
      <dgm:spPr/>
      <dgm:t>
        <a:bodyPr/>
        <a:lstStyle/>
        <a:p>
          <a:r>
            <a:rPr lang="en-US" dirty="0"/>
            <a:t>If y is odd in multiply, perform addition</a:t>
          </a:r>
        </a:p>
      </dgm:t>
    </dgm:pt>
    <dgm:pt modelId="{A10D594D-AD57-4F50-83B9-1D09585B8C08}" type="sibTrans" cxnId="{72AAE279-5341-428F-984F-2DF118544277}">
      <dgm:prSet/>
      <dgm:spPr/>
      <dgm:t>
        <a:bodyPr/>
        <a:lstStyle/>
        <a:p>
          <a:endParaRPr lang="en-US"/>
        </a:p>
      </dgm:t>
    </dgm:pt>
    <dgm:pt modelId="{870F6FC4-2640-4B66-9F84-6F3D4E5316B8}" type="parTrans" cxnId="{72AAE279-5341-428F-984F-2DF118544277}">
      <dgm:prSet/>
      <dgm:spPr/>
      <dgm:t>
        <a:bodyPr/>
        <a:lstStyle/>
        <a:p>
          <a:endParaRPr lang="en-US"/>
        </a:p>
      </dgm:t>
    </dgm:pt>
    <dgm:pt modelId="{E2165791-B2CB-402C-BE5B-8168B9EFCFAE}">
      <dgm:prSet custT="1"/>
      <dgm:spPr/>
      <dgm:t>
        <a:bodyPr/>
        <a:lstStyle/>
        <a:p>
          <a:pPr marL="461963" indent="-461963">
            <a:buFont typeface="+mj-lt"/>
            <a:buAutoNum type="arabicPeriod"/>
            <a:tabLst/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IF Y is odd</a:t>
          </a:r>
        </a:p>
      </dgm:t>
    </dgm:pt>
    <dgm:pt modelId="{503C4D12-9D27-49DB-BA8A-E234DB9641A9}" type="sibTrans" cxnId="{5F1E285B-964D-4E79-9E84-E85706514152}">
      <dgm:prSet/>
      <dgm:spPr/>
      <dgm:t>
        <a:bodyPr/>
        <a:lstStyle/>
        <a:p>
          <a:endParaRPr lang="en-US"/>
        </a:p>
      </dgm:t>
    </dgm:pt>
    <dgm:pt modelId="{D0E32B4B-13EB-4548-9093-5B68F48382F4}" type="parTrans" cxnId="{5F1E285B-964D-4E79-9E84-E85706514152}">
      <dgm:prSet/>
      <dgm:spPr/>
      <dgm:t>
        <a:bodyPr/>
        <a:lstStyle/>
        <a:p>
          <a:endParaRPr lang="en-US"/>
        </a:p>
      </dgm:t>
    </dgm:pt>
    <dgm:pt modelId="{D015B23F-AA66-4D6D-8D33-8C6420FB8229}" type="pres">
      <dgm:prSet presAssocID="{E92F2BDF-49E4-465D-B510-18D3A4E91B03}" presName="Name0" presStyleCnt="0">
        <dgm:presLayoutVars>
          <dgm:dir/>
          <dgm:animLvl val="lvl"/>
          <dgm:resizeHandles val="exact"/>
        </dgm:presLayoutVars>
      </dgm:prSet>
      <dgm:spPr/>
    </dgm:pt>
    <dgm:pt modelId="{0300FF19-0FEB-4458-8F9C-7EFD272A0020}" type="pres">
      <dgm:prSet presAssocID="{6B72AC61-85EF-415D-8DF9-36666BC200C1}" presName="composite" presStyleCnt="0"/>
      <dgm:spPr/>
    </dgm:pt>
    <dgm:pt modelId="{8353D6D9-41E5-4BD6-B587-06C1971AEB7C}" type="pres">
      <dgm:prSet presAssocID="{6B72AC61-85EF-415D-8DF9-36666BC200C1}" presName="parTx" presStyleLbl="alignNode1" presStyleIdx="0" presStyleCnt="2" custScaleX="110540">
        <dgm:presLayoutVars>
          <dgm:chMax val="0"/>
          <dgm:chPref val="0"/>
          <dgm:bulletEnabled val="1"/>
        </dgm:presLayoutVars>
      </dgm:prSet>
      <dgm:spPr/>
    </dgm:pt>
    <dgm:pt modelId="{3412CAE4-C8FB-4182-8098-B8F3FAC9A612}" type="pres">
      <dgm:prSet presAssocID="{6B72AC61-85EF-415D-8DF9-36666BC200C1}" presName="desTx" presStyleLbl="alignAccFollowNode1" presStyleIdx="0" presStyleCnt="2" custScaleX="110540">
        <dgm:presLayoutVars>
          <dgm:bulletEnabled val="1"/>
        </dgm:presLayoutVars>
      </dgm:prSet>
      <dgm:spPr/>
    </dgm:pt>
    <dgm:pt modelId="{2F24C603-ECF6-4B1E-8AF4-A6BC7DBD8C69}" type="pres">
      <dgm:prSet presAssocID="{10D50039-C464-48C0-895E-D73A91EEE3C7}" presName="space" presStyleCnt="0"/>
      <dgm:spPr/>
    </dgm:pt>
    <dgm:pt modelId="{76FC97F3-2113-489F-AA56-25B98DE565E1}" type="pres">
      <dgm:prSet presAssocID="{07216A37-ABFD-4684-88CD-CF30D4FB8DDC}" presName="composite" presStyleCnt="0"/>
      <dgm:spPr/>
    </dgm:pt>
    <dgm:pt modelId="{37CB1B8F-BDFF-4E5A-890E-17C7F49E6A62}" type="pres">
      <dgm:prSet presAssocID="{07216A37-ABFD-4684-88CD-CF30D4FB8DDC}" presName="parTx" presStyleLbl="alignNode1" presStyleIdx="1" presStyleCnt="2" custScaleX="110377">
        <dgm:presLayoutVars>
          <dgm:chMax val="0"/>
          <dgm:chPref val="0"/>
          <dgm:bulletEnabled val="1"/>
        </dgm:presLayoutVars>
      </dgm:prSet>
      <dgm:spPr/>
    </dgm:pt>
    <dgm:pt modelId="{31D98E83-75B6-49AE-B0F4-15B5782F0529}" type="pres">
      <dgm:prSet presAssocID="{07216A37-ABFD-4684-88CD-CF30D4FB8DDC}" presName="desTx" presStyleLbl="alignAccFollowNode1" presStyleIdx="1" presStyleCnt="2" custScaleX="110548">
        <dgm:presLayoutVars>
          <dgm:bulletEnabled val="1"/>
        </dgm:presLayoutVars>
      </dgm:prSet>
      <dgm:spPr/>
    </dgm:pt>
  </dgm:ptLst>
  <dgm:cxnLst>
    <dgm:cxn modelId="{5DBABC04-3528-44FB-ABF1-CD7D1ADE356C}" srcId="{6B72AC61-85EF-415D-8DF9-36666BC200C1}" destId="{C7DF78AF-0206-455B-AB57-C6BC0040389D}" srcOrd="3" destOrd="0" parTransId="{069D8B1B-ABD0-4B40-9BF5-D79B1A103747}" sibTransId="{9666F8B6-CAB6-4FF1-8FE4-8DEBFE825CC4}"/>
    <dgm:cxn modelId="{951E7411-8972-4A3B-A3CB-C67C4F6602C9}" type="presOf" srcId="{C854FECD-90FD-40ED-9C40-7321C691B910}" destId="{3412CAE4-C8FB-4182-8098-B8F3FAC9A612}" srcOrd="0" destOrd="2" presId="urn:microsoft.com/office/officeart/2005/8/layout/hList1"/>
    <dgm:cxn modelId="{40D26012-75B4-4B50-A729-FEA3BD0D1633}" type="presOf" srcId="{04084B29-17BD-489F-8839-99E1EE5543C1}" destId="{31D98E83-75B6-49AE-B0F4-15B5782F0529}" srcOrd="0" destOrd="5" presId="urn:microsoft.com/office/officeart/2005/8/layout/hList1"/>
    <dgm:cxn modelId="{D212E314-C87F-4795-8B71-758BA6C51A1C}" type="presOf" srcId="{6B72AC61-85EF-415D-8DF9-36666BC200C1}" destId="{8353D6D9-41E5-4BD6-B587-06C1971AEB7C}" srcOrd="0" destOrd="0" presId="urn:microsoft.com/office/officeart/2005/8/layout/hList1"/>
    <dgm:cxn modelId="{8E817F16-B1F0-46C3-959D-24EEB68BE4AA}" type="presOf" srcId="{13807E8D-4DCD-4BAB-8632-DF41C87570F0}" destId="{3412CAE4-C8FB-4182-8098-B8F3FAC9A612}" srcOrd="0" destOrd="6" presId="urn:microsoft.com/office/officeart/2005/8/layout/hList1"/>
    <dgm:cxn modelId="{7C966525-7FE8-48ED-BFBE-F093F5630B46}" type="presOf" srcId="{72378438-6AF4-406C-BA87-F1A22E10B03A}" destId="{31D98E83-75B6-49AE-B0F4-15B5782F0529}" srcOrd="0" destOrd="9" presId="urn:microsoft.com/office/officeart/2005/8/layout/hList1"/>
    <dgm:cxn modelId="{7AE9162B-8D36-49B5-9573-AB3BCCCDEBED}" srcId="{07216A37-ABFD-4684-88CD-CF30D4FB8DDC}" destId="{CB23260E-AA9D-4373-88BE-6B5E9F92A3D9}" srcOrd="0" destOrd="0" parTransId="{52C28C08-7F18-409E-8FE8-9125F5EED02E}" sibTransId="{F2124F7E-8D10-4152-8911-D788192FEC5D}"/>
    <dgm:cxn modelId="{1D51C32C-0841-4DD7-A3FE-F8869BDF8038}" srcId="{6B72AC61-85EF-415D-8DF9-36666BC200C1}" destId="{13807E8D-4DCD-4BAB-8632-DF41C87570F0}" srcOrd="6" destOrd="0" parTransId="{1AADF229-378E-43DB-AA3A-E95AD3FED474}" sibTransId="{FDC9B2D9-881D-49FB-9C5A-FA2347B30A98}"/>
    <dgm:cxn modelId="{F8FFF52F-4980-42F9-9731-BE0969D4E5C8}" type="presOf" srcId="{C7DF78AF-0206-455B-AB57-C6BC0040389D}" destId="{3412CAE4-C8FB-4182-8098-B8F3FAC9A612}" srcOrd="0" destOrd="3" presId="urn:microsoft.com/office/officeart/2005/8/layout/hList1"/>
    <dgm:cxn modelId="{4208B232-05EB-4FCE-93DF-8EEF41FD9FF2}" srcId="{6B72AC61-85EF-415D-8DF9-36666BC200C1}" destId="{DC10D00E-B136-4D6E-9EE6-A95EB44030F3}" srcOrd="8" destOrd="0" parTransId="{DB966DD9-2429-4ECD-937F-C5FF40604834}" sibTransId="{5DBDD7B4-859C-4618-BA92-21C3620B799B}"/>
    <dgm:cxn modelId="{FB368234-EC61-493D-A39F-0F36FE2163E8}" type="presOf" srcId="{BEED7DB9-542F-43F7-B140-74B2658EEC86}" destId="{31D98E83-75B6-49AE-B0F4-15B5782F0529}" srcOrd="0" destOrd="7" presId="urn:microsoft.com/office/officeart/2005/8/layout/hList1"/>
    <dgm:cxn modelId="{1CA9B939-F789-4D29-A6D6-04E5CFBEFAE4}" type="presOf" srcId="{BDA0249A-58E3-4CF7-A5AF-E6DBBB418E3C}" destId="{3412CAE4-C8FB-4182-8098-B8F3FAC9A612}" srcOrd="0" destOrd="0" presId="urn:microsoft.com/office/officeart/2005/8/layout/hList1"/>
    <dgm:cxn modelId="{45192C3C-6216-436B-B06F-78530D699620}" type="presOf" srcId="{C19BAC41-6946-4D9A-B479-FBF8ADCF6E3D}" destId="{31D98E83-75B6-49AE-B0F4-15B5782F0529}" srcOrd="0" destOrd="11" presId="urn:microsoft.com/office/officeart/2005/8/layout/hList1"/>
    <dgm:cxn modelId="{16B65043-A9D4-4B56-A1C7-47C0766E2997}" type="presOf" srcId="{4967D7AB-9C69-4615-8066-6ECE7B55D995}" destId="{31D98E83-75B6-49AE-B0F4-15B5782F0529}" srcOrd="0" destOrd="4" presId="urn:microsoft.com/office/officeart/2005/8/layout/hList1"/>
    <dgm:cxn modelId="{0681CC49-1D06-498C-AB73-84A3DFC552F6}" type="presOf" srcId="{E92F2BDF-49E4-465D-B510-18D3A4E91B03}" destId="{D015B23F-AA66-4D6D-8D33-8C6420FB8229}" srcOrd="0" destOrd="0" presId="urn:microsoft.com/office/officeart/2005/8/layout/hList1"/>
    <dgm:cxn modelId="{5A8B9C52-B076-413D-B845-CFF773978C11}" type="presOf" srcId="{5256A6F8-949A-4D48-A5EA-1ED20522FEAA}" destId="{3412CAE4-C8FB-4182-8098-B8F3FAC9A612}" srcOrd="0" destOrd="7" presId="urn:microsoft.com/office/officeart/2005/8/layout/hList1"/>
    <dgm:cxn modelId="{0F201256-F331-48DA-8D85-5BBB30BB99EA}" type="presOf" srcId="{21833C53-C51D-4281-9517-D4A28CF2D8DB}" destId="{31D98E83-75B6-49AE-B0F4-15B5782F0529}" srcOrd="0" destOrd="2" presId="urn:microsoft.com/office/officeart/2005/8/layout/hList1"/>
    <dgm:cxn modelId="{EA2AF35A-57BE-436F-B60C-D8728217A7EF}" srcId="{6B72AC61-85EF-415D-8DF9-36666BC200C1}" destId="{5256A6F8-949A-4D48-A5EA-1ED20522FEAA}" srcOrd="7" destOrd="0" parTransId="{8C3C9C84-9CC5-4335-ACD1-C59B0501C0DB}" sibTransId="{F8E4E77F-6DBE-4A3C-BF0D-81C35D31106A}"/>
    <dgm:cxn modelId="{5F1E285B-964D-4E79-9E84-E85706514152}" srcId="{6B72AC61-85EF-415D-8DF9-36666BC200C1}" destId="{E2165791-B2CB-402C-BE5B-8168B9EFCFAE}" srcOrd="4" destOrd="0" parTransId="{D0E32B4B-13EB-4548-9093-5B68F48382F4}" sibTransId="{503C4D12-9D27-49DB-BA8A-E234DB9641A9}"/>
    <dgm:cxn modelId="{384E4B63-B7DC-404E-BA6E-7DD813B53108}" srcId="{07216A37-ABFD-4684-88CD-CF30D4FB8DDC}" destId="{B41597F0-B100-42C7-9018-7FBC5AED4503}" srcOrd="6" destOrd="0" parTransId="{2C09523E-E415-4F93-A6F9-4D77DFB71D42}" sibTransId="{0B0C573E-3A37-4E59-BC5D-D10C53E25BBE}"/>
    <dgm:cxn modelId="{A156B464-553B-44A6-A66A-F238E87FDA57}" srcId="{07216A37-ABFD-4684-88CD-CF30D4FB8DDC}" destId="{F675D0E7-8AB4-4778-A05D-1C3519381CBF}" srcOrd="1" destOrd="0" parTransId="{B1E02E4F-F4B0-4E1D-B881-DB9F4CC94E10}" sibTransId="{F617755D-1352-4222-B9BC-12AAACC1C1E3}"/>
    <dgm:cxn modelId="{8B4CEA64-9808-429E-ADEA-0203D2056361}" srcId="{6B72AC61-85EF-415D-8DF9-36666BC200C1}" destId="{1870584C-FDEC-49C9-A7A9-4508D805365B}" srcOrd="1" destOrd="0" parTransId="{ABE527CF-0E1E-4C24-B011-10DF1320F80F}" sibTransId="{9BCDFF6A-3E42-4D1A-A097-952B7E9047FB}"/>
    <dgm:cxn modelId="{CE9D9B67-3904-470F-AD4E-41DE8D92BAEF}" type="presOf" srcId="{07216A37-ABFD-4684-88CD-CF30D4FB8DDC}" destId="{37CB1B8F-BDFF-4E5A-890E-17C7F49E6A62}" srcOrd="0" destOrd="0" presId="urn:microsoft.com/office/officeart/2005/8/layout/hList1"/>
    <dgm:cxn modelId="{A4EF8F6E-1039-48B5-A475-0674814A8D0B}" type="presOf" srcId="{CB23260E-AA9D-4373-88BE-6B5E9F92A3D9}" destId="{31D98E83-75B6-49AE-B0F4-15B5782F0529}" srcOrd="0" destOrd="0" presId="urn:microsoft.com/office/officeart/2005/8/layout/hList1"/>
    <dgm:cxn modelId="{39C7DA6F-1ADE-4AD8-AD38-5FEBC8C42BB9}" srcId="{07216A37-ABFD-4684-88CD-CF30D4FB8DDC}" destId="{21833C53-C51D-4281-9517-D4A28CF2D8DB}" srcOrd="2" destOrd="0" parTransId="{3C3681E9-8906-41C3-97BB-6B2DCC40440B}" sibTransId="{FAAA3883-E0A1-4BCD-B656-02E48EC8EFA4}"/>
    <dgm:cxn modelId="{F228BD70-5089-4687-AF1A-3BF93284E4C4}" type="presOf" srcId="{DB1858AC-5704-42D5-AD9A-42AF40DED19B}" destId="{3412CAE4-C8FB-4182-8098-B8F3FAC9A612}" srcOrd="0" destOrd="5" presId="urn:microsoft.com/office/officeart/2005/8/layout/hList1"/>
    <dgm:cxn modelId="{72AAE279-5341-428F-984F-2DF118544277}" srcId="{E92F2BDF-49E4-465D-B510-18D3A4E91B03}" destId="{07216A37-ABFD-4684-88CD-CF30D4FB8DDC}" srcOrd="1" destOrd="0" parTransId="{870F6FC4-2640-4B66-9F84-6F3D4E5316B8}" sibTransId="{A10D594D-AD57-4F50-83B9-1D09585B8C08}"/>
    <dgm:cxn modelId="{F0361C7F-0046-4F75-AFEB-285C42831DA7}" type="presOf" srcId="{62E53333-D089-47E8-99C9-8C71238F3B90}" destId="{3412CAE4-C8FB-4182-8098-B8F3FAC9A612}" srcOrd="0" destOrd="9" presId="urn:microsoft.com/office/officeart/2005/8/layout/hList1"/>
    <dgm:cxn modelId="{EC4E4F86-A20D-464C-AE6C-92E06E60040A}" type="presOf" srcId="{DC10D00E-B136-4D6E-9EE6-A95EB44030F3}" destId="{3412CAE4-C8FB-4182-8098-B8F3FAC9A612}" srcOrd="0" destOrd="8" presId="urn:microsoft.com/office/officeart/2005/8/layout/hList1"/>
    <dgm:cxn modelId="{14BBFB9E-7C2A-44ED-95A0-4A1632FF2EF8}" type="presOf" srcId="{B41597F0-B100-42C7-9018-7FBC5AED4503}" destId="{31D98E83-75B6-49AE-B0F4-15B5782F0529}" srcOrd="0" destOrd="6" presId="urn:microsoft.com/office/officeart/2005/8/layout/hList1"/>
    <dgm:cxn modelId="{8DB9C1A5-87ED-4552-AFEB-0F2445A1A065}" srcId="{6B72AC61-85EF-415D-8DF9-36666BC200C1}" destId="{62E53333-D089-47E8-99C9-8C71238F3B90}" srcOrd="9" destOrd="0" parTransId="{08C19F8D-E6EE-4EBB-987E-BBF9F0D77377}" sibTransId="{A9055987-D01B-4633-BA08-9A70B2A14DBD}"/>
    <dgm:cxn modelId="{2956A9A8-B4EF-4DE4-8001-77A0EC5AE9D1}" type="presOf" srcId="{1870584C-FDEC-49C9-A7A9-4508D805365B}" destId="{3412CAE4-C8FB-4182-8098-B8F3FAC9A612}" srcOrd="0" destOrd="1" presId="urn:microsoft.com/office/officeart/2005/8/layout/hList1"/>
    <dgm:cxn modelId="{0D99EFAC-BBEB-408C-8D75-A80EA4C8B2B7}" srcId="{07216A37-ABFD-4684-88CD-CF30D4FB8DDC}" destId="{C19BAC41-6946-4D9A-B479-FBF8ADCF6E3D}" srcOrd="11" destOrd="0" parTransId="{CDE1538D-0FA2-44BF-981F-E8292EA371BF}" sibTransId="{CF322D2C-3637-4BFC-A495-1FD87195FE79}"/>
    <dgm:cxn modelId="{DC86DDB4-2D64-4D47-8E78-BA43EED607DB}" type="presOf" srcId="{605E24FD-4E24-4D10-823B-EC6EE52114E0}" destId="{31D98E83-75B6-49AE-B0F4-15B5782F0529}" srcOrd="0" destOrd="8" presId="urn:microsoft.com/office/officeart/2005/8/layout/hList1"/>
    <dgm:cxn modelId="{716F9DB9-B7F5-4313-9C51-5CAEAC6A0BFA}" srcId="{07216A37-ABFD-4684-88CD-CF30D4FB8DDC}" destId="{04084B29-17BD-489F-8839-99E1EE5543C1}" srcOrd="5" destOrd="0" parTransId="{1EC288F2-4196-4F0A-B8FD-7F27F69CD678}" sibTransId="{57C820DB-5E5A-4D0A-8D93-52FA5C9835D4}"/>
    <dgm:cxn modelId="{C1F2F0BD-D3E5-4F84-B2D4-6714D6C698D2}" srcId="{07216A37-ABFD-4684-88CD-CF30D4FB8DDC}" destId="{4967D7AB-9C69-4615-8066-6ECE7B55D995}" srcOrd="4" destOrd="0" parTransId="{1AF60B3C-F5C0-49E3-BA00-B206A147A2A1}" sibTransId="{09E43803-0F63-4F4A-9C1D-CE58F357CEDE}"/>
    <dgm:cxn modelId="{52A949C5-9602-4F09-A827-8800E394AC26}" type="presOf" srcId="{F675D0E7-8AB4-4778-A05D-1C3519381CBF}" destId="{31D98E83-75B6-49AE-B0F4-15B5782F0529}" srcOrd="0" destOrd="1" presId="urn:microsoft.com/office/officeart/2005/8/layout/hList1"/>
    <dgm:cxn modelId="{3917E3C5-EC8A-46B3-B293-B8E4DAB5F78B}" type="presOf" srcId="{D6AD392C-366D-4D88-B256-982B99C6370C}" destId="{31D98E83-75B6-49AE-B0F4-15B5782F0529}" srcOrd="0" destOrd="10" presId="urn:microsoft.com/office/officeart/2005/8/layout/hList1"/>
    <dgm:cxn modelId="{DE5234D3-734B-4582-A23C-F2AEF777C52D}" srcId="{6B72AC61-85EF-415D-8DF9-36666BC200C1}" destId="{BDA0249A-58E3-4CF7-A5AF-E6DBBB418E3C}" srcOrd="0" destOrd="0" parTransId="{1BFD344F-9554-4AAA-9790-9F13427390A5}" sibTransId="{97E57895-4169-42D8-A1B3-2806C96D77E0}"/>
    <dgm:cxn modelId="{F37BA2D7-FC81-4693-AE2F-47FEC22206A7}" srcId="{07216A37-ABFD-4684-88CD-CF30D4FB8DDC}" destId="{BEED7DB9-542F-43F7-B140-74B2658EEC86}" srcOrd="7" destOrd="0" parTransId="{A616AAF7-1707-4F4D-83AE-694909FBF833}" sibTransId="{651F1E70-8C15-42A6-A3CD-AABC9BD9ED6E}"/>
    <dgm:cxn modelId="{4EAF33D8-F0B9-46FC-A61B-31DBDFB3AFF4}" srcId="{6B72AC61-85EF-415D-8DF9-36666BC200C1}" destId="{DB1858AC-5704-42D5-AD9A-42AF40DED19B}" srcOrd="5" destOrd="0" parTransId="{149FD388-91E4-45DB-BE75-729250087AAD}" sibTransId="{1FC37498-26A4-4DC6-97AA-CA70C2DC89CE}"/>
    <dgm:cxn modelId="{DDDF34DF-9C85-470A-BC48-1493EE8C861D}" type="presOf" srcId="{13752B0B-A250-4F57-9909-9A02255647D4}" destId="{31D98E83-75B6-49AE-B0F4-15B5782F0529}" srcOrd="0" destOrd="3" presId="urn:microsoft.com/office/officeart/2005/8/layout/hList1"/>
    <dgm:cxn modelId="{E7536FE1-6885-4FAB-A267-CB4E8DA70412}" srcId="{07216A37-ABFD-4684-88CD-CF30D4FB8DDC}" destId="{D6AD392C-366D-4D88-B256-982B99C6370C}" srcOrd="10" destOrd="0" parTransId="{CCE1AD88-D80E-4906-9AB8-9B903A60A3B3}" sibTransId="{E19F03DD-0CD0-49AA-84A4-39811F0CE23D}"/>
    <dgm:cxn modelId="{77DBA2ED-2146-45D3-B6DA-38A4FCE9768D}" srcId="{07216A37-ABFD-4684-88CD-CF30D4FB8DDC}" destId="{13752B0B-A250-4F57-9909-9A02255647D4}" srcOrd="3" destOrd="0" parTransId="{27A5835A-6588-40BB-8AA0-BDAF5049E92B}" sibTransId="{03915CF1-E907-4E0E-9784-7B0EF3ADC6FE}"/>
    <dgm:cxn modelId="{6C60AFF0-DEA0-47CF-ACB6-70B015EF82D0}" srcId="{07216A37-ABFD-4684-88CD-CF30D4FB8DDC}" destId="{605E24FD-4E24-4D10-823B-EC6EE52114E0}" srcOrd="8" destOrd="0" parTransId="{53347366-8A30-434C-AB7F-7A54D46B245A}" sibTransId="{253B115A-5FF4-49D8-BD5F-CA9191AD865D}"/>
    <dgm:cxn modelId="{D24CFCF5-4FD3-4C7D-B0D9-DA3E77FD4905}" srcId="{6B72AC61-85EF-415D-8DF9-36666BC200C1}" destId="{C854FECD-90FD-40ED-9C40-7321C691B910}" srcOrd="2" destOrd="0" parTransId="{C684DD33-C744-4E2E-9E1B-9396C14A9A0D}" sibTransId="{A74B73E6-0D06-42F2-847A-55CA81BA1EC2}"/>
    <dgm:cxn modelId="{BFC273F8-B103-439B-BDB1-D076C87146D8}" srcId="{E92F2BDF-49E4-465D-B510-18D3A4E91B03}" destId="{6B72AC61-85EF-415D-8DF9-36666BC200C1}" srcOrd="0" destOrd="0" parTransId="{BDB33DF2-2790-4C7F-BEAD-DF4487C129C3}" sibTransId="{10D50039-C464-48C0-895E-D73A91EEE3C7}"/>
    <dgm:cxn modelId="{3D9E3CFB-B84A-4511-B768-1D0111825A0F}" srcId="{07216A37-ABFD-4684-88CD-CF30D4FB8DDC}" destId="{72378438-6AF4-406C-BA87-F1A22E10B03A}" srcOrd="9" destOrd="0" parTransId="{D5362F4A-8787-439B-8E21-BAA18CF6EEA4}" sibTransId="{B9EB5466-FA07-4F28-8E29-C814146289D8}"/>
    <dgm:cxn modelId="{E0C77CFD-24BD-499A-BAC7-F4B044A1C8CE}" type="presOf" srcId="{E2165791-B2CB-402C-BE5B-8168B9EFCFAE}" destId="{3412CAE4-C8FB-4182-8098-B8F3FAC9A612}" srcOrd="0" destOrd="4" presId="urn:microsoft.com/office/officeart/2005/8/layout/hList1"/>
    <dgm:cxn modelId="{179F7E72-360D-4E82-91BA-D23E2E5E5CB1}" type="presParOf" srcId="{D015B23F-AA66-4D6D-8D33-8C6420FB8229}" destId="{0300FF19-0FEB-4458-8F9C-7EFD272A0020}" srcOrd="0" destOrd="0" presId="urn:microsoft.com/office/officeart/2005/8/layout/hList1"/>
    <dgm:cxn modelId="{8997A8F5-6170-4142-B7A3-7CAABADF0AD9}" type="presParOf" srcId="{0300FF19-0FEB-4458-8F9C-7EFD272A0020}" destId="{8353D6D9-41E5-4BD6-B587-06C1971AEB7C}" srcOrd="0" destOrd="0" presId="urn:microsoft.com/office/officeart/2005/8/layout/hList1"/>
    <dgm:cxn modelId="{FAF308E9-EAA5-4282-8D3B-A96EAD17EA6A}" type="presParOf" srcId="{0300FF19-0FEB-4458-8F9C-7EFD272A0020}" destId="{3412CAE4-C8FB-4182-8098-B8F3FAC9A612}" srcOrd="1" destOrd="0" presId="urn:microsoft.com/office/officeart/2005/8/layout/hList1"/>
    <dgm:cxn modelId="{F2DDCDF2-ECEE-422F-BB15-DC5E39D496F1}" type="presParOf" srcId="{D015B23F-AA66-4D6D-8D33-8C6420FB8229}" destId="{2F24C603-ECF6-4B1E-8AF4-A6BC7DBD8C69}" srcOrd="1" destOrd="0" presId="urn:microsoft.com/office/officeart/2005/8/layout/hList1"/>
    <dgm:cxn modelId="{120C301E-C75A-4EAD-9D3E-5FC46221BA37}" type="presParOf" srcId="{D015B23F-AA66-4D6D-8D33-8C6420FB8229}" destId="{76FC97F3-2113-489F-AA56-25B98DE565E1}" srcOrd="2" destOrd="0" presId="urn:microsoft.com/office/officeart/2005/8/layout/hList1"/>
    <dgm:cxn modelId="{47AF4724-2B5F-468E-ADFA-E28DF10DB2C5}" type="presParOf" srcId="{76FC97F3-2113-489F-AA56-25B98DE565E1}" destId="{37CB1B8F-BDFF-4E5A-890E-17C7F49E6A62}" srcOrd="0" destOrd="0" presId="urn:microsoft.com/office/officeart/2005/8/layout/hList1"/>
    <dgm:cxn modelId="{7B2DC2CB-C949-4AA6-9485-4876E8BBC848}" type="presParOf" srcId="{76FC97F3-2113-489F-AA56-25B98DE565E1}" destId="{31D98E83-75B6-49AE-B0F4-15B5782F05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D6D9-41E5-4BD6-B587-06C1971AEB7C}">
      <dsp:nvSpPr>
        <dsp:cNvPr id="0" name=""/>
        <dsp:cNvSpPr/>
      </dsp:nvSpPr>
      <dsp:spPr>
        <a:xfrm>
          <a:off x="1032" y="1380"/>
          <a:ext cx="5182402" cy="8392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num1 and num2 from list 1, list 2</a:t>
          </a:r>
        </a:p>
      </dsp:txBody>
      <dsp:txXfrm>
        <a:off x="1032" y="1380"/>
        <a:ext cx="5182402" cy="839212"/>
      </dsp:txXfrm>
    </dsp:sp>
    <dsp:sp modelId="{3412CAE4-C8FB-4182-8098-B8F3FAC9A612}">
      <dsp:nvSpPr>
        <dsp:cNvPr id="0" name=""/>
        <dsp:cNvSpPr/>
      </dsp:nvSpPr>
      <dsp:spPr>
        <a:xfrm>
          <a:off x="1032" y="840593"/>
          <a:ext cx="5182402" cy="297077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multiply(num1,num2)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set result =0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WHILE (y!=0) //check if Y has reduced to 0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{   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IF Y is odd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add x to result //call add function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double x by performing a left shift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halve Y by performing a right shift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return result</a:t>
          </a:r>
        </a:p>
      </dsp:txBody>
      <dsp:txXfrm>
        <a:off x="1032" y="840593"/>
        <a:ext cx="5182402" cy="2970776"/>
      </dsp:txXfrm>
    </dsp:sp>
    <dsp:sp modelId="{37CB1B8F-BDFF-4E5A-890E-17C7F49E6A62}">
      <dsp:nvSpPr>
        <dsp:cNvPr id="0" name=""/>
        <dsp:cNvSpPr/>
      </dsp:nvSpPr>
      <dsp:spPr>
        <a:xfrm>
          <a:off x="5843799" y="1380"/>
          <a:ext cx="5174760" cy="8392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y is odd in multiply, perform addition</a:t>
          </a:r>
        </a:p>
      </dsp:txBody>
      <dsp:txXfrm>
        <a:off x="5843799" y="1380"/>
        <a:ext cx="5174760" cy="839212"/>
      </dsp:txXfrm>
    </dsp:sp>
    <dsp:sp modelId="{31D98E83-75B6-49AE-B0F4-15B5782F0529}">
      <dsp:nvSpPr>
        <dsp:cNvPr id="0" name=""/>
        <dsp:cNvSpPr/>
      </dsp:nvSpPr>
      <dsp:spPr>
        <a:xfrm>
          <a:off x="5839790" y="840593"/>
          <a:ext cx="5182777" cy="297077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add(x, y) 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WHILE (y != 0)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{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carry = x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Logical_AND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y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s-E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x = ((x </a:t>
          </a:r>
          <a:r>
            <a:rPr lang="es-E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s-E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y) % MASK)</a:t>
          </a:r>
          <a:endParaRPr lang="en-US" sz="14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y = ((carry &lt;&lt; 1) % MASK)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}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IF (x &lt;= MAX_INT)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return x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ELSE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//Number is negative</a:t>
          </a:r>
        </a:p>
        <a:p>
          <a:pPr marL="461963" lvl="1" indent="-4619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  <a:tabLst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return (~(x % MIN_INT)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Logical_XOR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MAX_INT) </a:t>
          </a:r>
        </a:p>
      </dsp:txBody>
      <dsp:txXfrm>
        <a:off x="5839790" y="840593"/>
        <a:ext cx="5182777" cy="2970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291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7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850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8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3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7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cabernard/COT-5405_project1/blob/master/multiply_final.p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D97B-EA34-F047-83CE-071981720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4" y="497258"/>
            <a:ext cx="7449169" cy="3254321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Multiplication: group programming assignment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0C1C6-A7F0-B34A-9A9F-64187DA3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4092" y="4114800"/>
            <a:ext cx="2567354" cy="1430215"/>
          </a:xfrm>
        </p:spPr>
        <p:txBody>
          <a:bodyPr>
            <a:normAutofit fontScale="77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Monica Bernard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COT 5405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PID: 4535013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Group 14</a:t>
            </a:r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3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D8C-9BB4-614A-A895-0C9BB5E8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25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512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FA1DA7-211B-554D-ACAF-D9CF0D6A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C0AAC-47A4-F643-A67F-7881C3C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8939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1931.7090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2639.0396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4668.2208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8F73EF-6F00-5648-8185-97EEA2312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173956"/>
              </p:ext>
            </p:extLst>
          </p:nvPr>
        </p:nvGraphicFramePr>
        <p:xfrm>
          <a:off x="1371599" y="3721608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84DD2A-8519-BE45-856B-5A7283491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25923"/>
              </p:ext>
            </p:extLst>
          </p:nvPr>
        </p:nvGraphicFramePr>
        <p:xfrm>
          <a:off x="6638932" y="37216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450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1E9-7E69-6446-8F6E-45F94558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1" y="134816"/>
            <a:ext cx="11075436" cy="108749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Average performance on inputs of various sizes and conjecture a time/space complexity for the implementation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82752C-E0F7-B145-BD69-AF6CFF74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5504"/>
              </p:ext>
            </p:extLst>
          </p:nvPr>
        </p:nvGraphicFramePr>
        <p:xfrm>
          <a:off x="7134576" y="1133659"/>
          <a:ext cx="4254501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57">
                  <a:extLst>
                    <a:ext uri="{9D8B030D-6E8A-4147-A177-3AD203B41FA5}">
                      <a16:colId xmlns:a16="http://schemas.microsoft.com/office/drawing/2014/main" val="2284313942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3330277105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3482498032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29828863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Time (µs)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87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macOS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Windows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Ubuntu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6924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6.7082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037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15.0767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25.9314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127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38.6596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58.364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45407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84.2128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130.8258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58.845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3654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192.8478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301.6521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130.269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087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449.4062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743.09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294.553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2810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1078.5573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1846.0271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725.133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9837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2639.0396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4668.2208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1931.709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3813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6713.2664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12181.7364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5376.48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1329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7E2E88-5431-7949-A7A8-48D06201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73580"/>
              </p:ext>
            </p:extLst>
          </p:nvPr>
        </p:nvGraphicFramePr>
        <p:xfrm>
          <a:off x="1630902" y="1133659"/>
          <a:ext cx="4254501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57">
                  <a:extLst>
                    <a:ext uri="{9D8B030D-6E8A-4147-A177-3AD203B41FA5}">
                      <a16:colId xmlns:a16="http://schemas.microsoft.com/office/drawing/2014/main" val="968431259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1754289144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3903509746"/>
                    </a:ext>
                  </a:extLst>
                </a:gridCol>
                <a:gridCol w="1142148">
                  <a:extLst>
                    <a:ext uri="{9D8B030D-6E8A-4147-A177-3AD203B41FA5}">
                      <a16:colId xmlns:a16="http://schemas.microsoft.com/office/drawing/2014/main" val="323015089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Memory (Bytes)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1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macOS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Windows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Ubuntu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25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21.272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10.728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927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40.504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20.296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40.632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2849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41.024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2010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03428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56.344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56.36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4047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73.024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031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105.024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1941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172.208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156.52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172.224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99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312.32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292.52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312.384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1634679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E0628F1-1C18-9B4F-8F6A-F1F0F0FAE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029110"/>
              </p:ext>
            </p:extLst>
          </p:nvPr>
        </p:nvGraphicFramePr>
        <p:xfrm>
          <a:off x="6711885" y="3582998"/>
          <a:ext cx="5013905" cy="290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D234D1E-02FC-DB44-B002-C49ED2D50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635960"/>
              </p:ext>
            </p:extLst>
          </p:nvPr>
        </p:nvGraphicFramePr>
        <p:xfrm>
          <a:off x="1017999" y="3582998"/>
          <a:ext cx="5081143" cy="290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391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B0E-1A97-6346-883D-7840D6CE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111369"/>
            <a:ext cx="9601200" cy="1119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Time/Space Complexity based on the Pseudocode: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B390-1CF3-6C45-AF13-BDB0CF7B6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06769"/>
            <a:ext cx="4478215" cy="4636477"/>
          </a:xfrm>
        </p:spPr>
        <p:txBody>
          <a:bodyPr>
            <a:normAutofit fontScale="77500" lnSpcReduction="20000"/>
          </a:bodyPr>
          <a:lstStyle/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multiply(num1,num2)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result =0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(y!=0) //check if Y has reduced to 0 			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+ 1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  		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IF Y is odd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 marL="461963" lvl="0" indent="-461963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//call add function 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Add function has another 	while loop in it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* n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by performing a left shift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halve Y by performing a right shift		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457200" lvl="0" indent="-457200">
              <a:buFont typeface="+mj-lt"/>
              <a:buAutoNum type="arabicPeriod"/>
              <a:tabLst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result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F495-729E-E046-9803-6149A5DEA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2555" y="1406769"/>
            <a:ext cx="5885373" cy="46364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algorithm used to multiply any two numbers is called the Russian Peasant’s multiplication. The complexity of the algorithm depends on the number of times while loops get executed. </a:t>
            </a:r>
          </a:p>
          <a:p>
            <a:r>
              <a:rPr lang="en-US" dirty="0"/>
              <a:t>The while loop in the multiply function (line 1) gets executed  n + 1 number of times. Once the execution enters the while loop, it checks the ‘if’ condition which is executed n times. </a:t>
            </a:r>
          </a:p>
          <a:p>
            <a:r>
              <a:rPr lang="en-US" dirty="0"/>
              <a:t>Inside this while loop, we have another while loop from the add function (line 5). Hence, the total number of times the nested while loop gets executed = n * n =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Both the bit shift operations in line 6 and 7 run for n times each. </a:t>
            </a:r>
          </a:p>
          <a:p>
            <a:r>
              <a:rPr lang="en-US" dirty="0"/>
              <a:t>Hence the time complexity is (n + 1) + n + n</a:t>
            </a:r>
            <a:r>
              <a:rPr lang="en-US" baseline="30000" dirty="0"/>
              <a:t>2</a:t>
            </a:r>
            <a:r>
              <a:rPr lang="en-US" dirty="0"/>
              <a:t> + n + n =	 n</a:t>
            </a:r>
            <a:r>
              <a:rPr lang="en-US" baseline="30000" dirty="0"/>
              <a:t>2</a:t>
            </a:r>
            <a:r>
              <a:rPr lang="en-US" dirty="0"/>
              <a:t> + 4n + 1, which belongs to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The final result for the multiplication is stored in a list called ‘result’. The size of this list increases linearly with the size of the input elements. Hence, the space complexity is </a:t>
            </a:r>
            <a:r>
              <a:rPr lang="en-US" b="1" dirty="0"/>
              <a:t>O(n)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 theoretical calculation of time and space complexity using Big-O notation is in line with the results obtained from the execution of our program.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699F957-EAAD-F743-8634-9E72C9299F07}"/>
              </a:ext>
            </a:extLst>
          </p:cNvPr>
          <p:cNvSpPr/>
          <p:nvPr/>
        </p:nvSpPr>
        <p:spPr>
          <a:xfrm>
            <a:off x="4360983" y="2356338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B77F404-2896-E34D-A2BF-0A05F775DB74}"/>
              </a:ext>
            </a:extLst>
          </p:cNvPr>
          <p:cNvSpPr/>
          <p:nvPr/>
        </p:nvSpPr>
        <p:spPr>
          <a:xfrm>
            <a:off x="4360983" y="3071445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A397B8A-D37E-A248-A9E6-3C4073594717}"/>
              </a:ext>
            </a:extLst>
          </p:cNvPr>
          <p:cNvSpPr/>
          <p:nvPr/>
        </p:nvSpPr>
        <p:spPr>
          <a:xfrm>
            <a:off x="4360982" y="3930161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8050ACD-2A30-9644-8740-06A8CF586F41}"/>
              </a:ext>
            </a:extLst>
          </p:cNvPr>
          <p:cNvSpPr/>
          <p:nvPr/>
        </p:nvSpPr>
        <p:spPr>
          <a:xfrm>
            <a:off x="4360981" y="4777154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D4ECE3-FB6B-DA44-BB5A-79E3744FAEFC}"/>
              </a:ext>
            </a:extLst>
          </p:cNvPr>
          <p:cNvSpPr/>
          <p:nvPr/>
        </p:nvSpPr>
        <p:spPr>
          <a:xfrm>
            <a:off x="4360980" y="5304692"/>
            <a:ext cx="6213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54F0-4FAA-A24F-99A0-91DFD31D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589" cy="838200"/>
          </a:xfrm>
        </p:spPr>
        <p:txBody>
          <a:bodyPr/>
          <a:lstStyle/>
          <a:p>
            <a:pPr algn="ctr"/>
            <a:r>
              <a:rPr lang="en-US" dirty="0"/>
              <a:t>GitHub link for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3BB9-234B-954E-BDC8-68BA5A79E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91477"/>
            <a:ext cx="10496939" cy="3581401"/>
          </a:xfrm>
        </p:spPr>
        <p:txBody>
          <a:bodyPr/>
          <a:lstStyle/>
          <a:p>
            <a:pPr algn="just"/>
            <a:r>
              <a:rPr lang="en-US" dirty="0">
                <a:hlinkClick r:id="rId2"/>
              </a:rPr>
              <a:t>https://github.com/monicabernard/COT-5405_project1/blob/master/multiply_final.py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Thank you. </a:t>
            </a:r>
          </a:p>
          <a:p>
            <a:pPr marL="0" indent="0" algn="just">
              <a:buNone/>
            </a:pPr>
            <a:r>
              <a:rPr lang="en-US" dirty="0"/>
              <a:t>Monica Bernard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F23-C969-7148-92FB-6F1A39A0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6095"/>
            <a:ext cx="9496269" cy="738266"/>
          </a:xfrm>
        </p:spPr>
        <p:txBody>
          <a:bodyPr/>
          <a:lstStyle/>
          <a:p>
            <a:pPr algn="ctr"/>
            <a:r>
              <a:rPr lang="en-US" dirty="0"/>
              <a:t>Pseudocode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B50CCD2-8CFF-714F-BAA3-81D03F3FB7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4168563"/>
              </p:ext>
            </p:extLst>
          </p:nvPr>
        </p:nvGraphicFramePr>
        <p:xfrm>
          <a:off x="924260" y="2744784"/>
          <a:ext cx="11023600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819E41-A7BF-E347-8C94-5A0356A3DFA8}"/>
              </a:ext>
            </a:extLst>
          </p:cNvPr>
          <p:cNvSpPr txBox="1"/>
          <p:nvPr/>
        </p:nvSpPr>
        <p:spPr>
          <a:xfrm>
            <a:off x="1192192" y="974361"/>
            <a:ext cx="1075566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/>
              <a:t>Generate random numbers &amp; store them in list1[0...n] &amp; list2[0..n]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For num1 and num2 in (list1, list2)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/>
              <a:t>Result = multiply(num1, num2)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/>
              <a:t>Verify the product and add the product to the list result[]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/>
              <a:t>Print the size of result and total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6438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3AD7-699E-6B46-962C-AEA7967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5508"/>
            <a:ext cx="9601589" cy="12543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4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FDD-10FA-2546-8927-FB08D65E6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359877"/>
            <a:ext cx="10492154" cy="44547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93F78-08FA-6D40-BFD8-6D6380B8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12367"/>
              </p:ext>
            </p:extLst>
          </p:nvPr>
        </p:nvGraphicFramePr>
        <p:xfrm>
          <a:off x="961292" y="1805354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39C086-7E8E-CD4D-9C4C-F9874A35F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99342"/>
              </p:ext>
            </p:extLst>
          </p:nvPr>
        </p:nvGraphicFramePr>
        <p:xfrm>
          <a:off x="1139729" y="3877994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36342E-2D14-C442-AF94-50BC238DE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188515"/>
              </p:ext>
            </p:extLst>
          </p:nvPr>
        </p:nvGraphicFramePr>
        <p:xfrm>
          <a:off x="6858389" y="3740834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618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E8F1-3668-AC4C-AB08-F509C68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367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8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BCCE-543E-E34E-8031-3B8C9129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F77330-043B-D043-8D7E-D5B3BE71E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55470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25.9314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382D64-BB5D-D044-B438-75D8968E5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035050"/>
              </p:ext>
            </p:extLst>
          </p:nvPr>
        </p:nvGraphicFramePr>
        <p:xfrm>
          <a:off x="1371599" y="3640721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5A08C1-4DCF-2A46-8679-40AD69D36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962340"/>
              </p:ext>
            </p:extLst>
          </p:nvPr>
        </p:nvGraphicFramePr>
        <p:xfrm>
          <a:off x="7109343" y="3640721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7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0DA4-F5D7-6746-AA68-47433A8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05153"/>
            <a:ext cx="9601589" cy="12485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16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3396C2-3208-D249-B59E-275A9F0A333B}"/>
              </a:ext>
            </a:extLst>
          </p:cNvPr>
          <p:cNvSpPr txBox="1">
            <a:spLocks/>
          </p:cNvSpPr>
          <p:nvPr/>
        </p:nvSpPr>
        <p:spPr>
          <a:xfrm>
            <a:off x="1078523" y="1395047"/>
            <a:ext cx="10621108" cy="480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4A72C6-6068-6E42-86B8-D08B4196C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3640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25.8010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346353-B8DF-524B-96D6-E09E4DED7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542831"/>
              </p:ext>
            </p:extLst>
          </p:nvPr>
        </p:nvGraphicFramePr>
        <p:xfrm>
          <a:off x="1371599" y="372770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070CBE-0F6B-FF48-BD65-C9AD771A5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35393"/>
              </p:ext>
            </p:extLst>
          </p:nvPr>
        </p:nvGraphicFramePr>
        <p:xfrm>
          <a:off x="6858388" y="372770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68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4F76-74C9-514C-B7A8-CE61C68F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25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32 bits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13A98-18F3-4641-BDB5-99F1BF5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3857F4-FB61-CB41-90ED-E6F50DFE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87031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25.8010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130.8258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2A4455-ECF7-5942-A695-FF91F29F1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023738"/>
              </p:ext>
            </p:extLst>
          </p:nvPr>
        </p:nvGraphicFramePr>
        <p:xfrm>
          <a:off x="1371599" y="36576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1A9C5F-F6B9-644A-9767-CBAF60628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33184"/>
              </p:ext>
            </p:extLst>
          </p:nvPr>
        </p:nvGraphicFramePr>
        <p:xfrm>
          <a:off x="6928104" y="36576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26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C75F-02A5-104C-AFE0-86B504AC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34816"/>
            <a:ext cx="9601589" cy="1189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64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65F4A9-54E6-F341-ABED-140D0D64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1B7471-BEDD-0845-9A6B-B6E72A12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51551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130.2690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192.8478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301.6521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1562A6-0E19-244E-A4BD-796DA2E79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652425"/>
              </p:ext>
            </p:extLst>
          </p:nvPr>
        </p:nvGraphicFramePr>
        <p:xfrm>
          <a:off x="1078523" y="368503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F8CE1C-8EC2-AC47-9619-35417D726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543474"/>
              </p:ext>
            </p:extLst>
          </p:nvPr>
        </p:nvGraphicFramePr>
        <p:xfrm>
          <a:off x="6693796" y="368503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87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C72-5B4E-A84F-9FB1-C6FBDEF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1"/>
            <a:ext cx="9601589" cy="12485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128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3DEBC9-2DED-DF44-8333-8C3B35DC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2660D-6552-6349-BA06-57F1B04A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76585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294.5530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449.4062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743.0900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58DCE1-2991-9E41-AB30-0227FF2B4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769263"/>
              </p:ext>
            </p:extLst>
          </p:nvPr>
        </p:nvGraphicFramePr>
        <p:xfrm>
          <a:off x="1078523" y="363931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B3758F-777C-CD45-88EA-A40BC1370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72681"/>
              </p:ext>
            </p:extLst>
          </p:nvPr>
        </p:nvGraphicFramePr>
        <p:xfrm>
          <a:off x="7120128" y="3639312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69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69AD-8110-D940-AF9D-07ADE62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58262"/>
            <a:ext cx="9601589" cy="1283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of the program on 1000 random inputs each of size n = 256 bits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2A4C31-C80F-4F43-BAE2-F1E9216A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523" y="1395047"/>
            <a:ext cx="10621108" cy="480647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following readings were obtained for our program with 64-bit Python on different machines: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3825D-1A94-2149-A64A-02F93DDD4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1532"/>
              </p:ext>
            </p:extLst>
          </p:nvPr>
        </p:nvGraphicFramePr>
        <p:xfrm>
          <a:off x="861647" y="1755532"/>
          <a:ext cx="110548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72">
                  <a:extLst>
                    <a:ext uri="{9D8B030D-6E8A-4147-A177-3AD203B41FA5}">
                      <a16:colId xmlns:a16="http://schemas.microsoft.com/office/drawing/2014/main" val="61499010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045323536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4247408242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3094129065"/>
                    </a:ext>
                  </a:extLst>
                </a:gridCol>
                <a:gridCol w="2210972">
                  <a:extLst>
                    <a:ext uri="{9D8B030D-6E8A-4147-A177-3AD203B41FA5}">
                      <a16:colId xmlns:a16="http://schemas.microsoft.com/office/drawing/2014/main" val="12963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of the Processor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Utilization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725.1330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1078.5573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1846.0271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6345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94FAC3-E6D7-954F-B6AA-EB4A3E2F6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39166"/>
              </p:ext>
            </p:extLst>
          </p:nvPr>
        </p:nvGraphicFramePr>
        <p:xfrm>
          <a:off x="1371599" y="367225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69B067-9F32-884E-9BAB-2AC9E6BFD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439346"/>
              </p:ext>
            </p:extLst>
          </p:nvPr>
        </p:nvGraphicFramePr>
        <p:xfrm>
          <a:off x="7223953" y="3672257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1063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{5F9DD052-D389-4441-991D-FA51E19BC64F}tf10001072</Template>
  <TotalTime>582</TotalTime>
  <Words>1319</Words>
  <Application>Microsoft Macintosh PowerPoint</Application>
  <PresentationFormat>Widescreen</PresentationFormat>
  <Paragraphs>375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Franklin Gothic Book</vt:lpstr>
      <vt:lpstr>Crop</vt:lpstr>
      <vt:lpstr>Multiplication: group programming assignment - 1</vt:lpstr>
      <vt:lpstr>Pseudocode</vt:lpstr>
      <vt:lpstr>Performance of the program on 1000 random inputs each of size n = 4 bits</vt:lpstr>
      <vt:lpstr>Performance of the program on 1000 random inputs each of size n = 8 bits</vt:lpstr>
      <vt:lpstr>Performance of the program on 1000 random inputs each of size n = 16 bits</vt:lpstr>
      <vt:lpstr>Performance of the program on 1000 random inputs each of size n = 32 bits</vt:lpstr>
      <vt:lpstr>Performance of the program on 1000 random inputs each of size n = 64 bits</vt:lpstr>
      <vt:lpstr>Performance of the program on 1000 random inputs each of size n = 128 bits</vt:lpstr>
      <vt:lpstr>Performance of the program on 1000 random inputs each of size n = 256 bits</vt:lpstr>
      <vt:lpstr>Performance of the program on 1000 random inputs each of size n = 512 bits</vt:lpstr>
      <vt:lpstr>Average performance on inputs of various sizes and conjecture a time/space complexity for the implementation</vt:lpstr>
      <vt:lpstr>Time/Space Complexity based on the Pseudocode:</vt:lpstr>
      <vt:lpstr>GitHub link for the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 – group programming assignment - 1</dc:title>
  <dc:creator>Microsoft Office User</dc:creator>
  <cp:lastModifiedBy>Microsoft Office User</cp:lastModifiedBy>
  <cp:revision>48</cp:revision>
  <dcterms:created xsi:type="dcterms:W3CDTF">2018-09-20T01:39:19Z</dcterms:created>
  <dcterms:modified xsi:type="dcterms:W3CDTF">2018-10-02T02:07:00Z</dcterms:modified>
</cp:coreProperties>
</file>