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9"/>
  </p:notesMasterIdLst>
  <p:sldIdLst>
    <p:sldId id="289" r:id="rId2"/>
    <p:sldId id="442" r:id="rId3"/>
    <p:sldId id="451" r:id="rId4"/>
    <p:sldId id="443" r:id="rId5"/>
    <p:sldId id="458" r:id="rId6"/>
    <p:sldId id="462" r:id="rId7"/>
    <p:sldId id="453" r:id="rId8"/>
    <p:sldId id="459" r:id="rId9"/>
    <p:sldId id="460" r:id="rId10"/>
    <p:sldId id="461" r:id="rId11"/>
    <p:sldId id="452" r:id="rId12"/>
    <p:sldId id="457" r:id="rId13"/>
    <p:sldId id="456" r:id="rId14"/>
    <p:sldId id="463" r:id="rId15"/>
    <p:sldId id="464" r:id="rId16"/>
    <p:sldId id="454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6312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8602" autoAdjust="0"/>
  </p:normalViewPr>
  <p:slideViewPr>
    <p:cSldViewPr snapToGrid="0">
      <p:cViewPr varScale="1">
        <p:scale>
          <a:sx n="106" d="100"/>
          <a:sy n="10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Phillips, Nate" userId="1a7ed9a7-6979-4999-8e72-44e838efb909" providerId="ADAL" clId="{A1372C54-A654-457C-A1DD-123BC8D5C73A}"/>
    <pc:docChg chg="undo custSel addSld delSld modSld">
      <pc:chgData name="Phillips, Nate" userId="1a7ed9a7-6979-4999-8e72-44e838efb909" providerId="ADAL" clId="{A1372C54-A654-457C-A1DD-123BC8D5C73A}" dt="2023-10-12T21:20:44.219" v="3" actId="729"/>
      <pc:docMkLst>
        <pc:docMk/>
      </pc:docMkLst>
      <pc:sldChg chg="mod modShow">
        <pc:chgData name="Phillips, Nate" userId="1a7ed9a7-6979-4999-8e72-44e838efb909" providerId="ADAL" clId="{A1372C54-A654-457C-A1DD-123BC8D5C73A}" dt="2023-10-12T21:20:07.038" v="0" actId="729"/>
        <pc:sldMkLst>
          <pc:docMk/>
          <pc:sldMk cId="427434804" sldId="452"/>
        </pc:sldMkLst>
      </pc:sldChg>
      <pc:sldChg chg="mod modShow">
        <pc:chgData name="Phillips, Nate" userId="1a7ed9a7-6979-4999-8e72-44e838efb909" providerId="ADAL" clId="{A1372C54-A654-457C-A1DD-123BC8D5C73A}" dt="2023-10-12T21:20:44.219" v="3" actId="729"/>
        <pc:sldMkLst>
          <pc:docMk/>
          <pc:sldMk cId="4210852870" sldId="454"/>
        </pc:sldMkLst>
      </pc:sldChg>
      <pc:sldChg chg="new del">
        <pc:chgData name="Phillips, Nate" userId="1a7ed9a7-6979-4999-8e72-44e838efb909" providerId="ADAL" clId="{A1372C54-A654-457C-A1DD-123BC8D5C73A}" dt="2023-10-12T21:20:38.297" v="2" actId="680"/>
        <pc:sldMkLst>
          <pc:docMk/>
          <pc:sldMk cId="1042913698" sldId="465"/>
        </pc:sldMkLst>
      </pc:sld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1202423939" sldId="2147483680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1202423939" sldId="2147483680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1202423939" sldId="2147483680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3CA27801-F012-4EE3-80FF-9AADE084111B}"/>
    <pc:docChg chg="custSel addSld delSld modSld">
      <pc:chgData name="Phillips, Nate" userId="1a7ed9a7-6979-4999-8e72-44e838efb909" providerId="ADAL" clId="{3CA27801-F012-4EE3-80FF-9AADE084111B}" dt="2023-02-08T20:53:16.800" v="2854" actId="20577"/>
      <pc:docMkLst>
        <pc:docMk/>
      </pc:docMkLst>
      <pc:sldChg chg="del">
        <pc:chgData name="Phillips, Nate" userId="1a7ed9a7-6979-4999-8e72-44e838efb909" providerId="ADAL" clId="{3CA27801-F012-4EE3-80FF-9AADE084111B}" dt="2023-02-06T19:57:55.195" v="649" actId="47"/>
        <pc:sldMkLst>
          <pc:docMk/>
          <pc:sldMk cId="3568686315" sldId="347"/>
        </pc:sldMkLst>
      </pc:sldChg>
      <pc:sldChg chg="modSp mod modAnim">
        <pc:chgData name="Phillips, Nate" userId="1a7ed9a7-6979-4999-8e72-44e838efb909" providerId="ADAL" clId="{3CA27801-F012-4EE3-80FF-9AADE084111B}" dt="2023-02-06T18:03:20.632" v="16"/>
        <pc:sldMkLst>
          <pc:docMk/>
          <pc:sldMk cId="2015444326" sldId="354"/>
        </pc:sldMkLst>
        <pc:graphicFrameChg chg="mod">
          <ac:chgData name="Phillips, Nate" userId="1a7ed9a7-6979-4999-8e72-44e838efb909" providerId="ADAL" clId="{3CA27801-F012-4EE3-80FF-9AADE084111B}" dt="2023-02-06T18:02:59.367" v="15" actId="1076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modSp">
        <pc:chgData name="Phillips, Nate" userId="1a7ed9a7-6979-4999-8e72-44e838efb909" providerId="ADAL" clId="{3CA27801-F012-4EE3-80FF-9AADE084111B}" dt="2023-02-08T17:06:27.567" v="655" actId="20577"/>
        <pc:sldMkLst>
          <pc:docMk/>
          <pc:sldMk cId="2287683858" sldId="378"/>
        </pc:sldMkLst>
        <pc:spChg chg="mod">
          <ac:chgData name="Phillips, Nate" userId="1a7ed9a7-6979-4999-8e72-44e838efb909" providerId="ADAL" clId="{3CA27801-F012-4EE3-80FF-9AADE084111B}" dt="2023-02-08T17:06:27.567" v="655" actId="20577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mod delAnim modAnim">
        <pc:chgData name="Phillips, Nate" userId="1a7ed9a7-6979-4999-8e72-44e838efb909" providerId="ADAL" clId="{3CA27801-F012-4EE3-80FF-9AADE084111B}" dt="2023-02-08T17:36:41.691" v="1703" actId="20577"/>
        <pc:sldMkLst>
          <pc:docMk/>
          <pc:sldMk cId="345280396" sldId="384"/>
        </pc:sldMkLst>
        <pc:spChg chg="del mod">
          <ac:chgData name="Phillips, Nate" userId="1a7ed9a7-6979-4999-8e72-44e838efb909" providerId="ADAL" clId="{3CA27801-F012-4EE3-80FF-9AADE084111B}" dt="2023-02-08T17:15:10.481" v="829" actId="478"/>
          <ac:spMkLst>
            <pc:docMk/>
            <pc:sldMk cId="345280396" sldId="384"/>
            <ac:spMk id="3" creationId="{3B57EE81-26BD-4873-B983-98AC5983F395}"/>
          </ac:spMkLst>
        </pc:spChg>
        <pc:spChg chg="add mod">
          <ac:chgData name="Phillips, Nate" userId="1a7ed9a7-6979-4999-8e72-44e838efb909" providerId="ADAL" clId="{3CA27801-F012-4EE3-80FF-9AADE084111B}" dt="2023-02-08T17:22:10.103" v="1245" actId="1076"/>
          <ac:spMkLst>
            <pc:docMk/>
            <pc:sldMk cId="345280396" sldId="384"/>
            <ac:spMk id="5" creationId="{C101973D-8475-EF1B-8B26-AD5D0A4579EE}"/>
          </ac:spMkLst>
        </pc:spChg>
        <pc:spChg chg="add del mod">
          <ac:chgData name="Phillips, Nate" userId="1a7ed9a7-6979-4999-8e72-44e838efb909" providerId="ADAL" clId="{3CA27801-F012-4EE3-80FF-9AADE084111B}" dt="2023-02-08T17:12:55.192" v="801" actId="478"/>
          <ac:spMkLst>
            <pc:docMk/>
            <pc:sldMk cId="345280396" sldId="384"/>
            <ac:spMk id="6" creationId="{C28B70A7-9D86-454B-E703-D8BC31405289}"/>
          </ac:spMkLst>
        </pc:spChg>
        <pc:spChg chg="add mod">
          <ac:chgData name="Phillips, Nate" userId="1a7ed9a7-6979-4999-8e72-44e838efb909" providerId="ADAL" clId="{3CA27801-F012-4EE3-80FF-9AADE084111B}" dt="2023-02-08T17:22:04.780" v="1244" actId="1076"/>
          <ac:spMkLst>
            <pc:docMk/>
            <pc:sldMk cId="345280396" sldId="384"/>
            <ac:spMk id="7" creationId="{2CC763F9-880F-75E1-DD9F-7E706BBE601F}"/>
          </ac:spMkLst>
        </pc:spChg>
        <pc:spChg chg="add mod">
          <ac:chgData name="Phillips, Nate" userId="1a7ed9a7-6979-4999-8e72-44e838efb909" providerId="ADAL" clId="{3CA27801-F012-4EE3-80FF-9AADE084111B}" dt="2023-02-08T17:22:13.119" v="1246" actId="1076"/>
          <ac:spMkLst>
            <pc:docMk/>
            <pc:sldMk cId="345280396" sldId="384"/>
            <ac:spMk id="8" creationId="{398D1BDB-E595-EB9B-49AD-721CBF6B7D3D}"/>
          </ac:spMkLst>
        </pc:spChg>
        <pc:spChg chg="add mod">
          <ac:chgData name="Phillips, Nate" userId="1a7ed9a7-6979-4999-8e72-44e838efb909" providerId="ADAL" clId="{3CA27801-F012-4EE3-80FF-9AADE084111B}" dt="2023-02-08T17:30:45.120" v="1595" actId="6549"/>
          <ac:spMkLst>
            <pc:docMk/>
            <pc:sldMk cId="345280396" sldId="384"/>
            <ac:spMk id="9" creationId="{A6D841A0-2414-566E-9818-69845E10FBA8}"/>
          </ac:spMkLst>
        </pc:spChg>
        <pc:spChg chg="add del mod">
          <ac:chgData name="Phillips, Nate" userId="1a7ed9a7-6979-4999-8e72-44e838efb909" providerId="ADAL" clId="{3CA27801-F012-4EE3-80FF-9AADE084111B}" dt="2023-02-08T17:15:42.218" v="837" actId="478"/>
          <ac:spMkLst>
            <pc:docMk/>
            <pc:sldMk cId="345280396" sldId="384"/>
            <ac:spMk id="10" creationId="{AF8E3FDA-4F92-ED4F-0839-F74AD967FBB0}"/>
          </ac:spMkLst>
        </pc:spChg>
        <pc:spChg chg="add del mod">
          <ac:chgData name="Phillips, Nate" userId="1a7ed9a7-6979-4999-8e72-44e838efb909" providerId="ADAL" clId="{3CA27801-F012-4EE3-80FF-9AADE084111B}" dt="2023-02-08T17:16:51.738" v="851" actId="478"/>
          <ac:spMkLst>
            <pc:docMk/>
            <pc:sldMk cId="345280396" sldId="384"/>
            <ac:spMk id="11" creationId="{BB09FE31-170A-ACF5-12B3-B1199CF3042A}"/>
          </ac:spMkLst>
        </pc:spChg>
        <pc:spChg chg="add del mod">
          <ac:chgData name="Phillips, Nate" userId="1a7ed9a7-6979-4999-8e72-44e838efb909" providerId="ADAL" clId="{3CA27801-F012-4EE3-80FF-9AADE084111B}" dt="2023-02-08T17:16:15.408" v="850"/>
          <ac:spMkLst>
            <pc:docMk/>
            <pc:sldMk cId="345280396" sldId="384"/>
            <ac:spMk id="12" creationId="{BA4BBD5B-BC4C-53CA-0F24-9A5754722B25}"/>
          </ac:spMkLst>
        </pc:spChg>
        <pc:spChg chg="add mod">
          <ac:chgData name="Phillips, Nate" userId="1a7ed9a7-6979-4999-8e72-44e838efb909" providerId="ADAL" clId="{3CA27801-F012-4EE3-80FF-9AADE084111B}" dt="2023-02-08T17:36:41.691" v="1703" actId="20577"/>
          <ac:spMkLst>
            <pc:docMk/>
            <pc:sldMk cId="345280396" sldId="384"/>
            <ac:spMk id="13" creationId="{BCCF76C9-2BFE-E034-BA08-33056776B23A}"/>
          </ac:spMkLst>
        </pc:spChg>
        <pc:spChg chg="add mod">
          <ac:chgData name="Phillips, Nate" userId="1a7ed9a7-6979-4999-8e72-44e838efb909" providerId="ADAL" clId="{3CA27801-F012-4EE3-80FF-9AADE084111B}" dt="2023-02-08T17:31:41.306" v="1599" actId="571"/>
          <ac:spMkLst>
            <pc:docMk/>
            <pc:sldMk cId="345280396" sldId="384"/>
            <ac:spMk id="14" creationId="{186761AF-01E6-BC89-CDB2-CFBF2C92EE32}"/>
          </ac:spMkLst>
        </pc:spChg>
      </pc:sldChg>
      <pc:sldChg chg="modSp mod modAnim">
        <pc:chgData name="Phillips, Nate" userId="1a7ed9a7-6979-4999-8e72-44e838efb909" providerId="ADAL" clId="{3CA27801-F012-4EE3-80FF-9AADE084111B}" dt="2023-02-08T17:41:21.701" v="1873" actId="20577"/>
        <pc:sldMkLst>
          <pc:docMk/>
          <pc:sldMk cId="1787518291" sldId="385"/>
        </pc:sldMkLst>
        <pc:spChg chg="mod">
          <ac:chgData name="Phillips, Nate" userId="1a7ed9a7-6979-4999-8e72-44e838efb909" providerId="ADAL" clId="{3CA27801-F012-4EE3-80FF-9AADE084111B}" dt="2023-02-08T17:41:21.701" v="1873" actId="20577"/>
          <ac:spMkLst>
            <pc:docMk/>
            <pc:sldMk cId="1787518291" sldId="385"/>
            <ac:spMk id="3" creationId="{A2F619BB-339E-4769-A4D0-5AB87E906518}"/>
          </ac:spMkLst>
        </pc:spChg>
      </pc:sldChg>
      <pc:sldChg chg="modSp mod">
        <pc:chgData name="Phillips, Nate" userId="1a7ed9a7-6979-4999-8e72-44e838efb909" providerId="ADAL" clId="{3CA27801-F012-4EE3-80FF-9AADE084111B}" dt="2023-02-08T18:27:14.184" v="2718" actId="403"/>
        <pc:sldMkLst>
          <pc:docMk/>
          <pc:sldMk cId="2584032097" sldId="445"/>
        </pc:sldMkLst>
        <pc:spChg chg="mod">
          <ac:chgData name="Phillips, Nate" userId="1a7ed9a7-6979-4999-8e72-44e838efb909" providerId="ADAL" clId="{3CA27801-F012-4EE3-80FF-9AADE084111B}" dt="2023-02-08T18:27:14.184" v="2718" actId="403"/>
          <ac:spMkLst>
            <pc:docMk/>
            <pc:sldMk cId="2584032097" sldId="445"/>
            <ac:spMk id="3" creationId="{2152F212-08DB-891D-9DC7-11723FC1C8A8}"/>
          </ac:spMkLst>
        </pc:spChg>
      </pc:sldChg>
      <pc:sldChg chg="modSp mod">
        <pc:chgData name="Phillips, Nate" userId="1a7ed9a7-6979-4999-8e72-44e838efb909" providerId="ADAL" clId="{3CA27801-F012-4EE3-80FF-9AADE084111B}" dt="2023-02-06T18:01:42.245" v="14" actId="20577"/>
        <pc:sldMkLst>
          <pc:docMk/>
          <pc:sldMk cId="1488487335" sldId="447"/>
        </pc:sldMkLst>
        <pc:spChg chg="mod">
          <ac:chgData name="Phillips, Nate" userId="1a7ed9a7-6979-4999-8e72-44e838efb909" providerId="ADAL" clId="{3CA27801-F012-4EE3-80FF-9AADE084111B}" dt="2023-02-06T18:01:42.245" v="14" actId="20577"/>
          <ac:spMkLst>
            <pc:docMk/>
            <pc:sldMk cId="1488487335" sldId="447"/>
            <ac:spMk id="3" creationId="{BA213B4D-AB87-AA06-1967-44D8C04EDCE7}"/>
          </ac:spMkLst>
        </pc:spChg>
      </pc:sldChg>
      <pc:sldChg chg="new del">
        <pc:chgData name="Phillips, Nate" userId="1a7ed9a7-6979-4999-8e72-44e838efb909" providerId="ADAL" clId="{3CA27801-F012-4EE3-80FF-9AADE084111B}" dt="2023-02-06T18:24:43.441" v="19" actId="47"/>
        <pc:sldMkLst>
          <pc:docMk/>
          <pc:sldMk cId="360019563" sldId="450"/>
        </pc:sldMkLst>
      </pc:sldChg>
      <pc:sldChg chg="addSp delSp modSp add mod delAnim modNotesTx">
        <pc:chgData name="Phillips, Nate" userId="1a7ed9a7-6979-4999-8e72-44e838efb909" providerId="ADAL" clId="{3CA27801-F012-4EE3-80FF-9AADE084111B}" dt="2023-02-06T19:13:32.611" v="648"/>
        <pc:sldMkLst>
          <pc:docMk/>
          <pc:sldMk cId="3784700894" sldId="451"/>
        </pc:sldMkLst>
        <pc:spChg chg="del">
          <ac:chgData name="Phillips, Nate" userId="1a7ed9a7-6979-4999-8e72-44e838efb909" providerId="ADAL" clId="{3CA27801-F012-4EE3-80FF-9AADE084111B}" dt="2023-02-06T18:24:48.891" v="20" actId="478"/>
          <ac:spMkLst>
            <pc:docMk/>
            <pc:sldMk cId="3784700894" sldId="451"/>
            <ac:spMk id="3" creationId="{9FF1EE9D-0A06-4695-B557-654D1FE36FC1}"/>
          </ac:spMkLst>
        </pc:spChg>
        <pc:spChg chg="add del mod">
          <ac:chgData name="Phillips, Nate" userId="1a7ed9a7-6979-4999-8e72-44e838efb909" providerId="ADAL" clId="{3CA27801-F012-4EE3-80FF-9AADE084111B}" dt="2023-02-06T18:24:51.927" v="21" actId="478"/>
          <ac:spMkLst>
            <pc:docMk/>
            <pc:sldMk cId="3784700894" sldId="451"/>
            <ac:spMk id="5" creationId="{9E0CF30D-17B1-4E71-E36D-B6DD1F03746B}"/>
          </ac:spMkLst>
        </pc:spChg>
        <pc:spChg chg="add mod">
          <ac:chgData name="Phillips, Nate" userId="1a7ed9a7-6979-4999-8e72-44e838efb909" providerId="ADAL" clId="{3CA27801-F012-4EE3-80FF-9AADE084111B}" dt="2023-02-06T18:26:26.010" v="132" actId="1076"/>
          <ac:spMkLst>
            <pc:docMk/>
            <pc:sldMk cId="3784700894" sldId="451"/>
            <ac:spMk id="7" creationId="{C98BD0FE-123F-4805-929C-7A8032810DDC}"/>
          </ac:spMkLst>
        </pc:spChg>
        <pc:spChg chg="del">
          <ac:chgData name="Phillips, Nate" userId="1a7ed9a7-6979-4999-8e72-44e838efb909" providerId="ADAL" clId="{3CA27801-F012-4EE3-80FF-9AADE084111B}" dt="2023-02-06T18:24:53.681" v="22" actId="478"/>
          <ac:spMkLst>
            <pc:docMk/>
            <pc:sldMk cId="3784700894" sldId="451"/>
            <ac:spMk id="8" creationId="{8AA11515-9BFA-4739-B20C-74F148E95640}"/>
          </ac:spMkLst>
        </pc:spChg>
        <pc:spChg chg="del">
          <ac:chgData name="Phillips, Nate" userId="1a7ed9a7-6979-4999-8e72-44e838efb909" providerId="ADAL" clId="{3CA27801-F012-4EE3-80FF-9AADE084111B}" dt="2023-02-06T18:24:56.874" v="25" actId="478"/>
          <ac:spMkLst>
            <pc:docMk/>
            <pc:sldMk cId="3784700894" sldId="451"/>
            <ac:spMk id="9" creationId="{1A0EC554-D912-4951-A638-9BDFF22DC18C}"/>
          </ac:spMkLst>
        </pc:spChg>
        <pc:spChg chg="add mod">
          <ac:chgData name="Phillips, Nate" userId="1a7ed9a7-6979-4999-8e72-44e838efb909" providerId="ADAL" clId="{3CA27801-F012-4EE3-80FF-9AADE084111B}" dt="2023-02-06T19:10:16.789" v="642" actId="20577"/>
          <ac:spMkLst>
            <pc:docMk/>
            <pc:sldMk cId="3784700894" sldId="451"/>
            <ac:spMk id="10" creationId="{E9B72984-9763-D5FC-FC7B-91F636BE644F}"/>
          </ac:spMkLst>
        </pc:spChg>
        <pc:picChg chg="del">
          <ac:chgData name="Phillips, Nate" userId="1a7ed9a7-6979-4999-8e72-44e838efb909" providerId="ADAL" clId="{3CA27801-F012-4EE3-80FF-9AADE084111B}" dt="2023-02-06T18:24:54.628" v="23" actId="478"/>
          <ac:picMkLst>
            <pc:docMk/>
            <pc:sldMk cId="3784700894" sldId="451"/>
            <ac:picMk id="6" creationId="{E6386EEC-8570-1FD5-069C-4AEAFFBB38EF}"/>
          </ac:picMkLst>
        </pc:picChg>
        <pc:picChg chg="del">
          <ac:chgData name="Phillips, Nate" userId="1a7ed9a7-6979-4999-8e72-44e838efb909" providerId="ADAL" clId="{3CA27801-F012-4EE3-80FF-9AADE084111B}" dt="2023-02-06T18:24:55.204" v="24" actId="478"/>
          <ac:picMkLst>
            <pc:docMk/>
            <pc:sldMk cId="3784700894" sldId="451"/>
            <ac:picMk id="11" creationId="{A49CDD82-55E9-0EA5-308F-ECA1DC57C7C6}"/>
          </ac:picMkLst>
        </pc:picChg>
        <pc:picChg chg="add del mod">
          <ac:chgData name="Phillips, Nate" userId="1a7ed9a7-6979-4999-8e72-44e838efb909" providerId="ADAL" clId="{3CA27801-F012-4EE3-80FF-9AADE084111B}" dt="2023-02-06T19:12:56.930" v="643" actId="478"/>
          <ac:picMkLst>
            <pc:docMk/>
            <pc:sldMk cId="3784700894" sldId="451"/>
            <ac:picMk id="13" creationId="{F3DFABD0-5CF3-5F64-E169-6E21479A3418}"/>
          </ac:picMkLst>
        </pc:picChg>
        <pc:picChg chg="add mod">
          <ac:chgData name="Phillips, Nate" userId="1a7ed9a7-6979-4999-8e72-44e838efb909" providerId="ADAL" clId="{3CA27801-F012-4EE3-80FF-9AADE084111B}" dt="2023-02-06T19:13:02.738" v="647" actId="1076"/>
          <ac:picMkLst>
            <pc:docMk/>
            <pc:sldMk cId="3784700894" sldId="451"/>
            <ac:picMk id="15" creationId="{C52E7D17-A877-D877-61A9-CBB9A433364C}"/>
          </ac:picMkLst>
        </pc:picChg>
      </pc:sldChg>
      <pc:sldChg chg="addSp delSp modSp add mod modAnim">
        <pc:chgData name="Phillips, Nate" userId="1a7ed9a7-6979-4999-8e72-44e838efb909" providerId="ADAL" clId="{3CA27801-F012-4EE3-80FF-9AADE084111B}" dt="2023-02-08T18:38:46.700" v="2842" actId="113"/>
        <pc:sldMkLst>
          <pc:docMk/>
          <pc:sldMk cId="2307178178" sldId="452"/>
        </pc:sldMkLst>
        <pc:spChg chg="mod">
          <ac:chgData name="Phillips, Nate" userId="1a7ed9a7-6979-4999-8e72-44e838efb909" providerId="ADAL" clId="{3CA27801-F012-4EE3-80FF-9AADE084111B}" dt="2023-02-08T18:12:53.393" v="2704" actId="20577"/>
          <ac:spMkLst>
            <pc:docMk/>
            <pc:sldMk cId="2307178178" sldId="452"/>
            <ac:spMk id="3" creationId="{256F1200-4A61-A284-66F0-DE4D3518F23D}"/>
          </ac:spMkLst>
        </pc:spChg>
        <pc:spChg chg="add del mod">
          <ac:chgData name="Phillips, Nate" userId="1a7ed9a7-6979-4999-8e72-44e838efb909" providerId="ADAL" clId="{3CA27801-F012-4EE3-80FF-9AADE084111B}" dt="2023-02-08T18:05:39.384" v="2436" actId="478"/>
          <ac:spMkLst>
            <pc:docMk/>
            <pc:sldMk cId="2307178178" sldId="452"/>
            <ac:spMk id="4" creationId="{C768E4C7-EECA-081E-BCE0-F9FD987B6417}"/>
          </ac:spMkLst>
        </pc:spChg>
        <pc:spChg chg="add mod">
          <ac:chgData name="Phillips, Nate" userId="1a7ed9a7-6979-4999-8e72-44e838efb909" providerId="ADAL" clId="{3CA27801-F012-4EE3-80FF-9AADE084111B}" dt="2023-02-08T18:07:52.223" v="2534" actId="20577"/>
          <ac:spMkLst>
            <pc:docMk/>
            <pc:sldMk cId="2307178178" sldId="452"/>
            <ac:spMk id="5" creationId="{69009080-149E-405A-CC2D-29EEF081755C}"/>
          </ac:spMkLst>
        </pc:spChg>
        <pc:spChg chg="add del mod">
          <ac:chgData name="Phillips, Nate" userId="1a7ed9a7-6979-4999-8e72-44e838efb909" providerId="ADAL" clId="{3CA27801-F012-4EE3-80FF-9AADE084111B}" dt="2023-02-08T18:07:59.003" v="2535" actId="478"/>
          <ac:spMkLst>
            <pc:docMk/>
            <pc:sldMk cId="2307178178" sldId="452"/>
            <ac:spMk id="6" creationId="{D994A2F4-16D5-8232-B755-4F1756BC6563}"/>
          </ac:spMkLst>
        </pc:spChg>
        <pc:spChg chg="mod">
          <ac:chgData name="Phillips, Nate" userId="1a7ed9a7-6979-4999-8e72-44e838efb909" providerId="ADAL" clId="{3CA27801-F012-4EE3-80FF-9AADE084111B}" dt="2023-02-08T18:04:16.263" v="2290" actId="20577"/>
          <ac:spMkLst>
            <pc:docMk/>
            <pc:sldMk cId="2307178178" sldId="452"/>
            <ac:spMk id="7" creationId="{E53787FF-7CC9-0970-D4FD-3D69E5581C6C}"/>
          </ac:spMkLst>
        </pc:spChg>
        <pc:spChg chg="add del mod">
          <ac:chgData name="Phillips, Nate" userId="1a7ed9a7-6979-4999-8e72-44e838efb909" providerId="ADAL" clId="{3CA27801-F012-4EE3-80FF-9AADE084111B}" dt="2023-02-08T18:08:01.433" v="2536" actId="478"/>
          <ac:spMkLst>
            <pc:docMk/>
            <pc:sldMk cId="2307178178" sldId="452"/>
            <ac:spMk id="8" creationId="{2E1274FD-AC33-7DA2-3C6A-40D5C7C6F997}"/>
          </ac:spMkLst>
        </pc:spChg>
        <pc:spChg chg="mod">
          <ac:chgData name="Phillips, Nate" userId="1a7ed9a7-6979-4999-8e72-44e838efb909" providerId="ADAL" clId="{3CA27801-F012-4EE3-80FF-9AADE084111B}" dt="2023-02-08T18:03:50.453" v="2241" actId="20577"/>
          <ac:spMkLst>
            <pc:docMk/>
            <pc:sldMk cId="2307178178" sldId="452"/>
            <ac:spMk id="9" creationId="{5B3142BA-FA41-3A51-7B4C-57422D402246}"/>
          </ac:spMkLst>
        </pc:spChg>
        <pc:spChg chg="mod">
          <ac:chgData name="Phillips, Nate" userId="1a7ed9a7-6979-4999-8e72-44e838efb909" providerId="ADAL" clId="{3CA27801-F012-4EE3-80FF-9AADE084111B}" dt="2023-02-08T18:04:57.773" v="2415" actId="20577"/>
          <ac:spMkLst>
            <pc:docMk/>
            <pc:sldMk cId="2307178178" sldId="452"/>
            <ac:spMk id="10" creationId="{CFF90926-2B49-BBB4-0B2F-7017ECB29A18}"/>
          </ac:spMkLst>
        </pc:spChg>
        <pc:spChg chg="add del mod">
          <ac:chgData name="Phillips, Nate" userId="1a7ed9a7-6979-4999-8e72-44e838efb909" providerId="ADAL" clId="{3CA27801-F012-4EE3-80FF-9AADE084111B}" dt="2023-02-08T18:08:04.083" v="2538" actId="478"/>
          <ac:spMkLst>
            <pc:docMk/>
            <pc:sldMk cId="2307178178" sldId="452"/>
            <ac:spMk id="11" creationId="{ABEBF951-79DF-65DC-2F60-B4F72C2E5B1C}"/>
          </ac:spMkLst>
        </pc:spChg>
        <pc:spChg chg="add del mod">
          <ac:chgData name="Phillips, Nate" userId="1a7ed9a7-6979-4999-8e72-44e838efb909" providerId="ADAL" clId="{3CA27801-F012-4EE3-80FF-9AADE084111B}" dt="2023-02-08T18:08:05.368" v="2539" actId="478"/>
          <ac:spMkLst>
            <pc:docMk/>
            <pc:sldMk cId="2307178178" sldId="452"/>
            <ac:spMk id="12" creationId="{0767E91A-E515-B0B3-22E2-CF6F92218480}"/>
          </ac:spMkLst>
        </pc:spChg>
        <pc:spChg chg="add mod">
          <ac:chgData name="Phillips, Nate" userId="1a7ed9a7-6979-4999-8e72-44e838efb909" providerId="ADAL" clId="{3CA27801-F012-4EE3-80FF-9AADE084111B}" dt="2023-02-08T18:08:27.016" v="2550" actId="14100"/>
          <ac:spMkLst>
            <pc:docMk/>
            <pc:sldMk cId="2307178178" sldId="452"/>
            <ac:spMk id="14" creationId="{D50A6A5F-01CE-364F-667B-E530432471F7}"/>
          </ac:spMkLst>
        </pc:spChg>
        <pc:spChg chg="add del mod">
          <ac:chgData name="Phillips, Nate" userId="1a7ed9a7-6979-4999-8e72-44e838efb909" providerId="ADAL" clId="{3CA27801-F012-4EE3-80FF-9AADE084111B}" dt="2023-02-08T18:08:33.523" v="2558"/>
          <ac:spMkLst>
            <pc:docMk/>
            <pc:sldMk cId="2307178178" sldId="452"/>
            <ac:spMk id="15" creationId="{47177CB9-F769-E906-03C1-69218C129E49}"/>
          </ac:spMkLst>
        </pc:spChg>
        <pc:spChg chg="add del mod">
          <ac:chgData name="Phillips, Nate" userId="1a7ed9a7-6979-4999-8e72-44e838efb909" providerId="ADAL" clId="{3CA27801-F012-4EE3-80FF-9AADE084111B}" dt="2023-02-08T18:08:33.003" v="2557"/>
          <ac:spMkLst>
            <pc:docMk/>
            <pc:sldMk cId="2307178178" sldId="452"/>
            <ac:spMk id="16" creationId="{AF11AA21-0DD9-F03B-CBC7-D8A7F87EBBC7}"/>
          </ac:spMkLst>
        </pc:spChg>
        <pc:spChg chg="add del mod">
          <ac:chgData name="Phillips, Nate" userId="1a7ed9a7-6979-4999-8e72-44e838efb909" providerId="ADAL" clId="{3CA27801-F012-4EE3-80FF-9AADE084111B}" dt="2023-02-08T18:08:32.753" v="2556"/>
          <ac:spMkLst>
            <pc:docMk/>
            <pc:sldMk cId="2307178178" sldId="452"/>
            <ac:spMk id="17" creationId="{3E77B303-1C0B-6F93-B90A-B0B762846C20}"/>
          </ac:spMkLst>
        </pc:spChg>
        <pc:spChg chg="add del mod">
          <ac:chgData name="Phillips, Nate" userId="1a7ed9a7-6979-4999-8e72-44e838efb909" providerId="ADAL" clId="{3CA27801-F012-4EE3-80FF-9AADE084111B}" dt="2023-02-08T18:08:32.343" v="2555"/>
          <ac:spMkLst>
            <pc:docMk/>
            <pc:sldMk cId="2307178178" sldId="452"/>
            <ac:spMk id="18" creationId="{9D31305C-06B6-FFC7-BD58-43BB1B5336E9}"/>
          </ac:spMkLst>
        </pc:spChg>
        <pc:spChg chg="add mod">
          <ac:chgData name="Phillips, Nate" userId="1a7ed9a7-6979-4999-8e72-44e838efb909" providerId="ADAL" clId="{3CA27801-F012-4EE3-80FF-9AADE084111B}" dt="2023-02-08T18:08:55.863" v="2568" actId="20577"/>
          <ac:spMkLst>
            <pc:docMk/>
            <pc:sldMk cId="2307178178" sldId="452"/>
            <ac:spMk id="19" creationId="{9A9DE1F5-0EBF-18AC-03B5-60952D51FAC8}"/>
          </ac:spMkLst>
        </pc:spChg>
        <pc:spChg chg="add mod">
          <ac:chgData name="Phillips, Nate" userId="1a7ed9a7-6979-4999-8e72-44e838efb909" providerId="ADAL" clId="{3CA27801-F012-4EE3-80FF-9AADE084111B}" dt="2023-02-08T18:08:58.203" v="2570" actId="20577"/>
          <ac:spMkLst>
            <pc:docMk/>
            <pc:sldMk cId="2307178178" sldId="452"/>
            <ac:spMk id="20" creationId="{9B2797BF-094D-9CD8-9283-8EB496CA0B9E}"/>
          </ac:spMkLst>
        </pc:spChg>
        <pc:spChg chg="add mod">
          <ac:chgData name="Phillips, Nate" userId="1a7ed9a7-6979-4999-8e72-44e838efb909" providerId="ADAL" clId="{3CA27801-F012-4EE3-80FF-9AADE084111B}" dt="2023-02-08T18:09:01.013" v="2572" actId="20577"/>
          <ac:spMkLst>
            <pc:docMk/>
            <pc:sldMk cId="2307178178" sldId="452"/>
            <ac:spMk id="21" creationId="{3E61BA9A-7383-43B5-6FC3-D288CFA77A3B}"/>
          </ac:spMkLst>
        </pc:spChg>
        <pc:spChg chg="add mod">
          <ac:chgData name="Phillips, Nate" userId="1a7ed9a7-6979-4999-8e72-44e838efb909" providerId="ADAL" clId="{3CA27801-F012-4EE3-80FF-9AADE084111B}" dt="2023-02-08T18:09:03.436" v="2574" actId="20577"/>
          <ac:spMkLst>
            <pc:docMk/>
            <pc:sldMk cId="2307178178" sldId="452"/>
            <ac:spMk id="22" creationId="{79028C79-D140-7DE2-28F0-862C6D826A7A}"/>
          </ac:spMkLst>
        </pc:spChg>
        <pc:spChg chg="add mod">
          <ac:chgData name="Phillips, Nate" userId="1a7ed9a7-6979-4999-8e72-44e838efb909" providerId="ADAL" clId="{3CA27801-F012-4EE3-80FF-9AADE084111B}" dt="2023-02-08T18:09:56.091" v="2620" actId="20577"/>
          <ac:spMkLst>
            <pc:docMk/>
            <pc:sldMk cId="2307178178" sldId="452"/>
            <ac:spMk id="23" creationId="{9C0122FC-07FD-E963-29CC-0F945DC9DD4C}"/>
          </ac:spMkLst>
        </pc:spChg>
        <pc:spChg chg="add mod">
          <ac:chgData name="Phillips, Nate" userId="1a7ed9a7-6979-4999-8e72-44e838efb909" providerId="ADAL" clId="{3CA27801-F012-4EE3-80FF-9AADE084111B}" dt="2023-02-08T18:10:56.814" v="2646" actId="20577"/>
          <ac:spMkLst>
            <pc:docMk/>
            <pc:sldMk cId="2307178178" sldId="452"/>
            <ac:spMk id="24" creationId="{1BE113CF-56FC-DE3D-6186-B823EE3D8910}"/>
          </ac:spMkLst>
        </pc:spChg>
        <pc:spChg chg="add mod">
          <ac:chgData name="Phillips, Nate" userId="1a7ed9a7-6979-4999-8e72-44e838efb909" providerId="ADAL" clId="{3CA27801-F012-4EE3-80FF-9AADE084111B}" dt="2023-02-08T18:11:25.643" v="2670" actId="20577"/>
          <ac:spMkLst>
            <pc:docMk/>
            <pc:sldMk cId="2307178178" sldId="452"/>
            <ac:spMk id="25" creationId="{84E06507-87E3-5F33-76A5-EB72FFBF6C4E}"/>
          </ac:spMkLst>
        </pc:spChg>
        <pc:spChg chg="add mod">
          <ac:chgData name="Phillips, Nate" userId="1a7ed9a7-6979-4999-8e72-44e838efb909" providerId="ADAL" clId="{3CA27801-F012-4EE3-80FF-9AADE084111B}" dt="2023-02-08T18:11:45.503" v="2686" actId="20577"/>
          <ac:spMkLst>
            <pc:docMk/>
            <pc:sldMk cId="2307178178" sldId="452"/>
            <ac:spMk id="26" creationId="{2A332BC9-9BB1-027F-B403-10FE8830FB6F}"/>
          </ac:spMkLst>
        </pc:spChg>
        <pc:spChg chg="add mod">
          <ac:chgData name="Phillips, Nate" userId="1a7ed9a7-6979-4999-8e72-44e838efb909" providerId="ADAL" clId="{3CA27801-F012-4EE3-80FF-9AADE084111B}" dt="2023-02-08T18:12:11.183" v="2702" actId="20577"/>
          <ac:spMkLst>
            <pc:docMk/>
            <pc:sldMk cId="2307178178" sldId="452"/>
            <ac:spMk id="27" creationId="{0D80F17C-CA5E-12A6-5850-0A1C8FDBA17C}"/>
          </ac:spMkLst>
        </pc:spChg>
        <pc:spChg chg="add mod">
          <ac:chgData name="Phillips, Nate" userId="1a7ed9a7-6979-4999-8e72-44e838efb909" providerId="ADAL" clId="{3CA27801-F012-4EE3-80FF-9AADE084111B}" dt="2023-02-08T18:38:46.700" v="2842" actId="113"/>
          <ac:spMkLst>
            <pc:docMk/>
            <pc:sldMk cId="2307178178" sldId="452"/>
            <ac:spMk id="28" creationId="{2AF0D215-88B7-E312-92AB-6059FE479CB7}"/>
          </ac:spMkLst>
        </pc:spChg>
      </pc:sldChg>
      <pc:sldChg chg="modSp add del modAnim">
        <pc:chgData name="Phillips, Nate" userId="1a7ed9a7-6979-4999-8e72-44e838efb909" providerId="ADAL" clId="{3CA27801-F012-4EE3-80FF-9AADE084111B}" dt="2023-02-08T18:12:32.803" v="2703" actId="47"/>
        <pc:sldMkLst>
          <pc:docMk/>
          <pc:sldMk cId="1500882758" sldId="453"/>
        </pc:sldMkLst>
        <pc:spChg chg="mod">
          <ac:chgData name="Phillips, Nate" userId="1a7ed9a7-6979-4999-8e72-44e838efb909" providerId="ADAL" clId="{3CA27801-F012-4EE3-80FF-9AADE084111B}" dt="2023-02-08T18:00:13.372" v="2018" actId="20577"/>
          <ac:spMkLst>
            <pc:docMk/>
            <pc:sldMk cId="1500882758" sldId="453"/>
            <ac:spMk id="3" creationId="{3B57EE81-26BD-4873-B983-98AC5983F395}"/>
          </ac:spMkLst>
        </pc:spChg>
      </pc:sldChg>
      <pc:sldChg chg="modSp add mod">
        <pc:chgData name="Phillips, Nate" userId="1a7ed9a7-6979-4999-8e72-44e838efb909" providerId="ADAL" clId="{3CA27801-F012-4EE3-80FF-9AADE084111B}" dt="2023-02-08T20:53:16.800" v="2854" actId="20577"/>
        <pc:sldMkLst>
          <pc:docMk/>
          <pc:sldMk cId="2252485834" sldId="453"/>
        </pc:sldMkLst>
        <pc:spChg chg="mod">
          <ac:chgData name="Phillips, Nate" userId="1a7ed9a7-6979-4999-8e72-44e838efb909" providerId="ADAL" clId="{3CA27801-F012-4EE3-80FF-9AADE084111B}" dt="2023-02-08T20:53:09.836" v="2849" actId="20577"/>
          <ac:spMkLst>
            <pc:docMk/>
            <pc:sldMk cId="2252485834" sldId="453"/>
            <ac:spMk id="2" creationId="{FF68F59D-D0DF-0EE5-7B11-B87A797416AE}"/>
          </ac:spMkLst>
        </pc:spChg>
        <pc:spChg chg="mod">
          <ac:chgData name="Phillips, Nate" userId="1a7ed9a7-6979-4999-8e72-44e838efb909" providerId="ADAL" clId="{3CA27801-F012-4EE3-80FF-9AADE084111B}" dt="2023-02-08T20:53:16.800" v="2854" actId="20577"/>
          <ac:spMkLst>
            <pc:docMk/>
            <pc:sldMk cId="2252485834" sldId="453"/>
            <ac:spMk id="3" creationId="{00427873-69A4-34F7-4E91-F3F9C52618AA}"/>
          </ac:spMkLst>
        </pc:spChg>
      </pc:sldChg>
    </pc:docChg>
  </pc:docChgLst>
  <pc:docChgLst>
    <pc:chgData name="Phillips, Nate" userId="1a7ed9a7-6979-4999-8e72-44e838efb909" providerId="ADAL" clId="{E3281D97-E332-4D56-9397-92A96907FFA7}"/>
    <pc:docChg chg="custSel addSld modSld">
      <pc:chgData name="Phillips, Nate" userId="1a7ed9a7-6979-4999-8e72-44e838efb909" providerId="ADAL" clId="{E3281D97-E332-4D56-9397-92A96907FFA7}" dt="2022-10-12T18:31:35.855" v="474" actId="1076"/>
      <pc:docMkLst>
        <pc:docMk/>
      </pc:docMkLst>
      <pc:sldChg chg="modSp mod">
        <pc:chgData name="Phillips, Nate" userId="1a7ed9a7-6979-4999-8e72-44e838efb909" providerId="ADAL" clId="{E3281D97-E332-4D56-9397-92A96907FFA7}" dt="2022-10-10T15:01:02.091" v="5" actId="20577"/>
        <pc:sldMkLst>
          <pc:docMk/>
          <pc:sldMk cId="1692192081" sldId="350"/>
        </pc:sldMkLst>
        <pc:spChg chg="mod">
          <ac:chgData name="Phillips, Nate" userId="1a7ed9a7-6979-4999-8e72-44e838efb909" providerId="ADAL" clId="{E3281D97-E332-4D56-9397-92A96907FFA7}" dt="2022-10-10T15:00:36.337" v="0" actId="20577"/>
          <ac:spMkLst>
            <pc:docMk/>
            <pc:sldMk cId="1692192081" sldId="350"/>
            <ac:spMk id="3" creationId="{D25959AE-162D-462A-8E16-DE3D3B0033ED}"/>
          </ac:spMkLst>
        </pc:spChg>
        <pc:spChg chg="mod">
          <ac:chgData name="Phillips, Nate" userId="1a7ed9a7-6979-4999-8e72-44e838efb909" providerId="ADAL" clId="{E3281D97-E332-4D56-9397-92A96907FFA7}" dt="2022-10-10T15:01:02.091" v="5" actId="20577"/>
          <ac:spMkLst>
            <pc:docMk/>
            <pc:sldMk cId="1692192081" sldId="350"/>
            <ac:spMk id="4" creationId="{4E9B892D-1B63-4D73-858E-C3B19031F60B}"/>
          </ac:spMkLst>
        </pc:spChg>
      </pc:sldChg>
      <pc:sldChg chg="modSp mod">
        <pc:chgData name="Phillips, Nate" userId="1a7ed9a7-6979-4999-8e72-44e838efb909" providerId="ADAL" clId="{E3281D97-E332-4D56-9397-92A96907FFA7}" dt="2022-10-10T15:03:01.905" v="12" actId="20577"/>
        <pc:sldMkLst>
          <pc:docMk/>
          <pc:sldMk cId="2152461331" sldId="360"/>
        </pc:sldMkLst>
        <pc:spChg chg="mod">
          <ac:chgData name="Phillips, Nate" userId="1a7ed9a7-6979-4999-8e72-44e838efb909" providerId="ADAL" clId="{E3281D97-E332-4D56-9397-92A96907FFA7}" dt="2022-10-10T15:02:15.135" v="6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E3281D97-E332-4D56-9397-92A96907FFA7}" dt="2022-10-10T15:02:33.081" v="9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E3281D97-E332-4D56-9397-92A96907FFA7}" dt="2022-10-10T15:02:57.410" v="10" actId="20577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E3281D97-E332-4D56-9397-92A96907FFA7}" dt="2022-10-10T15:02:58.579" v="11" actId="20577"/>
          <ac:spMkLst>
            <pc:docMk/>
            <pc:sldMk cId="2152461331" sldId="360"/>
            <ac:spMk id="8" creationId="{FD5426A4-D909-4009-82B1-155D7887A063}"/>
          </ac:spMkLst>
        </pc:spChg>
        <pc:spChg chg="mod">
          <ac:chgData name="Phillips, Nate" userId="1a7ed9a7-6979-4999-8e72-44e838efb909" providerId="ADAL" clId="{E3281D97-E332-4D56-9397-92A96907FFA7}" dt="2022-10-10T15:03:01.905" v="12" actId="20577"/>
          <ac:spMkLst>
            <pc:docMk/>
            <pc:sldMk cId="2152461331" sldId="360"/>
            <ac:spMk id="10" creationId="{0DE8F5CF-4B2F-44DC-87EE-4936B8CED161}"/>
          </ac:spMkLst>
        </pc:spChg>
      </pc:sldChg>
      <pc:sldChg chg="modSp">
        <pc:chgData name="Phillips, Nate" userId="1a7ed9a7-6979-4999-8e72-44e838efb909" providerId="ADAL" clId="{E3281D97-E332-4D56-9397-92A96907FFA7}" dt="2022-10-10T15:03:39.775" v="14" actId="20577"/>
        <pc:sldMkLst>
          <pc:docMk/>
          <pc:sldMk cId="2345811177" sldId="379"/>
        </pc:sldMkLst>
        <pc:spChg chg="mod">
          <ac:chgData name="Phillips, Nate" userId="1a7ed9a7-6979-4999-8e72-44e838efb909" providerId="ADAL" clId="{E3281D97-E332-4D56-9397-92A96907FFA7}" dt="2022-10-10T15:03:39.775" v="14" actId="20577"/>
          <ac:spMkLst>
            <pc:docMk/>
            <pc:sldMk cId="2345811177" sldId="379"/>
            <ac:spMk id="3" creationId="{52590F30-7246-4821-BBCC-08BCD381603B}"/>
          </ac:spMkLst>
        </pc:spChg>
        <pc:spChg chg="mod">
          <ac:chgData name="Phillips, Nate" userId="1a7ed9a7-6979-4999-8e72-44e838efb909" providerId="ADAL" clId="{E3281D97-E332-4D56-9397-92A96907FFA7}" dt="2022-10-10T15:03:34.922" v="13" actId="20577"/>
          <ac:spMkLst>
            <pc:docMk/>
            <pc:sldMk cId="2345811177" sldId="379"/>
            <ac:spMk id="5" creationId="{8AD4671A-B057-A43C-B4B4-938CE3982709}"/>
          </ac:spMkLst>
        </pc:spChg>
      </pc:sldChg>
      <pc:sldChg chg="addSp delSp modSp mod delAnim modAnim">
        <pc:chgData name="Phillips, Nate" userId="1a7ed9a7-6979-4999-8e72-44e838efb909" providerId="ADAL" clId="{E3281D97-E332-4D56-9397-92A96907FFA7}" dt="2022-10-10T17:39:54.878" v="238" actId="478"/>
        <pc:sldMkLst>
          <pc:docMk/>
          <pc:sldMk cId="2869398699" sldId="380"/>
        </pc:sldMkLst>
        <pc:spChg chg="add del mod">
          <ac:chgData name="Phillips, Nate" userId="1a7ed9a7-6979-4999-8e72-44e838efb909" providerId="ADAL" clId="{E3281D97-E332-4D56-9397-92A96907FFA7}" dt="2022-10-10T17:39:54.878" v="238" actId="478"/>
          <ac:spMkLst>
            <pc:docMk/>
            <pc:sldMk cId="2869398699" sldId="380"/>
            <ac:spMk id="4" creationId="{A53FEC2E-A2C7-43E7-AC7D-34DF4B14D2C0}"/>
          </ac:spMkLst>
        </pc:spChg>
        <pc:spChg chg="mod">
          <ac:chgData name="Phillips, Nate" userId="1a7ed9a7-6979-4999-8e72-44e838efb909" providerId="ADAL" clId="{E3281D97-E332-4D56-9397-92A96907FFA7}" dt="2022-10-10T17:35:55.527" v="143" actId="20577"/>
          <ac:spMkLst>
            <pc:docMk/>
            <pc:sldMk cId="2869398699" sldId="380"/>
            <ac:spMk id="5" creationId="{C3C792F5-E445-B1B9-309C-C2E50436130A}"/>
          </ac:spMkLst>
        </pc:spChg>
      </pc:sldChg>
      <pc:sldChg chg="modSp mod">
        <pc:chgData name="Phillips, Nate" userId="1a7ed9a7-6979-4999-8e72-44e838efb909" providerId="ADAL" clId="{E3281D97-E332-4D56-9397-92A96907FFA7}" dt="2022-10-10T15:05:03.539" v="17" actId="20577"/>
        <pc:sldMkLst>
          <pc:docMk/>
          <pc:sldMk cId="360225559" sldId="443"/>
        </pc:sldMkLst>
        <pc:spChg chg="mod">
          <ac:chgData name="Phillips, Nate" userId="1a7ed9a7-6979-4999-8e72-44e838efb909" providerId="ADAL" clId="{E3281D97-E332-4D56-9397-92A96907FFA7}" dt="2022-10-10T15:04:41.980" v="15" actId="5793"/>
          <ac:spMkLst>
            <pc:docMk/>
            <pc:sldMk cId="360225559" sldId="443"/>
            <ac:spMk id="3" creationId="{A0B36084-935B-5F90-6D01-9C48C7938B38}"/>
          </ac:spMkLst>
        </pc:spChg>
        <pc:spChg chg="mod">
          <ac:chgData name="Phillips, Nate" userId="1a7ed9a7-6979-4999-8e72-44e838efb909" providerId="ADAL" clId="{E3281D97-E332-4D56-9397-92A96907FFA7}" dt="2022-10-10T15:05:03.539" v="17" actId="20577"/>
          <ac:spMkLst>
            <pc:docMk/>
            <pc:sldMk cId="360225559" sldId="443"/>
            <ac:spMk id="4" creationId="{DA4F1375-E838-9021-9D9D-DE3A23C46072}"/>
          </ac:spMkLst>
        </pc:spChg>
      </pc:sldChg>
      <pc:sldChg chg="addSp modSp mod">
        <pc:chgData name="Phillips, Nate" userId="1a7ed9a7-6979-4999-8e72-44e838efb909" providerId="ADAL" clId="{E3281D97-E332-4D56-9397-92A96907FFA7}" dt="2022-10-12T18:31:35.855" v="474" actId="1076"/>
        <pc:sldMkLst>
          <pc:docMk/>
          <pc:sldMk cId="977530233" sldId="444"/>
        </pc:sldMkLst>
        <pc:spChg chg="add mod">
          <ac:chgData name="Phillips, Nate" userId="1a7ed9a7-6979-4999-8e72-44e838efb909" providerId="ADAL" clId="{E3281D97-E332-4D56-9397-92A96907FFA7}" dt="2022-10-12T18:31:35.855" v="474" actId="1076"/>
          <ac:spMkLst>
            <pc:docMk/>
            <pc:sldMk cId="977530233" sldId="444"/>
            <ac:spMk id="7" creationId="{3354DF80-D170-4454-EA90-6A846DEEAACD}"/>
          </ac:spMkLst>
        </pc:spChg>
        <pc:spChg chg="mod">
          <ac:chgData name="Phillips, Nate" userId="1a7ed9a7-6979-4999-8e72-44e838efb909" providerId="ADAL" clId="{E3281D97-E332-4D56-9397-92A96907FFA7}" dt="2022-10-12T17:30:02.092" v="319" actId="20577"/>
          <ac:spMkLst>
            <pc:docMk/>
            <pc:sldMk cId="977530233" sldId="444"/>
            <ac:spMk id="9" creationId="{9F93D140-68C7-9301-3D12-4F8FC8D1CC69}"/>
          </ac:spMkLst>
        </pc:spChg>
        <pc:graphicFrameChg chg="mod modGraphic">
          <ac:chgData name="Phillips, Nate" userId="1a7ed9a7-6979-4999-8e72-44e838efb909" providerId="ADAL" clId="{E3281D97-E332-4D56-9397-92A96907FFA7}" dt="2022-10-12T17:31:12.359" v="357" actId="1076"/>
          <ac:graphicFrameMkLst>
            <pc:docMk/>
            <pc:sldMk cId="977530233" sldId="444"/>
            <ac:graphicFrameMk id="5" creationId="{420A27FE-072C-70DD-5E3B-AE5569CE27B5}"/>
          </ac:graphicFrameMkLst>
        </pc:graphicFrameChg>
      </pc:sldChg>
      <pc:sldChg chg="modSp mod">
        <pc:chgData name="Phillips, Nate" userId="1a7ed9a7-6979-4999-8e72-44e838efb909" providerId="ADAL" clId="{E3281D97-E332-4D56-9397-92A96907FFA7}" dt="2022-10-12T17:43:17.799" v="359" actId="20577"/>
        <pc:sldMkLst>
          <pc:docMk/>
          <pc:sldMk cId="2584032097" sldId="445"/>
        </pc:sldMkLst>
        <pc:spChg chg="mod">
          <ac:chgData name="Phillips, Nate" userId="1a7ed9a7-6979-4999-8e72-44e838efb909" providerId="ADAL" clId="{E3281D97-E332-4D56-9397-92A96907FFA7}" dt="2022-10-12T17:43:17.799" v="359" actId="20577"/>
          <ac:spMkLst>
            <pc:docMk/>
            <pc:sldMk cId="2584032097" sldId="445"/>
            <ac:spMk id="3" creationId="{2152F212-08DB-891D-9DC7-11723FC1C8A8}"/>
          </ac:spMkLst>
        </pc:spChg>
      </pc:sldChg>
      <pc:sldChg chg="addSp delSp modSp add mod delAnim modAnim">
        <pc:chgData name="Phillips, Nate" userId="1a7ed9a7-6979-4999-8e72-44e838efb909" providerId="ADAL" clId="{E3281D97-E332-4D56-9397-92A96907FFA7}" dt="2022-10-10T17:46:34.199" v="289" actId="478"/>
        <pc:sldMkLst>
          <pc:docMk/>
          <pc:sldMk cId="956902614" sldId="446"/>
        </pc:sldMkLst>
        <pc:spChg chg="mod">
          <ac:chgData name="Phillips, Nate" userId="1a7ed9a7-6979-4999-8e72-44e838efb909" providerId="ADAL" clId="{E3281D97-E332-4D56-9397-92A96907FFA7}" dt="2022-10-10T17:40:19.733" v="242" actId="6549"/>
          <ac:spMkLst>
            <pc:docMk/>
            <pc:sldMk cId="956902614" sldId="446"/>
            <ac:spMk id="3" creationId="{F10DA3AB-9F03-494D-ACDD-2C93DBD22C87}"/>
          </ac:spMkLst>
        </pc:spChg>
        <pc:spChg chg="mod">
          <ac:chgData name="Phillips, Nate" userId="1a7ed9a7-6979-4999-8e72-44e838efb909" providerId="ADAL" clId="{E3281D97-E332-4D56-9397-92A96907FFA7}" dt="2022-10-10T17:40:05.706" v="241" actId="1076"/>
          <ac:spMkLst>
            <pc:docMk/>
            <pc:sldMk cId="956902614" sldId="446"/>
            <ac:spMk id="4" creationId="{A53FEC2E-A2C7-43E7-AC7D-34DF4B14D2C0}"/>
          </ac:spMkLst>
        </pc:spChg>
        <pc:spChg chg="del">
          <ac:chgData name="Phillips, Nate" userId="1a7ed9a7-6979-4999-8e72-44e838efb909" providerId="ADAL" clId="{E3281D97-E332-4D56-9397-92A96907FFA7}" dt="2022-10-10T17:39:58.380" v="239" actId="478"/>
          <ac:spMkLst>
            <pc:docMk/>
            <pc:sldMk cId="956902614" sldId="446"/>
            <ac:spMk id="5" creationId="{C3C792F5-E445-B1B9-309C-C2E50436130A}"/>
          </ac:spMkLst>
        </pc:spChg>
        <pc:spChg chg="del">
          <ac:chgData name="Phillips, Nate" userId="1a7ed9a7-6979-4999-8e72-44e838efb909" providerId="ADAL" clId="{E3281D97-E332-4D56-9397-92A96907FFA7}" dt="2022-10-10T17:39:59.805" v="240" actId="478"/>
          <ac:spMkLst>
            <pc:docMk/>
            <pc:sldMk cId="956902614" sldId="446"/>
            <ac:spMk id="6" creationId="{B1ECE7C5-EEE8-699D-4D20-2C513243F6C7}"/>
          </ac:spMkLst>
        </pc:spChg>
        <pc:graphicFrameChg chg="add del mod modGraphic">
          <ac:chgData name="Phillips, Nate" userId="1a7ed9a7-6979-4999-8e72-44e838efb909" providerId="ADAL" clId="{E3281D97-E332-4D56-9397-92A96907FFA7}" dt="2022-10-10T17:46:34.199" v="289" actId="478"/>
          <ac:graphicFrameMkLst>
            <pc:docMk/>
            <pc:sldMk cId="956902614" sldId="446"/>
            <ac:graphicFrameMk id="7" creationId="{7D8BDCD0-CC9F-91C0-379E-8816829C1FF4}"/>
          </ac:graphicFrameMkLst>
        </pc:graphicFrameChg>
      </pc:sldChg>
      <pc:sldChg chg="modSp new mod">
        <pc:chgData name="Phillips, Nate" userId="1a7ed9a7-6979-4999-8e72-44e838efb909" providerId="ADAL" clId="{E3281D97-E332-4D56-9397-92A96907FFA7}" dt="2022-10-10T19:55:02.984" v="314" actId="403"/>
        <pc:sldMkLst>
          <pc:docMk/>
          <pc:sldMk cId="1488487335" sldId="447"/>
        </pc:sldMkLst>
        <pc:spChg chg="mod">
          <ac:chgData name="Phillips, Nate" userId="1a7ed9a7-6979-4999-8e72-44e838efb909" providerId="ADAL" clId="{E3281D97-E332-4D56-9397-92A96907FFA7}" dt="2022-10-10T19:54:55.462" v="305" actId="20577"/>
          <ac:spMkLst>
            <pc:docMk/>
            <pc:sldMk cId="1488487335" sldId="447"/>
            <ac:spMk id="2" creationId="{DA5E269D-3915-E021-46E4-4D7990D679B9}"/>
          </ac:spMkLst>
        </pc:spChg>
        <pc:spChg chg="mod">
          <ac:chgData name="Phillips, Nate" userId="1a7ed9a7-6979-4999-8e72-44e838efb909" providerId="ADAL" clId="{E3281D97-E332-4D56-9397-92A96907FFA7}" dt="2022-10-10T19:55:02.984" v="314" actId="403"/>
          <ac:spMkLst>
            <pc:docMk/>
            <pc:sldMk cId="1488487335" sldId="447"/>
            <ac:spMk id="3" creationId="{BA213B4D-AB87-AA06-1967-44D8C04EDCE7}"/>
          </ac:spMkLst>
        </pc:spChg>
      </pc:sldChg>
      <pc:sldChg chg="addSp delSp modSp new mod chgLayout">
        <pc:chgData name="Phillips, Nate" userId="1a7ed9a7-6979-4999-8e72-44e838efb909" providerId="ADAL" clId="{E3281D97-E332-4D56-9397-92A96907FFA7}" dt="2022-10-12T17:45:15.989" v="367" actId="700"/>
        <pc:sldMkLst>
          <pc:docMk/>
          <pc:sldMk cId="2645859342" sldId="448"/>
        </pc:sldMkLst>
        <pc:spChg chg="mod ord">
          <ac:chgData name="Phillips, Nate" userId="1a7ed9a7-6979-4999-8e72-44e838efb909" providerId="ADAL" clId="{E3281D97-E332-4D56-9397-92A96907FFA7}" dt="2022-10-12T17:45:15.989" v="367" actId="700"/>
          <ac:spMkLst>
            <pc:docMk/>
            <pc:sldMk cId="2645859342" sldId="448"/>
            <ac:spMk id="2" creationId="{4F3EE495-447B-4613-D978-0CC1E6728D1C}"/>
          </ac:spMkLst>
        </pc:spChg>
        <pc:spChg chg="del mod ord">
          <ac:chgData name="Phillips, Nate" userId="1a7ed9a7-6979-4999-8e72-44e838efb909" providerId="ADAL" clId="{E3281D97-E332-4D56-9397-92A96907FFA7}" dt="2022-10-12T17:45:15.989" v="367" actId="700"/>
          <ac:spMkLst>
            <pc:docMk/>
            <pc:sldMk cId="2645859342" sldId="448"/>
            <ac:spMk id="3" creationId="{2DC55412-7875-29E4-9C8D-DEA86345DA09}"/>
          </ac:spMkLst>
        </pc:spChg>
        <pc:spChg chg="add mod ord">
          <ac:chgData name="Phillips, Nate" userId="1a7ed9a7-6979-4999-8e72-44e838efb909" providerId="ADAL" clId="{E3281D97-E332-4D56-9397-92A96907FFA7}" dt="2022-10-12T17:45:15.989" v="367" actId="700"/>
          <ac:spMkLst>
            <pc:docMk/>
            <pc:sldMk cId="2645859342" sldId="448"/>
            <ac:spMk id="4" creationId="{41A26BBE-AEE9-F4BE-109A-464EED7013BC}"/>
          </ac:spMkLst>
        </pc:spChg>
      </pc:sldChg>
      <pc:sldChg chg="modSp new mod">
        <pc:chgData name="Phillips, Nate" userId="1a7ed9a7-6979-4999-8e72-44e838efb909" providerId="ADAL" clId="{E3281D97-E332-4D56-9397-92A96907FFA7}" dt="2022-10-12T17:46:57.506" v="463" actId="20577"/>
        <pc:sldMkLst>
          <pc:docMk/>
          <pc:sldMk cId="2537619321" sldId="449"/>
        </pc:sldMkLst>
        <pc:spChg chg="mod">
          <ac:chgData name="Phillips, Nate" userId="1a7ed9a7-6979-4999-8e72-44e838efb909" providerId="ADAL" clId="{E3281D97-E332-4D56-9397-92A96907FFA7}" dt="2022-10-12T17:46:57.506" v="463" actId="20577"/>
          <ac:spMkLst>
            <pc:docMk/>
            <pc:sldMk cId="2537619321" sldId="449"/>
            <ac:spMk id="3" creationId="{22C946E3-DA1D-5C76-5B6F-C572A3D9CBBE}"/>
          </ac:spMkLst>
        </pc:spChg>
      </pc:sldChg>
    </pc:docChg>
  </pc:docChgLst>
  <pc:docChgLst>
    <pc:chgData name="Phillips, Nate" userId="1a7ed9a7-6979-4999-8e72-44e838efb909" providerId="ADAL" clId="{22ED33D2-9E79-4EF0-A6B5-E9FCF9F2C80D}"/>
    <pc:docChg chg="modSld">
      <pc:chgData name="Phillips, Nate" userId="1a7ed9a7-6979-4999-8e72-44e838efb909" providerId="ADAL" clId="{22ED33D2-9E79-4EF0-A6B5-E9FCF9F2C80D}" dt="2022-02-03T16:34:26.037" v="95" actId="20577"/>
      <pc:docMkLst>
        <pc:docMk/>
      </pc:docMkLst>
      <pc:sldChg chg="modSp mod modAnim">
        <pc:chgData name="Phillips, Nate" userId="1a7ed9a7-6979-4999-8e72-44e838efb909" providerId="ADAL" clId="{22ED33D2-9E79-4EF0-A6B5-E9FCF9F2C80D}" dt="2022-02-03T16:34:26.037" v="95" actId="20577"/>
        <pc:sldMkLst>
          <pc:docMk/>
          <pc:sldMk cId="2663746052" sldId="361"/>
        </pc:sldMkLst>
        <pc:spChg chg="mod">
          <ac:chgData name="Phillips, Nate" userId="1a7ed9a7-6979-4999-8e72-44e838efb909" providerId="ADAL" clId="{22ED33D2-9E79-4EF0-A6B5-E9FCF9F2C80D}" dt="2022-02-03T16:31:46.837" v="5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22ED33D2-9E79-4EF0-A6B5-E9FCF9F2C80D}" dt="2022-02-03T16:32:06.029" v="9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22ED33D2-9E79-4EF0-A6B5-E9FCF9F2C80D}" dt="2022-02-03T16:32:10.944" v="13" actId="1035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22ED33D2-9E79-4EF0-A6B5-E9FCF9F2C80D}" dt="2022-02-03T16:34:26.037" v="95" actId="20577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22ED33D2-9E79-4EF0-A6B5-E9FCF9F2C80D}" dt="2022-02-03T16:32:21.151" v="23" actId="1036"/>
          <ac:spMkLst>
            <pc:docMk/>
            <pc:sldMk cId="2663746052" sldId="361"/>
            <ac:spMk id="8" creationId="{FD5426A4-D909-4009-82B1-155D7887A063}"/>
          </ac:spMkLst>
        </pc:spChg>
      </pc:sldChg>
    </pc:docChg>
  </pc:docChgLst>
  <pc:docChgLst>
    <pc:chgData name="Phillips, Nate" userId="1a7ed9a7-6979-4999-8e72-44e838efb909" providerId="ADAL" clId="{57E9A9B1-7843-4570-BAE2-98485F861CC7}"/>
    <pc:docChg chg="undo redo custSel addSld delSld modSld sldOrd modMainMaster">
      <pc:chgData name="Phillips, Nate" userId="1a7ed9a7-6979-4999-8e72-44e838efb909" providerId="ADAL" clId="{57E9A9B1-7843-4570-BAE2-98485F861CC7}" dt="2022-05-18T22:26:21.911" v="5038"/>
      <pc:docMkLst>
        <pc:docMk/>
      </pc:docMkLst>
      <pc:sldChg chg="modSp mod modShow">
        <pc:chgData name="Phillips, Nate" userId="1a7ed9a7-6979-4999-8e72-44e838efb909" providerId="ADAL" clId="{57E9A9B1-7843-4570-BAE2-98485F861CC7}" dt="2022-05-17T22:10:37.158" v="2190" actId="729"/>
        <pc:sldMkLst>
          <pc:docMk/>
          <pc:sldMk cId="3944330060" sldId="288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944330060" sldId="288"/>
            <ac:spMk id="4" creationId="{E4A2CE68-E629-41C3-94FD-5A98D783ABA4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944330060" sldId="288"/>
            <ac:spMk id="5" creationId="{28468233-3D68-4A83-884F-3610B585A657}"/>
          </ac:spMkLst>
        </pc:spChg>
      </pc:sldChg>
      <pc:sldChg chg="modSp mod ord">
        <pc:chgData name="Phillips, Nate" userId="1a7ed9a7-6979-4999-8e72-44e838efb909" providerId="ADAL" clId="{57E9A9B1-7843-4570-BAE2-98485F861CC7}" dt="2022-05-13T20:47:29.957" v="374" actId="1076"/>
        <pc:sldMkLst>
          <pc:docMk/>
          <pc:sldMk cId="1716017752" sldId="291"/>
        </pc:sldMkLst>
        <pc:spChg chg="mod">
          <ac:chgData name="Phillips, Nate" userId="1a7ed9a7-6979-4999-8e72-44e838efb909" providerId="ADAL" clId="{57E9A9B1-7843-4570-BAE2-98485F861CC7}" dt="2022-05-13T20:44:35.243" v="198" actId="20577"/>
          <ac:spMkLst>
            <pc:docMk/>
            <pc:sldMk cId="1716017752" sldId="291"/>
            <ac:spMk id="2" creationId="{DB58AD75-3ED6-4335-812F-BE011C35EF9A}"/>
          </ac:spMkLst>
        </pc:spChg>
        <pc:spChg chg="mod">
          <ac:chgData name="Phillips, Nate" userId="1a7ed9a7-6979-4999-8e72-44e838efb909" providerId="ADAL" clId="{57E9A9B1-7843-4570-BAE2-98485F861CC7}" dt="2022-05-13T20:45:12.622" v="214" actId="20577"/>
          <ac:spMkLst>
            <pc:docMk/>
            <pc:sldMk cId="1716017752" sldId="291"/>
            <ac:spMk id="3" creationId="{F27C868D-4504-4C83-BA35-75A6834C5A46}"/>
          </ac:spMkLst>
        </pc:spChg>
        <pc:spChg chg="mod">
          <ac:chgData name="Phillips, Nate" userId="1a7ed9a7-6979-4999-8e72-44e838efb909" providerId="ADAL" clId="{57E9A9B1-7843-4570-BAE2-98485F861CC7}" dt="2022-05-13T20:47:24.994" v="373" actId="1076"/>
          <ac:spMkLst>
            <pc:docMk/>
            <pc:sldMk cId="1716017752" sldId="291"/>
            <ac:spMk id="4" creationId="{6A221A15-4ECC-42B4-916B-E5C69ECB4160}"/>
          </ac:spMkLst>
        </pc:spChg>
        <pc:spChg chg="mod">
          <ac:chgData name="Phillips, Nate" userId="1a7ed9a7-6979-4999-8e72-44e838efb909" providerId="ADAL" clId="{57E9A9B1-7843-4570-BAE2-98485F861CC7}" dt="2022-05-13T20:46:54.257" v="363" actId="1076"/>
          <ac:spMkLst>
            <pc:docMk/>
            <pc:sldMk cId="1716017752" sldId="291"/>
            <ac:spMk id="5" creationId="{3F653FCE-C837-4AF8-9836-C50045288CF4}"/>
          </ac:spMkLst>
        </pc:spChg>
        <pc:spChg chg="mod">
          <ac:chgData name="Phillips, Nate" userId="1a7ed9a7-6979-4999-8e72-44e838efb909" providerId="ADAL" clId="{57E9A9B1-7843-4570-BAE2-98485F861CC7}" dt="2022-05-13T20:47:08.878" v="370" actId="1038"/>
          <ac:spMkLst>
            <pc:docMk/>
            <pc:sldMk cId="1716017752" sldId="291"/>
            <ac:spMk id="6" creationId="{697397A5-21AB-4BE5-A979-8768AD83F4CA}"/>
          </ac:spMkLst>
        </pc:spChg>
        <pc:spChg chg="mod">
          <ac:chgData name="Phillips, Nate" userId="1a7ed9a7-6979-4999-8e72-44e838efb909" providerId="ADAL" clId="{57E9A9B1-7843-4570-BAE2-98485F861CC7}" dt="2022-05-13T20:47:29.957" v="374" actId="1076"/>
          <ac:spMkLst>
            <pc:docMk/>
            <pc:sldMk cId="1716017752" sldId="291"/>
            <ac:spMk id="8" creationId="{64A345F6-8A0E-4645-A5ED-41C23C8FA670}"/>
          </ac:spMkLst>
        </pc:spChg>
        <pc:picChg chg="mod">
          <ac:chgData name="Phillips, Nate" userId="1a7ed9a7-6979-4999-8e72-44e838efb909" providerId="ADAL" clId="{57E9A9B1-7843-4570-BAE2-98485F861CC7}" dt="2022-05-13T20:47:21.665" v="372" actId="1076"/>
          <ac:picMkLst>
            <pc:docMk/>
            <pc:sldMk cId="1716017752" sldId="291"/>
            <ac:picMk id="13" creationId="{14A86FB5-EFA6-4A00-A5DA-1412F84ECBFC}"/>
          </ac:picMkLst>
        </pc:picChg>
        <pc:picChg chg="mod">
          <ac:chgData name="Phillips, Nate" userId="1a7ed9a7-6979-4999-8e72-44e838efb909" providerId="ADAL" clId="{57E9A9B1-7843-4570-BAE2-98485F861CC7}" dt="2022-05-13T20:47:17.770" v="371" actId="1076"/>
          <ac:picMkLst>
            <pc:docMk/>
            <pc:sldMk cId="1716017752" sldId="291"/>
            <ac:picMk id="17" creationId="{E9DED986-B67C-4539-A39C-C7D93FFA5226}"/>
          </ac:picMkLst>
        </pc:picChg>
      </pc:sldChg>
      <pc:sldChg chg="modSp mod">
        <pc:chgData name="Phillips, Nate" userId="1a7ed9a7-6979-4999-8e72-44e838efb909" providerId="ADAL" clId="{57E9A9B1-7843-4570-BAE2-98485F861CC7}" dt="2022-05-13T20:34:20.337" v="20" actId="1076"/>
        <pc:sldMkLst>
          <pc:docMk/>
          <pc:sldMk cId="3705612367" sldId="346"/>
        </pc:sldMkLst>
        <pc:spChg chg="mod">
          <ac:chgData name="Phillips, Nate" userId="1a7ed9a7-6979-4999-8e72-44e838efb909" providerId="ADAL" clId="{57E9A9B1-7843-4570-BAE2-98485F861CC7}" dt="2022-05-13T20:34:10.525" v="18" actId="20577"/>
          <ac:spMkLst>
            <pc:docMk/>
            <pc:sldMk cId="3705612367" sldId="346"/>
            <ac:spMk id="2" creationId="{E0EB8889-44E7-497F-910B-7734EC2875EF}"/>
          </ac:spMkLst>
        </pc:spChg>
        <pc:spChg chg="mod">
          <ac:chgData name="Phillips, Nate" userId="1a7ed9a7-6979-4999-8e72-44e838efb909" providerId="ADAL" clId="{57E9A9B1-7843-4570-BAE2-98485F861CC7}" dt="2022-05-13T20:34:17.441" v="19" actId="1076"/>
          <ac:spMkLst>
            <pc:docMk/>
            <pc:sldMk cId="3705612367" sldId="346"/>
            <ac:spMk id="6" creationId="{A4E01AB5-178B-453A-AE3A-70B1FDD3F128}"/>
          </ac:spMkLst>
        </pc:spChg>
        <pc:spChg chg="mod">
          <ac:chgData name="Phillips, Nate" userId="1a7ed9a7-6979-4999-8e72-44e838efb909" providerId="ADAL" clId="{57E9A9B1-7843-4570-BAE2-98485F861CC7}" dt="2022-05-13T20:34:20.337" v="20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modSp add del mod modShow">
        <pc:chgData name="Phillips, Nate" userId="1a7ed9a7-6979-4999-8e72-44e838efb909" providerId="ADAL" clId="{57E9A9B1-7843-4570-BAE2-98485F861CC7}" dt="2022-05-13T20:34:34.049" v="23" actId="729"/>
        <pc:sldMkLst>
          <pc:docMk/>
          <pc:sldMk cId="3568686315" sldId="347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568686315" sldId="347"/>
            <ac:spMk id="3" creationId="{83CCA5DA-D3A8-4767-A229-21D8CEC2BD7D}"/>
          </ac:spMkLst>
        </pc:spChg>
        <pc:spChg chg="mod">
          <ac:chgData name="Phillips, Nate" userId="1a7ed9a7-6979-4999-8e72-44e838efb909" providerId="ADAL" clId="{57E9A9B1-7843-4570-BAE2-98485F861CC7}" dt="2022-05-13T20:33:49.578" v="7" actId="1035"/>
          <ac:spMkLst>
            <pc:docMk/>
            <pc:sldMk cId="3568686315" sldId="347"/>
            <ac:spMk id="4" creationId="{85C3FC30-4908-4D36-816E-89A47E6161B3}"/>
          </ac:spMkLst>
        </pc:spChg>
        <pc:spChg chg="mod">
          <ac:chgData name="Phillips, Nate" userId="1a7ed9a7-6979-4999-8e72-44e838efb909" providerId="ADAL" clId="{57E9A9B1-7843-4570-BAE2-98485F861CC7}" dt="2022-05-13T20:33:54.192" v="8" actId="1076"/>
          <ac:spMkLst>
            <pc:docMk/>
            <pc:sldMk cId="3568686315" sldId="347"/>
            <ac:spMk id="5" creationId="{D5C1419C-BE54-4A03-8033-E39919C53AB7}"/>
          </ac:spMkLst>
        </pc:spChg>
        <pc:spChg chg="mod">
          <ac:chgData name="Phillips, Nate" userId="1a7ed9a7-6979-4999-8e72-44e838efb909" providerId="ADAL" clId="{57E9A9B1-7843-4570-BAE2-98485F861CC7}" dt="2022-05-13T20:33:57.754" v="11" actId="1035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3T20:42:15.020" v="178" actId="20577"/>
        <pc:sldMkLst>
          <pc:docMk/>
          <pc:sldMk cId="2245851335" sldId="348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245851335" sldId="348"/>
            <ac:spMk id="2" creationId="{EFD26160-A73F-410C-966E-D33126F68337}"/>
          </ac:spMkLst>
        </pc:spChg>
        <pc:spChg chg="mod">
          <ac:chgData name="Phillips, Nate" userId="1a7ed9a7-6979-4999-8e72-44e838efb909" providerId="ADAL" clId="{57E9A9B1-7843-4570-BAE2-98485F861CC7}" dt="2022-05-13T20:42:15.020" v="178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57E9A9B1-7843-4570-BAE2-98485F861CC7}" dt="2022-05-13T20:40:44.188" v="173" actId="13822"/>
          <ac:spMkLst>
            <pc:docMk/>
            <pc:sldMk cId="2245851335" sldId="348"/>
            <ac:spMk id="5" creationId="{9A220F3E-3467-A91D-6007-8C7DE726474F}"/>
          </ac:spMkLst>
        </pc:spChg>
      </pc:sldChg>
      <pc:sldChg chg="modSp mod">
        <pc:chgData name="Phillips, Nate" userId="1a7ed9a7-6979-4999-8e72-44e838efb909" providerId="ADAL" clId="{57E9A9B1-7843-4570-BAE2-98485F861CC7}" dt="2022-05-13T21:07:16.446" v="674" actId="20577"/>
        <pc:sldMkLst>
          <pc:docMk/>
          <pc:sldMk cId="1692192081" sldId="350"/>
        </pc:sldMkLst>
        <pc:spChg chg="mod">
          <ac:chgData name="Phillips, Nate" userId="1a7ed9a7-6979-4999-8e72-44e838efb909" providerId="ADAL" clId="{57E9A9B1-7843-4570-BAE2-98485F861CC7}" dt="2022-05-13T20:48:07.757" v="375" actId="6549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57E9A9B1-7843-4570-BAE2-98485F861CC7}" dt="2022-05-13T21:07:16.446" v="674" actId="20577"/>
          <ac:spMkLst>
            <pc:docMk/>
            <pc:sldMk cId="1692192081" sldId="350"/>
            <ac:spMk id="3" creationId="{D25959AE-162D-462A-8E16-DE3D3B0033ED}"/>
          </ac:spMkLst>
        </pc:spChg>
        <pc:spChg chg="mod">
          <ac:chgData name="Phillips, Nate" userId="1a7ed9a7-6979-4999-8e72-44e838efb909" providerId="ADAL" clId="{57E9A9B1-7843-4570-BAE2-98485F861CC7}" dt="2022-05-13T21:07:13.171" v="673" actId="20577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3T21:32:28.602" v="1670"/>
        <pc:sldMkLst>
          <pc:docMk/>
          <pc:sldMk cId="1043297933" sldId="351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31:39.554" v="1634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57E9A9B1-7843-4570-BAE2-98485F861CC7}" dt="2022-05-13T21:32:16.539" v="1668" actId="1076"/>
          <ac:spMkLst>
            <pc:docMk/>
            <pc:sldMk cId="1043297933" sldId="351"/>
            <ac:spMk id="5" creationId="{013F244D-22F3-F901-6AAD-60CFBAE2DFB3}"/>
          </ac:spMkLst>
        </pc:spChg>
        <pc:spChg chg="add mod">
          <ac:chgData name="Phillips, Nate" userId="1a7ed9a7-6979-4999-8e72-44e838efb909" providerId="ADAL" clId="{57E9A9B1-7843-4570-BAE2-98485F861CC7}" dt="2022-05-13T21:31:44.397" v="1635" actId="1076"/>
          <ac:spMkLst>
            <pc:docMk/>
            <pc:sldMk cId="1043297933" sldId="351"/>
            <ac:spMk id="6" creationId="{50320C7A-4FA5-7FFF-63CE-5525D41CEE3E}"/>
          </ac:spMkLst>
        </pc:spChg>
      </pc:sldChg>
      <pc:sldChg chg="del">
        <pc:chgData name="Phillips, Nate" userId="1a7ed9a7-6979-4999-8e72-44e838efb909" providerId="ADAL" clId="{57E9A9B1-7843-4570-BAE2-98485F861CC7}" dt="2022-05-13T20:35:05.439" v="26" actId="47"/>
        <pc:sldMkLst>
          <pc:docMk/>
          <pc:sldMk cId="1373339128" sldId="353"/>
        </pc:sldMkLst>
      </pc:sldChg>
      <pc:sldChg chg="modSp mod">
        <pc:chgData name="Phillips, Nate" userId="1a7ed9a7-6979-4999-8e72-44e838efb909" providerId="ADAL" clId="{57E9A9B1-7843-4570-BAE2-98485F861CC7}" dt="2022-05-13T21:35:43.888" v="1714" actId="1076"/>
        <pc:sldMkLst>
          <pc:docMk/>
          <pc:sldMk cId="1550487281" sldId="355"/>
        </pc:sldMkLst>
        <pc:spChg chg="mod">
          <ac:chgData name="Phillips, Nate" userId="1a7ed9a7-6979-4999-8e72-44e838efb909" providerId="ADAL" clId="{57E9A9B1-7843-4570-BAE2-98485F861CC7}" dt="2022-05-13T21:35:39.729" v="1713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57E9A9B1-7843-4570-BAE2-98485F861CC7}" dt="2022-05-13T21:35:33.640" v="1712" actId="6549"/>
          <ac:spMkLst>
            <pc:docMk/>
            <pc:sldMk cId="1550487281" sldId="355"/>
            <ac:spMk id="3" creationId="{D9C1527E-BBD4-49C0-A55A-A4791D4721C4}"/>
          </ac:spMkLst>
        </pc:spChg>
        <pc:spChg chg="mod">
          <ac:chgData name="Phillips, Nate" userId="1a7ed9a7-6979-4999-8e72-44e838efb909" providerId="ADAL" clId="{57E9A9B1-7843-4570-BAE2-98485F861CC7}" dt="2022-05-13T21:35:43.888" v="1714" actId="1076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3T21:34:15.028" v="1700" actId="20577"/>
        <pc:sldMkLst>
          <pc:docMk/>
          <pc:sldMk cId="738066847" sldId="356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25:54.924" v="1388" actId="6549"/>
          <ac:spMkLst>
            <pc:docMk/>
            <pc:sldMk cId="738066847" sldId="356"/>
            <ac:spMk id="3" creationId="{F10DA3AB-9F03-494D-ACDD-2C93DBD22C87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5" creationId="{93D799BF-F6BE-4950-A9B7-67072CE05E80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6" creationId="{8434459A-825D-488C-AC88-372002E577C5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7" creationId="{6CEE1954-D491-4FEE-A848-4775BEC74104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8" creationId="{FD5426A4-D909-4009-82B1-155D7887A063}"/>
          </ac:spMkLst>
        </pc:spChg>
        <pc:spChg chg="add mod">
          <ac:chgData name="Phillips, Nate" userId="1a7ed9a7-6979-4999-8e72-44e838efb909" providerId="ADAL" clId="{57E9A9B1-7843-4570-BAE2-98485F861CC7}" dt="2022-05-13T21:34:15.028" v="1700" actId="20577"/>
          <ac:spMkLst>
            <pc:docMk/>
            <pc:sldMk cId="738066847" sldId="356"/>
            <ac:spMk id="9" creationId="{67510A6C-FEAA-B003-5B37-B47685DE9076}"/>
          </ac:spMkLst>
        </pc:spChg>
        <pc:spChg chg="add mod">
          <ac:chgData name="Phillips, Nate" userId="1a7ed9a7-6979-4999-8e72-44e838efb909" providerId="ADAL" clId="{57E9A9B1-7843-4570-BAE2-98485F861CC7}" dt="2022-05-13T21:27:01.598" v="1472" actId="1076"/>
          <ac:spMkLst>
            <pc:docMk/>
            <pc:sldMk cId="738066847" sldId="356"/>
            <ac:spMk id="10" creationId="{1E04BC6F-28F1-7BBC-F746-156B19004E3B}"/>
          </ac:spMkLst>
        </pc:spChg>
      </pc:sldChg>
      <pc:sldChg chg="modSp mod">
        <pc:chgData name="Phillips, Nate" userId="1a7ed9a7-6979-4999-8e72-44e838efb909" providerId="ADAL" clId="{57E9A9B1-7843-4570-BAE2-98485F861CC7}" dt="2022-05-13T21:35:24.740" v="1710" actId="6549"/>
        <pc:sldMkLst>
          <pc:docMk/>
          <pc:sldMk cId="2152461331" sldId="360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35:24.740" v="1710" actId="6549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8" creationId="{FD5426A4-D909-4009-82B1-155D7887A063}"/>
          </ac:spMkLst>
        </pc:spChg>
        <pc:spChg chg="mod">
          <ac:chgData name="Phillips, Nate" userId="1a7ed9a7-6979-4999-8e72-44e838efb909" providerId="ADAL" clId="{57E9A9B1-7843-4570-BAE2-98485F861CC7}" dt="2022-05-13T21:35:15.008" v="1709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6T20:04:06.840" v="2182"/>
        <pc:sldMkLst>
          <pc:docMk/>
          <pc:sldMk cId="2663746052" sldId="361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39:25.215" v="1943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8" creationId="{FD5426A4-D909-4009-82B1-155D7887A063}"/>
          </ac:spMkLst>
        </pc:spChg>
        <pc:spChg chg="add mod">
          <ac:chgData name="Phillips, Nate" userId="1a7ed9a7-6979-4999-8e72-44e838efb909" providerId="ADAL" clId="{57E9A9B1-7843-4570-BAE2-98485F861CC7}" dt="2022-05-13T21:39:30.856" v="1944" actId="1076"/>
          <ac:spMkLst>
            <pc:docMk/>
            <pc:sldMk cId="2663746052" sldId="361"/>
            <ac:spMk id="9" creationId="{F8AD64F9-C425-AA92-D8D1-5F3175A62D07}"/>
          </ac:spMkLst>
        </pc:spChg>
        <pc:spChg chg="add mod">
          <ac:chgData name="Phillips, Nate" userId="1a7ed9a7-6979-4999-8e72-44e838efb909" providerId="ADAL" clId="{57E9A9B1-7843-4570-BAE2-98485F861CC7}" dt="2022-05-13T21:40:42.726" v="2094" actId="1076"/>
          <ac:spMkLst>
            <pc:docMk/>
            <pc:sldMk cId="2663746052" sldId="361"/>
            <ac:spMk id="10" creationId="{39D9D6B2-8E2A-9DFC-167D-EFE3FDC54283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7T22:32:38.202" v="2303" actId="6549"/>
        <pc:sldMkLst>
          <pc:docMk/>
          <pc:sldMk cId="445473533" sldId="362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57E9A9B1-7843-4570-BAE2-98485F861CC7}" dt="2022-05-17T22:32:38.202" v="2303" actId="6549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57E9A9B1-7843-4570-BAE2-98485F861CC7}" dt="2022-05-17T22:31:36.053" v="2300" actId="20577"/>
          <ac:spMkLst>
            <pc:docMk/>
            <pc:sldMk cId="445473533" sldId="362"/>
            <ac:spMk id="5" creationId="{9232EE33-F53C-5384-F517-0E2BE8668CC9}"/>
          </ac:spMkLst>
        </pc:spChg>
      </pc:sldChg>
      <pc:sldChg chg="modSp 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70132169" sldId="363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70132169" sldId="363"/>
            <ac:spMk id="2" creationId="{D24E1BD3-084D-472C-BFE4-94ED8F5DE3A5}"/>
          </ac:spMkLst>
        </pc:spChg>
      </pc:sldChg>
      <pc:sldChg chg="modSp mod modAnim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422127552" sldId="365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57E9A9B1-7843-4570-BAE2-98485F861CC7}" dt="2022-05-17T22:09:14.769" v="2187" actId="20577"/>
          <ac:spMkLst>
            <pc:docMk/>
            <pc:sldMk cId="2422127552" sldId="365"/>
            <ac:spMk id="3" creationId="{3B57EE81-26BD-4873-B983-98AC5983F395}"/>
          </ac:spMkLst>
        </pc:spChg>
      </pc:sldChg>
      <pc:sldChg chg="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3224421359" sldId="367"/>
        </pc:sldMkLst>
      </pc:sldChg>
      <pc:sldChg chg="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26403401" sldId="368"/>
        </pc:sldMkLst>
      </pc:sldChg>
      <pc:sldChg chg="modSp 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589846027" sldId="369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589846027" sldId="369"/>
            <ac:spMk id="3" creationId="{A362CC0E-D0F5-4020-BDB9-0C30E3DAD165}"/>
          </ac:spMkLst>
        </pc:spChg>
      </pc:sldChg>
      <pc:sldChg chg="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837865261" sldId="370"/>
        </pc:sldMkLst>
      </pc:sldChg>
      <pc:sldChg chg="modSp mod">
        <pc:chgData name="Phillips, Nate" userId="1a7ed9a7-6979-4999-8e72-44e838efb909" providerId="ADAL" clId="{57E9A9B1-7843-4570-BAE2-98485F861CC7}" dt="2022-05-13T20:43:15.209" v="185" actId="14100"/>
        <pc:sldMkLst>
          <pc:docMk/>
          <pc:sldMk cId="1601036722" sldId="372"/>
        </pc:sldMkLst>
        <pc:spChg chg="mod">
          <ac:chgData name="Phillips, Nate" userId="1a7ed9a7-6979-4999-8e72-44e838efb909" providerId="ADAL" clId="{57E9A9B1-7843-4570-BAE2-98485F861CC7}" dt="2022-05-13T20:43:15.209" v="185" actId="14100"/>
          <ac:spMkLst>
            <pc:docMk/>
            <pc:sldMk cId="1601036722" sldId="372"/>
            <ac:spMk id="3" creationId="{D9C1527E-BBD4-49C0-A55A-A4791D4721C4}"/>
          </ac:spMkLst>
        </pc:spChg>
        <pc:spChg chg="mod">
          <ac:chgData name="Phillips, Nate" userId="1a7ed9a7-6979-4999-8e72-44e838efb909" providerId="ADAL" clId="{57E9A9B1-7843-4570-BAE2-98485F861CC7}" dt="2022-05-13T20:42:50.551" v="182" actId="1076"/>
          <ac:spMkLst>
            <pc:docMk/>
            <pc:sldMk cId="1601036722" sldId="372"/>
            <ac:spMk id="5" creationId="{8E7897F4-35C7-416A-9C39-FE6155815B57}"/>
          </ac:spMkLst>
        </pc:spChg>
        <pc:graphicFrameChg chg="mod">
          <ac:chgData name="Phillips, Nate" userId="1a7ed9a7-6979-4999-8e72-44e838efb909" providerId="ADAL" clId="{57E9A9B1-7843-4570-BAE2-98485F861CC7}" dt="2022-05-13T20:42:53.857" v="183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del">
        <pc:chgData name="Phillips, Nate" userId="1a7ed9a7-6979-4999-8e72-44e838efb909" providerId="ADAL" clId="{57E9A9B1-7843-4570-BAE2-98485F861CC7}" dt="2022-05-13T20:34:52.119" v="24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57E9A9B1-7843-4570-BAE2-98485F861CC7}" dt="2022-05-13T20:35:02.128" v="25" actId="47"/>
        <pc:sldMkLst>
          <pc:docMk/>
          <pc:sldMk cId="3258575174" sldId="376"/>
        </pc:sldMkLst>
      </pc:sldChg>
      <pc:sldChg chg="modSp 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93394334" sldId="377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93394334" sldId="377"/>
            <ac:spMk id="3" creationId="{AF8CB150-7DF5-438F-B8EE-884CBD3D21C6}"/>
          </ac:spMkLst>
        </pc:spChg>
      </pc:sldChg>
      <pc:sldChg chg="modSp">
        <pc:chgData name="Phillips, Nate" userId="1a7ed9a7-6979-4999-8e72-44e838efb909" providerId="ADAL" clId="{57E9A9B1-7843-4570-BAE2-98485F861CC7}" dt="2022-05-17T22:48:59.234" v="3565" actId="113"/>
        <pc:sldMkLst>
          <pc:docMk/>
          <pc:sldMk cId="2287683858" sldId="378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287683858" sldId="378"/>
            <ac:spMk id="2" creationId="{54833A2D-95B2-49A9-8054-BC05847CF552}"/>
          </ac:spMkLst>
        </pc:spChg>
        <pc:spChg chg="mod">
          <ac:chgData name="Phillips, Nate" userId="1a7ed9a7-6979-4999-8e72-44e838efb909" providerId="ADAL" clId="{57E9A9B1-7843-4570-BAE2-98485F861CC7}" dt="2022-05-17T22:48:59.234" v="3565" actId="113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mod delAnim modAnim">
        <pc:chgData name="Phillips, Nate" userId="1a7ed9a7-6979-4999-8e72-44e838efb909" providerId="ADAL" clId="{57E9A9B1-7843-4570-BAE2-98485F861CC7}" dt="2022-05-13T23:25:36.997" v="2112" actId="6549"/>
        <pc:sldMkLst>
          <pc:docMk/>
          <pc:sldMk cId="2345811177" sldId="379"/>
        </pc:sldMkLst>
        <pc:spChg chg="mod">
          <ac:chgData name="Phillips, Nate" userId="1a7ed9a7-6979-4999-8e72-44e838efb909" providerId="ADAL" clId="{57E9A9B1-7843-4570-BAE2-98485F861CC7}" dt="2022-05-13T23:25:36.997" v="2112" actId="6549"/>
          <ac:spMkLst>
            <pc:docMk/>
            <pc:sldMk cId="2345811177" sldId="379"/>
            <ac:spMk id="3" creationId="{52590F30-7246-4821-BBCC-08BCD381603B}"/>
          </ac:spMkLst>
        </pc:spChg>
        <pc:spChg chg="del">
          <ac:chgData name="Phillips, Nate" userId="1a7ed9a7-6979-4999-8e72-44e838efb909" providerId="ADAL" clId="{57E9A9B1-7843-4570-BAE2-98485F861CC7}" dt="2022-05-13T20:57:30.101" v="531" actId="478"/>
          <ac:spMkLst>
            <pc:docMk/>
            <pc:sldMk cId="2345811177" sldId="379"/>
            <ac:spMk id="4" creationId="{6836980C-2ECB-4C9D-A053-CD12BE18DC58}"/>
          </ac:spMkLst>
        </pc:spChg>
        <pc:spChg chg="add mod">
          <ac:chgData name="Phillips, Nate" userId="1a7ed9a7-6979-4999-8e72-44e838efb909" providerId="ADAL" clId="{57E9A9B1-7843-4570-BAE2-98485F861CC7}" dt="2022-05-13T21:07:39.158" v="677" actId="20577"/>
          <ac:spMkLst>
            <pc:docMk/>
            <pc:sldMk cId="2345811177" sldId="379"/>
            <ac:spMk id="5" creationId="{8AD4671A-B057-A43C-B4B4-938CE3982709}"/>
          </ac:spMkLst>
        </pc:spChg>
      </pc:sldChg>
      <pc:sldChg chg="addSp delSp modSp add mod modAnim">
        <pc:chgData name="Phillips, Nate" userId="1a7ed9a7-6979-4999-8e72-44e838efb909" providerId="ADAL" clId="{57E9A9B1-7843-4570-BAE2-98485F861CC7}" dt="2022-05-16T20:03:01.516" v="2176"/>
        <pc:sldMkLst>
          <pc:docMk/>
          <pc:sldMk cId="2869398699" sldId="380"/>
        </pc:sldMkLst>
        <pc:spChg chg="mod">
          <ac:chgData name="Phillips, Nate" userId="1a7ed9a7-6979-4999-8e72-44e838efb909" providerId="ADAL" clId="{57E9A9B1-7843-4570-BAE2-98485F861CC7}" dt="2022-05-13T21:07:20.971" v="675" actId="20577"/>
          <ac:spMkLst>
            <pc:docMk/>
            <pc:sldMk cId="2869398699" sldId="380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28:35.096" v="1553" actId="27636"/>
          <ac:spMkLst>
            <pc:docMk/>
            <pc:sldMk cId="2869398699" sldId="380"/>
            <ac:spMk id="3" creationId="{F10DA3AB-9F03-494D-ACDD-2C93DBD22C87}"/>
          </ac:spMkLst>
        </pc:spChg>
        <pc:spChg chg="del">
          <ac:chgData name="Phillips, Nate" userId="1a7ed9a7-6979-4999-8e72-44e838efb909" providerId="ADAL" clId="{57E9A9B1-7843-4570-BAE2-98485F861CC7}" dt="2022-05-13T21:00:20.507" v="571" actId="478"/>
          <ac:spMkLst>
            <pc:docMk/>
            <pc:sldMk cId="2869398699" sldId="380"/>
            <ac:spMk id="4" creationId="{0393096A-60B5-43A0-B60F-D9A866F9F75E}"/>
          </ac:spMkLst>
        </pc:spChg>
        <pc:spChg chg="add mod">
          <ac:chgData name="Phillips, Nate" userId="1a7ed9a7-6979-4999-8e72-44e838efb909" providerId="ADAL" clId="{57E9A9B1-7843-4570-BAE2-98485F861CC7}" dt="2022-05-13T21:29:17.751" v="1562" actId="20577"/>
          <ac:spMkLst>
            <pc:docMk/>
            <pc:sldMk cId="2869398699" sldId="380"/>
            <ac:spMk id="5" creationId="{C3C792F5-E445-B1B9-309C-C2E50436130A}"/>
          </ac:spMkLst>
        </pc:spChg>
        <pc:spChg chg="add mod">
          <ac:chgData name="Phillips, Nate" userId="1a7ed9a7-6979-4999-8e72-44e838efb909" providerId="ADAL" clId="{57E9A9B1-7843-4570-BAE2-98485F861CC7}" dt="2022-05-13T21:34:40.244" v="1708" actId="6549"/>
          <ac:spMkLst>
            <pc:docMk/>
            <pc:sldMk cId="2869398699" sldId="380"/>
            <ac:spMk id="6" creationId="{B1ECE7C5-EEE8-699D-4D20-2C513243F6C7}"/>
          </ac:spMkLst>
        </pc:spChg>
      </pc:sldChg>
      <pc:sldChg chg="modSp add mod">
        <pc:chgData name="Phillips, Nate" userId="1a7ed9a7-6979-4999-8e72-44e838efb909" providerId="ADAL" clId="{57E9A9B1-7843-4570-BAE2-98485F861CC7}" dt="2022-05-13T21:36:00.135" v="1718" actId="1076"/>
        <pc:sldMkLst>
          <pc:docMk/>
          <pc:sldMk cId="4089480750" sldId="381"/>
        </pc:sldMkLst>
        <pc:spChg chg="mod">
          <ac:chgData name="Phillips, Nate" userId="1a7ed9a7-6979-4999-8e72-44e838efb909" providerId="ADAL" clId="{57E9A9B1-7843-4570-BAE2-98485F861CC7}" dt="2022-05-13T21:35:55.894" v="1717" actId="1076"/>
          <ac:spMkLst>
            <pc:docMk/>
            <pc:sldMk cId="4089480750" sldId="381"/>
            <ac:spMk id="2" creationId="{E7217020-6C07-4D54-A34B-102CBB256DA5}"/>
          </ac:spMkLst>
        </pc:spChg>
        <pc:spChg chg="mod">
          <ac:chgData name="Phillips, Nate" userId="1a7ed9a7-6979-4999-8e72-44e838efb909" providerId="ADAL" clId="{57E9A9B1-7843-4570-BAE2-98485F861CC7}" dt="2022-05-13T21:35:51.064" v="1716" actId="6549"/>
          <ac:spMkLst>
            <pc:docMk/>
            <pc:sldMk cId="4089480750" sldId="381"/>
            <ac:spMk id="3" creationId="{D9C1527E-BBD4-49C0-A55A-A4791D4721C4}"/>
          </ac:spMkLst>
        </pc:spChg>
        <pc:spChg chg="mod">
          <ac:chgData name="Phillips, Nate" userId="1a7ed9a7-6979-4999-8e72-44e838efb909" providerId="ADAL" clId="{57E9A9B1-7843-4570-BAE2-98485F861CC7}" dt="2022-05-13T21:36:00.135" v="1718" actId="1076"/>
          <ac:spMkLst>
            <pc:docMk/>
            <pc:sldMk cId="4089480750" sldId="381"/>
            <ac:spMk id="4" creationId="{216710E9-550E-4308-99A9-F06C920B3DF9}"/>
          </ac:spMkLst>
        </pc:spChg>
      </pc:sldChg>
      <pc:sldChg chg="modSp new mod">
        <pc:chgData name="Phillips, Nate" userId="1a7ed9a7-6979-4999-8e72-44e838efb909" providerId="ADAL" clId="{57E9A9B1-7843-4570-BAE2-98485F861CC7}" dt="2022-05-16T17:15:16.736" v="2157" actId="5793"/>
        <pc:sldMkLst>
          <pc:docMk/>
          <pc:sldMk cId="2104218225" sldId="382"/>
        </pc:sldMkLst>
        <pc:spChg chg="mod">
          <ac:chgData name="Phillips, Nate" userId="1a7ed9a7-6979-4999-8e72-44e838efb909" providerId="ADAL" clId="{57E9A9B1-7843-4570-BAE2-98485F861CC7}" dt="2022-05-16T17:15:16.736" v="2157" actId="5793"/>
          <ac:spMkLst>
            <pc:docMk/>
            <pc:sldMk cId="2104218225" sldId="382"/>
            <ac:spMk id="3" creationId="{00427873-69A4-34F7-4E91-F3F9C52618AA}"/>
          </ac:spMkLst>
        </pc:spChg>
      </pc:sldChg>
      <pc:sldChg chg="modSp new del mod">
        <pc:chgData name="Phillips, Nate" userId="1a7ed9a7-6979-4999-8e72-44e838efb909" providerId="ADAL" clId="{57E9A9B1-7843-4570-BAE2-98485F861CC7}" dt="2022-05-18T17:03:15.505" v="3903" actId="47"/>
        <pc:sldMkLst>
          <pc:docMk/>
          <pc:sldMk cId="2416587645" sldId="383"/>
        </pc:sldMkLst>
        <pc:spChg chg="mod">
          <ac:chgData name="Phillips, Nate" userId="1a7ed9a7-6979-4999-8e72-44e838efb909" providerId="ADAL" clId="{57E9A9B1-7843-4570-BAE2-98485F861CC7}" dt="2022-05-16T17:15:34.241" v="2173" actId="20577"/>
          <ac:spMkLst>
            <pc:docMk/>
            <pc:sldMk cId="2416587645" sldId="383"/>
            <ac:spMk id="2" creationId="{7BD11BC3-4010-117A-E8E8-816516B46758}"/>
          </ac:spMkLst>
        </pc:spChg>
        <pc:spChg chg="mod">
          <ac:chgData name="Phillips, Nate" userId="1a7ed9a7-6979-4999-8e72-44e838efb909" providerId="ADAL" clId="{57E9A9B1-7843-4570-BAE2-98485F861CC7}" dt="2022-05-18T16:46:31.459" v="3681" actId="20577"/>
          <ac:spMkLst>
            <pc:docMk/>
            <pc:sldMk cId="2416587645" sldId="383"/>
            <ac:spMk id="3" creationId="{9EC9AEBA-FA3C-6949-A932-DDA8077A85D8}"/>
          </ac:spMkLst>
        </pc:spChg>
      </pc:sldChg>
      <pc:sldChg chg="modSp add modAnim">
        <pc:chgData name="Phillips, Nate" userId="1a7ed9a7-6979-4999-8e72-44e838efb909" providerId="ADAL" clId="{57E9A9B1-7843-4570-BAE2-98485F861CC7}" dt="2022-05-17T22:20:10.313" v="2213" actId="20577"/>
        <pc:sldMkLst>
          <pc:docMk/>
          <pc:sldMk cId="345280396" sldId="384"/>
        </pc:sldMkLst>
        <pc:spChg chg="mod">
          <ac:chgData name="Phillips, Nate" userId="1a7ed9a7-6979-4999-8e72-44e838efb909" providerId="ADAL" clId="{57E9A9B1-7843-4570-BAE2-98485F861CC7}" dt="2022-05-17T22:19:53.278" v="2207" actId="20577"/>
          <ac:spMkLst>
            <pc:docMk/>
            <pc:sldMk cId="345280396" sldId="384"/>
            <ac:spMk id="3" creationId="{3B57EE81-26BD-4873-B983-98AC5983F395}"/>
          </ac:spMkLst>
        </pc:spChg>
      </pc:sldChg>
      <pc:sldChg chg="modSp add modAnim">
        <pc:chgData name="Phillips, Nate" userId="1a7ed9a7-6979-4999-8e72-44e838efb909" providerId="ADAL" clId="{57E9A9B1-7843-4570-BAE2-98485F861CC7}" dt="2022-05-18T22:26:21.911" v="5038"/>
        <pc:sldMkLst>
          <pc:docMk/>
          <pc:sldMk cId="1787518291" sldId="385"/>
        </pc:sldMkLst>
        <pc:spChg chg="mod">
          <ac:chgData name="Phillips, Nate" userId="1a7ed9a7-6979-4999-8e72-44e838efb909" providerId="ADAL" clId="{57E9A9B1-7843-4570-BAE2-98485F861CC7}" dt="2022-05-18T22:26:14.774" v="5037" actId="20577"/>
          <ac:spMkLst>
            <pc:docMk/>
            <pc:sldMk cId="1787518291" sldId="385"/>
            <ac:spMk id="3" creationId="{A2F619BB-339E-4769-A4D0-5AB87E906518}"/>
          </ac:spMkLst>
        </pc:spChg>
      </pc:sldChg>
      <pc:sldChg chg="modSp add mod">
        <pc:chgData name="Phillips, Nate" userId="1a7ed9a7-6979-4999-8e72-44e838efb909" providerId="ADAL" clId="{57E9A9B1-7843-4570-BAE2-98485F861CC7}" dt="2022-05-18T14:36:05.183" v="3632" actId="20577"/>
        <pc:sldMkLst>
          <pc:docMk/>
          <pc:sldMk cId="1367792231" sldId="386"/>
        </pc:sldMkLst>
        <pc:spChg chg="mod">
          <ac:chgData name="Phillips, Nate" userId="1a7ed9a7-6979-4999-8e72-44e838efb909" providerId="ADAL" clId="{57E9A9B1-7843-4570-BAE2-98485F861CC7}" dt="2022-05-18T14:36:05.183" v="3632" actId="20577"/>
          <ac:spMkLst>
            <pc:docMk/>
            <pc:sldMk cId="1367792231" sldId="386"/>
            <ac:spMk id="3" creationId="{00427873-69A4-34F7-4E91-F3F9C52618AA}"/>
          </ac:spMkLst>
        </pc:spChg>
      </pc:sldChg>
      <pc:sldChg chg="addSp delSp modSp new mod ord delAnim modAnim">
        <pc:chgData name="Phillips, Nate" userId="1a7ed9a7-6979-4999-8e72-44e838efb909" providerId="ADAL" clId="{57E9A9B1-7843-4570-BAE2-98485F861CC7}" dt="2022-05-17T23:02:24.645" v="3567"/>
        <pc:sldMkLst>
          <pc:docMk/>
          <pc:sldMk cId="2037259118" sldId="387"/>
        </pc:sldMkLst>
        <pc:spChg chg="mod">
          <ac:chgData name="Phillips, Nate" userId="1a7ed9a7-6979-4999-8e72-44e838efb909" providerId="ADAL" clId="{57E9A9B1-7843-4570-BAE2-98485F861CC7}" dt="2022-05-17T22:40:31.399" v="3188" actId="20577"/>
          <ac:spMkLst>
            <pc:docMk/>
            <pc:sldMk cId="2037259118" sldId="387"/>
            <ac:spMk id="2" creationId="{838FC825-352D-5192-59A1-CDD3D7E6C822}"/>
          </ac:spMkLst>
        </pc:spChg>
        <pc:spChg chg="mod">
          <ac:chgData name="Phillips, Nate" userId="1a7ed9a7-6979-4999-8e72-44e838efb909" providerId="ADAL" clId="{57E9A9B1-7843-4570-BAE2-98485F861CC7}" dt="2022-05-17T22:44:05.617" v="3277" actId="6549"/>
          <ac:spMkLst>
            <pc:docMk/>
            <pc:sldMk cId="2037259118" sldId="387"/>
            <ac:spMk id="3" creationId="{256F1200-4A61-A284-66F0-DE4D3518F23D}"/>
          </ac:spMkLst>
        </pc:spChg>
        <pc:spChg chg="add del mod">
          <ac:chgData name="Phillips, Nate" userId="1a7ed9a7-6979-4999-8e72-44e838efb909" providerId="ADAL" clId="{57E9A9B1-7843-4570-BAE2-98485F861CC7}" dt="2022-05-17T22:35:04.494" v="2323" actId="478"/>
          <ac:spMkLst>
            <pc:docMk/>
            <pc:sldMk cId="2037259118" sldId="387"/>
            <ac:spMk id="4" creationId="{3EDC1559-6392-F3FC-0E80-563534D76BA1}"/>
          </ac:spMkLst>
        </pc:spChg>
        <pc:spChg chg="add del">
          <ac:chgData name="Phillips, Nate" userId="1a7ed9a7-6979-4999-8e72-44e838efb909" providerId="ADAL" clId="{57E9A9B1-7843-4570-BAE2-98485F861CC7}" dt="2022-05-17T22:42:03.425" v="3234" actId="11529"/>
          <ac:spMkLst>
            <pc:docMk/>
            <pc:sldMk cId="2037259118" sldId="387"/>
            <ac:spMk id="5" creationId="{5016B8C2-6FAB-DCB9-FCFE-DA950EBE958B}"/>
          </ac:spMkLst>
        </pc:spChg>
        <pc:spChg chg="add del mod">
          <ac:chgData name="Phillips, Nate" userId="1a7ed9a7-6979-4999-8e72-44e838efb909" providerId="ADAL" clId="{57E9A9B1-7843-4570-BAE2-98485F861CC7}" dt="2022-05-17T22:42:21.549" v="3239"/>
          <ac:spMkLst>
            <pc:docMk/>
            <pc:sldMk cId="2037259118" sldId="387"/>
            <ac:spMk id="6" creationId="{4DDAAFFF-7044-AABD-73EC-6543EC48159F}"/>
          </ac:spMkLst>
        </pc:spChg>
        <pc:spChg chg="add mod">
          <ac:chgData name="Phillips, Nate" userId="1a7ed9a7-6979-4999-8e72-44e838efb909" providerId="ADAL" clId="{57E9A9B1-7843-4570-BAE2-98485F861CC7}" dt="2022-05-17T22:42:45.266" v="3245" actId="1076"/>
          <ac:spMkLst>
            <pc:docMk/>
            <pc:sldMk cId="2037259118" sldId="387"/>
            <ac:spMk id="7" creationId="{E53787FF-7CC9-0970-D4FD-3D69E5581C6C}"/>
          </ac:spMkLst>
        </pc:spChg>
        <pc:spChg chg="add del mod">
          <ac:chgData name="Phillips, Nate" userId="1a7ed9a7-6979-4999-8e72-44e838efb909" providerId="ADAL" clId="{57E9A9B1-7843-4570-BAE2-98485F861CC7}" dt="2022-05-17T22:43:03.022" v="3250"/>
          <ac:spMkLst>
            <pc:docMk/>
            <pc:sldMk cId="2037259118" sldId="387"/>
            <ac:spMk id="8" creationId="{2D2F7F9A-8D48-1ABC-EF28-A2EFDF766428}"/>
          </ac:spMkLst>
        </pc:spChg>
        <pc:spChg chg="add mod">
          <ac:chgData name="Phillips, Nate" userId="1a7ed9a7-6979-4999-8e72-44e838efb909" providerId="ADAL" clId="{57E9A9B1-7843-4570-BAE2-98485F861CC7}" dt="2022-05-17T22:43:19.325" v="3265" actId="1037"/>
          <ac:spMkLst>
            <pc:docMk/>
            <pc:sldMk cId="2037259118" sldId="387"/>
            <ac:spMk id="9" creationId="{5B3142BA-FA41-3A51-7B4C-57422D402246}"/>
          </ac:spMkLst>
        </pc:spChg>
        <pc:spChg chg="add mod">
          <ac:chgData name="Phillips, Nate" userId="1a7ed9a7-6979-4999-8e72-44e838efb909" providerId="ADAL" clId="{57E9A9B1-7843-4570-BAE2-98485F861CC7}" dt="2022-05-17T22:44:16.743" v="3287" actId="20577"/>
          <ac:spMkLst>
            <pc:docMk/>
            <pc:sldMk cId="2037259118" sldId="387"/>
            <ac:spMk id="10" creationId="{CFF90926-2B49-BBB4-0B2F-7017ECB29A18}"/>
          </ac:spMkLst>
        </pc:spChg>
      </pc:sldChg>
      <pc:sldChg chg="modSp add ord modAnim">
        <pc:chgData name="Phillips, Nate" userId="1a7ed9a7-6979-4999-8e72-44e838efb909" providerId="ADAL" clId="{57E9A9B1-7843-4570-BAE2-98485F861CC7}" dt="2022-05-17T23:02:24.645" v="3567"/>
        <pc:sldMkLst>
          <pc:docMk/>
          <pc:sldMk cId="4286530428" sldId="388"/>
        </pc:sldMkLst>
        <pc:spChg chg="mod">
          <ac:chgData name="Phillips, Nate" userId="1a7ed9a7-6979-4999-8e72-44e838efb909" providerId="ADAL" clId="{57E9A9B1-7843-4570-BAE2-98485F861CC7}" dt="2022-05-17T22:47:45.686" v="3557" actId="20577"/>
          <ac:spMkLst>
            <pc:docMk/>
            <pc:sldMk cId="4286530428" sldId="388"/>
            <ac:spMk id="3" creationId="{256F1200-4A61-A284-66F0-DE4D3518F23D}"/>
          </ac:spMkLst>
        </pc:spChg>
        <pc:spChg chg="mod">
          <ac:chgData name="Phillips, Nate" userId="1a7ed9a7-6979-4999-8e72-44e838efb909" providerId="ADAL" clId="{57E9A9B1-7843-4570-BAE2-98485F861CC7}" dt="2022-05-17T22:45:58.929" v="3316" actId="20577"/>
          <ac:spMkLst>
            <pc:docMk/>
            <pc:sldMk cId="4286530428" sldId="388"/>
            <ac:spMk id="7" creationId="{E53787FF-7CC9-0970-D4FD-3D69E5581C6C}"/>
          </ac:spMkLst>
        </pc:spChg>
        <pc:spChg chg="mod">
          <ac:chgData name="Phillips, Nate" userId="1a7ed9a7-6979-4999-8e72-44e838efb909" providerId="ADAL" clId="{57E9A9B1-7843-4570-BAE2-98485F861CC7}" dt="2022-05-17T22:46:40.351" v="3361" actId="20577"/>
          <ac:spMkLst>
            <pc:docMk/>
            <pc:sldMk cId="4286530428" sldId="388"/>
            <ac:spMk id="9" creationId="{5B3142BA-FA41-3A51-7B4C-57422D402246}"/>
          </ac:spMkLst>
        </pc:spChg>
        <pc:spChg chg="mod">
          <ac:chgData name="Phillips, Nate" userId="1a7ed9a7-6979-4999-8e72-44e838efb909" providerId="ADAL" clId="{57E9A9B1-7843-4570-BAE2-98485F861CC7}" dt="2022-05-17T22:47:30.630" v="3522" actId="20577"/>
          <ac:spMkLst>
            <pc:docMk/>
            <pc:sldMk cId="4286530428" sldId="388"/>
            <ac:spMk id="10" creationId="{CFF90926-2B49-BBB4-0B2F-7017ECB29A18}"/>
          </ac:spMkLst>
        </pc:spChg>
      </pc:sldChg>
      <pc:sldChg chg="addSp delSp modSp add mod delAnim modAnim">
        <pc:chgData name="Phillips, Nate" userId="1a7ed9a7-6979-4999-8e72-44e838efb909" providerId="ADAL" clId="{57E9A9B1-7843-4570-BAE2-98485F861CC7}" dt="2022-05-18T17:30:20.995" v="4404" actId="14100"/>
        <pc:sldMkLst>
          <pc:docMk/>
          <pc:sldMk cId="657818934" sldId="442"/>
        </pc:sldMkLst>
        <pc:spChg chg="mod">
          <ac:chgData name="Phillips, Nate" userId="1a7ed9a7-6979-4999-8e72-44e838efb909" providerId="ADAL" clId="{57E9A9B1-7843-4570-BAE2-98485F861CC7}" dt="2022-05-18T17:03:11.612" v="3902" actId="20577"/>
          <ac:spMkLst>
            <pc:docMk/>
            <pc:sldMk cId="657818934" sldId="442"/>
            <ac:spMk id="2" creationId="{12A4ACBC-8A6E-4A42-9CA5-5D9937579B13}"/>
          </ac:spMkLst>
        </pc:spChg>
        <pc:spChg chg="mod">
          <ac:chgData name="Phillips, Nate" userId="1a7ed9a7-6979-4999-8e72-44e838efb909" providerId="ADAL" clId="{57E9A9B1-7843-4570-BAE2-98485F861CC7}" dt="2022-05-18T17:30:20.995" v="4404" actId="14100"/>
          <ac:spMkLst>
            <pc:docMk/>
            <pc:sldMk cId="657818934" sldId="442"/>
            <ac:spMk id="3" creationId="{9FF1EE9D-0A06-4695-B557-654D1FE36FC1}"/>
          </ac:spMkLst>
        </pc:spChg>
        <pc:picChg chg="del">
          <ac:chgData name="Phillips, Nate" userId="1a7ed9a7-6979-4999-8e72-44e838efb909" providerId="ADAL" clId="{57E9A9B1-7843-4570-BAE2-98485F861CC7}" dt="2022-05-18T17:01:13.891" v="3875" actId="478"/>
          <ac:picMkLst>
            <pc:docMk/>
            <pc:sldMk cId="657818934" sldId="442"/>
            <ac:picMk id="5" creationId="{A77D4536-57D4-4687-9AD9-D7C193C07267}"/>
          </ac:picMkLst>
        </pc:picChg>
        <pc:picChg chg="add mod">
          <ac:chgData name="Phillips, Nate" userId="1a7ed9a7-6979-4999-8e72-44e838efb909" providerId="ADAL" clId="{57E9A9B1-7843-4570-BAE2-98485F861CC7}" dt="2022-05-18T17:01:20.339" v="3879" actId="1076"/>
          <ac:picMkLst>
            <pc:docMk/>
            <pc:sldMk cId="657818934" sldId="442"/>
            <ac:picMk id="6" creationId="{E6386EEC-8570-1FD5-069C-4AEAFFBB38EF}"/>
          </ac:picMkLst>
        </pc:picChg>
        <pc:picChg chg="del">
          <ac:chgData name="Phillips, Nate" userId="1a7ed9a7-6979-4999-8e72-44e838efb909" providerId="ADAL" clId="{57E9A9B1-7843-4570-BAE2-98485F861CC7}" dt="2022-05-18T17:02:30.127" v="3880" actId="478"/>
          <ac:picMkLst>
            <pc:docMk/>
            <pc:sldMk cId="657818934" sldId="442"/>
            <ac:picMk id="7" creationId="{E2A0B168-FB29-4101-A363-12C69D448ED4}"/>
          </ac:picMkLst>
        </pc:picChg>
        <pc:picChg chg="add mod">
          <ac:chgData name="Phillips, Nate" userId="1a7ed9a7-6979-4999-8e72-44e838efb909" providerId="ADAL" clId="{57E9A9B1-7843-4570-BAE2-98485F861CC7}" dt="2022-05-18T17:02:38.496" v="3884" actId="1076"/>
          <ac:picMkLst>
            <pc:docMk/>
            <pc:sldMk cId="657818934" sldId="442"/>
            <ac:picMk id="11" creationId="{A49CDD82-55E9-0EA5-308F-ECA1DC57C7C6}"/>
          </ac:picMkLst>
        </pc:picChg>
      </pc:sldChg>
      <pc:sldChg chg="addSp modSp new mod modAnim">
        <pc:chgData name="Phillips, Nate" userId="1a7ed9a7-6979-4999-8e72-44e838efb909" providerId="ADAL" clId="{57E9A9B1-7843-4570-BAE2-98485F861CC7}" dt="2022-05-18T17:07:16.657" v="4116" actId="20577"/>
        <pc:sldMkLst>
          <pc:docMk/>
          <pc:sldMk cId="360225559" sldId="443"/>
        </pc:sldMkLst>
        <pc:spChg chg="mod">
          <ac:chgData name="Phillips, Nate" userId="1a7ed9a7-6979-4999-8e72-44e838efb909" providerId="ADAL" clId="{57E9A9B1-7843-4570-BAE2-98485F861CC7}" dt="2022-05-18T17:03:27.811" v="3938" actId="20577"/>
          <ac:spMkLst>
            <pc:docMk/>
            <pc:sldMk cId="360225559" sldId="443"/>
            <ac:spMk id="2" creationId="{28CADAC9-7B90-FF47-EB5F-2870E45379B9}"/>
          </ac:spMkLst>
        </pc:spChg>
        <pc:spChg chg="mod">
          <ac:chgData name="Phillips, Nate" userId="1a7ed9a7-6979-4999-8e72-44e838efb909" providerId="ADAL" clId="{57E9A9B1-7843-4570-BAE2-98485F861CC7}" dt="2022-05-18T17:07:16.657" v="4116" actId="20577"/>
          <ac:spMkLst>
            <pc:docMk/>
            <pc:sldMk cId="360225559" sldId="443"/>
            <ac:spMk id="3" creationId="{A0B36084-935B-5F90-6D01-9C48C7938B38}"/>
          </ac:spMkLst>
        </pc:spChg>
        <pc:spChg chg="add mod">
          <ac:chgData name="Phillips, Nate" userId="1a7ed9a7-6979-4999-8e72-44e838efb909" providerId="ADAL" clId="{57E9A9B1-7843-4570-BAE2-98485F861CC7}" dt="2022-05-18T17:04:37.822" v="4095" actId="1076"/>
          <ac:spMkLst>
            <pc:docMk/>
            <pc:sldMk cId="360225559" sldId="443"/>
            <ac:spMk id="4" creationId="{DA4F1375-E838-9021-9D9D-DE3A23C46072}"/>
          </ac:spMkLst>
        </pc:spChg>
      </pc:sldChg>
      <pc:sldChg chg="addSp delSp modSp new mod modAnim">
        <pc:chgData name="Phillips, Nate" userId="1a7ed9a7-6979-4999-8e72-44e838efb909" providerId="ADAL" clId="{57E9A9B1-7843-4570-BAE2-98485F861CC7}" dt="2022-05-18T22:23:04.774" v="5022"/>
        <pc:sldMkLst>
          <pc:docMk/>
          <pc:sldMk cId="977530233" sldId="444"/>
        </pc:sldMkLst>
        <pc:spChg chg="mod">
          <ac:chgData name="Phillips, Nate" userId="1a7ed9a7-6979-4999-8e72-44e838efb909" providerId="ADAL" clId="{57E9A9B1-7843-4570-BAE2-98485F861CC7}" dt="2022-05-18T17:11:15.311" v="4143" actId="20577"/>
          <ac:spMkLst>
            <pc:docMk/>
            <pc:sldMk cId="977530233" sldId="444"/>
            <ac:spMk id="2" creationId="{DC71EF98-CEBC-13A4-1B6D-93B6C676687D}"/>
          </ac:spMkLst>
        </pc:spChg>
        <pc:spChg chg="mod">
          <ac:chgData name="Phillips, Nate" userId="1a7ed9a7-6979-4999-8e72-44e838efb909" providerId="ADAL" clId="{57E9A9B1-7843-4570-BAE2-98485F861CC7}" dt="2022-05-18T22:20:21.104" v="5000" actId="14100"/>
          <ac:spMkLst>
            <pc:docMk/>
            <pc:sldMk cId="977530233" sldId="444"/>
            <ac:spMk id="3" creationId="{2152F212-08DB-891D-9DC7-11723FC1C8A8}"/>
          </ac:spMkLst>
        </pc:spChg>
        <pc:spChg chg="add mod">
          <ac:chgData name="Phillips, Nate" userId="1a7ed9a7-6979-4999-8e72-44e838efb909" providerId="ADAL" clId="{57E9A9B1-7843-4570-BAE2-98485F861CC7}" dt="2022-05-18T22:18:56.298" v="4993" actId="1036"/>
          <ac:spMkLst>
            <pc:docMk/>
            <pc:sldMk cId="977530233" sldId="444"/>
            <ac:spMk id="6" creationId="{F2DF8FBC-33AE-25FE-1D62-D721D2A5B52E}"/>
          </ac:spMkLst>
        </pc:spChg>
        <pc:spChg chg="add mod">
          <ac:chgData name="Phillips, Nate" userId="1a7ed9a7-6979-4999-8e72-44e838efb909" providerId="ADAL" clId="{57E9A9B1-7843-4570-BAE2-98485F861CC7}" dt="2022-05-18T22:17:11.108" v="4983" actId="20577"/>
          <ac:spMkLst>
            <pc:docMk/>
            <pc:sldMk cId="977530233" sldId="444"/>
            <ac:spMk id="9" creationId="{9F93D140-68C7-9301-3D12-4F8FC8D1CC69}"/>
          </ac:spMkLst>
        </pc:spChg>
        <pc:spChg chg="add del mod">
          <ac:chgData name="Phillips, Nate" userId="1a7ed9a7-6979-4999-8e72-44e838efb909" providerId="ADAL" clId="{57E9A9B1-7843-4570-BAE2-98485F861CC7}" dt="2022-05-18T22:22:42.179" v="5018" actId="478"/>
          <ac:spMkLst>
            <pc:docMk/>
            <pc:sldMk cId="977530233" sldId="444"/>
            <ac:spMk id="10" creationId="{8BA532DD-C9DE-B5B5-DA30-3ED62196EC3C}"/>
          </ac:spMkLst>
        </pc:spChg>
        <pc:spChg chg="add mod">
          <ac:chgData name="Phillips, Nate" userId="1a7ed9a7-6979-4999-8e72-44e838efb909" providerId="ADAL" clId="{57E9A9B1-7843-4570-BAE2-98485F861CC7}" dt="2022-05-18T22:22:46.962" v="5020" actId="113"/>
          <ac:spMkLst>
            <pc:docMk/>
            <pc:sldMk cId="977530233" sldId="444"/>
            <ac:spMk id="11" creationId="{FC8435B7-4DA2-7C89-CA52-DC610C139787}"/>
          </ac:spMkLst>
        </pc:spChg>
        <pc:graphicFrameChg chg="add mod modGraphic">
          <ac:chgData name="Phillips, Nate" userId="1a7ed9a7-6979-4999-8e72-44e838efb909" providerId="ADAL" clId="{57E9A9B1-7843-4570-BAE2-98485F861CC7}" dt="2022-05-18T22:20:13.560" v="4998" actId="1076"/>
          <ac:graphicFrameMkLst>
            <pc:docMk/>
            <pc:sldMk cId="977530233" sldId="444"/>
            <ac:graphicFrameMk id="4" creationId="{C16844E7-DD34-AF40-317B-5A4B404BC653}"/>
          </ac:graphicFrameMkLst>
        </pc:graphicFrameChg>
        <pc:graphicFrameChg chg="add del mod modGraphic">
          <ac:chgData name="Phillips, Nate" userId="1a7ed9a7-6979-4999-8e72-44e838efb909" providerId="ADAL" clId="{57E9A9B1-7843-4570-BAE2-98485F861CC7}" dt="2022-05-18T22:18:52.851" v="4989" actId="1076"/>
          <ac:graphicFrameMkLst>
            <pc:docMk/>
            <pc:sldMk cId="977530233" sldId="444"/>
            <ac:graphicFrameMk id="5" creationId="{420A27FE-072C-70DD-5E3B-AE5569CE27B5}"/>
          </ac:graphicFrameMkLst>
        </pc:graphicFrameChg>
        <pc:cxnChg chg="add del">
          <ac:chgData name="Phillips, Nate" userId="1a7ed9a7-6979-4999-8e72-44e838efb909" providerId="ADAL" clId="{57E9A9B1-7843-4570-BAE2-98485F861CC7}" dt="2022-05-18T22:16:39.676" v="4944" actId="11529"/>
          <ac:cxnSpMkLst>
            <pc:docMk/>
            <pc:sldMk cId="977530233" sldId="444"/>
            <ac:cxnSpMk id="8" creationId="{EBE80D58-E17B-757A-C9EC-615E9D40180A}"/>
          </ac:cxnSpMkLst>
        </pc:cxnChg>
      </pc:sldChg>
      <pc:sldChg chg="modSp add mod modAnim">
        <pc:chgData name="Phillips, Nate" userId="1a7ed9a7-6979-4999-8e72-44e838efb909" providerId="ADAL" clId="{57E9A9B1-7843-4570-BAE2-98485F861CC7}" dt="2022-05-18T22:23:47.394" v="5036" actId="20577"/>
        <pc:sldMkLst>
          <pc:docMk/>
          <pc:sldMk cId="2584032097" sldId="445"/>
        </pc:sldMkLst>
        <pc:spChg chg="mod">
          <ac:chgData name="Phillips, Nate" userId="1a7ed9a7-6979-4999-8e72-44e838efb909" providerId="ADAL" clId="{57E9A9B1-7843-4570-BAE2-98485F861CC7}" dt="2022-05-18T22:23:47.394" v="5036" actId="20577"/>
          <ac:spMkLst>
            <pc:docMk/>
            <pc:sldMk cId="2584032097" sldId="445"/>
            <ac:spMk id="3" creationId="{2152F212-08DB-891D-9DC7-11723FC1C8A8}"/>
          </ac:spMkLst>
        </pc:spChg>
      </pc:sldChg>
      <pc:sldMasterChg chg="modSldLayout">
        <pc:chgData name="Phillips, Nate" userId="1a7ed9a7-6979-4999-8e72-44e838efb909" providerId="ADAL" clId="{57E9A9B1-7843-4570-BAE2-98485F861CC7}" dt="2022-05-13T20:33:37.777" v="0"/>
        <pc:sldMasterMkLst>
          <pc:docMk/>
          <pc:sldMasterMk cId="1202423939" sldId="2147483680"/>
        </pc:sldMasterMkLst>
        <pc:sldLayoutChg chg="modSp">
          <pc:chgData name="Phillips, Nate" userId="1a7ed9a7-6979-4999-8e72-44e838efb909" providerId="ADAL" clId="{57E9A9B1-7843-4570-BAE2-98485F861CC7}" dt="2022-05-13T20:33:37.777" v="0"/>
          <pc:sldLayoutMkLst>
            <pc:docMk/>
            <pc:sldMasterMk cId="1202423939" sldId="2147483680"/>
            <pc:sldLayoutMk cId="1189387458" sldId="2147483679"/>
          </pc:sldLayoutMkLst>
          <pc:spChg chg="mod">
            <ac:chgData name="Phillips, Nate" userId="1a7ed9a7-6979-4999-8e72-44e838efb909" providerId="ADAL" clId="{57E9A9B1-7843-4570-BAE2-98485F861CC7}" dt="2022-05-13T20:33:37.777" v="0"/>
            <ac:spMkLst>
              <pc:docMk/>
              <pc:sldMasterMk cId="1202423939" sldId="2147483680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57E9A9B1-7843-4570-BAE2-98485F861CC7}" dt="2022-05-13T20:33:37.777" v="0"/>
            <ac:spMkLst>
              <pc:docMk/>
              <pc:sldMasterMk cId="1202423939" sldId="2147483680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  <pc:docChgLst>
    <pc:chgData name="Phillips, Nate" userId="1a7ed9a7-6979-4999-8e72-44e838efb909" providerId="ADAL" clId="{4AE9B649-9924-4F2A-BC2F-E1A65A22B8F5}"/>
    <pc:docChg chg="addSld delSld modSld">
      <pc:chgData name="Phillips, Nate" userId="1a7ed9a7-6979-4999-8e72-44e838efb909" providerId="ADAL" clId="{4AE9B649-9924-4F2A-BC2F-E1A65A22B8F5}" dt="2023-05-15T17:17:27.102" v="38" actId="20577"/>
      <pc:docMkLst>
        <pc:docMk/>
      </pc:docMkLst>
      <pc:sldChg chg="modSp mod">
        <pc:chgData name="Phillips, Nate" userId="1a7ed9a7-6979-4999-8e72-44e838efb909" providerId="ADAL" clId="{4AE9B649-9924-4F2A-BC2F-E1A65A22B8F5}" dt="2023-05-15T17:17:27.102" v="38" actId="20577"/>
        <pc:sldMkLst>
          <pc:docMk/>
          <pc:sldMk cId="2104218225" sldId="382"/>
        </pc:sldMkLst>
        <pc:spChg chg="mod">
          <ac:chgData name="Phillips, Nate" userId="1a7ed9a7-6979-4999-8e72-44e838efb909" providerId="ADAL" clId="{4AE9B649-9924-4F2A-BC2F-E1A65A22B8F5}" dt="2023-05-15T17:17:27.102" v="38" actId="20577"/>
          <ac:spMkLst>
            <pc:docMk/>
            <pc:sldMk cId="2104218225" sldId="382"/>
            <ac:spMk id="3" creationId="{00427873-69A4-34F7-4E91-F3F9C52618AA}"/>
          </ac:spMkLst>
        </pc:spChg>
      </pc:sldChg>
      <pc:sldChg chg="modSp add mod">
        <pc:chgData name="Phillips, Nate" userId="1a7ed9a7-6979-4999-8e72-44e838efb909" providerId="ADAL" clId="{4AE9B649-9924-4F2A-BC2F-E1A65A22B8F5}" dt="2023-05-15T16:50:12.905" v="20" actId="20577"/>
        <pc:sldMkLst>
          <pc:docMk/>
          <pc:sldMk cId="2643467554" sldId="404"/>
        </pc:sldMkLst>
        <pc:spChg chg="mod">
          <ac:chgData name="Phillips, Nate" userId="1a7ed9a7-6979-4999-8e72-44e838efb909" providerId="ADAL" clId="{4AE9B649-9924-4F2A-BC2F-E1A65A22B8F5}" dt="2023-05-15T16:50:12.905" v="20" actId="20577"/>
          <ac:spMkLst>
            <pc:docMk/>
            <pc:sldMk cId="2643467554" sldId="404"/>
            <ac:spMk id="3" creationId="{FFCF7F09-8DD1-39ED-9C0D-97CA400A98DD}"/>
          </ac:spMkLst>
        </pc:spChg>
      </pc:sldChg>
      <pc:sldChg chg="del">
        <pc:chgData name="Phillips, Nate" userId="1a7ed9a7-6979-4999-8e72-44e838efb909" providerId="ADAL" clId="{4AE9B649-9924-4F2A-BC2F-E1A65A22B8F5}" dt="2023-05-15T16:45:07.438" v="1" actId="47"/>
        <pc:sldMkLst>
          <pc:docMk/>
          <pc:sldMk cId="1488487335" sldId="447"/>
        </pc:sldMkLst>
      </pc:sldChg>
      <pc:sldChg chg="del">
        <pc:chgData name="Phillips, Nate" userId="1a7ed9a7-6979-4999-8e72-44e838efb909" providerId="ADAL" clId="{4AE9B649-9924-4F2A-BC2F-E1A65A22B8F5}" dt="2023-05-15T17:17:20.568" v="23" actId="47"/>
        <pc:sldMkLst>
          <pc:docMk/>
          <pc:sldMk cId="2252485834" sldId="453"/>
        </pc:sldMkLst>
      </pc:sldChg>
    </pc:docChg>
  </pc:docChgLst>
  <pc:docChgLst>
    <pc:chgData name="Phillips, Nate" userId="1a7ed9a7-6979-4999-8e72-44e838efb909" providerId="ADAL" clId="{E11E65A2-4843-417C-AF60-5FC9C51209CD}"/>
    <pc:docChg chg="undo custSel addSld delSld modSld sldOrd">
      <pc:chgData name="Phillips, Nate" userId="1a7ed9a7-6979-4999-8e72-44e838efb909" providerId="ADAL" clId="{E11E65A2-4843-417C-AF60-5FC9C51209CD}" dt="2023-05-17T23:39:29.444" v="3925"/>
      <pc:docMkLst>
        <pc:docMk/>
      </pc:docMkLst>
      <pc:sldChg chg="modSp mod">
        <pc:chgData name="Phillips, Nate" userId="1a7ed9a7-6979-4999-8e72-44e838efb909" providerId="ADAL" clId="{E11E65A2-4843-417C-AF60-5FC9C51209CD}" dt="2023-05-17T16:56:59.817" v="103" actId="20577"/>
        <pc:sldMkLst>
          <pc:docMk/>
          <pc:sldMk cId="3944330060" sldId="288"/>
        </pc:sldMkLst>
        <pc:spChg chg="mod">
          <ac:chgData name="Phillips, Nate" userId="1a7ed9a7-6979-4999-8e72-44e838efb909" providerId="ADAL" clId="{E11E65A2-4843-417C-AF60-5FC9C51209CD}" dt="2023-05-17T16:56:59.817" v="103" actId="20577"/>
          <ac:spMkLst>
            <pc:docMk/>
            <pc:sldMk cId="3944330060" sldId="288"/>
            <ac:spMk id="4" creationId="{E4A2CE68-E629-41C3-94FD-5A98D783ABA4}"/>
          </ac:spMkLst>
        </pc:spChg>
      </pc:sldChg>
      <pc:sldChg chg="modSp mod">
        <pc:chgData name="Phillips, Nate" userId="1a7ed9a7-6979-4999-8e72-44e838efb909" providerId="ADAL" clId="{E11E65A2-4843-417C-AF60-5FC9C51209CD}" dt="2023-05-17T16:56:20.929" v="89" actId="404"/>
        <pc:sldMkLst>
          <pc:docMk/>
          <pc:sldMk cId="656584175" sldId="289"/>
        </pc:sldMkLst>
        <pc:spChg chg="mod">
          <ac:chgData name="Phillips, Nate" userId="1a7ed9a7-6979-4999-8e72-44e838efb909" providerId="ADAL" clId="{E11E65A2-4843-417C-AF60-5FC9C51209CD}" dt="2023-05-17T16:56:20.929" v="89" actId="404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3705612367" sldId="346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2245851335" sldId="348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1692192081" sldId="350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1043297933" sldId="351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2015444326" sldId="354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1550487281" sldId="355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738066847" sldId="356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2152461331" sldId="360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2663746052" sldId="361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445473533" sldId="362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2422127552" sldId="365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E11E65A2-4843-417C-AF60-5FC9C51209CD}" dt="2023-05-17T16:56:48.615" v="92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1601036722" sldId="372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2688160859" sldId="373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2287683858" sldId="378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2345811177" sldId="379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2869398699" sldId="380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4089480750" sldId="381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2104218225" sldId="382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345280396" sldId="384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1787518291" sldId="385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1367792231" sldId="386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2037259118" sldId="387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4286530428" sldId="388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2643467554" sldId="404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977530233" sldId="444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2584032097" sldId="445"/>
        </pc:sldMkLst>
      </pc:sldChg>
      <pc:sldChg chg="del">
        <pc:chgData name="Phillips, Nate" userId="1a7ed9a7-6979-4999-8e72-44e838efb909" providerId="ADAL" clId="{E11E65A2-4843-417C-AF60-5FC9C51209CD}" dt="2023-05-17T16:56:29.948" v="90" actId="47"/>
        <pc:sldMkLst>
          <pc:docMk/>
          <pc:sldMk cId="956902614" sldId="446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2645859342" sldId="448"/>
        </pc:sldMkLst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2537619321" sldId="449"/>
        </pc:sldMkLst>
      </pc:sldChg>
      <pc:sldChg chg="modSp new mod">
        <pc:chgData name="Phillips, Nate" userId="1a7ed9a7-6979-4999-8e72-44e838efb909" providerId="ADAL" clId="{E11E65A2-4843-417C-AF60-5FC9C51209CD}" dt="2023-05-17T18:34:46.311" v="873" actId="20577"/>
        <pc:sldMkLst>
          <pc:docMk/>
          <pc:sldMk cId="427434804" sldId="452"/>
        </pc:sldMkLst>
        <pc:spChg chg="mod">
          <ac:chgData name="Phillips, Nate" userId="1a7ed9a7-6979-4999-8e72-44e838efb909" providerId="ADAL" clId="{E11E65A2-4843-417C-AF60-5FC9C51209CD}" dt="2023-05-17T18:34:46.311" v="873" actId="20577"/>
          <ac:spMkLst>
            <pc:docMk/>
            <pc:sldMk cId="427434804" sldId="452"/>
            <ac:spMk id="3" creationId="{4C9A55E3-5BD1-ADA9-2864-7ABBCD6AB381}"/>
          </ac:spMkLst>
        </pc:spChg>
      </pc:sldChg>
      <pc:sldChg chg="del">
        <pc:chgData name="Phillips, Nate" userId="1a7ed9a7-6979-4999-8e72-44e838efb909" providerId="ADAL" clId="{E11E65A2-4843-417C-AF60-5FC9C51209CD}" dt="2023-05-17T16:56:45.093" v="91" actId="47"/>
        <pc:sldMkLst>
          <pc:docMk/>
          <pc:sldMk cId="2307178178" sldId="452"/>
        </pc:sldMkLst>
      </pc:sldChg>
      <pc:sldChg chg="addSp delSp modSp new mod modAnim">
        <pc:chgData name="Phillips, Nate" userId="1a7ed9a7-6979-4999-8e72-44e838efb909" providerId="ADAL" clId="{E11E65A2-4843-417C-AF60-5FC9C51209CD}" dt="2023-05-17T23:04:40.557" v="1359"/>
        <pc:sldMkLst>
          <pc:docMk/>
          <pc:sldMk cId="25796164" sldId="453"/>
        </pc:sldMkLst>
        <pc:spChg chg="mod">
          <ac:chgData name="Phillips, Nate" userId="1a7ed9a7-6979-4999-8e72-44e838efb909" providerId="ADAL" clId="{E11E65A2-4843-417C-AF60-5FC9C51209CD}" dt="2023-05-17T18:20:49.955" v="196" actId="20577"/>
          <ac:spMkLst>
            <pc:docMk/>
            <pc:sldMk cId="25796164" sldId="453"/>
            <ac:spMk id="2" creationId="{F35DE21F-DE99-90A9-8D5B-A0D68BFC7240}"/>
          </ac:spMkLst>
        </pc:spChg>
        <pc:spChg chg="mod">
          <ac:chgData name="Phillips, Nate" userId="1a7ed9a7-6979-4999-8e72-44e838efb909" providerId="ADAL" clId="{E11E65A2-4843-417C-AF60-5FC9C51209CD}" dt="2023-05-17T18:33:57.576" v="861" actId="14100"/>
          <ac:spMkLst>
            <pc:docMk/>
            <pc:sldMk cId="25796164" sldId="453"/>
            <ac:spMk id="3" creationId="{C691734B-A0A7-7CEB-96CF-E955F3CDD1FD}"/>
          </ac:spMkLst>
        </pc:spChg>
        <pc:spChg chg="add del mod">
          <ac:chgData name="Phillips, Nate" userId="1a7ed9a7-6979-4999-8e72-44e838efb909" providerId="ADAL" clId="{E11E65A2-4843-417C-AF60-5FC9C51209CD}" dt="2023-05-17T18:25:36.388" v="554" actId="478"/>
          <ac:spMkLst>
            <pc:docMk/>
            <pc:sldMk cId="25796164" sldId="453"/>
            <ac:spMk id="4" creationId="{97AD9AA0-D467-AA69-0911-10039337F976}"/>
          </ac:spMkLst>
        </pc:spChg>
        <pc:spChg chg="add del mod">
          <ac:chgData name="Phillips, Nate" userId="1a7ed9a7-6979-4999-8e72-44e838efb909" providerId="ADAL" clId="{E11E65A2-4843-417C-AF60-5FC9C51209CD}" dt="2023-05-17T18:27:34.787" v="658" actId="478"/>
          <ac:spMkLst>
            <pc:docMk/>
            <pc:sldMk cId="25796164" sldId="453"/>
            <ac:spMk id="5" creationId="{D36954FA-C361-DEA8-5978-1DBFA1315086}"/>
          </ac:spMkLst>
        </pc:spChg>
        <pc:spChg chg="add del mod">
          <ac:chgData name="Phillips, Nate" userId="1a7ed9a7-6979-4999-8e72-44e838efb909" providerId="ADAL" clId="{E11E65A2-4843-417C-AF60-5FC9C51209CD}" dt="2023-05-17T18:27:44.952" v="661"/>
          <ac:spMkLst>
            <pc:docMk/>
            <pc:sldMk cId="25796164" sldId="453"/>
            <ac:spMk id="6" creationId="{57133A19-FFEA-4A8E-CE04-80E876E5D2E5}"/>
          </ac:spMkLst>
        </pc:spChg>
        <pc:spChg chg="add mod">
          <ac:chgData name="Phillips, Nate" userId="1a7ed9a7-6979-4999-8e72-44e838efb909" providerId="ADAL" clId="{E11E65A2-4843-417C-AF60-5FC9C51209CD}" dt="2023-05-17T23:02:10.718" v="1216"/>
          <ac:spMkLst>
            <pc:docMk/>
            <pc:sldMk cId="25796164" sldId="453"/>
            <ac:spMk id="7" creationId="{D3973AA4-C674-657C-501C-04AB9665D166}"/>
          </ac:spMkLst>
        </pc:spChg>
        <pc:spChg chg="add mod">
          <ac:chgData name="Phillips, Nate" userId="1a7ed9a7-6979-4999-8e72-44e838efb909" providerId="ADAL" clId="{E11E65A2-4843-417C-AF60-5FC9C51209CD}" dt="2023-05-17T18:34:12.996" v="866" actId="1076"/>
          <ac:spMkLst>
            <pc:docMk/>
            <pc:sldMk cId="25796164" sldId="453"/>
            <ac:spMk id="8" creationId="{98BFCEA3-9309-95A6-D476-239B182B64B1}"/>
          </ac:spMkLst>
        </pc:spChg>
        <pc:spChg chg="add mod">
          <ac:chgData name="Phillips, Nate" userId="1a7ed9a7-6979-4999-8e72-44e838efb909" providerId="ADAL" clId="{E11E65A2-4843-417C-AF60-5FC9C51209CD}" dt="2023-05-17T23:04:13.938" v="1354" actId="1076"/>
          <ac:spMkLst>
            <pc:docMk/>
            <pc:sldMk cId="25796164" sldId="453"/>
            <ac:spMk id="9" creationId="{8892B654-272A-71B8-D1F0-8A26231A1CA1}"/>
          </ac:spMkLst>
        </pc:spChg>
        <pc:spChg chg="add mod">
          <ac:chgData name="Phillips, Nate" userId="1a7ed9a7-6979-4999-8e72-44e838efb909" providerId="ADAL" clId="{E11E65A2-4843-417C-AF60-5FC9C51209CD}" dt="2023-05-17T23:00:40.136" v="1170" actId="20577"/>
          <ac:spMkLst>
            <pc:docMk/>
            <pc:sldMk cId="25796164" sldId="453"/>
            <ac:spMk id="10" creationId="{0D051189-009B-DFC0-D692-ACD278A5F7E3}"/>
          </ac:spMkLst>
        </pc:spChg>
        <pc:spChg chg="add mod">
          <ac:chgData name="Phillips, Nate" userId="1a7ed9a7-6979-4999-8e72-44e838efb909" providerId="ADAL" clId="{E11E65A2-4843-417C-AF60-5FC9C51209CD}" dt="2023-05-17T23:04:07.690" v="1353" actId="1076"/>
          <ac:spMkLst>
            <pc:docMk/>
            <pc:sldMk cId="25796164" sldId="453"/>
            <ac:spMk id="11" creationId="{769F6A57-8C8B-87E0-BF51-8A35C0BEC300}"/>
          </ac:spMkLst>
        </pc:spChg>
      </pc:sldChg>
      <pc:sldChg chg="modSp add mod ord">
        <pc:chgData name="Phillips, Nate" userId="1a7ed9a7-6979-4999-8e72-44e838efb909" providerId="ADAL" clId="{E11E65A2-4843-417C-AF60-5FC9C51209CD}" dt="2023-05-17T23:39:29.444" v="3925"/>
        <pc:sldMkLst>
          <pc:docMk/>
          <pc:sldMk cId="4210852870" sldId="454"/>
        </pc:sldMkLst>
        <pc:spChg chg="mod">
          <ac:chgData name="Phillips, Nate" userId="1a7ed9a7-6979-4999-8e72-44e838efb909" providerId="ADAL" clId="{E11E65A2-4843-417C-AF60-5FC9C51209CD}" dt="2023-05-17T18:36:14.960" v="938" actId="6549"/>
          <ac:spMkLst>
            <pc:docMk/>
            <pc:sldMk cId="4210852870" sldId="454"/>
            <ac:spMk id="3" creationId="{4C9A55E3-5BD1-ADA9-2864-7ABBCD6AB381}"/>
          </ac:spMkLst>
        </pc:spChg>
      </pc:sldChg>
      <pc:sldChg chg="modSp new del mod ord">
        <pc:chgData name="Phillips, Nate" userId="1a7ed9a7-6979-4999-8e72-44e838efb909" providerId="ADAL" clId="{E11E65A2-4843-417C-AF60-5FC9C51209CD}" dt="2023-05-17T23:24:08.404" v="2609" actId="47"/>
        <pc:sldMkLst>
          <pc:docMk/>
          <pc:sldMk cId="400913318" sldId="455"/>
        </pc:sldMkLst>
        <pc:spChg chg="mod">
          <ac:chgData name="Phillips, Nate" userId="1a7ed9a7-6979-4999-8e72-44e838efb909" providerId="ADAL" clId="{E11E65A2-4843-417C-AF60-5FC9C51209CD}" dt="2023-05-17T18:35:01.218" v="898" actId="20577"/>
          <ac:spMkLst>
            <pc:docMk/>
            <pc:sldMk cId="400913318" sldId="455"/>
            <ac:spMk id="2" creationId="{394FC735-A16D-2318-941B-09E9CC546E6C}"/>
          </ac:spMkLst>
        </pc:spChg>
        <pc:spChg chg="mod">
          <ac:chgData name="Phillips, Nate" userId="1a7ed9a7-6979-4999-8e72-44e838efb909" providerId="ADAL" clId="{E11E65A2-4843-417C-AF60-5FC9C51209CD}" dt="2023-05-17T18:39:27.487" v="1016" actId="20577"/>
          <ac:spMkLst>
            <pc:docMk/>
            <pc:sldMk cId="400913318" sldId="455"/>
            <ac:spMk id="3" creationId="{CCD1C6C3-268F-DDE6-CA82-C8E1B38C97B2}"/>
          </ac:spMkLst>
        </pc:spChg>
      </pc:sldChg>
      <pc:sldChg chg="modSp new mod">
        <pc:chgData name="Phillips, Nate" userId="1a7ed9a7-6979-4999-8e72-44e838efb909" providerId="ADAL" clId="{E11E65A2-4843-417C-AF60-5FC9C51209CD}" dt="2023-05-17T18:35:21.410" v="937" actId="20577"/>
        <pc:sldMkLst>
          <pc:docMk/>
          <pc:sldMk cId="1001093541" sldId="456"/>
        </pc:sldMkLst>
        <pc:spChg chg="mod">
          <ac:chgData name="Phillips, Nate" userId="1a7ed9a7-6979-4999-8e72-44e838efb909" providerId="ADAL" clId="{E11E65A2-4843-417C-AF60-5FC9C51209CD}" dt="2023-05-17T18:35:21.410" v="937" actId="20577"/>
          <ac:spMkLst>
            <pc:docMk/>
            <pc:sldMk cId="1001093541" sldId="456"/>
            <ac:spMk id="2" creationId="{6CBC9B24-6A09-565B-1C25-4CAEB37CD6D2}"/>
          </ac:spMkLst>
        </pc:spChg>
      </pc:sldChg>
      <pc:sldChg chg="modSp new mod">
        <pc:chgData name="Phillips, Nate" userId="1a7ed9a7-6979-4999-8e72-44e838efb909" providerId="ADAL" clId="{E11E65A2-4843-417C-AF60-5FC9C51209CD}" dt="2023-05-17T18:40:28.730" v="1168" actId="20577"/>
        <pc:sldMkLst>
          <pc:docMk/>
          <pc:sldMk cId="2498706155" sldId="457"/>
        </pc:sldMkLst>
        <pc:spChg chg="mod">
          <ac:chgData name="Phillips, Nate" userId="1a7ed9a7-6979-4999-8e72-44e838efb909" providerId="ADAL" clId="{E11E65A2-4843-417C-AF60-5FC9C51209CD}" dt="2023-05-17T18:39:58.447" v="1045" actId="20577"/>
          <ac:spMkLst>
            <pc:docMk/>
            <pc:sldMk cId="2498706155" sldId="457"/>
            <ac:spMk id="2" creationId="{3EF7AE6E-5AE7-0BF2-88EE-F6827D0AB146}"/>
          </ac:spMkLst>
        </pc:spChg>
        <pc:spChg chg="mod">
          <ac:chgData name="Phillips, Nate" userId="1a7ed9a7-6979-4999-8e72-44e838efb909" providerId="ADAL" clId="{E11E65A2-4843-417C-AF60-5FC9C51209CD}" dt="2023-05-17T18:40:28.730" v="1168" actId="20577"/>
          <ac:spMkLst>
            <pc:docMk/>
            <pc:sldMk cId="2498706155" sldId="457"/>
            <ac:spMk id="3" creationId="{4158BE82-11BA-CEE0-47E3-E445127448C6}"/>
          </ac:spMkLst>
        </pc:spChg>
      </pc:sldChg>
      <pc:sldChg chg="modSp new mod">
        <pc:chgData name="Phillips, Nate" userId="1a7ed9a7-6979-4999-8e72-44e838efb909" providerId="ADAL" clId="{E11E65A2-4843-417C-AF60-5FC9C51209CD}" dt="2023-05-17T23:34:15.906" v="3836" actId="20577"/>
        <pc:sldMkLst>
          <pc:docMk/>
          <pc:sldMk cId="3363999661" sldId="458"/>
        </pc:sldMkLst>
        <pc:spChg chg="mod">
          <ac:chgData name="Phillips, Nate" userId="1a7ed9a7-6979-4999-8e72-44e838efb909" providerId="ADAL" clId="{E11E65A2-4843-417C-AF60-5FC9C51209CD}" dt="2023-05-17T23:34:15.906" v="3836" actId="20577"/>
          <ac:spMkLst>
            <pc:docMk/>
            <pc:sldMk cId="3363999661" sldId="458"/>
            <ac:spMk id="3" creationId="{F50FCA21-1A5B-8092-3CC7-065E90B8F794}"/>
          </ac:spMkLst>
        </pc:spChg>
      </pc:sldChg>
      <pc:sldChg chg="addSp modSp new mod">
        <pc:chgData name="Phillips, Nate" userId="1a7ed9a7-6979-4999-8e72-44e838efb909" providerId="ADAL" clId="{E11E65A2-4843-417C-AF60-5FC9C51209CD}" dt="2023-05-17T23:14:26.134" v="2252" actId="14100"/>
        <pc:sldMkLst>
          <pc:docMk/>
          <pc:sldMk cId="2806933829" sldId="459"/>
        </pc:sldMkLst>
        <pc:spChg chg="mod">
          <ac:chgData name="Phillips, Nate" userId="1a7ed9a7-6979-4999-8e72-44e838efb909" providerId="ADAL" clId="{E11E65A2-4843-417C-AF60-5FC9C51209CD}" dt="2023-05-17T23:06:01.565" v="1423" actId="20577"/>
          <ac:spMkLst>
            <pc:docMk/>
            <pc:sldMk cId="2806933829" sldId="459"/>
            <ac:spMk id="2" creationId="{D038F4EC-F2D3-EE11-52A2-F166259B7A8C}"/>
          </ac:spMkLst>
        </pc:spChg>
        <pc:spChg chg="mod">
          <ac:chgData name="Phillips, Nate" userId="1a7ed9a7-6979-4999-8e72-44e838efb909" providerId="ADAL" clId="{E11E65A2-4843-417C-AF60-5FC9C51209CD}" dt="2023-05-17T23:07:01.994" v="1607" actId="27636"/>
          <ac:spMkLst>
            <pc:docMk/>
            <pc:sldMk cId="2806933829" sldId="459"/>
            <ac:spMk id="3" creationId="{38AC3A7C-4106-F303-99AD-6ABD7AF3F656}"/>
          </ac:spMkLst>
        </pc:spChg>
        <pc:spChg chg="add mod">
          <ac:chgData name="Phillips, Nate" userId="1a7ed9a7-6979-4999-8e72-44e838efb909" providerId="ADAL" clId="{E11E65A2-4843-417C-AF60-5FC9C51209CD}" dt="2023-05-17T23:08:09.920" v="1751" actId="1076"/>
          <ac:spMkLst>
            <pc:docMk/>
            <pc:sldMk cId="2806933829" sldId="459"/>
            <ac:spMk id="4" creationId="{3FC1E178-C6EF-C1D0-666E-108E6B4CA9D2}"/>
          </ac:spMkLst>
        </pc:spChg>
        <pc:spChg chg="add mod">
          <ac:chgData name="Phillips, Nate" userId="1a7ed9a7-6979-4999-8e72-44e838efb909" providerId="ADAL" clId="{E11E65A2-4843-417C-AF60-5FC9C51209CD}" dt="2023-05-17T23:10:56.469" v="1871" actId="20577"/>
          <ac:spMkLst>
            <pc:docMk/>
            <pc:sldMk cId="2806933829" sldId="459"/>
            <ac:spMk id="5" creationId="{2C9F1439-E24D-8586-B1BB-5E2EC4D09F1A}"/>
          </ac:spMkLst>
        </pc:spChg>
        <pc:spChg chg="add mod">
          <ac:chgData name="Phillips, Nate" userId="1a7ed9a7-6979-4999-8e72-44e838efb909" providerId="ADAL" clId="{E11E65A2-4843-417C-AF60-5FC9C51209CD}" dt="2023-05-17T23:11:32.888" v="1946" actId="20577"/>
          <ac:spMkLst>
            <pc:docMk/>
            <pc:sldMk cId="2806933829" sldId="459"/>
            <ac:spMk id="6" creationId="{3784ED55-61E8-479D-287D-DADA8D6435ED}"/>
          </ac:spMkLst>
        </pc:spChg>
        <pc:spChg chg="add mod">
          <ac:chgData name="Phillips, Nate" userId="1a7ed9a7-6979-4999-8e72-44e838efb909" providerId="ADAL" clId="{E11E65A2-4843-417C-AF60-5FC9C51209CD}" dt="2023-05-17T23:12:10.997" v="2013" actId="20577"/>
          <ac:spMkLst>
            <pc:docMk/>
            <pc:sldMk cId="2806933829" sldId="459"/>
            <ac:spMk id="7" creationId="{D2FA7F34-B675-AA1A-00D2-6D3650452FD1}"/>
          </ac:spMkLst>
        </pc:spChg>
        <pc:spChg chg="add mod">
          <ac:chgData name="Phillips, Nate" userId="1a7ed9a7-6979-4999-8e72-44e838efb909" providerId="ADAL" clId="{E11E65A2-4843-417C-AF60-5FC9C51209CD}" dt="2023-05-17T23:12:53.245" v="2059" actId="6549"/>
          <ac:spMkLst>
            <pc:docMk/>
            <pc:sldMk cId="2806933829" sldId="459"/>
            <ac:spMk id="8" creationId="{BA79A344-E34C-CC05-7599-B8144B844BFA}"/>
          </ac:spMkLst>
        </pc:spChg>
        <pc:spChg chg="add mod">
          <ac:chgData name="Phillips, Nate" userId="1a7ed9a7-6979-4999-8e72-44e838efb909" providerId="ADAL" clId="{E11E65A2-4843-417C-AF60-5FC9C51209CD}" dt="2023-05-17T23:13:28.880" v="2098" actId="20577"/>
          <ac:spMkLst>
            <pc:docMk/>
            <pc:sldMk cId="2806933829" sldId="459"/>
            <ac:spMk id="9" creationId="{4AACAC9A-A7F4-9CD3-02CC-04B4620C7502}"/>
          </ac:spMkLst>
        </pc:spChg>
        <pc:spChg chg="add mod">
          <ac:chgData name="Phillips, Nate" userId="1a7ed9a7-6979-4999-8e72-44e838efb909" providerId="ADAL" clId="{E11E65A2-4843-417C-AF60-5FC9C51209CD}" dt="2023-05-17T23:14:26.134" v="2252" actId="14100"/>
          <ac:spMkLst>
            <pc:docMk/>
            <pc:sldMk cId="2806933829" sldId="459"/>
            <ac:spMk id="10" creationId="{05F3837F-832B-D724-C26A-6DBD7DDDC2B3}"/>
          </ac:spMkLst>
        </pc:spChg>
      </pc:sldChg>
      <pc:sldChg chg="addSp delSp modSp new mod">
        <pc:chgData name="Phillips, Nate" userId="1a7ed9a7-6979-4999-8e72-44e838efb909" providerId="ADAL" clId="{E11E65A2-4843-417C-AF60-5FC9C51209CD}" dt="2023-05-17T23:19:43.446" v="2553" actId="20577"/>
        <pc:sldMkLst>
          <pc:docMk/>
          <pc:sldMk cId="2550543379" sldId="460"/>
        </pc:sldMkLst>
        <pc:spChg chg="mod">
          <ac:chgData name="Phillips, Nate" userId="1a7ed9a7-6979-4999-8e72-44e838efb909" providerId="ADAL" clId="{E11E65A2-4843-417C-AF60-5FC9C51209CD}" dt="2023-05-17T23:14:41.204" v="2273" actId="20577"/>
          <ac:spMkLst>
            <pc:docMk/>
            <pc:sldMk cId="2550543379" sldId="460"/>
            <ac:spMk id="2" creationId="{2F96BEE4-2B40-838E-4BD9-3673C56E0356}"/>
          </ac:spMkLst>
        </pc:spChg>
        <pc:spChg chg="mod">
          <ac:chgData name="Phillips, Nate" userId="1a7ed9a7-6979-4999-8e72-44e838efb909" providerId="ADAL" clId="{E11E65A2-4843-417C-AF60-5FC9C51209CD}" dt="2023-05-17T23:15:39.709" v="2353" actId="14100"/>
          <ac:spMkLst>
            <pc:docMk/>
            <pc:sldMk cId="2550543379" sldId="460"/>
            <ac:spMk id="3" creationId="{12CB66B8-8276-2AA5-6942-C9847F50B37F}"/>
          </ac:spMkLst>
        </pc:spChg>
        <pc:spChg chg="add mod">
          <ac:chgData name="Phillips, Nate" userId="1a7ed9a7-6979-4999-8e72-44e838efb909" providerId="ADAL" clId="{E11E65A2-4843-417C-AF60-5FC9C51209CD}" dt="2023-05-17T23:19:03.957" v="2537" actId="14100"/>
          <ac:spMkLst>
            <pc:docMk/>
            <pc:sldMk cId="2550543379" sldId="460"/>
            <ac:spMk id="4" creationId="{AD044CA0-4280-3F2D-DA93-281B5D01E2F5}"/>
          </ac:spMkLst>
        </pc:spChg>
        <pc:spChg chg="add mod">
          <ac:chgData name="Phillips, Nate" userId="1a7ed9a7-6979-4999-8e72-44e838efb909" providerId="ADAL" clId="{E11E65A2-4843-417C-AF60-5FC9C51209CD}" dt="2023-05-17T23:19:10.716" v="2539" actId="20577"/>
          <ac:spMkLst>
            <pc:docMk/>
            <pc:sldMk cId="2550543379" sldId="460"/>
            <ac:spMk id="5" creationId="{E2012018-E8D8-C063-D68C-065898A5EC53}"/>
          </ac:spMkLst>
        </pc:spChg>
        <pc:spChg chg="add mod">
          <ac:chgData name="Phillips, Nate" userId="1a7ed9a7-6979-4999-8e72-44e838efb909" providerId="ADAL" clId="{E11E65A2-4843-417C-AF60-5FC9C51209CD}" dt="2023-05-17T23:19:15.507" v="2540" actId="1076"/>
          <ac:spMkLst>
            <pc:docMk/>
            <pc:sldMk cId="2550543379" sldId="460"/>
            <ac:spMk id="6" creationId="{02CFA6A5-5918-E9DC-50B0-EE463839A043}"/>
          </ac:spMkLst>
        </pc:spChg>
        <pc:spChg chg="add mod">
          <ac:chgData name="Phillips, Nate" userId="1a7ed9a7-6979-4999-8e72-44e838efb909" providerId="ADAL" clId="{E11E65A2-4843-417C-AF60-5FC9C51209CD}" dt="2023-05-17T23:18:37.130" v="2533" actId="1076"/>
          <ac:spMkLst>
            <pc:docMk/>
            <pc:sldMk cId="2550543379" sldId="460"/>
            <ac:spMk id="7" creationId="{8E27F2A9-E9DD-E3EB-48D8-D19581C6688F}"/>
          </ac:spMkLst>
        </pc:spChg>
        <pc:spChg chg="add del mod">
          <ac:chgData name="Phillips, Nate" userId="1a7ed9a7-6979-4999-8e72-44e838efb909" providerId="ADAL" clId="{E11E65A2-4843-417C-AF60-5FC9C51209CD}" dt="2023-05-17T23:18:53.103" v="2536"/>
          <ac:spMkLst>
            <pc:docMk/>
            <pc:sldMk cId="2550543379" sldId="460"/>
            <ac:spMk id="8" creationId="{B7DCBEA8-4139-8B9C-041F-6F68F9ABE7F9}"/>
          </ac:spMkLst>
        </pc:spChg>
        <pc:spChg chg="add mod">
          <ac:chgData name="Phillips, Nate" userId="1a7ed9a7-6979-4999-8e72-44e838efb909" providerId="ADAL" clId="{E11E65A2-4843-417C-AF60-5FC9C51209CD}" dt="2023-05-17T23:19:43.446" v="2553" actId="20577"/>
          <ac:spMkLst>
            <pc:docMk/>
            <pc:sldMk cId="2550543379" sldId="460"/>
            <ac:spMk id="9" creationId="{7A4190E1-F0BC-516E-EB09-02808FC36135}"/>
          </ac:spMkLst>
        </pc:spChg>
      </pc:sldChg>
      <pc:sldChg chg="addSp delSp modSp add mod">
        <pc:chgData name="Phillips, Nate" userId="1a7ed9a7-6979-4999-8e72-44e838efb909" providerId="ADAL" clId="{E11E65A2-4843-417C-AF60-5FC9C51209CD}" dt="2023-05-17T23:28:06.818" v="2744" actId="1076"/>
        <pc:sldMkLst>
          <pc:docMk/>
          <pc:sldMk cId="1845662282" sldId="461"/>
        </pc:sldMkLst>
        <pc:spChg chg="mod">
          <ac:chgData name="Phillips, Nate" userId="1a7ed9a7-6979-4999-8e72-44e838efb909" providerId="ADAL" clId="{E11E65A2-4843-417C-AF60-5FC9C51209CD}" dt="2023-05-17T23:23:02.379" v="2561" actId="20577"/>
          <ac:spMkLst>
            <pc:docMk/>
            <pc:sldMk cId="1845662282" sldId="461"/>
            <ac:spMk id="2" creationId="{2F96BEE4-2B40-838E-4BD9-3673C56E0356}"/>
          </ac:spMkLst>
        </pc:spChg>
        <pc:spChg chg="mod">
          <ac:chgData name="Phillips, Nate" userId="1a7ed9a7-6979-4999-8e72-44e838efb909" providerId="ADAL" clId="{E11E65A2-4843-417C-AF60-5FC9C51209CD}" dt="2023-05-17T23:24:04.178" v="2608" actId="20577"/>
          <ac:spMkLst>
            <pc:docMk/>
            <pc:sldMk cId="1845662282" sldId="461"/>
            <ac:spMk id="3" creationId="{12CB66B8-8276-2AA5-6942-C9847F50B37F}"/>
          </ac:spMkLst>
        </pc:spChg>
        <pc:spChg chg="mod">
          <ac:chgData name="Phillips, Nate" userId="1a7ed9a7-6979-4999-8e72-44e838efb909" providerId="ADAL" clId="{E11E65A2-4843-417C-AF60-5FC9C51209CD}" dt="2023-05-17T23:25:55.811" v="2677" actId="14100"/>
          <ac:spMkLst>
            <pc:docMk/>
            <pc:sldMk cId="1845662282" sldId="461"/>
            <ac:spMk id="4" creationId="{AD044CA0-4280-3F2D-DA93-281B5D01E2F5}"/>
          </ac:spMkLst>
        </pc:spChg>
        <pc:spChg chg="del">
          <ac:chgData name="Phillips, Nate" userId="1a7ed9a7-6979-4999-8e72-44e838efb909" providerId="ADAL" clId="{E11E65A2-4843-417C-AF60-5FC9C51209CD}" dt="2023-05-17T23:24:18.523" v="2610" actId="478"/>
          <ac:spMkLst>
            <pc:docMk/>
            <pc:sldMk cId="1845662282" sldId="461"/>
            <ac:spMk id="5" creationId="{E2012018-E8D8-C063-D68C-065898A5EC53}"/>
          </ac:spMkLst>
        </pc:spChg>
        <pc:spChg chg="del">
          <ac:chgData name="Phillips, Nate" userId="1a7ed9a7-6979-4999-8e72-44e838efb909" providerId="ADAL" clId="{E11E65A2-4843-417C-AF60-5FC9C51209CD}" dt="2023-05-17T23:24:18.523" v="2610" actId="478"/>
          <ac:spMkLst>
            <pc:docMk/>
            <pc:sldMk cId="1845662282" sldId="461"/>
            <ac:spMk id="6" creationId="{02CFA6A5-5918-E9DC-50B0-EE463839A043}"/>
          </ac:spMkLst>
        </pc:spChg>
        <pc:spChg chg="del">
          <ac:chgData name="Phillips, Nate" userId="1a7ed9a7-6979-4999-8e72-44e838efb909" providerId="ADAL" clId="{E11E65A2-4843-417C-AF60-5FC9C51209CD}" dt="2023-05-17T23:24:18.523" v="2610" actId="478"/>
          <ac:spMkLst>
            <pc:docMk/>
            <pc:sldMk cId="1845662282" sldId="461"/>
            <ac:spMk id="7" creationId="{8E27F2A9-E9DD-E3EB-48D8-D19581C6688F}"/>
          </ac:spMkLst>
        </pc:spChg>
        <pc:spChg chg="add mod">
          <ac:chgData name="Phillips, Nate" userId="1a7ed9a7-6979-4999-8e72-44e838efb909" providerId="ADAL" clId="{E11E65A2-4843-417C-AF60-5FC9C51209CD}" dt="2023-05-17T23:25:44.942" v="2676" actId="1076"/>
          <ac:spMkLst>
            <pc:docMk/>
            <pc:sldMk cId="1845662282" sldId="461"/>
            <ac:spMk id="8" creationId="{68304E35-469A-6878-8475-8C06346445FA}"/>
          </ac:spMkLst>
        </pc:spChg>
        <pc:spChg chg="del">
          <ac:chgData name="Phillips, Nate" userId="1a7ed9a7-6979-4999-8e72-44e838efb909" providerId="ADAL" clId="{E11E65A2-4843-417C-AF60-5FC9C51209CD}" dt="2023-05-17T23:23:08.732" v="2563" actId="478"/>
          <ac:spMkLst>
            <pc:docMk/>
            <pc:sldMk cId="1845662282" sldId="461"/>
            <ac:spMk id="9" creationId="{7A4190E1-F0BC-516E-EB09-02808FC36135}"/>
          </ac:spMkLst>
        </pc:spChg>
        <pc:spChg chg="add mod">
          <ac:chgData name="Phillips, Nate" userId="1a7ed9a7-6979-4999-8e72-44e838efb909" providerId="ADAL" clId="{E11E65A2-4843-417C-AF60-5FC9C51209CD}" dt="2023-05-17T23:26:54.265" v="2688" actId="20577"/>
          <ac:spMkLst>
            <pc:docMk/>
            <pc:sldMk cId="1845662282" sldId="461"/>
            <ac:spMk id="10" creationId="{198CDE5A-1A8D-2C26-7EE1-D143CE005459}"/>
          </ac:spMkLst>
        </pc:spChg>
        <pc:spChg chg="add mod">
          <ac:chgData name="Phillips, Nate" userId="1a7ed9a7-6979-4999-8e72-44e838efb909" providerId="ADAL" clId="{E11E65A2-4843-417C-AF60-5FC9C51209CD}" dt="2023-05-17T23:27:15.667" v="2698" actId="20577"/>
          <ac:spMkLst>
            <pc:docMk/>
            <pc:sldMk cId="1845662282" sldId="461"/>
            <ac:spMk id="11" creationId="{BA57590A-E9FC-E1CC-2708-83995B783E7C}"/>
          </ac:spMkLst>
        </pc:spChg>
        <pc:spChg chg="add mod">
          <ac:chgData name="Phillips, Nate" userId="1a7ed9a7-6979-4999-8e72-44e838efb909" providerId="ADAL" clId="{E11E65A2-4843-417C-AF60-5FC9C51209CD}" dt="2023-05-17T23:28:06.818" v="2744" actId="1076"/>
          <ac:spMkLst>
            <pc:docMk/>
            <pc:sldMk cId="1845662282" sldId="461"/>
            <ac:spMk id="12" creationId="{A82D1766-1E6D-76A1-A801-DFF032577BE9}"/>
          </ac:spMkLst>
        </pc:spChg>
      </pc:sldChg>
      <pc:sldChg chg="modSp new mod">
        <pc:chgData name="Phillips, Nate" userId="1a7ed9a7-6979-4999-8e72-44e838efb909" providerId="ADAL" clId="{E11E65A2-4843-417C-AF60-5FC9C51209CD}" dt="2023-05-17T23:38:17.601" v="3869" actId="20577"/>
        <pc:sldMkLst>
          <pc:docMk/>
          <pc:sldMk cId="2045408889" sldId="462"/>
        </pc:sldMkLst>
        <pc:spChg chg="mod">
          <ac:chgData name="Phillips, Nate" userId="1a7ed9a7-6979-4999-8e72-44e838efb909" providerId="ADAL" clId="{E11E65A2-4843-417C-AF60-5FC9C51209CD}" dt="2023-05-17T23:38:17.601" v="3869" actId="20577"/>
          <ac:spMkLst>
            <pc:docMk/>
            <pc:sldMk cId="2045408889" sldId="462"/>
            <ac:spMk id="3" creationId="{355575F7-5C88-5610-63DE-40C95FACDAFA}"/>
          </ac:spMkLst>
        </pc:spChg>
      </pc:sldChg>
      <pc:sldChg chg="modSp new mod">
        <pc:chgData name="Phillips, Nate" userId="1a7ed9a7-6979-4999-8e72-44e838efb909" providerId="ADAL" clId="{E11E65A2-4843-417C-AF60-5FC9C51209CD}" dt="2023-05-17T23:38:52.138" v="3892" actId="20577"/>
        <pc:sldMkLst>
          <pc:docMk/>
          <pc:sldMk cId="2442759350" sldId="463"/>
        </pc:sldMkLst>
        <pc:spChg chg="mod">
          <ac:chgData name="Phillips, Nate" userId="1a7ed9a7-6979-4999-8e72-44e838efb909" providerId="ADAL" clId="{E11E65A2-4843-417C-AF60-5FC9C51209CD}" dt="2023-05-17T23:38:52.138" v="3892" actId="20577"/>
          <ac:spMkLst>
            <pc:docMk/>
            <pc:sldMk cId="2442759350" sldId="463"/>
            <ac:spMk id="2" creationId="{68582E97-DB16-A1D7-B92A-8BA20C46DF26}"/>
          </ac:spMkLst>
        </pc:spChg>
      </pc:sldChg>
      <pc:sldChg chg="modSp new mod">
        <pc:chgData name="Phillips, Nate" userId="1a7ed9a7-6979-4999-8e72-44e838efb909" providerId="ADAL" clId="{E11E65A2-4843-417C-AF60-5FC9C51209CD}" dt="2023-05-17T23:39:20.890" v="3923" actId="20577"/>
        <pc:sldMkLst>
          <pc:docMk/>
          <pc:sldMk cId="2466465695" sldId="464"/>
        </pc:sldMkLst>
        <pc:spChg chg="mod">
          <ac:chgData name="Phillips, Nate" userId="1a7ed9a7-6979-4999-8e72-44e838efb909" providerId="ADAL" clId="{E11E65A2-4843-417C-AF60-5FC9C51209CD}" dt="2023-05-17T23:39:20.890" v="3923" actId="20577"/>
          <ac:spMkLst>
            <pc:docMk/>
            <pc:sldMk cId="2466465695" sldId="464"/>
            <ac:spMk id="2" creationId="{B7829FB3-CED4-FA76-DFF7-CECD17573D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0EE94-1A07-4856-84F3-02564EEE0DF3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F86F-18EE-4DE4-8462-2A45C8AC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0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digraph {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layout=neato;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label="Sample Graph";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labeljust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=l;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labelloc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=t;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edge [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arrowsize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=0.75; color=red]; # specifies the arrowhead size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node [shape=circle;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fixedsize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=true; width=0.30]; # specifies the node size/shape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a-&gt;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b;a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g;a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-&gt;a;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b-&gt;c; b-&gt;a;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c-&gt;d; c-&gt;f; c-&gt;g;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d-&gt;b;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e-&gt;c;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g-&gt;e;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f-&gt;e;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f-&gt;d; d-&gt;f;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}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'''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F86F-18EE-4DE4-8462-2A45C8AC9E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5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9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9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2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07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4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073" y="604703"/>
            <a:ext cx="8825658" cy="2523507"/>
          </a:xfrm>
        </p:spPr>
        <p:txBody>
          <a:bodyPr>
            <a:normAutofit/>
          </a:bodyPr>
          <a:lstStyle/>
          <a:p>
            <a:r>
              <a:rPr lang="en-US" dirty="0"/>
              <a:t>Relations</a:t>
            </a:r>
            <a:br>
              <a:rPr lang="en-US" dirty="0"/>
            </a:br>
            <a:r>
              <a:rPr lang="en-US" sz="3600" dirty="0"/>
              <a:t>Graph Powers &amp; 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BEE4-2B40-838E-4BD9-3673C56E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B66B8-8276-2AA5-6942-C9847F50B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13939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B66B8-8276-2AA5-6942-C9847F50B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1393935"/>
              </a:xfrm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044CA0-4280-3F2D-DA93-281B5D01E2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226" y="2552671"/>
                <a:ext cx="4228523" cy="8763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044CA0-4280-3F2D-DA93-281B5D01E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2552671"/>
                <a:ext cx="4228523" cy="876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04E35-469A-6878-8475-8C06346445FA}"/>
                  </a:ext>
                </a:extLst>
              </p:cNvPr>
              <p:cNvSpPr txBox="1"/>
              <p:nvPr/>
            </p:nvSpPr>
            <p:spPr>
              <a:xfrm>
                <a:off x="3901440" y="2333597"/>
                <a:ext cx="31274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04E35-469A-6878-8475-8C0634644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40" y="2333597"/>
                <a:ext cx="312745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98CDE5A-1A8D-2C26-7EE1-D143CE0054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226" y="3669028"/>
                <a:ext cx="4228523" cy="8763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98CDE5A-1A8D-2C26-7EE1-D143CE005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3669028"/>
                <a:ext cx="4228523" cy="876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A57590A-E9FC-E1CC-2708-83995B783E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226" y="4785385"/>
                <a:ext cx="4228523" cy="8763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A57590A-E9FC-E1CC-2708-83995B783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4785385"/>
                <a:ext cx="4228523" cy="876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2D1766-1E6D-76A1-A801-DFF032577BE9}"/>
                  </a:ext>
                </a:extLst>
              </p:cNvPr>
              <p:cNvSpPr txBox="1"/>
              <p:nvPr/>
            </p:nvSpPr>
            <p:spPr>
              <a:xfrm>
                <a:off x="4836160" y="5223549"/>
                <a:ext cx="4205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 5, 6,…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2D1766-1E6D-76A1-A801-DFF03257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160" y="5223549"/>
                <a:ext cx="4205960" cy="369332"/>
              </a:xfrm>
              <a:prstGeom prst="rect">
                <a:avLst/>
              </a:prstGeom>
              <a:blipFill>
                <a:blip r:embed="rId7"/>
                <a:stretch>
                  <a:fillRect l="-11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66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D27D-4C3C-8789-E413-4F0F0133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55E3-5BD1-ADA9-2864-7ABBCD6A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en-US" dirty="0"/>
              <a:t>6.4.1</a:t>
            </a:r>
          </a:p>
        </p:txBody>
      </p:sp>
    </p:spTree>
    <p:extLst>
      <p:ext uri="{BB962C8B-B14F-4D97-AF65-F5344CB8AC3E}">
        <p14:creationId xmlns:p14="http://schemas.microsoft.com/office/powerpoint/2010/main" val="42743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AE6E-5AE7-0BF2-88EE-F6827D0A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vs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BE82-11BA-CEE0-47E3-E4451274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we use a matrix to determine the properties of a relation?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Reflexive</a:t>
            </a:r>
          </a:p>
          <a:p>
            <a:pPr marL="0" indent="0">
              <a:buNone/>
            </a:pPr>
            <a:r>
              <a:rPr lang="en-US" dirty="0"/>
              <a:t>Anti-reflexive</a:t>
            </a:r>
          </a:p>
          <a:p>
            <a:pPr marL="0" indent="0">
              <a:buNone/>
            </a:pPr>
            <a:r>
              <a:rPr lang="en-US" dirty="0"/>
              <a:t>Symmetric</a:t>
            </a:r>
          </a:p>
          <a:p>
            <a:pPr marL="0" indent="0">
              <a:buNone/>
            </a:pPr>
            <a:r>
              <a:rPr lang="en-US" dirty="0"/>
              <a:t>Anti-symmetric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06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9B24-6A09-565B-1C25-4CAEB37C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 /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0B3F-B044-0EBC-5C25-2CAF90D3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582E97-DB16-A1D7-B92A-8BA20C46DF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582E97-DB16-A1D7-B92A-8BA20C46DF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4" t="-21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5428-56CE-EBD2-C22F-8F234B912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5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829FB3-CED4-FA76-DFF7-CECD17573D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Transitive Closure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829FB3-CED4-FA76-DFF7-CECD17573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4" t="-21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76C6-3760-F376-09C4-8879C3F2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6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D27D-4C3C-8789-E413-4F0F0133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55E3-5BD1-ADA9-2864-7ABBCD6A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en-US" dirty="0"/>
              <a:t>6.5.1</a:t>
            </a:r>
          </a:p>
          <a:p>
            <a:pPr marL="0" indent="0">
              <a:buNone/>
            </a:pPr>
            <a:r>
              <a:rPr lang="en-US" dirty="0"/>
              <a:t>6.5.2 (if enough time)</a:t>
            </a:r>
          </a:p>
          <a:p>
            <a:pPr marL="0" indent="0">
              <a:buNone/>
            </a:pPr>
            <a:r>
              <a:rPr lang="en-US" dirty="0"/>
              <a:t>6.6.1</a:t>
            </a:r>
          </a:p>
        </p:txBody>
      </p:sp>
    </p:spTree>
    <p:extLst>
      <p:ext uri="{BB962C8B-B14F-4D97-AF65-F5344CB8AC3E}">
        <p14:creationId xmlns:p14="http://schemas.microsoft.com/office/powerpoint/2010/main" val="4210852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2CE68-E629-41C3-94FD-5A98D783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Homework as a 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68233-3D68-4A83-884F-3610B585A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3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ACBC-8A6E-4A42-9CA5-5D993757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1EE9D-0A06-4695-B557-654D1FE36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6780602" cy="4669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Directed Graph definition: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nonempty set of vertices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(the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edges)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set of ordered pairs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In other words, a directed graph is the same as a binary relation on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1EE9D-0A06-4695-B557-654D1FE36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6780602" cy="4669856"/>
              </a:xfrm>
              <a:blipFill>
                <a:blip r:embed="rId2"/>
                <a:stretch>
                  <a:fillRect l="-809" t="-1044" r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AA11515-9BFA-4739-B20C-74F148E95640}"/>
              </a:ext>
            </a:extLst>
          </p:cNvPr>
          <p:cNvSpPr txBox="1"/>
          <p:nvPr/>
        </p:nvSpPr>
        <p:spPr>
          <a:xfrm>
            <a:off x="7929153" y="3056728"/>
            <a:ext cx="3848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be helpful to draw it, but this is not necessary to be considered a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EC554-D912-4951-A638-9BDFF22DC18C}"/>
              </a:ext>
            </a:extLst>
          </p:cNvPr>
          <p:cNvSpPr txBox="1"/>
          <p:nvPr/>
        </p:nvSpPr>
        <p:spPr>
          <a:xfrm>
            <a:off x="7929153" y="6023336"/>
            <a:ext cx="381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both represent the same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86EEC-8570-1FD5-069C-4AEAFFBB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396" y="4101361"/>
            <a:ext cx="1852218" cy="1732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CDD82-55E9-0EA5-308F-ECA1DC57C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639" y="4169313"/>
            <a:ext cx="1480087" cy="17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ACBC-8A6E-4A42-9CA5-5D993757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BD0FE-123F-4805-929C-7A8032810DDC}"/>
              </a:ext>
            </a:extLst>
          </p:cNvPr>
          <p:cNvSpPr txBox="1"/>
          <p:nvPr/>
        </p:nvSpPr>
        <p:spPr>
          <a:xfrm>
            <a:off x="327259" y="1097280"/>
            <a:ext cx="668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 partner, discuss the following terms using this graph.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72984-9763-D5FC-FC7B-91F636BE644F}"/>
              </a:ext>
            </a:extLst>
          </p:cNvPr>
          <p:cNvSpPr txBox="1"/>
          <p:nvPr/>
        </p:nvSpPr>
        <p:spPr>
          <a:xfrm>
            <a:off x="327259" y="1857676"/>
            <a:ext cx="61013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</a:t>
            </a:r>
            <a:r>
              <a:rPr lang="en-US" b="1" dirty="0"/>
              <a:t>in-degree</a:t>
            </a:r>
            <a:r>
              <a:rPr lang="en-US" dirty="0"/>
              <a:t> of vertex </a:t>
            </a:r>
            <a:r>
              <a:rPr lang="en-US" b="1" dirty="0"/>
              <a:t>a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What is the </a:t>
            </a:r>
            <a:r>
              <a:rPr lang="en-US" b="1" dirty="0"/>
              <a:t>out-degree</a:t>
            </a:r>
            <a:r>
              <a:rPr lang="en-US" dirty="0"/>
              <a:t> of vertex </a:t>
            </a:r>
            <a:r>
              <a:rPr lang="en-US" b="1" dirty="0"/>
              <a:t>c</a:t>
            </a:r>
            <a:r>
              <a:rPr lang="en-US" dirty="0"/>
              <a:t>?</a:t>
            </a:r>
          </a:p>
          <a:p>
            <a:r>
              <a:rPr lang="en-US" dirty="0"/>
              <a:t>What is the </a:t>
            </a:r>
            <a:r>
              <a:rPr lang="en-US" b="1" dirty="0"/>
              <a:t>head</a:t>
            </a:r>
            <a:r>
              <a:rPr lang="en-US" dirty="0"/>
              <a:t> of edge (</a:t>
            </a:r>
            <a:r>
              <a:rPr lang="en-US" dirty="0" err="1"/>
              <a:t>b,c</a:t>
            </a:r>
            <a:r>
              <a:rPr lang="en-US" dirty="0"/>
              <a:t>)?</a:t>
            </a:r>
          </a:p>
          <a:p>
            <a:r>
              <a:rPr lang="en-US" dirty="0"/>
              <a:t>What is the </a:t>
            </a:r>
            <a:r>
              <a:rPr lang="en-US" b="1" dirty="0"/>
              <a:t>tail</a:t>
            </a:r>
            <a:r>
              <a:rPr lang="en-US" dirty="0"/>
              <a:t> of edge (</a:t>
            </a:r>
            <a:r>
              <a:rPr lang="en-US" dirty="0" err="1"/>
              <a:t>e,c</a:t>
            </a:r>
            <a:r>
              <a:rPr lang="en-US" dirty="0"/>
              <a:t>)?</a:t>
            </a:r>
          </a:p>
          <a:p>
            <a:r>
              <a:rPr lang="en-US" dirty="0"/>
              <a:t>Which vertex has a </a:t>
            </a:r>
            <a:r>
              <a:rPr lang="en-US" b="1" dirty="0"/>
              <a:t>self-loop</a:t>
            </a:r>
            <a:r>
              <a:rPr lang="en-US" dirty="0"/>
              <a:t>?</a:t>
            </a:r>
          </a:p>
          <a:p>
            <a:r>
              <a:rPr lang="en-US" dirty="0"/>
              <a:t>Find a </a:t>
            </a:r>
            <a:r>
              <a:rPr lang="en-US" b="1" dirty="0"/>
              <a:t>trail</a:t>
            </a:r>
            <a:r>
              <a:rPr lang="en-US" dirty="0"/>
              <a:t>. (no edge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path</a:t>
            </a:r>
            <a:r>
              <a:rPr lang="en-US" dirty="0"/>
              <a:t>. (no vertex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circuit</a:t>
            </a:r>
            <a:r>
              <a:rPr lang="en-US" dirty="0"/>
              <a:t>. (no edge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cycle</a:t>
            </a:r>
            <a:r>
              <a:rPr lang="en-US" dirty="0"/>
              <a:t>. (no edge or vertex occurs more than once)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2E7D17-A877-D877-61A9-CBB9A433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424" y="1601867"/>
            <a:ext cx="5013317" cy="45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DAC9-7B90-FF47-EB5F-2870E45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6084-935B-5F90-6D01-9C48C793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directed graphs show the properties of binary relations?</a:t>
            </a:r>
          </a:p>
          <a:p>
            <a:endParaRPr lang="en-US" dirty="0"/>
          </a:p>
          <a:p>
            <a:r>
              <a:rPr lang="en-US" dirty="0"/>
              <a:t>Reflexive</a:t>
            </a:r>
          </a:p>
          <a:p>
            <a:r>
              <a:rPr lang="en-US" dirty="0"/>
              <a:t>Anti-reflexive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Anti-symmetric</a:t>
            </a:r>
          </a:p>
          <a:p>
            <a:r>
              <a:rPr lang="en-US" dirty="0"/>
              <a:t>Transitive</a:t>
            </a:r>
          </a:p>
          <a:p>
            <a:r>
              <a:rPr lang="en-US" dirty="0"/>
              <a:t>Equivalence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4F1375-E838-9021-9D9D-DE3A23C46072}"/>
                  </a:ext>
                </a:extLst>
              </p:cNvPr>
              <p:cNvSpPr/>
              <p:nvPr/>
            </p:nvSpPr>
            <p:spPr>
              <a:xfrm>
                <a:off x="6872136" y="2042000"/>
                <a:ext cx="5043638" cy="277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reflexive: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anti-reflexive: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symmetric: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4F1375-E838-9021-9D9D-DE3A23C46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136" y="2042000"/>
                <a:ext cx="5043638" cy="2774000"/>
              </a:xfrm>
              <a:prstGeom prst="rect">
                <a:avLst/>
              </a:prstGeo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23C5-A086-1BB5-DB5A-21B55C6C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FCA21-1A5B-8092-3CC7-065E90B8F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Agenda:</a:t>
                </a:r>
              </a:p>
              <a:p>
                <a:pPr marL="0" indent="0">
                  <a:buNone/>
                </a:pPr>
                <a:r>
                  <a:rPr lang="en-US" dirty="0"/>
                  <a:t>Show on whiteboard:</a:t>
                </a:r>
              </a:p>
              <a:p>
                <a:pPr marL="0" indent="0">
                  <a:buNone/>
                </a:pPr>
                <a:r>
                  <a:rPr lang="en-US" dirty="0"/>
                  <a:t>1. Example of directed graph and how it relates to each of the properties of relations</a:t>
                </a:r>
              </a:p>
              <a:p>
                <a:pPr marL="0" indent="0">
                  <a:buNone/>
                </a:pPr>
                <a:r>
                  <a:rPr lang="en-US" dirty="0"/>
                  <a:t>2. How to represent a directed graph as a matrix</a:t>
                </a:r>
              </a:p>
              <a:p>
                <a:pPr marL="0" indent="0">
                  <a:buNone/>
                </a:pPr>
                <a:r>
                  <a:rPr lang="en-US" dirty="0"/>
                  <a:t>3. How we can see the properties of relations on a matrix</a:t>
                </a:r>
              </a:p>
              <a:p>
                <a:pPr marL="0" indent="0">
                  <a:buNone/>
                </a:pPr>
                <a:r>
                  <a:rPr lang="en-US" dirty="0"/>
                  <a:t>4. Matrix multiplication and addition</a:t>
                </a:r>
              </a:p>
              <a:p>
                <a:pPr marL="0" indent="0">
                  <a:buNone/>
                </a:pPr>
                <a:r>
                  <a:rPr lang="en-US" dirty="0"/>
                  <a:t>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which is a graph composed with itself. We can find this using matrix multiplication.</a:t>
                </a:r>
              </a:p>
              <a:p>
                <a:pPr marL="0" indent="0">
                  <a:buNone/>
                </a:pPr>
                <a:r>
                  <a:rPr lang="en-US" dirty="0"/>
                  <a:t>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which is a relation composed with itself. Show how to find this. This is the same thing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7. Transitive closure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, which is the union of all the compositions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∪⋯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8. Transitive closure tells us if there is a walk of any length in a graph. Can we reach a given vertex from another vertex, regardless of the number of "hops"?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FCA21-1A5B-8092-3CC7-065E90B8F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9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495D-B64F-8D85-EF07-07545417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75F7-5C88-5610-63DE-40C95FAC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Remainder of slides are a draft</a:t>
            </a:r>
          </a:p>
        </p:txBody>
      </p:sp>
    </p:spTree>
    <p:extLst>
      <p:ext uri="{BB962C8B-B14F-4D97-AF65-F5344CB8AC3E}">
        <p14:creationId xmlns:p14="http://schemas.microsoft.com/office/powerpoint/2010/main" val="204540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21F-DE99-90A9-8D5B-A0D68BFC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1734B-A0A7-7CEB-96CF-E955F3CDD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1409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relation from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relation from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set of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1734B-A0A7-7CEB-96CF-E955F3CDD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1409701"/>
              </a:xfrm>
              <a:blipFill>
                <a:blip r:embed="rId2"/>
                <a:stretch>
                  <a:fillRect l="-471" t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973AA4-C674-657C-501C-04AB9665D166}"/>
                  </a:ext>
                </a:extLst>
              </p:cNvPr>
              <p:cNvSpPr txBox="1"/>
              <p:nvPr/>
            </p:nvSpPr>
            <p:spPr>
              <a:xfrm>
                <a:off x="228516" y="3664188"/>
                <a:ext cx="46809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𝑒𝑏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973AA4-C674-657C-501C-04AB9665D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6" y="3664188"/>
                <a:ext cx="4680961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BFCEA3-9309-95A6-D476-239B182B64B1}"/>
                  </a:ext>
                </a:extLst>
              </p:cNvPr>
              <p:cNvSpPr txBox="1"/>
              <p:nvPr/>
            </p:nvSpPr>
            <p:spPr>
              <a:xfrm>
                <a:off x="259395" y="4795520"/>
                <a:ext cx="1665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BFCEA3-9309-95A6-D476-239B182B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4795520"/>
                <a:ext cx="1665841" cy="369332"/>
              </a:xfrm>
              <a:prstGeom prst="rect">
                <a:avLst/>
              </a:prstGeom>
              <a:blipFill>
                <a:blip r:embed="rId4"/>
                <a:stretch>
                  <a:fillRect l="-3297" t="-10000" r="-21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92B654-272A-71B8-D1F0-8A26231A1CA1}"/>
                  </a:ext>
                </a:extLst>
              </p:cNvPr>
              <p:cNvSpPr txBox="1"/>
              <p:nvPr/>
            </p:nvSpPr>
            <p:spPr>
              <a:xfrm>
                <a:off x="228516" y="5280521"/>
                <a:ext cx="241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92B654-272A-71B8-D1F0-8A26231A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6" y="5280521"/>
                <a:ext cx="2411365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051189-009B-DFC0-D692-ACD278A5F7E3}"/>
                  </a:ext>
                </a:extLst>
              </p:cNvPr>
              <p:cNvSpPr txBox="1"/>
              <p:nvPr/>
            </p:nvSpPr>
            <p:spPr>
              <a:xfrm>
                <a:off x="228516" y="2994521"/>
                <a:ext cx="39206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051189-009B-DFC0-D692-ACD278A5F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6" y="2994521"/>
                <a:ext cx="3920625" cy="646331"/>
              </a:xfrm>
              <a:prstGeom prst="rect">
                <a:avLst/>
              </a:prstGeom>
              <a:blipFill>
                <a:blip r:embed="rId6"/>
                <a:stretch>
                  <a:fillRect l="-1242" t="-4717"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F6A57-8C8B-87E0-BF51-8A35C0BEC300}"/>
                  </a:ext>
                </a:extLst>
              </p:cNvPr>
              <p:cNvSpPr txBox="1"/>
              <p:nvPr/>
            </p:nvSpPr>
            <p:spPr>
              <a:xfrm>
                <a:off x="5689601" y="3670776"/>
                <a:ext cx="59842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find elements that are the second element of a pair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are the first element of a pair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F6A57-8C8B-87E0-BF51-8A35C0BEC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1" y="3670776"/>
                <a:ext cx="5984240" cy="923330"/>
              </a:xfrm>
              <a:prstGeom prst="rect">
                <a:avLst/>
              </a:prstGeom>
              <a:blipFill>
                <a:blip r:embed="rId7"/>
                <a:stretch>
                  <a:fillRect l="-81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F4EC-F2D3-EE11-52A2-F166259B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a Relation with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A7C-4106-F303-99AD-6ABD7AF3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11656379" cy="373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Sometimes we want to compose a relation with itself. When might this be useful?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C1E178-C6EF-C1D0-666E-108E6B4CA9D2}"/>
                  </a:ext>
                </a:extLst>
              </p:cNvPr>
              <p:cNvSpPr txBox="1"/>
              <p:nvPr/>
            </p:nvSpPr>
            <p:spPr>
              <a:xfrm>
                <a:off x="259395" y="1641871"/>
                <a:ext cx="878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relation on the set of all people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parent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C1E178-C6EF-C1D0-666E-108E6B4CA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1641871"/>
                <a:ext cx="8786829" cy="369332"/>
              </a:xfrm>
              <a:prstGeom prst="rect">
                <a:avLst/>
              </a:prstGeom>
              <a:blipFill>
                <a:blip r:embed="rId2"/>
                <a:stretch>
                  <a:fillRect l="-625" t="-8197" r="-3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F1439-E24D-8586-B1BB-5E2EC4D09F1A}"/>
                  </a:ext>
                </a:extLst>
              </p:cNvPr>
              <p:cNvSpPr txBox="1"/>
              <p:nvPr/>
            </p:nvSpPr>
            <p:spPr>
              <a:xfrm>
                <a:off x="259395" y="2170191"/>
                <a:ext cx="8989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F1439-E24D-8586-B1BB-5E2EC4D09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2170191"/>
                <a:ext cx="8989708" cy="369332"/>
              </a:xfrm>
              <a:prstGeom prst="rect">
                <a:avLst/>
              </a:prstGeom>
              <a:blipFill>
                <a:blip r:embed="rId3"/>
                <a:stretch>
                  <a:fillRect l="-6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4ED55-61E8-479D-287D-DADA8D6435ED}"/>
                  </a:ext>
                </a:extLst>
              </p:cNvPr>
              <p:cNvSpPr txBox="1"/>
              <p:nvPr/>
            </p:nvSpPr>
            <p:spPr>
              <a:xfrm>
                <a:off x="259395" y="2698511"/>
                <a:ext cx="8989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Thus,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parent of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parent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4ED55-61E8-479D-287D-DADA8D64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2698511"/>
                <a:ext cx="8989708" cy="369332"/>
              </a:xfrm>
              <a:prstGeom prst="rect">
                <a:avLst/>
              </a:prstGeom>
              <a:blipFill>
                <a:blip r:embed="rId4"/>
                <a:stretch>
                  <a:fillRect l="-61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FA7F34-B675-AA1A-00D2-6D3650452FD1}"/>
                  </a:ext>
                </a:extLst>
              </p:cNvPr>
              <p:cNvSpPr txBox="1"/>
              <p:nvPr/>
            </p:nvSpPr>
            <p:spPr>
              <a:xfrm>
                <a:off x="259395" y="3790158"/>
                <a:ext cx="8989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FA7F34-B675-AA1A-00D2-6D365045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790158"/>
                <a:ext cx="8989708" cy="369332"/>
              </a:xfrm>
              <a:prstGeom prst="rect">
                <a:avLst/>
              </a:prstGeom>
              <a:blipFill>
                <a:blip r:embed="rId5"/>
                <a:stretch>
                  <a:fillRect l="-61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79A344-E34C-CC05-7599-B8144B844BFA}"/>
                  </a:ext>
                </a:extLst>
              </p:cNvPr>
              <p:cNvSpPr txBox="1"/>
              <p:nvPr/>
            </p:nvSpPr>
            <p:spPr>
              <a:xfrm>
                <a:off x="553685" y="4159490"/>
                <a:ext cx="8989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grandparent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79A344-E34C-CC05-7599-B8144B844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85" y="4159490"/>
                <a:ext cx="8989708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ACAC9A-A7F4-9CD3-02CC-04B4620C7502}"/>
                  </a:ext>
                </a:extLst>
              </p:cNvPr>
              <p:cNvSpPr txBox="1"/>
              <p:nvPr/>
            </p:nvSpPr>
            <p:spPr>
              <a:xfrm>
                <a:off x="259395" y="4959867"/>
                <a:ext cx="8989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also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ACAC9A-A7F4-9CD3-02CC-04B4620C7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4959867"/>
                <a:ext cx="898970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F3837F-832B-D724-C26A-6DBD7DDDC2B3}"/>
                  </a:ext>
                </a:extLst>
              </p:cNvPr>
              <p:cNvSpPr txBox="1"/>
              <p:nvPr/>
            </p:nvSpPr>
            <p:spPr>
              <a:xfrm>
                <a:off x="259395" y="5488187"/>
                <a:ext cx="9777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represents all walks of length 2 in a directed graph, or all second-order relations.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F3837F-832B-D724-C26A-6DBD7DDD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5488187"/>
                <a:ext cx="977798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3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BEE4-2B40-838E-4BD9-3673C56E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 of a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B66B8-8276-2AA5-6942-C9847F50B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13939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defined recursively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B66B8-8276-2AA5-6942-C9847F50B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1393935"/>
              </a:xfrm>
              <a:blipFill>
                <a:blip r:embed="rId2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044CA0-4280-3F2D-DA93-281B5D01E2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394" y="3277913"/>
                <a:ext cx="4228523" cy="2398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044CA0-4280-3F2D-DA93-281B5D01E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4" y="3277913"/>
                <a:ext cx="4228523" cy="2398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2012018-E8D8-C063-D68C-065898A5EC53}"/>
              </a:ext>
            </a:extLst>
          </p:cNvPr>
          <p:cNvSpPr txBox="1"/>
          <p:nvPr/>
        </p:nvSpPr>
        <p:spPr>
          <a:xfrm>
            <a:off x="4834759" y="350191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 all walks of length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FA6A5-5918-E9DC-50B0-EE463839A043}"/>
              </a:ext>
            </a:extLst>
          </p:cNvPr>
          <p:cNvSpPr txBox="1"/>
          <p:nvPr/>
        </p:nvSpPr>
        <p:spPr>
          <a:xfrm>
            <a:off x="4834759" y="38049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 all walks of length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7F2A9-E9DD-E3EB-48D8-D19581C6688F}"/>
              </a:ext>
            </a:extLst>
          </p:cNvPr>
          <p:cNvSpPr txBox="1"/>
          <p:nvPr/>
        </p:nvSpPr>
        <p:spPr>
          <a:xfrm>
            <a:off x="4834759" y="410807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 all walks of length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4190E1-F0BC-516E-EB09-02808FC36135}"/>
                  </a:ext>
                </a:extLst>
              </p:cNvPr>
              <p:cNvSpPr txBox="1"/>
              <p:nvPr/>
            </p:nvSpPr>
            <p:spPr>
              <a:xfrm>
                <a:off x="4771697" y="2139450"/>
                <a:ext cx="3883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represents all walks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4190E1-F0BC-516E-EB09-02808FC36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97" y="2139450"/>
                <a:ext cx="3883499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543379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34650</TotalTime>
  <Words>1071</Words>
  <Application>Microsoft Office PowerPoint</Application>
  <PresentationFormat>Widescreen</PresentationFormat>
  <Paragraphs>129</Paragraphs>
  <Slides>17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Courier New</vt:lpstr>
      <vt:lpstr>Wingdings 2</vt:lpstr>
      <vt:lpstr>discretemath</vt:lpstr>
      <vt:lpstr>Relations Graph Powers &amp; Matrix Multiplication</vt:lpstr>
      <vt:lpstr>Directed Graphs</vt:lpstr>
      <vt:lpstr>Directed Graphs</vt:lpstr>
      <vt:lpstr>PowerPoint Presentation</vt:lpstr>
      <vt:lpstr>PowerPoint Presentation</vt:lpstr>
      <vt:lpstr>PowerPoint Presentation</vt:lpstr>
      <vt:lpstr>Composition of Relations</vt:lpstr>
      <vt:lpstr>Composition of a Relation with Itself</vt:lpstr>
      <vt:lpstr>Powers of a Relation</vt:lpstr>
      <vt:lpstr>Example</vt:lpstr>
      <vt:lpstr>PowerPoint Presentation</vt:lpstr>
      <vt:lpstr>Matrix vs properties</vt:lpstr>
      <vt:lpstr>Matrix addition / multiplication</vt:lpstr>
      <vt:lpstr>Compute G∘G </vt:lpstr>
      <vt:lpstr>Transitive Closure ( G^+ )</vt:lpstr>
      <vt:lpstr>PowerPoint Presentation</vt:lpstr>
      <vt:lpstr>Work on Homework as a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2023-10-12T21:20:45Z</dcterms:modified>
</cp:coreProperties>
</file>