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6"/>
  </p:notesMasterIdLst>
  <p:sldIdLst>
    <p:sldId id="289" r:id="rId2"/>
    <p:sldId id="443" r:id="rId3"/>
    <p:sldId id="362" r:id="rId4"/>
    <p:sldId id="378" r:id="rId5"/>
    <p:sldId id="384" r:id="rId6"/>
    <p:sldId id="385" r:id="rId7"/>
    <p:sldId id="387" r:id="rId8"/>
    <p:sldId id="388" r:id="rId9"/>
    <p:sldId id="452" r:id="rId10"/>
    <p:sldId id="444" r:id="rId11"/>
    <p:sldId id="445" r:id="rId12"/>
    <p:sldId id="386" r:id="rId13"/>
    <p:sldId id="448" r:id="rId14"/>
    <p:sldId id="44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6312"/>
    <a:srgbClr val="C59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FA3324-4161-40A0-A7BF-7C063175BF31}" v="76" dt="2023-05-31T14:22:41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8602" autoAdjust="0"/>
  </p:normalViewPr>
  <p:slideViewPr>
    <p:cSldViewPr snapToGrid="0">
      <p:cViewPr varScale="1">
        <p:scale>
          <a:sx n="97" d="100"/>
          <a:sy n="97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Nate" userId="1a7ed9a7-6979-4999-8e72-44e838efb909" providerId="ADAL" clId="{57E9A9B1-7843-4570-BAE2-98485F861CC7}"/>
    <pc:docChg chg="undo redo custSel addSld delSld modSld sldOrd modMainMaster">
      <pc:chgData name="Phillips, Nate" userId="1a7ed9a7-6979-4999-8e72-44e838efb909" providerId="ADAL" clId="{57E9A9B1-7843-4570-BAE2-98485F861CC7}" dt="2022-05-18T22:26:21.911" v="5038"/>
      <pc:docMkLst>
        <pc:docMk/>
      </pc:docMkLst>
      <pc:sldChg chg="modSp mod modShow">
        <pc:chgData name="Phillips, Nate" userId="1a7ed9a7-6979-4999-8e72-44e838efb909" providerId="ADAL" clId="{57E9A9B1-7843-4570-BAE2-98485F861CC7}" dt="2022-05-17T22:10:37.158" v="2190" actId="729"/>
        <pc:sldMkLst>
          <pc:docMk/>
          <pc:sldMk cId="3944330060" sldId="288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3944330060" sldId="288"/>
            <ac:spMk id="4" creationId="{E4A2CE68-E629-41C3-94FD-5A98D783ABA4}"/>
          </ac:spMkLst>
        </pc:spChg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3944330060" sldId="288"/>
            <ac:spMk id="5" creationId="{28468233-3D68-4A83-884F-3610B585A657}"/>
          </ac:spMkLst>
        </pc:spChg>
      </pc:sldChg>
      <pc:sldChg chg="modSp mod ord">
        <pc:chgData name="Phillips, Nate" userId="1a7ed9a7-6979-4999-8e72-44e838efb909" providerId="ADAL" clId="{57E9A9B1-7843-4570-BAE2-98485F861CC7}" dt="2022-05-13T20:47:29.957" v="374" actId="1076"/>
        <pc:sldMkLst>
          <pc:docMk/>
          <pc:sldMk cId="1716017752" sldId="291"/>
        </pc:sldMkLst>
        <pc:spChg chg="mod">
          <ac:chgData name="Phillips, Nate" userId="1a7ed9a7-6979-4999-8e72-44e838efb909" providerId="ADAL" clId="{57E9A9B1-7843-4570-BAE2-98485F861CC7}" dt="2022-05-13T20:44:35.243" v="198" actId="20577"/>
          <ac:spMkLst>
            <pc:docMk/>
            <pc:sldMk cId="1716017752" sldId="291"/>
            <ac:spMk id="2" creationId="{DB58AD75-3ED6-4335-812F-BE011C35EF9A}"/>
          </ac:spMkLst>
        </pc:spChg>
        <pc:spChg chg="mod">
          <ac:chgData name="Phillips, Nate" userId="1a7ed9a7-6979-4999-8e72-44e838efb909" providerId="ADAL" clId="{57E9A9B1-7843-4570-BAE2-98485F861CC7}" dt="2022-05-13T20:45:12.622" v="214" actId="20577"/>
          <ac:spMkLst>
            <pc:docMk/>
            <pc:sldMk cId="1716017752" sldId="291"/>
            <ac:spMk id="3" creationId="{F27C868D-4504-4C83-BA35-75A6834C5A46}"/>
          </ac:spMkLst>
        </pc:spChg>
        <pc:spChg chg="mod">
          <ac:chgData name="Phillips, Nate" userId="1a7ed9a7-6979-4999-8e72-44e838efb909" providerId="ADAL" clId="{57E9A9B1-7843-4570-BAE2-98485F861CC7}" dt="2022-05-13T20:47:24.994" v="373" actId="1076"/>
          <ac:spMkLst>
            <pc:docMk/>
            <pc:sldMk cId="1716017752" sldId="291"/>
            <ac:spMk id="4" creationId="{6A221A15-4ECC-42B4-916B-E5C69ECB4160}"/>
          </ac:spMkLst>
        </pc:spChg>
        <pc:spChg chg="mod">
          <ac:chgData name="Phillips, Nate" userId="1a7ed9a7-6979-4999-8e72-44e838efb909" providerId="ADAL" clId="{57E9A9B1-7843-4570-BAE2-98485F861CC7}" dt="2022-05-13T20:46:54.257" v="363" actId="1076"/>
          <ac:spMkLst>
            <pc:docMk/>
            <pc:sldMk cId="1716017752" sldId="291"/>
            <ac:spMk id="5" creationId="{3F653FCE-C837-4AF8-9836-C50045288CF4}"/>
          </ac:spMkLst>
        </pc:spChg>
        <pc:spChg chg="mod">
          <ac:chgData name="Phillips, Nate" userId="1a7ed9a7-6979-4999-8e72-44e838efb909" providerId="ADAL" clId="{57E9A9B1-7843-4570-BAE2-98485F861CC7}" dt="2022-05-13T20:47:08.878" v="370" actId="1038"/>
          <ac:spMkLst>
            <pc:docMk/>
            <pc:sldMk cId="1716017752" sldId="291"/>
            <ac:spMk id="6" creationId="{697397A5-21AB-4BE5-A979-8768AD83F4CA}"/>
          </ac:spMkLst>
        </pc:spChg>
        <pc:spChg chg="mod">
          <ac:chgData name="Phillips, Nate" userId="1a7ed9a7-6979-4999-8e72-44e838efb909" providerId="ADAL" clId="{57E9A9B1-7843-4570-BAE2-98485F861CC7}" dt="2022-05-13T20:47:29.957" v="374" actId="1076"/>
          <ac:spMkLst>
            <pc:docMk/>
            <pc:sldMk cId="1716017752" sldId="291"/>
            <ac:spMk id="8" creationId="{64A345F6-8A0E-4645-A5ED-41C23C8FA670}"/>
          </ac:spMkLst>
        </pc:spChg>
        <pc:picChg chg="mod">
          <ac:chgData name="Phillips, Nate" userId="1a7ed9a7-6979-4999-8e72-44e838efb909" providerId="ADAL" clId="{57E9A9B1-7843-4570-BAE2-98485F861CC7}" dt="2022-05-13T20:47:21.665" v="372" actId="1076"/>
          <ac:picMkLst>
            <pc:docMk/>
            <pc:sldMk cId="1716017752" sldId="291"/>
            <ac:picMk id="13" creationId="{14A86FB5-EFA6-4A00-A5DA-1412F84ECBFC}"/>
          </ac:picMkLst>
        </pc:picChg>
        <pc:picChg chg="mod">
          <ac:chgData name="Phillips, Nate" userId="1a7ed9a7-6979-4999-8e72-44e838efb909" providerId="ADAL" clId="{57E9A9B1-7843-4570-BAE2-98485F861CC7}" dt="2022-05-13T20:47:17.770" v="371" actId="1076"/>
          <ac:picMkLst>
            <pc:docMk/>
            <pc:sldMk cId="1716017752" sldId="291"/>
            <ac:picMk id="17" creationId="{E9DED986-B67C-4539-A39C-C7D93FFA5226}"/>
          </ac:picMkLst>
        </pc:picChg>
      </pc:sldChg>
      <pc:sldChg chg="modSp mod">
        <pc:chgData name="Phillips, Nate" userId="1a7ed9a7-6979-4999-8e72-44e838efb909" providerId="ADAL" clId="{57E9A9B1-7843-4570-BAE2-98485F861CC7}" dt="2022-05-13T20:34:20.337" v="20" actId="1076"/>
        <pc:sldMkLst>
          <pc:docMk/>
          <pc:sldMk cId="3705612367" sldId="346"/>
        </pc:sldMkLst>
        <pc:spChg chg="mod">
          <ac:chgData name="Phillips, Nate" userId="1a7ed9a7-6979-4999-8e72-44e838efb909" providerId="ADAL" clId="{57E9A9B1-7843-4570-BAE2-98485F861CC7}" dt="2022-05-13T20:34:10.525" v="18" actId="20577"/>
          <ac:spMkLst>
            <pc:docMk/>
            <pc:sldMk cId="3705612367" sldId="346"/>
            <ac:spMk id="2" creationId="{E0EB8889-44E7-497F-910B-7734EC2875EF}"/>
          </ac:spMkLst>
        </pc:spChg>
        <pc:spChg chg="mod">
          <ac:chgData name="Phillips, Nate" userId="1a7ed9a7-6979-4999-8e72-44e838efb909" providerId="ADAL" clId="{57E9A9B1-7843-4570-BAE2-98485F861CC7}" dt="2022-05-13T20:34:17.441" v="19" actId="1076"/>
          <ac:spMkLst>
            <pc:docMk/>
            <pc:sldMk cId="3705612367" sldId="346"/>
            <ac:spMk id="6" creationId="{A4E01AB5-178B-453A-AE3A-70B1FDD3F128}"/>
          </ac:spMkLst>
        </pc:spChg>
        <pc:spChg chg="mod">
          <ac:chgData name="Phillips, Nate" userId="1a7ed9a7-6979-4999-8e72-44e838efb909" providerId="ADAL" clId="{57E9A9B1-7843-4570-BAE2-98485F861CC7}" dt="2022-05-13T20:34:20.337" v="20" actId="1076"/>
          <ac:spMkLst>
            <pc:docMk/>
            <pc:sldMk cId="3705612367" sldId="346"/>
            <ac:spMk id="7" creationId="{6033711F-3EF4-41AC-8DC1-F40309DD9648}"/>
          </ac:spMkLst>
        </pc:spChg>
      </pc:sldChg>
      <pc:sldChg chg="modSp add del mod modShow">
        <pc:chgData name="Phillips, Nate" userId="1a7ed9a7-6979-4999-8e72-44e838efb909" providerId="ADAL" clId="{57E9A9B1-7843-4570-BAE2-98485F861CC7}" dt="2022-05-13T20:34:34.049" v="23" actId="729"/>
        <pc:sldMkLst>
          <pc:docMk/>
          <pc:sldMk cId="3568686315" sldId="347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3568686315" sldId="347"/>
            <ac:spMk id="3" creationId="{83CCA5DA-D3A8-4767-A229-21D8CEC2BD7D}"/>
          </ac:spMkLst>
        </pc:spChg>
        <pc:spChg chg="mod">
          <ac:chgData name="Phillips, Nate" userId="1a7ed9a7-6979-4999-8e72-44e838efb909" providerId="ADAL" clId="{57E9A9B1-7843-4570-BAE2-98485F861CC7}" dt="2022-05-13T20:33:49.578" v="7" actId="1035"/>
          <ac:spMkLst>
            <pc:docMk/>
            <pc:sldMk cId="3568686315" sldId="347"/>
            <ac:spMk id="4" creationId="{85C3FC30-4908-4D36-816E-89A47E6161B3}"/>
          </ac:spMkLst>
        </pc:spChg>
        <pc:spChg chg="mod">
          <ac:chgData name="Phillips, Nate" userId="1a7ed9a7-6979-4999-8e72-44e838efb909" providerId="ADAL" clId="{57E9A9B1-7843-4570-BAE2-98485F861CC7}" dt="2022-05-13T20:33:54.192" v="8" actId="1076"/>
          <ac:spMkLst>
            <pc:docMk/>
            <pc:sldMk cId="3568686315" sldId="347"/>
            <ac:spMk id="5" creationId="{D5C1419C-BE54-4A03-8033-E39919C53AB7}"/>
          </ac:spMkLst>
        </pc:spChg>
        <pc:spChg chg="mod">
          <ac:chgData name="Phillips, Nate" userId="1a7ed9a7-6979-4999-8e72-44e838efb909" providerId="ADAL" clId="{57E9A9B1-7843-4570-BAE2-98485F861CC7}" dt="2022-05-13T20:33:57.754" v="11" actId="1035"/>
          <ac:spMkLst>
            <pc:docMk/>
            <pc:sldMk cId="3568686315" sldId="347"/>
            <ac:spMk id="6" creationId="{F0935AF2-B243-4D9E-8A00-64F7AB4D8FE3}"/>
          </ac:spMkLst>
        </pc:spChg>
      </pc:sldChg>
      <pc:sldChg chg="addSp modSp mod modAnim">
        <pc:chgData name="Phillips, Nate" userId="1a7ed9a7-6979-4999-8e72-44e838efb909" providerId="ADAL" clId="{57E9A9B1-7843-4570-BAE2-98485F861CC7}" dt="2022-05-13T20:42:15.020" v="178" actId="20577"/>
        <pc:sldMkLst>
          <pc:docMk/>
          <pc:sldMk cId="2245851335" sldId="348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245851335" sldId="348"/>
            <ac:spMk id="2" creationId="{EFD26160-A73F-410C-966E-D33126F68337}"/>
          </ac:spMkLst>
        </pc:spChg>
        <pc:spChg chg="mod">
          <ac:chgData name="Phillips, Nate" userId="1a7ed9a7-6979-4999-8e72-44e838efb909" providerId="ADAL" clId="{57E9A9B1-7843-4570-BAE2-98485F861CC7}" dt="2022-05-13T20:42:15.020" v="178" actId="20577"/>
          <ac:spMkLst>
            <pc:docMk/>
            <pc:sldMk cId="2245851335" sldId="348"/>
            <ac:spMk id="3" creationId="{845B696F-0A92-475C-839A-FB929E13E476}"/>
          </ac:spMkLst>
        </pc:spChg>
        <pc:spChg chg="add mod">
          <ac:chgData name="Phillips, Nate" userId="1a7ed9a7-6979-4999-8e72-44e838efb909" providerId="ADAL" clId="{57E9A9B1-7843-4570-BAE2-98485F861CC7}" dt="2022-05-13T20:40:44.188" v="173" actId="13822"/>
          <ac:spMkLst>
            <pc:docMk/>
            <pc:sldMk cId="2245851335" sldId="348"/>
            <ac:spMk id="5" creationId="{9A220F3E-3467-A91D-6007-8C7DE726474F}"/>
          </ac:spMkLst>
        </pc:spChg>
      </pc:sldChg>
      <pc:sldChg chg="modSp mod">
        <pc:chgData name="Phillips, Nate" userId="1a7ed9a7-6979-4999-8e72-44e838efb909" providerId="ADAL" clId="{57E9A9B1-7843-4570-BAE2-98485F861CC7}" dt="2022-05-13T21:07:16.446" v="674" actId="20577"/>
        <pc:sldMkLst>
          <pc:docMk/>
          <pc:sldMk cId="1692192081" sldId="350"/>
        </pc:sldMkLst>
        <pc:spChg chg="mod">
          <ac:chgData name="Phillips, Nate" userId="1a7ed9a7-6979-4999-8e72-44e838efb909" providerId="ADAL" clId="{57E9A9B1-7843-4570-BAE2-98485F861CC7}" dt="2022-05-13T20:48:07.757" v="375" actId="6549"/>
          <ac:spMkLst>
            <pc:docMk/>
            <pc:sldMk cId="1692192081" sldId="350"/>
            <ac:spMk id="2" creationId="{02702FD4-9B83-46C3-A700-C21FCA8048C5}"/>
          </ac:spMkLst>
        </pc:spChg>
        <pc:spChg chg="mod">
          <ac:chgData name="Phillips, Nate" userId="1a7ed9a7-6979-4999-8e72-44e838efb909" providerId="ADAL" clId="{57E9A9B1-7843-4570-BAE2-98485F861CC7}" dt="2022-05-13T21:07:16.446" v="674" actId="20577"/>
          <ac:spMkLst>
            <pc:docMk/>
            <pc:sldMk cId="1692192081" sldId="350"/>
            <ac:spMk id="3" creationId="{D25959AE-162D-462A-8E16-DE3D3B0033ED}"/>
          </ac:spMkLst>
        </pc:spChg>
        <pc:spChg chg="mod">
          <ac:chgData name="Phillips, Nate" userId="1a7ed9a7-6979-4999-8e72-44e838efb909" providerId="ADAL" clId="{57E9A9B1-7843-4570-BAE2-98485F861CC7}" dt="2022-05-13T21:07:13.171" v="673" actId="20577"/>
          <ac:spMkLst>
            <pc:docMk/>
            <pc:sldMk cId="1692192081" sldId="350"/>
            <ac:spMk id="4" creationId="{4E9B892D-1B63-4D73-858E-C3B19031F60B}"/>
          </ac:spMkLst>
        </pc:spChg>
      </pc:sldChg>
      <pc:sldChg chg="addSp modSp mod modAnim">
        <pc:chgData name="Phillips, Nate" userId="1a7ed9a7-6979-4999-8e72-44e838efb909" providerId="ADAL" clId="{57E9A9B1-7843-4570-BAE2-98485F861CC7}" dt="2022-05-13T21:32:28.602" v="1670"/>
        <pc:sldMkLst>
          <pc:docMk/>
          <pc:sldMk cId="1043297933" sldId="351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1043297933" sldId="351"/>
            <ac:spMk id="2" creationId="{84816667-2000-4E38-B223-3F908D84A2CA}"/>
          </ac:spMkLst>
        </pc:spChg>
        <pc:spChg chg="mod">
          <ac:chgData name="Phillips, Nate" userId="1a7ed9a7-6979-4999-8e72-44e838efb909" providerId="ADAL" clId="{57E9A9B1-7843-4570-BAE2-98485F861CC7}" dt="2022-05-13T21:31:39.554" v="1634" actId="20577"/>
          <ac:spMkLst>
            <pc:docMk/>
            <pc:sldMk cId="1043297933" sldId="351"/>
            <ac:spMk id="3" creationId="{F10DA3AB-9F03-494D-ACDD-2C93DBD22C87}"/>
          </ac:spMkLst>
        </pc:spChg>
        <pc:spChg chg="add mod">
          <ac:chgData name="Phillips, Nate" userId="1a7ed9a7-6979-4999-8e72-44e838efb909" providerId="ADAL" clId="{57E9A9B1-7843-4570-BAE2-98485F861CC7}" dt="2022-05-13T21:32:16.539" v="1668" actId="1076"/>
          <ac:spMkLst>
            <pc:docMk/>
            <pc:sldMk cId="1043297933" sldId="351"/>
            <ac:spMk id="5" creationId="{013F244D-22F3-F901-6AAD-60CFBAE2DFB3}"/>
          </ac:spMkLst>
        </pc:spChg>
        <pc:spChg chg="add mod">
          <ac:chgData name="Phillips, Nate" userId="1a7ed9a7-6979-4999-8e72-44e838efb909" providerId="ADAL" clId="{57E9A9B1-7843-4570-BAE2-98485F861CC7}" dt="2022-05-13T21:31:44.397" v="1635" actId="1076"/>
          <ac:spMkLst>
            <pc:docMk/>
            <pc:sldMk cId="1043297933" sldId="351"/>
            <ac:spMk id="6" creationId="{50320C7A-4FA5-7FFF-63CE-5525D41CEE3E}"/>
          </ac:spMkLst>
        </pc:spChg>
      </pc:sldChg>
      <pc:sldChg chg="del">
        <pc:chgData name="Phillips, Nate" userId="1a7ed9a7-6979-4999-8e72-44e838efb909" providerId="ADAL" clId="{57E9A9B1-7843-4570-BAE2-98485F861CC7}" dt="2022-05-13T20:35:05.439" v="26" actId="47"/>
        <pc:sldMkLst>
          <pc:docMk/>
          <pc:sldMk cId="1373339128" sldId="353"/>
        </pc:sldMkLst>
      </pc:sldChg>
      <pc:sldChg chg="modSp mod">
        <pc:chgData name="Phillips, Nate" userId="1a7ed9a7-6979-4999-8e72-44e838efb909" providerId="ADAL" clId="{57E9A9B1-7843-4570-BAE2-98485F861CC7}" dt="2022-05-13T21:35:43.888" v="1714" actId="1076"/>
        <pc:sldMkLst>
          <pc:docMk/>
          <pc:sldMk cId="1550487281" sldId="355"/>
        </pc:sldMkLst>
        <pc:spChg chg="mod">
          <ac:chgData name="Phillips, Nate" userId="1a7ed9a7-6979-4999-8e72-44e838efb909" providerId="ADAL" clId="{57E9A9B1-7843-4570-BAE2-98485F861CC7}" dt="2022-05-13T21:35:39.729" v="1713" actId="1076"/>
          <ac:spMkLst>
            <pc:docMk/>
            <pc:sldMk cId="1550487281" sldId="355"/>
            <ac:spMk id="2" creationId="{E7217020-6C07-4D54-A34B-102CBB256DA5}"/>
          </ac:spMkLst>
        </pc:spChg>
        <pc:spChg chg="mod">
          <ac:chgData name="Phillips, Nate" userId="1a7ed9a7-6979-4999-8e72-44e838efb909" providerId="ADAL" clId="{57E9A9B1-7843-4570-BAE2-98485F861CC7}" dt="2022-05-13T21:35:33.640" v="1712" actId="6549"/>
          <ac:spMkLst>
            <pc:docMk/>
            <pc:sldMk cId="1550487281" sldId="355"/>
            <ac:spMk id="3" creationId="{D9C1527E-BBD4-49C0-A55A-A4791D4721C4}"/>
          </ac:spMkLst>
        </pc:spChg>
        <pc:spChg chg="mod">
          <ac:chgData name="Phillips, Nate" userId="1a7ed9a7-6979-4999-8e72-44e838efb909" providerId="ADAL" clId="{57E9A9B1-7843-4570-BAE2-98485F861CC7}" dt="2022-05-13T21:35:43.888" v="1714" actId="1076"/>
          <ac:spMkLst>
            <pc:docMk/>
            <pc:sldMk cId="1550487281" sldId="355"/>
            <ac:spMk id="4" creationId="{216710E9-550E-4308-99A9-F06C920B3DF9}"/>
          </ac:spMkLst>
        </pc:spChg>
      </pc:sldChg>
      <pc:sldChg chg="addSp modSp mod modAnim">
        <pc:chgData name="Phillips, Nate" userId="1a7ed9a7-6979-4999-8e72-44e838efb909" providerId="ADAL" clId="{57E9A9B1-7843-4570-BAE2-98485F861CC7}" dt="2022-05-13T21:34:15.028" v="1700" actId="20577"/>
        <pc:sldMkLst>
          <pc:docMk/>
          <pc:sldMk cId="738066847" sldId="356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738066847" sldId="356"/>
            <ac:spMk id="2" creationId="{84816667-2000-4E38-B223-3F908D84A2CA}"/>
          </ac:spMkLst>
        </pc:spChg>
        <pc:spChg chg="mod">
          <ac:chgData name="Phillips, Nate" userId="1a7ed9a7-6979-4999-8e72-44e838efb909" providerId="ADAL" clId="{57E9A9B1-7843-4570-BAE2-98485F861CC7}" dt="2022-05-13T21:25:54.924" v="1388" actId="6549"/>
          <ac:spMkLst>
            <pc:docMk/>
            <pc:sldMk cId="738066847" sldId="356"/>
            <ac:spMk id="3" creationId="{F10DA3AB-9F03-494D-ACDD-2C93DBD22C87}"/>
          </ac:spMkLst>
        </pc:spChg>
        <pc:spChg chg="mod">
          <ac:chgData name="Phillips, Nate" userId="1a7ed9a7-6979-4999-8e72-44e838efb909" providerId="ADAL" clId="{57E9A9B1-7843-4570-BAE2-98485F861CC7}" dt="2022-05-13T21:27:23.634" v="1475" actId="1076"/>
          <ac:spMkLst>
            <pc:docMk/>
            <pc:sldMk cId="738066847" sldId="356"/>
            <ac:spMk id="5" creationId="{93D799BF-F6BE-4950-A9B7-67072CE05E80}"/>
          </ac:spMkLst>
        </pc:spChg>
        <pc:spChg chg="mod">
          <ac:chgData name="Phillips, Nate" userId="1a7ed9a7-6979-4999-8e72-44e838efb909" providerId="ADAL" clId="{57E9A9B1-7843-4570-BAE2-98485F861CC7}" dt="2022-05-13T21:27:23.634" v="1475" actId="1076"/>
          <ac:spMkLst>
            <pc:docMk/>
            <pc:sldMk cId="738066847" sldId="356"/>
            <ac:spMk id="6" creationId="{8434459A-825D-488C-AC88-372002E577C5}"/>
          </ac:spMkLst>
        </pc:spChg>
        <pc:spChg chg="mod">
          <ac:chgData name="Phillips, Nate" userId="1a7ed9a7-6979-4999-8e72-44e838efb909" providerId="ADAL" clId="{57E9A9B1-7843-4570-BAE2-98485F861CC7}" dt="2022-05-13T21:27:23.634" v="1475" actId="1076"/>
          <ac:spMkLst>
            <pc:docMk/>
            <pc:sldMk cId="738066847" sldId="356"/>
            <ac:spMk id="7" creationId="{6CEE1954-D491-4FEE-A848-4775BEC74104}"/>
          </ac:spMkLst>
        </pc:spChg>
        <pc:spChg chg="mod">
          <ac:chgData name="Phillips, Nate" userId="1a7ed9a7-6979-4999-8e72-44e838efb909" providerId="ADAL" clId="{57E9A9B1-7843-4570-BAE2-98485F861CC7}" dt="2022-05-13T21:27:23.634" v="1475" actId="1076"/>
          <ac:spMkLst>
            <pc:docMk/>
            <pc:sldMk cId="738066847" sldId="356"/>
            <ac:spMk id="8" creationId="{FD5426A4-D909-4009-82B1-155D7887A063}"/>
          </ac:spMkLst>
        </pc:spChg>
        <pc:spChg chg="add mod">
          <ac:chgData name="Phillips, Nate" userId="1a7ed9a7-6979-4999-8e72-44e838efb909" providerId="ADAL" clId="{57E9A9B1-7843-4570-BAE2-98485F861CC7}" dt="2022-05-13T21:34:15.028" v="1700" actId="20577"/>
          <ac:spMkLst>
            <pc:docMk/>
            <pc:sldMk cId="738066847" sldId="356"/>
            <ac:spMk id="9" creationId="{67510A6C-FEAA-B003-5B37-B47685DE9076}"/>
          </ac:spMkLst>
        </pc:spChg>
        <pc:spChg chg="add mod">
          <ac:chgData name="Phillips, Nate" userId="1a7ed9a7-6979-4999-8e72-44e838efb909" providerId="ADAL" clId="{57E9A9B1-7843-4570-BAE2-98485F861CC7}" dt="2022-05-13T21:27:01.598" v="1472" actId="1076"/>
          <ac:spMkLst>
            <pc:docMk/>
            <pc:sldMk cId="738066847" sldId="356"/>
            <ac:spMk id="10" creationId="{1E04BC6F-28F1-7BBC-F746-156B19004E3B}"/>
          </ac:spMkLst>
        </pc:spChg>
      </pc:sldChg>
      <pc:sldChg chg="modSp mod">
        <pc:chgData name="Phillips, Nate" userId="1a7ed9a7-6979-4999-8e72-44e838efb909" providerId="ADAL" clId="{57E9A9B1-7843-4570-BAE2-98485F861CC7}" dt="2022-05-13T21:35:24.740" v="1710" actId="6549"/>
        <pc:sldMkLst>
          <pc:docMk/>
          <pc:sldMk cId="2152461331" sldId="360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152461331" sldId="360"/>
            <ac:spMk id="2" creationId="{84816667-2000-4E38-B223-3F908D84A2CA}"/>
          </ac:spMkLst>
        </pc:spChg>
        <pc:spChg chg="mod">
          <ac:chgData name="Phillips, Nate" userId="1a7ed9a7-6979-4999-8e72-44e838efb909" providerId="ADAL" clId="{57E9A9B1-7843-4570-BAE2-98485F861CC7}" dt="2022-05-13T21:35:24.740" v="1710" actId="6549"/>
          <ac:spMkLst>
            <pc:docMk/>
            <pc:sldMk cId="2152461331" sldId="360"/>
            <ac:spMk id="3" creationId="{F10DA3AB-9F03-494D-ACDD-2C93DBD22C87}"/>
          </ac:spMkLst>
        </pc:spChg>
        <pc:spChg chg="mod">
          <ac:chgData name="Phillips, Nate" userId="1a7ed9a7-6979-4999-8e72-44e838efb909" providerId="ADAL" clId="{57E9A9B1-7843-4570-BAE2-98485F861CC7}" dt="2022-05-13T20:54:51.358" v="526" actId="1076"/>
          <ac:spMkLst>
            <pc:docMk/>
            <pc:sldMk cId="2152461331" sldId="360"/>
            <ac:spMk id="5" creationId="{93D799BF-F6BE-4950-A9B7-67072CE05E80}"/>
          </ac:spMkLst>
        </pc:spChg>
        <pc:spChg chg="mod">
          <ac:chgData name="Phillips, Nate" userId="1a7ed9a7-6979-4999-8e72-44e838efb909" providerId="ADAL" clId="{57E9A9B1-7843-4570-BAE2-98485F861CC7}" dt="2022-05-13T20:54:51.358" v="526" actId="1076"/>
          <ac:spMkLst>
            <pc:docMk/>
            <pc:sldMk cId="2152461331" sldId="360"/>
            <ac:spMk id="6" creationId="{8434459A-825D-488C-AC88-372002E577C5}"/>
          </ac:spMkLst>
        </pc:spChg>
        <pc:spChg chg="mod">
          <ac:chgData name="Phillips, Nate" userId="1a7ed9a7-6979-4999-8e72-44e838efb909" providerId="ADAL" clId="{57E9A9B1-7843-4570-BAE2-98485F861CC7}" dt="2022-05-13T20:54:51.358" v="526" actId="1076"/>
          <ac:spMkLst>
            <pc:docMk/>
            <pc:sldMk cId="2152461331" sldId="360"/>
            <ac:spMk id="7" creationId="{6CEE1954-D491-4FEE-A848-4775BEC74104}"/>
          </ac:spMkLst>
        </pc:spChg>
        <pc:spChg chg="mod">
          <ac:chgData name="Phillips, Nate" userId="1a7ed9a7-6979-4999-8e72-44e838efb909" providerId="ADAL" clId="{57E9A9B1-7843-4570-BAE2-98485F861CC7}" dt="2022-05-13T20:54:51.358" v="526" actId="1076"/>
          <ac:spMkLst>
            <pc:docMk/>
            <pc:sldMk cId="2152461331" sldId="360"/>
            <ac:spMk id="8" creationId="{FD5426A4-D909-4009-82B1-155D7887A063}"/>
          </ac:spMkLst>
        </pc:spChg>
        <pc:spChg chg="mod">
          <ac:chgData name="Phillips, Nate" userId="1a7ed9a7-6979-4999-8e72-44e838efb909" providerId="ADAL" clId="{57E9A9B1-7843-4570-BAE2-98485F861CC7}" dt="2022-05-13T21:35:15.008" v="1709" actId="1076"/>
          <ac:spMkLst>
            <pc:docMk/>
            <pc:sldMk cId="2152461331" sldId="360"/>
            <ac:spMk id="10" creationId="{0DE8F5CF-4B2F-44DC-87EE-4936B8CED161}"/>
          </ac:spMkLst>
        </pc:spChg>
      </pc:sldChg>
      <pc:sldChg chg="addSp modSp mod modAnim">
        <pc:chgData name="Phillips, Nate" userId="1a7ed9a7-6979-4999-8e72-44e838efb909" providerId="ADAL" clId="{57E9A9B1-7843-4570-BAE2-98485F861CC7}" dt="2022-05-16T20:04:06.840" v="2182"/>
        <pc:sldMkLst>
          <pc:docMk/>
          <pc:sldMk cId="2663746052" sldId="361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663746052" sldId="361"/>
            <ac:spMk id="2" creationId="{84816667-2000-4E38-B223-3F908D84A2CA}"/>
          </ac:spMkLst>
        </pc:spChg>
        <pc:spChg chg="mod">
          <ac:chgData name="Phillips, Nate" userId="1a7ed9a7-6979-4999-8e72-44e838efb909" providerId="ADAL" clId="{57E9A9B1-7843-4570-BAE2-98485F861CC7}" dt="2022-05-13T21:39:25.215" v="1943" actId="20577"/>
          <ac:spMkLst>
            <pc:docMk/>
            <pc:sldMk cId="2663746052" sldId="361"/>
            <ac:spMk id="3" creationId="{F10DA3AB-9F03-494D-ACDD-2C93DBD22C87}"/>
          </ac:spMkLst>
        </pc:spChg>
        <pc:spChg chg="mod">
          <ac:chgData name="Phillips, Nate" userId="1a7ed9a7-6979-4999-8e72-44e838efb909" providerId="ADAL" clId="{57E9A9B1-7843-4570-BAE2-98485F861CC7}" dt="2022-05-13T21:36:45.509" v="1727" actId="1076"/>
          <ac:spMkLst>
            <pc:docMk/>
            <pc:sldMk cId="2663746052" sldId="361"/>
            <ac:spMk id="5" creationId="{93D799BF-F6BE-4950-A9B7-67072CE05E80}"/>
          </ac:spMkLst>
        </pc:spChg>
        <pc:spChg chg="mod">
          <ac:chgData name="Phillips, Nate" userId="1a7ed9a7-6979-4999-8e72-44e838efb909" providerId="ADAL" clId="{57E9A9B1-7843-4570-BAE2-98485F861CC7}" dt="2022-05-13T21:36:45.509" v="1727" actId="1076"/>
          <ac:spMkLst>
            <pc:docMk/>
            <pc:sldMk cId="2663746052" sldId="361"/>
            <ac:spMk id="6" creationId="{8434459A-825D-488C-AC88-372002E577C5}"/>
          </ac:spMkLst>
        </pc:spChg>
        <pc:spChg chg="mod">
          <ac:chgData name="Phillips, Nate" userId="1a7ed9a7-6979-4999-8e72-44e838efb909" providerId="ADAL" clId="{57E9A9B1-7843-4570-BAE2-98485F861CC7}" dt="2022-05-13T21:36:45.509" v="1727" actId="1076"/>
          <ac:spMkLst>
            <pc:docMk/>
            <pc:sldMk cId="2663746052" sldId="361"/>
            <ac:spMk id="7" creationId="{6CEE1954-D491-4FEE-A848-4775BEC74104}"/>
          </ac:spMkLst>
        </pc:spChg>
        <pc:spChg chg="mod">
          <ac:chgData name="Phillips, Nate" userId="1a7ed9a7-6979-4999-8e72-44e838efb909" providerId="ADAL" clId="{57E9A9B1-7843-4570-BAE2-98485F861CC7}" dt="2022-05-13T21:36:45.509" v="1727" actId="1076"/>
          <ac:spMkLst>
            <pc:docMk/>
            <pc:sldMk cId="2663746052" sldId="361"/>
            <ac:spMk id="8" creationId="{FD5426A4-D909-4009-82B1-155D7887A063}"/>
          </ac:spMkLst>
        </pc:spChg>
        <pc:spChg chg="add mod">
          <ac:chgData name="Phillips, Nate" userId="1a7ed9a7-6979-4999-8e72-44e838efb909" providerId="ADAL" clId="{57E9A9B1-7843-4570-BAE2-98485F861CC7}" dt="2022-05-13T21:39:30.856" v="1944" actId="1076"/>
          <ac:spMkLst>
            <pc:docMk/>
            <pc:sldMk cId="2663746052" sldId="361"/>
            <ac:spMk id="9" creationId="{F8AD64F9-C425-AA92-D8D1-5F3175A62D07}"/>
          </ac:spMkLst>
        </pc:spChg>
        <pc:spChg chg="add mod">
          <ac:chgData name="Phillips, Nate" userId="1a7ed9a7-6979-4999-8e72-44e838efb909" providerId="ADAL" clId="{57E9A9B1-7843-4570-BAE2-98485F861CC7}" dt="2022-05-13T21:40:42.726" v="2094" actId="1076"/>
          <ac:spMkLst>
            <pc:docMk/>
            <pc:sldMk cId="2663746052" sldId="361"/>
            <ac:spMk id="10" creationId="{39D9D6B2-8E2A-9DFC-167D-EFE3FDC54283}"/>
          </ac:spMkLst>
        </pc:spChg>
      </pc:sldChg>
      <pc:sldChg chg="addSp modSp mod modAnim">
        <pc:chgData name="Phillips, Nate" userId="1a7ed9a7-6979-4999-8e72-44e838efb909" providerId="ADAL" clId="{57E9A9B1-7843-4570-BAE2-98485F861CC7}" dt="2022-05-17T22:32:38.202" v="2303" actId="6549"/>
        <pc:sldMkLst>
          <pc:docMk/>
          <pc:sldMk cId="445473533" sldId="362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445473533" sldId="362"/>
            <ac:spMk id="2" creationId="{5D1E4FDE-8471-4B7A-9820-BA5DF340AF8E}"/>
          </ac:spMkLst>
        </pc:spChg>
        <pc:spChg chg="mod">
          <ac:chgData name="Phillips, Nate" userId="1a7ed9a7-6979-4999-8e72-44e838efb909" providerId="ADAL" clId="{57E9A9B1-7843-4570-BAE2-98485F861CC7}" dt="2022-05-17T22:32:38.202" v="2303" actId="6549"/>
          <ac:spMkLst>
            <pc:docMk/>
            <pc:sldMk cId="445473533" sldId="362"/>
            <ac:spMk id="3" creationId="{6E61CCED-9C31-4990-B3DF-1F491C75D9F3}"/>
          </ac:spMkLst>
        </pc:spChg>
        <pc:spChg chg="add mod">
          <ac:chgData name="Phillips, Nate" userId="1a7ed9a7-6979-4999-8e72-44e838efb909" providerId="ADAL" clId="{57E9A9B1-7843-4570-BAE2-98485F861CC7}" dt="2022-05-17T22:31:36.053" v="2300" actId="20577"/>
          <ac:spMkLst>
            <pc:docMk/>
            <pc:sldMk cId="445473533" sldId="362"/>
            <ac:spMk id="5" creationId="{9232EE33-F53C-5384-F517-0E2BE8668CC9}"/>
          </ac:spMkLst>
        </pc:spChg>
      </pc:sldChg>
      <pc:sldChg chg="modSp mod modShow">
        <pc:chgData name="Phillips, Nate" userId="1a7ed9a7-6979-4999-8e72-44e838efb909" providerId="ADAL" clId="{57E9A9B1-7843-4570-BAE2-98485F861CC7}" dt="2022-05-17T22:10:19.886" v="2189" actId="729"/>
        <pc:sldMkLst>
          <pc:docMk/>
          <pc:sldMk cId="270132169" sldId="363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70132169" sldId="363"/>
            <ac:spMk id="2" creationId="{D24E1BD3-084D-472C-BFE4-94ED8F5DE3A5}"/>
          </ac:spMkLst>
        </pc:spChg>
      </pc:sldChg>
      <pc:sldChg chg="modSp mod modAnim modShow">
        <pc:chgData name="Phillips, Nate" userId="1a7ed9a7-6979-4999-8e72-44e838efb909" providerId="ADAL" clId="{57E9A9B1-7843-4570-BAE2-98485F861CC7}" dt="2022-05-17T22:10:19.886" v="2189" actId="729"/>
        <pc:sldMkLst>
          <pc:docMk/>
          <pc:sldMk cId="2422127552" sldId="365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422127552" sldId="365"/>
            <ac:spMk id="2" creationId="{E904F23D-2286-4BE0-92D3-5BCD802C4C3C}"/>
          </ac:spMkLst>
        </pc:spChg>
        <pc:spChg chg="mod">
          <ac:chgData name="Phillips, Nate" userId="1a7ed9a7-6979-4999-8e72-44e838efb909" providerId="ADAL" clId="{57E9A9B1-7843-4570-BAE2-98485F861CC7}" dt="2022-05-17T22:09:14.769" v="2187" actId="20577"/>
          <ac:spMkLst>
            <pc:docMk/>
            <pc:sldMk cId="2422127552" sldId="365"/>
            <ac:spMk id="3" creationId="{3B57EE81-26BD-4873-B983-98AC5983F395}"/>
          </ac:spMkLst>
        </pc:spChg>
      </pc:sldChg>
      <pc:sldChg chg="mod modShow">
        <pc:chgData name="Phillips, Nate" userId="1a7ed9a7-6979-4999-8e72-44e838efb909" providerId="ADAL" clId="{57E9A9B1-7843-4570-BAE2-98485F861CC7}" dt="2022-05-17T22:10:19.886" v="2189" actId="729"/>
        <pc:sldMkLst>
          <pc:docMk/>
          <pc:sldMk cId="3224421359" sldId="367"/>
        </pc:sldMkLst>
      </pc:sldChg>
      <pc:sldChg chg="mod modShow">
        <pc:chgData name="Phillips, Nate" userId="1a7ed9a7-6979-4999-8e72-44e838efb909" providerId="ADAL" clId="{57E9A9B1-7843-4570-BAE2-98485F861CC7}" dt="2022-05-17T22:10:19.886" v="2189" actId="729"/>
        <pc:sldMkLst>
          <pc:docMk/>
          <pc:sldMk cId="226403401" sldId="368"/>
        </pc:sldMkLst>
      </pc:sldChg>
      <pc:sldChg chg="modSp mod modShow">
        <pc:chgData name="Phillips, Nate" userId="1a7ed9a7-6979-4999-8e72-44e838efb909" providerId="ADAL" clId="{57E9A9B1-7843-4570-BAE2-98485F861CC7}" dt="2022-05-17T22:10:19.886" v="2189" actId="729"/>
        <pc:sldMkLst>
          <pc:docMk/>
          <pc:sldMk cId="589846027" sldId="369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589846027" sldId="369"/>
            <ac:spMk id="2" creationId="{C1B34500-D63A-4440-9651-8CD67181B9F2}"/>
          </ac:spMkLst>
        </pc:spChg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589846027" sldId="369"/>
            <ac:spMk id="3" creationId="{A362CC0E-D0F5-4020-BDB9-0C30E3DAD165}"/>
          </ac:spMkLst>
        </pc:spChg>
      </pc:sldChg>
      <pc:sldChg chg="mod modShow">
        <pc:chgData name="Phillips, Nate" userId="1a7ed9a7-6979-4999-8e72-44e838efb909" providerId="ADAL" clId="{57E9A9B1-7843-4570-BAE2-98485F861CC7}" dt="2022-05-17T22:10:19.886" v="2189" actId="729"/>
        <pc:sldMkLst>
          <pc:docMk/>
          <pc:sldMk cId="837865261" sldId="370"/>
        </pc:sldMkLst>
      </pc:sldChg>
      <pc:sldChg chg="modSp mod">
        <pc:chgData name="Phillips, Nate" userId="1a7ed9a7-6979-4999-8e72-44e838efb909" providerId="ADAL" clId="{57E9A9B1-7843-4570-BAE2-98485F861CC7}" dt="2022-05-13T20:43:15.209" v="185" actId="14100"/>
        <pc:sldMkLst>
          <pc:docMk/>
          <pc:sldMk cId="1601036722" sldId="372"/>
        </pc:sldMkLst>
        <pc:spChg chg="mod">
          <ac:chgData name="Phillips, Nate" userId="1a7ed9a7-6979-4999-8e72-44e838efb909" providerId="ADAL" clId="{57E9A9B1-7843-4570-BAE2-98485F861CC7}" dt="2022-05-13T20:43:15.209" v="185" actId="14100"/>
          <ac:spMkLst>
            <pc:docMk/>
            <pc:sldMk cId="1601036722" sldId="372"/>
            <ac:spMk id="3" creationId="{D9C1527E-BBD4-49C0-A55A-A4791D4721C4}"/>
          </ac:spMkLst>
        </pc:spChg>
        <pc:spChg chg="mod">
          <ac:chgData name="Phillips, Nate" userId="1a7ed9a7-6979-4999-8e72-44e838efb909" providerId="ADAL" clId="{57E9A9B1-7843-4570-BAE2-98485F861CC7}" dt="2022-05-13T20:42:50.551" v="182" actId="1076"/>
          <ac:spMkLst>
            <pc:docMk/>
            <pc:sldMk cId="1601036722" sldId="372"/>
            <ac:spMk id="5" creationId="{8E7897F4-35C7-416A-9C39-FE6155815B57}"/>
          </ac:spMkLst>
        </pc:spChg>
        <pc:graphicFrameChg chg="mod">
          <ac:chgData name="Phillips, Nate" userId="1a7ed9a7-6979-4999-8e72-44e838efb909" providerId="ADAL" clId="{57E9A9B1-7843-4570-BAE2-98485F861CC7}" dt="2022-05-13T20:42:53.857" v="183" actId="1076"/>
          <ac:graphicFrameMkLst>
            <pc:docMk/>
            <pc:sldMk cId="1601036722" sldId="372"/>
            <ac:graphicFrameMk id="11" creationId="{CC430C83-BC6C-4111-A472-2406EDA0119D}"/>
          </ac:graphicFrameMkLst>
        </pc:graphicFrameChg>
      </pc:sldChg>
      <pc:sldChg chg="del">
        <pc:chgData name="Phillips, Nate" userId="1a7ed9a7-6979-4999-8e72-44e838efb909" providerId="ADAL" clId="{57E9A9B1-7843-4570-BAE2-98485F861CC7}" dt="2022-05-13T20:34:52.119" v="24" actId="47"/>
        <pc:sldMkLst>
          <pc:docMk/>
          <pc:sldMk cId="3065418685" sldId="375"/>
        </pc:sldMkLst>
      </pc:sldChg>
      <pc:sldChg chg="del">
        <pc:chgData name="Phillips, Nate" userId="1a7ed9a7-6979-4999-8e72-44e838efb909" providerId="ADAL" clId="{57E9A9B1-7843-4570-BAE2-98485F861CC7}" dt="2022-05-13T20:35:02.128" v="25" actId="47"/>
        <pc:sldMkLst>
          <pc:docMk/>
          <pc:sldMk cId="3258575174" sldId="376"/>
        </pc:sldMkLst>
      </pc:sldChg>
      <pc:sldChg chg="modSp mod modShow">
        <pc:chgData name="Phillips, Nate" userId="1a7ed9a7-6979-4999-8e72-44e838efb909" providerId="ADAL" clId="{57E9A9B1-7843-4570-BAE2-98485F861CC7}" dt="2022-05-17T22:10:19.886" v="2189" actId="729"/>
        <pc:sldMkLst>
          <pc:docMk/>
          <pc:sldMk cId="293394334" sldId="377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93394334" sldId="377"/>
            <ac:spMk id="2" creationId="{F046B5A2-50B5-4CF5-9860-756BA68A79CF}"/>
          </ac:spMkLst>
        </pc:spChg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93394334" sldId="377"/>
            <ac:spMk id="3" creationId="{AF8CB150-7DF5-438F-B8EE-884CBD3D21C6}"/>
          </ac:spMkLst>
        </pc:spChg>
      </pc:sldChg>
      <pc:sldChg chg="modSp">
        <pc:chgData name="Phillips, Nate" userId="1a7ed9a7-6979-4999-8e72-44e838efb909" providerId="ADAL" clId="{57E9A9B1-7843-4570-BAE2-98485F861CC7}" dt="2022-05-17T22:48:59.234" v="3565" actId="113"/>
        <pc:sldMkLst>
          <pc:docMk/>
          <pc:sldMk cId="2287683858" sldId="378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287683858" sldId="378"/>
            <ac:spMk id="2" creationId="{54833A2D-95B2-49A9-8054-BC05847CF552}"/>
          </ac:spMkLst>
        </pc:spChg>
        <pc:spChg chg="mod">
          <ac:chgData name="Phillips, Nate" userId="1a7ed9a7-6979-4999-8e72-44e838efb909" providerId="ADAL" clId="{57E9A9B1-7843-4570-BAE2-98485F861CC7}" dt="2022-05-17T22:48:59.234" v="3565" actId="113"/>
          <ac:spMkLst>
            <pc:docMk/>
            <pc:sldMk cId="2287683858" sldId="378"/>
            <ac:spMk id="3" creationId="{D52F0F1A-39AF-4D08-BFC7-B205BFC2793D}"/>
          </ac:spMkLst>
        </pc:spChg>
      </pc:sldChg>
      <pc:sldChg chg="addSp delSp modSp mod delAnim modAnim">
        <pc:chgData name="Phillips, Nate" userId="1a7ed9a7-6979-4999-8e72-44e838efb909" providerId="ADAL" clId="{57E9A9B1-7843-4570-BAE2-98485F861CC7}" dt="2022-05-13T23:25:36.997" v="2112" actId="6549"/>
        <pc:sldMkLst>
          <pc:docMk/>
          <pc:sldMk cId="2345811177" sldId="379"/>
        </pc:sldMkLst>
        <pc:spChg chg="mod">
          <ac:chgData name="Phillips, Nate" userId="1a7ed9a7-6979-4999-8e72-44e838efb909" providerId="ADAL" clId="{57E9A9B1-7843-4570-BAE2-98485F861CC7}" dt="2022-05-13T23:25:36.997" v="2112" actId="6549"/>
          <ac:spMkLst>
            <pc:docMk/>
            <pc:sldMk cId="2345811177" sldId="379"/>
            <ac:spMk id="3" creationId="{52590F30-7246-4821-BBCC-08BCD381603B}"/>
          </ac:spMkLst>
        </pc:spChg>
        <pc:spChg chg="del">
          <ac:chgData name="Phillips, Nate" userId="1a7ed9a7-6979-4999-8e72-44e838efb909" providerId="ADAL" clId="{57E9A9B1-7843-4570-BAE2-98485F861CC7}" dt="2022-05-13T20:57:30.101" v="531" actId="478"/>
          <ac:spMkLst>
            <pc:docMk/>
            <pc:sldMk cId="2345811177" sldId="379"/>
            <ac:spMk id="4" creationId="{6836980C-2ECB-4C9D-A053-CD12BE18DC58}"/>
          </ac:spMkLst>
        </pc:spChg>
        <pc:spChg chg="add mod">
          <ac:chgData name="Phillips, Nate" userId="1a7ed9a7-6979-4999-8e72-44e838efb909" providerId="ADAL" clId="{57E9A9B1-7843-4570-BAE2-98485F861CC7}" dt="2022-05-13T21:07:39.158" v="677" actId="20577"/>
          <ac:spMkLst>
            <pc:docMk/>
            <pc:sldMk cId="2345811177" sldId="379"/>
            <ac:spMk id="5" creationId="{8AD4671A-B057-A43C-B4B4-938CE3982709}"/>
          </ac:spMkLst>
        </pc:spChg>
      </pc:sldChg>
      <pc:sldChg chg="addSp delSp modSp add mod modAnim">
        <pc:chgData name="Phillips, Nate" userId="1a7ed9a7-6979-4999-8e72-44e838efb909" providerId="ADAL" clId="{57E9A9B1-7843-4570-BAE2-98485F861CC7}" dt="2022-05-16T20:03:01.516" v="2176"/>
        <pc:sldMkLst>
          <pc:docMk/>
          <pc:sldMk cId="2869398699" sldId="380"/>
        </pc:sldMkLst>
        <pc:spChg chg="mod">
          <ac:chgData name="Phillips, Nate" userId="1a7ed9a7-6979-4999-8e72-44e838efb909" providerId="ADAL" clId="{57E9A9B1-7843-4570-BAE2-98485F861CC7}" dt="2022-05-13T21:07:20.971" v="675" actId="20577"/>
          <ac:spMkLst>
            <pc:docMk/>
            <pc:sldMk cId="2869398699" sldId="380"/>
            <ac:spMk id="2" creationId="{84816667-2000-4E38-B223-3F908D84A2CA}"/>
          </ac:spMkLst>
        </pc:spChg>
        <pc:spChg chg="mod">
          <ac:chgData name="Phillips, Nate" userId="1a7ed9a7-6979-4999-8e72-44e838efb909" providerId="ADAL" clId="{57E9A9B1-7843-4570-BAE2-98485F861CC7}" dt="2022-05-13T21:28:35.096" v="1553" actId="27636"/>
          <ac:spMkLst>
            <pc:docMk/>
            <pc:sldMk cId="2869398699" sldId="380"/>
            <ac:spMk id="3" creationId="{F10DA3AB-9F03-494D-ACDD-2C93DBD22C87}"/>
          </ac:spMkLst>
        </pc:spChg>
        <pc:spChg chg="del">
          <ac:chgData name="Phillips, Nate" userId="1a7ed9a7-6979-4999-8e72-44e838efb909" providerId="ADAL" clId="{57E9A9B1-7843-4570-BAE2-98485F861CC7}" dt="2022-05-13T21:00:20.507" v="571" actId="478"/>
          <ac:spMkLst>
            <pc:docMk/>
            <pc:sldMk cId="2869398699" sldId="380"/>
            <ac:spMk id="4" creationId="{0393096A-60B5-43A0-B60F-D9A866F9F75E}"/>
          </ac:spMkLst>
        </pc:spChg>
        <pc:spChg chg="add mod">
          <ac:chgData name="Phillips, Nate" userId="1a7ed9a7-6979-4999-8e72-44e838efb909" providerId="ADAL" clId="{57E9A9B1-7843-4570-BAE2-98485F861CC7}" dt="2022-05-13T21:29:17.751" v="1562" actId="20577"/>
          <ac:spMkLst>
            <pc:docMk/>
            <pc:sldMk cId="2869398699" sldId="380"/>
            <ac:spMk id="5" creationId="{C3C792F5-E445-B1B9-309C-C2E50436130A}"/>
          </ac:spMkLst>
        </pc:spChg>
        <pc:spChg chg="add mod">
          <ac:chgData name="Phillips, Nate" userId="1a7ed9a7-6979-4999-8e72-44e838efb909" providerId="ADAL" clId="{57E9A9B1-7843-4570-BAE2-98485F861CC7}" dt="2022-05-13T21:34:40.244" v="1708" actId="6549"/>
          <ac:spMkLst>
            <pc:docMk/>
            <pc:sldMk cId="2869398699" sldId="380"/>
            <ac:spMk id="6" creationId="{B1ECE7C5-EEE8-699D-4D20-2C513243F6C7}"/>
          </ac:spMkLst>
        </pc:spChg>
      </pc:sldChg>
      <pc:sldChg chg="modSp add mod">
        <pc:chgData name="Phillips, Nate" userId="1a7ed9a7-6979-4999-8e72-44e838efb909" providerId="ADAL" clId="{57E9A9B1-7843-4570-BAE2-98485F861CC7}" dt="2022-05-13T21:36:00.135" v="1718" actId="1076"/>
        <pc:sldMkLst>
          <pc:docMk/>
          <pc:sldMk cId="4089480750" sldId="381"/>
        </pc:sldMkLst>
        <pc:spChg chg="mod">
          <ac:chgData name="Phillips, Nate" userId="1a7ed9a7-6979-4999-8e72-44e838efb909" providerId="ADAL" clId="{57E9A9B1-7843-4570-BAE2-98485F861CC7}" dt="2022-05-13T21:35:55.894" v="1717" actId="1076"/>
          <ac:spMkLst>
            <pc:docMk/>
            <pc:sldMk cId="4089480750" sldId="381"/>
            <ac:spMk id="2" creationId="{E7217020-6C07-4D54-A34B-102CBB256DA5}"/>
          </ac:spMkLst>
        </pc:spChg>
        <pc:spChg chg="mod">
          <ac:chgData name="Phillips, Nate" userId="1a7ed9a7-6979-4999-8e72-44e838efb909" providerId="ADAL" clId="{57E9A9B1-7843-4570-BAE2-98485F861CC7}" dt="2022-05-13T21:35:51.064" v="1716" actId="6549"/>
          <ac:spMkLst>
            <pc:docMk/>
            <pc:sldMk cId="4089480750" sldId="381"/>
            <ac:spMk id="3" creationId="{D9C1527E-BBD4-49C0-A55A-A4791D4721C4}"/>
          </ac:spMkLst>
        </pc:spChg>
        <pc:spChg chg="mod">
          <ac:chgData name="Phillips, Nate" userId="1a7ed9a7-6979-4999-8e72-44e838efb909" providerId="ADAL" clId="{57E9A9B1-7843-4570-BAE2-98485F861CC7}" dt="2022-05-13T21:36:00.135" v="1718" actId="1076"/>
          <ac:spMkLst>
            <pc:docMk/>
            <pc:sldMk cId="4089480750" sldId="381"/>
            <ac:spMk id="4" creationId="{216710E9-550E-4308-99A9-F06C920B3DF9}"/>
          </ac:spMkLst>
        </pc:spChg>
      </pc:sldChg>
      <pc:sldChg chg="modSp new mod">
        <pc:chgData name="Phillips, Nate" userId="1a7ed9a7-6979-4999-8e72-44e838efb909" providerId="ADAL" clId="{57E9A9B1-7843-4570-BAE2-98485F861CC7}" dt="2022-05-16T17:15:16.736" v="2157" actId="5793"/>
        <pc:sldMkLst>
          <pc:docMk/>
          <pc:sldMk cId="2104218225" sldId="382"/>
        </pc:sldMkLst>
        <pc:spChg chg="mod">
          <ac:chgData name="Phillips, Nate" userId="1a7ed9a7-6979-4999-8e72-44e838efb909" providerId="ADAL" clId="{57E9A9B1-7843-4570-BAE2-98485F861CC7}" dt="2022-05-16T17:15:16.736" v="2157" actId="5793"/>
          <ac:spMkLst>
            <pc:docMk/>
            <pc:sldMk cId="2104218225" sldId="382"/>
            <ac:spMk id="3" creationId="{00427873-69A4-34F7-4E91-F3F9C52618AA}"/>
          </ac:spMkLst>
        </pc:spChg>
      </pc:sldChg>
      <pc:sldChg chg="modSp new del mod">
        <pc:chgData name="Phillips, Nate" userId="1a7ed9a7-6979-4999-8e72-44e838efb909" providerId="ADAL" clId="{57E9A9B1-7843-4570-BAE2-98485F861CC7}" dt="2022-05-18T17:03:15.505" v="3903" actId="47"/>
        <pc:sldMkLst>
          <pc:docMk/>
          <pc:sldMk cId="2416587645" sldId="383"/>
        </pc:sldMkLst>
        <pc:spChg chg="mod">
          <ac:chgData name="Phillips, Nate" userId="1a7ed9a7-6979-4999-8e72-44e838efb909" providerId="ADAL" clId="{57E9A9B1-7843-4570-BAE2-98485F861CC7}" dt="2022-05-16T17:15:34.241" v="2173" actId="20577"/>
          <ac:spMkLst>
            <pc:docMk/>
            <pc:sldMk cId="2416587645" sldId="383"/>
            <ac:spMk id="2" creationId="{7BD11BC3-4010-117A-E8E8-816516B46758}"/>
          </ac:spMkLst>
        </pc:spChg>
        <pc:spChg chg="mod">
          <ac:chgData name="Phillips, Nate" userId="1a7ed9a7-6979-4999-8e72-44e838efb909" providerId="ADAL" clId="{57E9A9B1-7843-4570-BAE2-98485F861CC7}" dt="2022-05-18T16:46:31.459" v="3681" actId="20577"/>
          <ac:spMkLst>
            <pc:docMk/>
            <pc:sldMk cId="2416587645" sldId="383"/>
            <ac:spMk id="3" creationId="{9EC9AEBA-FA3C-6949-A932-DDA8077A85D8}"/>
          </ac:spMkLst>
        </pc:spChg>
      </pc:sldChg>
      <pc:sldChg chg="modSp add modAnim">
        <pc:chgData name="Phillips, Nate" userId="1a7ed9a7-6979-4999-8e72-44e838efb909" providerId="ADAL" clId="{57E9A9B1-7843-4570-BAE2-98485F861CC7}" dt="2022-05-17T22:20:10.313" v="2213" actId="20577"/>
        <pc:sldMkLst>
          <pc:docMk/>
          <pc:sldMk cId="345280396" sldId="384"/>
        </pc:sldMkLst>
        <pc:spChg chg="mod">
          <ac:chgData name="Phillips, Nate" userId="1a7ed9a7-6979-4999-8e72-44e838efb909" providerId="ADAL" clId="{57E9A9B1-7843-4570-BAE2-98485F861CC7}" dt="2022-05-17T22:19:53.278" v="2207" actId="20577"/>
          <ac:spMkLst>
            <pc:docMk/>
            <pc:sldMk cId="345280396" sldId="384"/>
            <ac:spMk id="3" creationId="{3B57EE81-26BD-4873-B983-98AC5983F395}"/>
          </ac:spMkLst>
        </pc:spChg>
      </pc:sldChg>
      <pc:sldChg chg="modSp add modAnim">
        <pc:chgData name="Phillips, Nate" userId="1a7ed9a7-6979-4999-8e72-44e838efb909" providerId="ADAL" clId="{57E9A9B1-7843-4570-BAE2-98485F861CC7}" dt="2022-05-18T22:26:21.911" v="5038"/>
        <pc:sldMkLst>
          <pc:docMk/>
          <pc:sldMk cId="1787518291" sldId="385"/>
        </pc:sldMkLst>
        <pc:spChg chg="mod">
          <ac:chgData name="Phillips, Nate" userId="1a7ed9a7-6979-4999-8e72-44e838efb909" providerId="ADAL" clId="{57E9A9B1-7843-4570-BAE2-98485F861CC7}" dt="2022-05-18T22:26:14.774" v="5037" actId="20577"/>
          <ac:spMkLst>
            <pc:docMk/>
            <pc:sldMk cId="1787518291" sldId="385"/>
            <ac:spMk id="3" creationId="{A2F619BB-339E-4769-A4D0-5AB87E906518}"/>
          </ac:spMkLst>
        </pc:spChg>
      </pc:sldChg>
      <pc:sldChg chg="modSp add mod">
        <pc:chgData name="Phillips, Nate" userId="1a7ed9a7-6979-4999-8e72-44e838efb909" providerId="ADAL" clId="{57E9A9B1-7843-4570-BAE2-98485F861CC7}" dt="2022-05-18T14:36:05.183" v="3632" actId="20577"/>
        <pc:sldMkLst>
          <pc:docMk/>
          <pc:sldMk cId="1367792231" sldId="386"/>
        </pc:sldMkLst>
        <pc:spChg chg="mod">
          <ac:chgData name="Phillips, Nate" userId="1a7ed9a7-6979-4999-8e72-44e838efb909" providerId="ADAL" clId="{57E9A9B1-7843-4570-BAE2-98485F861CC7}" dt="2022-05-18T14:36:05.183" v="3632" actId="20577"/>
          <ac:spMkLst>
            <pc:docMk/>
            <pc:sldMk cId="1367792231" sldId="386"/>
            <ac:spMk id="3" creationId="{00427873-69A4-34F7-4E91-F3F9C52618AA}"/>
          </ac:spMkLst>
        </pc:spChg>
      </pc:sldChg>
      <pc:sldChg chg="addSp delSp modSp new mod ord delAnim modAnim">
        <pc:chgData name="Phillips, Nate" userId="1a7ed9a7-6979-4999-8e72-44e838efb909" providerId="ADAL" clId="{57E9A9B1-7843-4570-BAE2-98485F861CC7}" dt="2022-05-17T23:02:24.645" v="3567"/>
        <pc:sldMkLst>
          <pc:docMk/>
          <pc:sldMk cId="2037259118" sldId="387"/>
        </pc:sldMkLst>
        <pc:spChg chg="mod">
          <ac:chgData name="Phillips, Nate" userId="1a7ed9a7-6979-4999-8e72-44e838efb909" providerId="ADAL" clId="{57E9A9B1-7843-4570-BAE2-98485F861CC7}" dt="2022-05-17T22:40:31.399" v="3188" actId="20577"/>
          <ac:spMkLst>
            <pc:docMk/>
            <pc:sldMk cId="2037259118" sldId="387"/>
            <ac:spMk id="2" creationId="{838FC825-352D-5192-59A1-CDD3D7E6C822}"/>
          </ac:spMkLst>
        </pc:spChg>
        <pc:spChg chg="mod">
          <ac:chgData name="Phillips, Nate" userId="1a7ed9a7-6979-4999-8e72-44e838efb909" providerId="ADAL" clId="{57E9A9B1-7843-4570-BAE2-98485F861CC7}" dt="2022-05-17T22:44:05.617" v="3277" actId="6549"/>
          <ac:spMkLst>
            <pc:docMk/>
            <pc:sldMk cId="2037259118" sldId="387"/>
            <ac:spMk id="3" creationId="{256F1200-4A61-A284-66F0-DE4D3518F23D}"/>
          </ac:spMkLst>
        </pc:spChg>
        <pc:spChg chg="add del mod">
          <ac:chgData name="Phillips, Nate" userId="1a7ed9a7-6979-4999-8e72-44e838efb909" providerId="ADAL" clId="{57E9A9B1-7843-4570-BAE2-98485F861CC7}" dt="2022-05-17T22:35:04.494" v="2323" actId="478"/>
          <ac:spMkLst>
            <pc:docMk/>
            <pc:sldMk cId="2037259118" sldId="387"/>
            <ac:spMk id="4" creationId="{3EDC1559-6392-F3FC-0E80-563534D76BA1}"/>
          </ac:spMkLst>
        </pc:spChg>
        <pc:spChg chg="add del">
          <ac:chgData name="Phillips, Nate" userId="1a7ed9a7-6979-4999-8e72-44e838efb909" providerId="ADAL" clId="{57E9A9B1-7843-4570-BAE2-98485F861CC7}" dt="2022-05-17T22:42:03.425" v="3234" actId="11529"/>
          <ac:spMkLst>
            <pc:docMk/>
            <pc:sldMk cId="2037259118" sldId="387"/>
            <ac:spMk id="5" creationId="{5016B8C2-6FAB-DCB9-FCFE-DA950EBE958B}"/>
          </ac:spMkLst>
        </pc:spChg>
        <pc:spChg chg="add del mod">
          <ac:chgData name="Phillips, Nate" userId="1a7ed9a7-6979-4999-8e72-44e838efb909" providerId="ADAL" clId="{57E9A9B1-7843-4570-BAE2-98485F861CC7}" dt="2022-05-17T22:42:21.549" v="3239"/>
          <ac:spMkLst>
            <pc:docMk/>
            <pc:sldMk cId="2037259118" sldId="387"/>
            <ac:spMk id="6" creationId="{4DDAAFFF-7044-AABD-73EC-6543EC48159F}"/>
          </ac:spMkLst>
        </pc:spChg>
        <pc:spChg chg="add mod">
          <ac:chgData name="Phillips, Nate" userId="1a7ed9a7-6979-4999-8e72-44e838efb909" providerId="ADAL" clId="{57E9A9B1-7843-4570-BAE2-98485F861CC7}" dt="2022-05-17T22:42:45.266" v="3245" actId="1076"/>
          <ac:spMkLst>
            <pc:docMk/>
            <pc:sldMk cId="2037259118" sldId="387"/>
            <ac:spMk id="7" creationId="{E53787FF-7CC9-0970-D4FD-3D69E5581C6C}"/>
          </ac:spMkLst>
        </pc:spChg>
        <pc:spChg chg="add del mod">
          <ac:chgData name="Phillips, Nate" userId="1a7ed9a7-6979-4999-8e72-44e838efb909" providerId="ADAL" clId="{57E9A9B1-7843-4570-BAE2-98485F861CC7}" dt="2022-05-17T22:43:03.022" v="3250"/>
          <ac:spMkLst>
            <pc:docMk/>
            <pc:sldMk cId="2037259118" sldId="387"/>
            <ac:spMk id="8" creationId="{2D2F7F9A-8D48-1ABC-EF28-A2EFDF766428}"/>
          </ac:spMkLst>
        </pc:spChg>
        <pc:spChg chg="add mod">
          <ac:chgData name="Phillips, Nate" userId="1a7ed9a7-6979-4999-8e72-44e838efb909" providerId="ADAL" clId="{57E9A9B1-7843-4570-BAE2-98485F861CC7}" dt="2022-05-17T22:43:19.325" v="3265" actId="1037"/>
          <ac:spMkLst>
            <pc:docMk/>
            <pc:sldMk cId="2037259118" sldId="387"/>
            <ac:spMk id="9" creationId="{5B3142BA-FA41-3A51-7B4C-57422D402246}"/>
          </ac:spMkLst>
        </pc:spChg>
        <pc:spChg chg="add mod">
          <ac:chgData name="Phillips, Nate" userId="1a7ed9a7-6979-4999-8e72-44e838efb909" providerId="ADAL" clId="{57E9A9B1-7843-4570-BAE2-98485F861CC7}" dt="2022-05-17T22:44:16.743" v="3287" actId="20577"/>
          <ac:spMkLst>
            <pc:docMk/>
            <pc:sldMk cId="2037259118" sldId="387"/>
            <ac:spMk id="10" creationId="{CFF90926-2B49-BBB4-0B2F-7017ECB29A18}"/>
          </ac:spMkLst>
        </pc:spChg>
      </pc:sldChg>
      <pc:sldChg chg="modSp add ord modAnim">
        <pc:chgData name="Phillips, Nate" userId="1a7ed9a7-6979-4999-8e72-44e838efb909" providerId="ADAL" clId="{57E9A9B1-7843-4570-BAE2-98485F861CC7}" dt="2022-05-17T23:02:24.645" v="3567"/>
        <pc:sldMkLst>
          <pc:docMk/>
          <pc:sldMk cId="4286530428" sldId="388"/>
        </pc:sldMkLst>
        <pc:spChg chg="mod">
          <ac:chgData name="Phillips, Nate" userId="1a7ed9a7-6979-4999-8e72-44e838efb909" providerId="ADAL" clId="{57E9A9B1-7843-4570-BAE2-98485F861CC7}" dt="2022-05-17T22:47:45.686" v="3557" actId="20577"/>
          <ac:spMkLst>
            <pc:docMk/>
            <pc:sldMk cId="4286530428" sldId="388"/>
            <ac:spMk id="3" creationId="{256F1200-4A61-A284-66F0-DE4D3518F23D}"/>
          </ac:spMkLst>
        </pc:spChg>
        <pc:spChg chg="mod">
          <ac:chgData name="Phillips, Nate" userId="1a7ed9a7-6979-4999-8e72-44e838efb909" providerId="ADAL" clId="{57E9A9B1-7843-4570-BAE2-98485F861CC7}" dt="2022-05-17T22:45:58.929" v="3316" actId="20577"/>
          <ac:spMkLst>
            <pc:docMk/>
            <pc:sldMk cId="4286530428" sldId="388"/>
            <ac:spMk id="7" creationId="{E53787FF-7CC9-0970-D4FD-3D69E5581C6C}"/>
          </ac:spMkLst>
        </pc:spChg>
        <pc:spChg chg="mod">
          <ac:chgData name="Phillips, Nate" userId="1a7ed9a7-6979-4999-8e72-44e838efb909" providerId="ADAL" clId="{57E9A9B1-7843-4570-BAE2-98485F861CC7}" dt="2022-05-17T22:46:40.351" v="3361" actId="20577"/>
          <ac:spMkLst>
            <pc:docMk/>
            <pc:sldMk cId="4286530428" sldId="388"/>
            <ac:spMk id="9" creationId="{5B3142BA-FA41-3A51-7B4C-57422D402246}"/>
          </ac:spMkLst>
        </pc:spChg>
        <pc:spChg chg="mod">
          <ac:chgData name="Phillips, Nate" userId="1a7ed9a7-6979-4999-8e72-44e838efb909" providerId="ADAL" clId="{57E9A9B1-7843-4570-BAE2-98485F861CC7}" dt="2022-05-17T22:47:30.630" v="3522" actId="20577"/>
          <ac:spMkLst>
            <pc:docMk/>
            <pc:sldMk cId="4286530428" sldId="388"/>
            <ac:spMk id="10" creationId="{CFF90926-2B49-BBB4-0B2F-7017ECB29A18}"/>
          </ac:spMkLst>
        </pc:spChg>
      </pc:sldChg>
      <pc:sldChg chg="addSp delSp modSp add mod delAnim modAnim">
        <pc:chgData name="Phillips, Nate" userId="1a7ed9a7-6979-4999-8e72-44e838efb909" providerId="ADAL" clId="{57E9A9B1-7843-4570-BAE2-98485F861CC7}" dt="2022-05-18T17:30:20.995" v="4404" actId="14100"/>
        <pc:sldMkLst>
          <pc:docMk/>
          <pc:sldMk cId="657818934" sldId="442"/>
        </pc:sldMkLst>
        <pc:spChg chg="mod">
          <ac:chgData name="Phillips, Nate" userId="1a7ed9a7-6979-4999-8e72-44e838efb909" providerId="ADAL" clId="{57E9A9B1-7843-4570-BAE2-98485F861CC7}" dt="2022-05-18T17:03:11.612" v="3902" actId="20577"/>
          <ac:spMkLst>
            <pc:docMk/>
            <pc:sldMk cId="657818934" sldId="442"/>
            <ac:spMk id="2" creationId="{12A4ACBC-8A6E-4A42-9CA5-5D9937579B13}"/>
          </ac:spMkLst>
        </pc:spChg>
        <pc:spChg chg="mod">
          <ac:chgData name="Phillips, Nate" userId="1a7ed9a7-6979-4999-8e72-44e838efb909" providerId="ADAL" clId="{57E9A9B1-7843-4570-BAE2-98485F861CC7}" dt="2022-05-18T17:30:20.995" v="4404" actId="14100"/>
          <ac:spMkLst>
            <pc:docMk/>
            <pc:sldMk cId="657818934" sldId="442"/>
            <ac:spMk id="3" creationId="{9FF1EE9D-0A06-4695-B557-654D1FE36FC1}"/>
          </ac:spMkLst>
        </pc:spChg>
        <pc:picChg chg="del">
          <ac:chgData name="Phillips, Nate" userId="1a7ed9a7-6979-4999-8e72-44e838efb909" providerId="ADAL" clId="{57E9A9B1-7843-4570-BAE2-98485F861CC7}" dt="2022-05-18T17:01:13.891" v="3875" actId="478"/>
          <ac:picMkLst>
            <pc:docMk/>
            <pc:sldMk cId="657818934" sldId="442"/>
            <ac:picMk id="5" creationId="{A77D4536-57D4-4687-9AD9-D7C193C07267}"/>
          </ac:picMkLst>
        </pc:picChg>
        <pc:picChg chg="add mod">
          <ac:chgData name="Phillips, Nate" userId="1a7ed9a7-6979-4999-8e72-44e838efb909" providerId="ADAL" clId="{57E9A9B1-7843-4570-BAE2-98485F861CC7}" dt="2022-05-18T17:01:20.339" v="3879" actId="1076"/>
          <ac:picMkLst>
            <pc:docMk/>
            <pc:sldMk cId="657818934" sldId="442"/>
            <ac:picMk id="6" creationId="{E6386EEC-8570-1FD5-069C-4AEAFFBB38EF}"/>
          </ac:picMkLst>
        </pc:picChg>
        <pc:picChg chg="del">
          <ac:chgData name="Phillips, Nate" userId="1a7ed9a7-6979-4999-8e72-44e838efb909" providerId="ADAL" clId="{57E9A9B1-7843-4570-BAE2-98485F861CC7}" dt="2022-05-18T17:02:30.127" v="3880" actId="478"/>
          <ac:picMkLst>
            <pc:docMk/>
            <pc:sldMk cId="657818934" sldId="442"/>
            <ac:picMk id="7" creationId="{E2A0B168-FB29-4101-A363-12C69D448ED4}"/>
          </ac:picMkLst>
        </pc:picChg>
        <pc:picChg chg="add mod">
          <ac:chgData name="Phillips, Nate" userId="1a7ed9a7-6979-4999-8e72-44e838efb909" providerId="ADAL" clId="{57E9A9B1-7843-4570-BAE2-98485F861CC7}" dt="2022-05-18T17:02:38.496" v="3884" actId="1076"/>
          <ac:picMkLst>
            <pc:docMk/>
            <pc:sldMk cId="657818934" sldId="442"/>
            <ac:picMk id="11" creationId="{A49CDD82-55E9-0EA5-308F-ECA1DC57C7C6}"/>
          </ac:picMkLst>
        </pc:picChg>
      </pc:sldChg>
      <pc:sldChg chg="addSp modSp new mod modAnim">
        <pc:chgData name="Phillips, Nate" userId="1a7ed9a7-6979-4999-8e72-44e838efb909" providerId="ADAL" clId="{57E9A9B1-7843-4570-BAE2-98485F861CC7}" dt="2022-05-18T17:07:16.657" v="4116" actId="20577"/>
        <pc:sldMkLst>
          <pc:docMk/>
          <pc:sldMk cId="360225559" sldId="443"/>
        </pc:sldMkLst>
        <pc:spChg chg="mod">
          <ac:chgData name="Phillips, Nate" userId="1a7ed9a7-6979-4999-8e72-44e838efb909" providerId="ADAL" clId="{57E9A9B1-7843-4570-BAE2-98485F861CC7}" dt="2022-05-18T17:03:27.811" v="3938" actId="20577"/>
          <ac:spMkLst>
            <pc:docMk/>
            <pc:sldMk cId="360225559" sldId="443"/>
            <ac:spMk id="2" creationId="{28CADAC9-7B90-FF47-EB5F-2870E45379B9}"/>
          </ac:spMkLst>
        </pc:spChg>
        <pc:spChg chg="mod">
          <ac:chgData name="Phillips, Nate" userId="1a7ed9a7-6979-4999-8e72-44e838efb909" providerId="ADAL" clId="{57E9A9B1-7843-4570-BAE2-98485F861CC7}" dt="2022-05-18T17:07:16.657" v="4116" actId="20577"/>
          <ac:spMkLst>
            <pc:docMk/>
            <pc:sldMk cId="360225559" sldId="443"/>
            <ac:spMk id="3" creationId="{A0B36084-935B-5F90-6D01-9C48C7938B38}"/>
          </ac:spMkLst>
        </pc:spChg>
        <pc:spChg chg="add mod">
          <ac:chgData name="Phillips, Nate" userId="1a7ed9a7-6979-4999-8e72-44e838efb909" providerId="ADAL" clId="{57E9A9B1-7843-4570-BAE2-98485F861CC7}" dt="2022-05-18T17:04:37.822" v="4095" actId="1076"/>
          <ac:spMkLst>
            <pc:docMk/>
            <pc:sldMk cId="360225559" sldId="443"/>
            <ac:spMk id="4" creationId="{DA4F1375-E838-9021-9D9D-DE3A23C46072}"/>
          </ac:spMkLst>
        </pc:spChg>
      </pc:sldChg>
      <pc:sldChg chg="addSp delSp modSp new mod modAnim">
        <pc:chgData name="Phillips, Nate" userId="1a7ed9a7-6979-4999-8e72-44e838efb909" providerId="ADAL" clId="{57E9A9B1-7843-4570-BAE2-98485F861CC7}" dt="2022-05-18T22:23:04.774" v="5022"/>
        <pc:sldMkLst>
          <pc:docMk/>
          <pc:sldMk cId="977530233" sldId="444"/>
        </pc:sldMkLst>
        <pc:spChg chg="mod">
          <ac:chgData name="Phillips, Nate" userId="1a7ed9a7-6979-4999-8e72-44e838efb909" providerId="ADAL" clId="{57E9A9B1-7843-4570-BAE2-98485F861CC7}" dt="2022-05-18T17:11:15.311" v="4143" actId="20577"/>
          <ac:spMkLst>
            <pc:docMk/>
            <pc:sldMk cId="977530233" sldId="444"/>
            <ac:spMk id="2" creationId="{DC71EF98-CEBC-13A4-1B6D-93B6C676687D}"/>
          </ac:spMkLst>
        </pc:spChg>
        <pc:spChg chg="mod">
          <ac:chgData name="Phillips, Nate" userId="1a7ed9a7-6979-4999-8e72-44e838efb909" providerId="ADAL" clId="{57E9A9B1-7843-4570-BAE2-98485F861CC7}" dt="2022-05-18T22:20:21.104" v="5000" actId="14100"/>
          <ac:spMkLst>
            <pc:docMk/>
            <pc:sldMk cId="977530233" sldId="444"/>
            <ac:spMk id="3" creationId="{2152F212-08DB-891D-9DC7-11723FC1C8A8}"/>
          </ac:spMkLst>
        </pc:spChg>
        <pc:spChg chg="add mod">
          <ac:chgData name="Phillips, Nate" userId="1a7ed9a7-6979-4999-8e72-44e838efb909" providerId="ADAL" clId="{57E9A9B1-7843-4570-BAE2-98485F861CC7}" dt="2022-05-18T22:18:56.298" v="4993" actId="1036"/>
          <ac:spMkLst>
            <pc:docMk/>
            <pc:sldMk cId="977530233" sldId="444"/>
            <ac:spMk id="6" creationId="{F2DF8FBC-33AE-25FE-1D62-D721D2A5B52E}"/>
          </ac:spMkLst>
        </pc:spChg>
        <pc:spChg chg="add mod">
          <ac:chgData name="Phillips, Nate" userId="1a7ed9a7-6979-4999-8e72-44e838efb909" providerId="ADAL" clId="{57E9A9B1-7843-4570-BAE2-98485F861CC7}" dt="2022-05-18T22:17:11.108" v="4983" actId="20577"/>
          <ac:spMkLst>
            <pc:docMk/>
            <pc:sldMk cId="977530233" sldId="444"/>
            <ac:spMk id="9" creationId="{9F93D140-68C7-9301-3D12-4F8FC8D1CC69}"/>
          </ac:spMkLst>
        </pc:spChg>
        <pc:spChg chg="add del mod">
          <ac:chgData name="Phillips, Nate" userId="1a7ed9a7-6979-4999-8e72-44e838efb909" providerId="ADAL" clId="{57E9A9B1-7843-4570-BAE2-98485F861CC7}" dt="2022-05-18T22:22:42.179" v="5018" actId="478"/>
          <ac:spMkLst>
            <pc:docMk/>
            <pc:sldMk cId="977530233" sldId="444"/>
            <ac:spMk id="10" creationId="{8BA532DD-C9DE-B5B5-DA30-3ED62196EC3C}"/>
          </ac:spMkLst>
        </pc:spChg>
        <pc:spChg chg="add mod">
          <ac:chgData name="Phillips, Nate" userId="1a7ed9a7-6979-4999-8e72-44e838efb909" providerId="ADAL" clId="{57E9A9B1-7843-4570-BAE2-98485F861CC7}" dt="2022-05-18T22:22:46.962" v="5020" actId="113"/>
          <ac:spMkLst>
            <pc:docMk/>
            <pc:sldMk cId="977530233" sldId="444"/>
            <ac:spMk id="11" creationId="{FC8435B7-4DA2-7C89-CA52-DC610C139787}"/>
          </ac:spMkLst>
        </pc:spChg>
        <pc:graphicFrameChg chg="add mod modGraphic">
          <ac:chgData name="Phillips, Nate" userId="1a7ed9a7-6979-4999-8e72-44e838efb909" providerId="ADAL" clId="{57E9A9B1-7843-4570-BAE2-98485F861CC7}" dt="2022-05-18T22:20:13.560" v="4998" actId="1076"/>
          <ac:graphicFrameMkLst>
            <pc:docMk/>
            <pc:sldMk cId="977530233" sldId="444"/>
            <ac:graphicFrameMk id="4" creationId="{C16844E7-DD34-AF40-317B-5A4B404BC653}"/>
          </ac:graphicFrameMkLst>
        </pc:graphicFrameChg>
        <pc:graphicFrameChg chg="add del mod modGraphic">
          <ac:chgData name="Phillips, Nate" userId="1a7ed9a7-6979-4999-8e72-44e838efb909" providerId="ADAL" clId="{57E9A9B1-7843-4570-BAE2-98485F861CC7}" dt="2022-05-18T22:18:52.851" v="4989" actId="1076"/>
          <ac:graphicFrameMkLst>
            <pc:docMk/>
            <pc:sldMk cId="977530233" sldId="444"/>
            <ac:graphicFrameMk id="5" creationId="{420A27FE-072C-70DD-5E3B-AE5569CE27B5}"/>
          </ac:graphicFrameMkLst>
        </pc:graphicFrameChg>
        <pc:cxnChg chg="add del">
          <ac:chgData name="Phillips, Nate" userId="1a7ed9a7-6979-4999-8e72-44e838efb909" providerId="ADAL" clId="{57E9A9B1-7843-4570-BAE2-98485F861CC7}" dt="2022-05-18T22:16:39.676" v="4944" actId="11529"/>
          <ac:cxnSpMkLst>
            <pc:docMk/>
            <pc:sldMk cId="977530233" sldId="444"/>
            <ac:cxnSpMk id="8" creationId="{EBE80D58-E17B-757A-C9EC-615E9D40180A}"/>
          </ac:cxnSpMkLst>
        </pc:cxnChg>
      </pc:sldChg>
      <pc:sldChg chg="modSp add mod modAnim">
        <pc:chgData name="Phillips, Nate" userId="1a7ed9a7-6979-4999-8e72-44e838efb909" providerId="ADAL" clId="{57E9A9B1-7843-4570-BAE2-98485F861CC7}" dt="2022-05-18T22:23:47.394" v="5036" actId="20577"/>
        <pc:sldMkLst>
          <pc:docMk/>
          <pc:sldMk cId="2584032097" sldId="445"/>
        </pc:sldMkLst>
        <pc:spChg chg="mod">
          <ac:chgData name="Phillips, Nate" userId="1a7ed9a7-6979-4999-8e72-44e838efb909" providerId="ADAL" clId="{57E9A9B1-7843-4570-BAE2-98485F861CC7}" dt="2022-05-18T22:23:47.394" v="5036" actId="20577"/>
          <ac:spMkLst>
            <pc:docMk/>
            <pc:sldMk cId="2584032097" sldId="445"/>
            <ac:spMk id="3" creationId="{2152F212-08DB-891D-9DC7-11723FC1C8A8}"/>
          </ac:spMkLst>
        </pc:spChg>
      </pc:sldChg>
      <pc:sldMasterChg chg="modSldLayout">
        <pc:chgData name="Phillips, Nate" userId="1a7ed9a7-6979-4999-8e72-44e838efb909" providerId="ADAL" clId="{57E9A9B1-7843-4570-BAE2-98485F861CC7}" dt="2022-05-13T20:33:37.777" v="0"/>
        <pc:sldMasterMkLst>
          <pc:docMk/>
          <pc:sldMasterMk cId="1202423939" sldId="2147483680"/>
        </pc:sldMasterMkLst>
        <pc:sldLayoutChg chg="modSp">
          <pc:chgData name="Phillips, Nate" userId="1a7ed9a7-6979-4999-8e72-44e838efb909" providerId="ADAL" clId="{57E9A9B1-7843-4570-BAE2-98485F861CC7}" dt="2022-05-13T20:33:37.777" v="0"/>
          <pc:sldLayoutMkLst>
            <pc:docMk/>
            <pc:sldMasterMk cId="1202423939" sldId="2147483680"/>
            <pc:sldLayoutMk cId="1189387458" sldId="2147483679"/>
          </pc:sldLayoutMkLst>
          <pc:spChg chg="mod">
            <ac:chgData name="Phillips, Nate" userId="1a7ed9a7-6979-4999-8e72-44e838efb909" providerId="ADAL" clId="{57E9A9B1-7843-4570-BAE2-98485F861CC7}" dt="2022-05-13T20:33:37.777" v="0"/>
            <ac:spMkLst>
              <pc:docMk/>
              <pc:sldMasterMk cId="1202423939" sldId="2147483680"/>
              <pc:sldLayoutMk cId="1189387458" sldId="2147483679"/>
              <ac:spMk id="3" creationId="{E8DCDFA6-3DCB-4C29-856D-7272722C168C}"/>
            </ac:spMkLst>
          </pc:spChg>
          <pc:spChg chg="mod">
            <ac:chgData name="Phillips, Nate" userId="1a7ed9a7-6979-4999-8e72-44e838efb909" providerId="ADAL" clId="{57E9A9B1-7843-4570-BAE2-98485F861CC7}" dt="2022-05-13T20:33:37.777" v="0"/>
            <ac:spMkLst>
              <pc:docMk/>
              <pc:sldMasterMk cId="1202423939" sldId="2147483680"/>
              <pc:sldLayoutMk cId="1189387458" sldId="2147483679"/>
              <ac:spMk id="4" creationId="{FBFE33D8-0C26-48F5-A9DD-EBF30D684192}"/>
            </ac:spMkLst>
          </pc:spChg>
        </pc:sldLayoutChg>
      </pc:sldMasterChg>
    </pc:docChg>
  </pc:docChgLst>
  <pc:docChgLst>
    <pc:chgData name="Phillips, Nate" userId="1a7ed9a7-6979-4999-8e72-44e838efb909" providerId="ADAL" clId="{E3281D97-E332-4D56-9397-92A96907FFA7}"/>
    <pc:docChg chg="custSel addSld modSld">
      <pc:chgData name="Phillips, Nate" userId="1a7ed9a7-6979-4999-8e72-44e838efb909" providerId="ADAL" clId="{E3281D97-E332-4D56-9397-92A96907FFA7}" dt="2022-10-12T18:31:35.855" v="474" actId="1076"/>
      <pc:docMkLst>
        <pc:docMk/>
      </pc:docMkLst>
      <pc:sldChg chg="modSp mod">
        <pc:chgData name="Phillips, Nate" userId="1a7ed9a7-6979-4999-8e72-44e838efb909" providerId="ADAL" clId="{E3281D97-E332-4D56-9397-92A96907FFA7}" dt="2022-10-10T15:01:02.091" v="5" actId="20577"/>
        <pc:sldMkLst>
          <pc:docMk/>
          <pc:sldMk cId="1692192081" sldId="350"/>
        </pc:sldMkLst>
        <pc:spChg chg="mod">
          <ac:chgData name="Phillips, Nate" userId="1a7ed9a7-6979-4999-8e72-44e838efb909" providerId="ADAL" clId="{E3281D97-E332-4D56-9397-92A96907FFA7}" dt="2022-10-10T15:00:36.337" v="0" actId="20577"/>
          <ac:spMkLst>
            <pc:docMk/>
            <pc:sldMk cId="1692192081" sldId="350"/>
            <ac:spMk id="3" creationId="{D25959AE-162D-462A-8E16-DE3D3B0033ED}"/>
          </ac:spMkLst>
        </pc:spChg>
        <pc:spChg chg="mod">
          <ac:chgData name="Phillips, Nate" userId="1a7ed9a7-6979-4999-8e72-44e838efb909" providerId="ADAL" clId="{E3281D97-E332-4D56-9397-92A96907FFA7}" dt="2022-10-10T15:01:02.091" v="5" actId="20577"/>
          <ac:spMkLst>
            <pc:docMk/>
            <pc:sldMk cId="1692192081" sldId="350"/>
            <ac:spMk id="4" creationId="{4E9B892D-1B63-4D73-858E-C3B19031F60B}"/>
          </ac:spMkLst>
        </pc:spChg>
      </pc:sldChg>
      <pc:sldChg chg="modSp mod">
        <pc:chgData name="Phillips, Nate" userId="1a7ed9a7-6979-4999-8e72-44e838efb909" providerId="ADAL" clId="{E3281D97-E332-4D56-9397-92A96907FFA7}" dt="2022-10-10T15:03:01.905" v="12" actId="20577"/>
        <pc:sldMkLst>
          <pc:docMk/>
          <pc:sldMk cId="2152461331" sldId="360"/>
        </pc:sldMkLst>
        <pc:spChg chg="mod">
          <ac:chgData name="Phillips, Nate" userId="1a7ed9a7-6979-4999-8e72-44e838efb909" providerId="ADAL" clId="{E3281D97-E332-4D56-9397-92A96907FFA7}" dt="2022-10-10T15:02:15.135" v="6" actId="20577"/>
          <ac:spMkLst>
            <pc:docMk/>
            <pc:sldMk cId="2152461331" sldId="360"/>
            <ac:spMk id="2" creationId="{84816667-2000-4E38-B223-3F908D84A2CA}"/>
          </ac:spMkLst>
        </pc:spChg>
        <pc:spChg chg="mod">
          <ac:chgData name="Phillips, Nate" userId="1a7ed9a7-6979-4999-8e72-44e838efb909" providerId="ADAL" clId="{E3281D97-E332-4D56-9397-92A96907FFA7}" dt="2022-10-10T15:02:33.081" v="9" actId="20577"/>
          <ac:spMkLst>
            <pc:docMk/>
            <pc:sldMk cId="2152461331" sldId="360"/>
            <ac:spMk id="3" creationId="{F10DA3AB-9F03-494D-ACDD-2C93DBD22C87}"/>
          </ac:spMkLst>
        </pc:spChg>
        <pc:spChg chg="mod">
          <ac:chgData name="Phillips, Nate" userId="1a7ed9a7-6979-4999-8e72-44e838efb909" providerId="ADAL" clId="{E3281D97-E332-4D56-9397-92A96907FFA7}" dt="2022-10-10T15:02:57.410" v="10" actId="20577"/>
          <ac:spMkLst>
            <pc:docMk/>
            <pc:sldMk cId="2152461331" sldId="360"/>
            <ac:spMk id="7" creationId="{6CEE1954-D491-4FEE-A848-4775BEC74104}"/>
          </ac:spMkLst>
        </pc:spChg>
        <pc:spChg chg="mod">
          <ac:chgData name="Phillips, Nate" userId="1a7ed9a7-6979-4999-8e72-44e838efb909" providerId="ADAL" clId="{E3281D97-E332-4D56-9397-92A96907FFA7}" dt="2022-10-10T15:02:58.579" v="11" actId="20577"/>
          <ac:spMkLst>
            <pc:docMk/>
            <pc:sldMk cId="2152461331" sldId="360"/>
            <ac:spMk id="8" creationId="{FD5426A4-D909-4009-82B1-155D7887A063}"/>
          </ac:spMkLst>
        </pc:spChg>
        <pc:spChg chg="mod">
          <ac:chgData name="Phillips, Nate" userId="1a7ed9a7-6979-4999-8e72-44e838efb909" providerId="ADAL" clId="{E3281D97-E332-4D56-9397-92A96907FFA7}" dt="2022-10-10T15:03:01.905" v="12" actId="20577"/>
          <ac:spMkLst>
            <pc:docMk/>
            <pc:sldMk cId="2152461331" sldId="360"/>
            <ac:spMk id="10" creationId="{0DE8F5CF-4B2F-44DC-87EE-4936B8CED161}"/>
          </ac:spMkLst>
        </pc:spChg>
      </pc:sldChg>
      <pc:sldChg chg="modSp">
        <pc:chgData name="Phillips, Nate" userId="1a7ed9a7-6979-4999-8e72-44e838efb909" providerId="ADAL" clId="{E3281D97-E332-4D56-9397-92A96907FFA7}" dt="2022-10-10T15:03:39.775" v="14" actId="20577"/>
        <pc:sldMkLst>
          <pc:docMk/>
          <pc:sldMk cId="2345811177" sldId="379"/>
        </pc:sldMkLst>
        <pc:spChg chg="mod">
          <ac:chgData name="Phillips, Nate" userId="1a7ed9a7-6979-4999-8e72-44e838efb909" providerId="ADAL" clId="{E3281D97-E332-4D56-9397-92A96907FFA7}" dt="2022-10-10T15:03:39.775" v="14" actId="20577"/>
          <ac:spMkLst>
            <pc:docMk/>
            <pc:sldMk cId="2345811177" sldId="379"/>
            <ac:spMk id="3" creationId="{52590F30-7246-4821-BBCC-08BCD381603B}"/>
          </ac:spMkLst>
        </pc:spChg>
        <pc:spChg chg="mod">
          <ac:chgData name="Phillips, Nate" userId="1a7ed9a7-6979-4999-8e72-44e838efb909" providerId="ADAL" clId="{E3281D97-E332-4D56-9397-92A96907FFA7}" dt="2022-10-10T15:03:34.922" v="13" actId="20577"/>
          <ac:spMkLst>
            <pc:docMk/>
            <pc:sldMk cId="2345811177" sldId="379"/>
            <ac:spMk id="5" creationId="{8AD4671A-B057-A43C-B4B4-938CE3982709}"/>
          </ac:spMkLst>
        </pc:spChg>
      </pc:sldChg>
      <pc:sldChg chg="addSp delSp modSp mod delAnim modAnim">
        <pc:chgData name="Phillips, Nate" userId="1a7ed9a7-6979-4999-8e72-44e838efb909" providerId="ADAL" clId="{E3281D97-E332-4D56-9397-92A96907FFA7}" dt="2022-10-10T17:39:54.878" v="238" actId="478"/>
        <pc:sldMkLst>
          <pc:docMk/>
          <pc:sldMk cId="2869398699" sldId="380"/>
        </pc:sldMkLst>
        <pc:spChg chg="add del mod">
          <ac:chgData name="Phillips, Nate" userId="1a7ed9a7-6979-4999-8e72-44e838efb909" providerId="ADAL" clId="{E3281D97-E332-4D56-9397-92A96907FFA7}" dt="2022-10-10T17:39:54.878" v="238" actId="478"/>
          <ac:spMkLst>
            <pc:docMk/>
            <pc:sldMk cId="2869398699" sldId="380"/>
            <ac:spMk id="4" creationId="{A53FEC2E-A2C7-43E7-AC7D-34DF4B14D2C0}"/>
          </ac:spMkLst>
        </pc:spChg>
        <pc:spChg chg="mod">
          <ac:chgData name="Phillips, Nate" userId="1a7ed9a7-6979-4999-8e72-44e838efb909" providerId="ADAL" clId="{E3281D97-E332-4D56-9397-92A96907FFA7}" dt="2022-10-10T17:35:55.527" v="143" actId="20577"/>
          <ac:spMkLst>
            <pc:docMk/>
            <pc:sldMk cId="2869398699" sldId="380"/>
            <ac:spMk id="5" creationId="{C3C792F5-E445-B1B9-309C-C2E50436130A}"/>
          </ac:spMkLst>
        </pc:spChg>
      </pc:sldChg>
      <pc:sldChg chg="modSp mod">
        <pc:chgData name="Phillips, Nate" userId="1a7ed9a7-6979-4999-8e72-44e838efb909" providerId="ADAL" clId="{E3281D97-E332-4D56-9397-92A96907FFA7}" dt="2022-10-10T15:05:03.539" v="17" actId="20577"/>
        <pc:sldMkLst>
          <pc:docMk/>
          <pc:sldMk cId="360225559" sldId="443"/>
        </pc:sldMkLst>
        <pc:spChg chg="mod">
          <ac:chgData name="Phillips, Nate" userId="1a7ed9a7-6979-4999-8e72-44e838efb909" providerId="ADAL" clId="{E3281D97-E332-4D56-9397-92A96907FFA7}" dt="2022-10-10T15:04:41.980" v="15" actId="5793"/>
          <ac:spMkLst>
            <pc:docMk/>
            <pc:sldMk cId="360225559" sldId="443"/>
            <ac:spMk id="3" creationId="{A0B36084-935B-5F90-6D01-9C48C7938B38}"/>
          </ac:spMkLst>
        </pc:spChg>
        <pc:spChg chg="mod">
          <ac:chgData name="Phillips, Nate" userId="1a7ed9a7-6979-4999-8e72-44e838efb909" providerId="ADAL" clId="{E3281D97-E332-4D56-9397-92A96907FFA7}" dt="2022-10-10T15:05:03.539" v="17" actId="20577"/>
          <ac:spMkLst>
            <pc:docMk/>
            <pc:sldMk cId="360225559" sldId="443"/>
            <ac:spMk id="4" creationId="{DA4F1375-E838-9021-9D9D-DE3A23C46072}"/>
          </ac:spMkLst>
        </pc:spChg>
      </pc:sldChg>
      <pc:sldChg chg="addSp modSp mod">
        <pc:chgData name="Phillips, Nate" userId="1a7ed9a7-6979-4999-8e72-44e838efb909" providerId="ADAL" clId="{E3281D97-E332-4D56-9397-92A96907FFA7}" dt="2022-10-12T18:31:35.855" v="474" actId="1076"/>
        <pc:sldMkLst>
          <pc:docMk/>
          <pc:sldMk cId="977530233" sldId="444"/>
        </pc:sldMkLst>
        <pc:spChg chg="add mod">
          <ac:chgData name="Phillips, Nate" userId="1a7ed9a7-6979-4999-8e72-44e838efb909" providerId="ADAL" clId="{E3281D97-E332-4D56-9397-92A96907FFA7}" dt="2022-10-12T18:31:35.855" v="474" actId="1076"/>
          <ac:spMkLst>
            <pc:docMk/>
            <pc:sldMk cId="977530233" sldId="444"/>
            <ac:spMk id="7" creationId="{3354DF80-D170-4454-EA90-6A846DEEAACD}"/>
          </ac:spMkLst>
        </pc:spChg>
        <pc:spChg chg="mod">
          <ac:chgData name="Phillips, Nate" userId="1a7ed9a7-6979-4999-8e72-44e838efb909" providerId="ADAL" clId="{E3281D97-E332-4D56-9397-92A96907FFA7}" dt="2022-10-12T17:30:02.092" v="319" actId="20577"/>
          <ac:spMkLst>
            <pc:docMk/>
            <pc:sldMk cId="977530233" sldId="444"/>
            <ac:spMk id="9" creationId="{9F93D140-68C7-9301-3D12-4F8FC8D1CC69}"/>
          </ac:spMkLst>
        </pc:spChg>
        <pc:graphicFrameChg chg="mod modGraphic">
          <ac:chgData name="Phillips, Nate" userId="1a7ed9a7-6979-4999-8e72-44e838efb909" providerId="ADAL" clId="{E3281D97-E332-4D56-9397-92A96907FFA7}" dt="2022-10-12T17:31:12.359" v="357" actId="1076"/>
          <ac:graphicFrameMkLst>
            <pc:docMk/>
            <pc:sldMk cId="977530233" sldId="444"/>
            <ac:graphicFrameMk id="5" creationId="{420A27FE-072C-70DD-5E3B-AE5569CE27B5}"/>
          </ac:graphicFrameMkLst>
        </pc:graphicFrameChg>
      </pc:sldChg>
      <pc:sldChg chg="modSp mod">
        <pc:chgData name="Phillips, Nate" userId="1a7ed9a7-6979-4999-8e72-44e838efb909" providerId="ADAL" clId="{E3281D97-E332-4D56-9397-92A96907FFA7}" dt="2022-10-12T17:43:17.799" v="359" actId="20577"/>
        <pc:sldMkLst>
          <pc:docMk/>
          <pc:sldMk cId="2584032097" sldId="445"/>
        </pc:sldMkLst>
        <pc:spChg chg="mod">
          <ac:chgData name="Phillips, Nate" userId="1a7ed9a7-6979-4999-8e72-44e838efb909" providerId="ADAL" clId="{E3281D97-E332-4D56-9397-92A96907FFA7}" dt="2022-10-12T17:43:17.799" v="359" actId="20577"/>
          <ac:spMkLst>
            <pc:docMk/>
            <pc:sldMk cId="2584032097" sldId="445"/>
            <ac:spMk id="3" creationId="{2152F212-08DB-891D-9DC7-11723FC1C8A8}"/>
          </ac:spMkLst>
        </pc:spChg>
      </pc:sldChg>
      <pc:sldChg chg="addSp delSp modSp add mod delAnim modAnim">
        <pc:chgData name="Phillips, Nate" userId="1a7ed9a7-6979-4999-8e72-44e838efb909" providerId="ADAL" clId="{E3281D97-E332-4D56-9397-92A96907FFA7}" dt="2022-10-10T17:46:34.199" v="289" actId="478"/>
        <pc:sldMkLst>
          <pc:docMk/>
          <pc:sldMk cId="956902614" sldId="446"/>
        </pc:sldMkLst>
        <pc:spChg chg="mod">
          <ac:chgData name="Phillips, Nate" userId="1a7ed9a7-6979-4999-8e72-44e838efb909" providerId="ADAL" clId="{E3281D97-E332-4D56-9397-92A96907FFA7}" dt="2022-10-10T17:40:19.733" v="242" actId="6549"/>
          <ac:spMkLst>
            <pc:docMk/>
            <pc:sldMk cId="956902614" sldId="446"/>
            <ac:spMk id="3" creationId="{F10DA3AB-9F03-494D-ACDD-2C93DBD22C87}"/>
          </ac:spMkLst>
        </pc:spChg>
        <pc:spChg chg="mod">
          <ac:chgData name="Phillips, Nate" userId="1a7ed9a7-6979-4999-8e72-44e838efb909" providerId="ADAL" clId="{E3281D97-E332-4D56-9397-92A96907FFA7}" dt="2022-10-10T17:40:05.706" v="241" actId="1076"/>
          <ac:spMkLst>
            <pc:docMk/>
            <pc:sldMk cId="956902614" sldId="446"/>
            <ac:spMk id="4" creationId="{A53FEC2E-A2C7-43E7-AC7D-34DF4B14D2C0}"/>
          </ac:spMkLst>
        </pc:spChg>
        <pc:spChg chg="del">
          <ac:chgData name="Phillips, Nate" userId="1a7ed9a7-6979-4999-8e72-44e838efb909" providerId="ADAL" clId="{E3281D97-E332-4D56-9397-92A96907FFA7}" dt="2022-10-10T17:39:58.380" v="239" actId="478"/>
          <ac:spMkLst>
            <pc:docMk/>
            <pc:sldMk cId="956902614" sldId="446"/>
            <ac:spMk id="5" creationId="{C3C792F5-E445-B1B9-309C-C2E50436130A}"/>
          </ac:spMkLst>
        </pc:spChg>
        <pc:spChg chg="del">
          <ac:chgData name="Phillips, Nate" userId="1a7ed9a7-6979-4999-8e72-44e838efb909" providerId="ADAL" clId="{E3281D97-E332-4D56-9397-92A96907FFA7}" dt="2022-10-10T17:39:59.805" v="240" actId="478"/>
          <ac:spMkLst>
            <pc:docMk/>
            <pc:sldMk cId="956902614" sldId="446"/>
            <ac:spMk id="6" creationId="{B1ECE7C5-EEE8-699D-4D20-2C513243F6C7}"/>
          </ac:spMkLst>
        </pc:spChg>
        <pc:graphicFrameChg chg="add del mod modGraphic">
          <ac:chgData name="Phillips, Nate" userId="1a7ed9a7-6979-4999-8e72-44e838efb909" providerId="ADAL" clId="{E3281D97-E332-4D56-9397-92A96907FFA7}" dt="2022-10-10T17:46:34.199" v="289" actId="478"/>
          <ac:graphicFrameMkLst>
            <pc:docMk/>
            <pc:sldMk cId="956902614" sldId="446"/>
            <ac:graphicFrameMk id="7" creationId="{7D8BDCD0-CC9F-91C0-379E-8816829C1FF4}"/>
          </ac:graphicFrameMkLst>
        </pc:graphicFrameChg>
      </pc:sldChg>
      <pc:sldChg chg="modSp new mod">
        <pc:chgData name="Phillips, Nate" userId="1a7ed9a7-6979-4999-8e72-44e838efb909" providerId="ADAL" clId="{E3281D97-E332-4D56-9397-92A96907FFA7}" dt="2022-10-10T19:55:02.984" v="314" actId="403"/>
        <pc:sldMkLst>
          <pc:docMk/>
          <pc:sldMk cId="1488487335" sldId="447"/>
        </pc:sldMkLst>
        <pc:spChg chg="mod">
          <ac:chgData name="Phillips, Nate" userId="1a7ed9a7-6979-4999-8e72-44e838efb909" providerId="ADAL" clId="{E3281D97-E332-4D56-9397-92A96907FFA7}" dt="2022-10-10T19:54:55.462" v="305" actId="20577"/>
          <ac:spMkLst>
            <pc:docMk/>
            <pc:sldMk cId="1488487335" sldId="447"/>
            <ac:spMk id="2" creationId="{DA5E269D-3915-E021-46E4-4D7990D679B9}"/>
          </ac:spMkLst>
        </pc:spChg>
        <pc:spChg chg="mod">
          <ac:chgData name="Phillips, Nate" userId="1a7ed9a7-6979-4999-8e72-44e838efb909" providerId="ADAL" clId="{E3281D97-E332-4D56-9397-92A96907FFA7}" dt="2022-10-10T19:55:02.984" v="314" actId="403"/>
          <ac:spMkLst>
            <pc:docMk/>
            <pc:sldMk cId="1488487335" sldId="447"/>
            <ac:spMk id="3" creationId="{BA213B4D-AB87-AA06-1967-44D8C04EDCE7}"/>
          </ac:spMkLst>
        </pc:spChg>
      </pc:sldChg>
      <pc:sldChg chg="addSp delSp modSp new mod chgLayout">
        <pc:chgData name="Phillips, Nate" userId="1a7ed9a7-6979-4999-8e72-44e838efb909" providerId="ADAL" clId="{E3281D97-E332-4D56-9397-92A96907FFA7}" dt="2022-10-12T17:45:15.989" v="367" actId="700"/>
        <pc:sldMkLst>
          <pc:docMk/>
          <pc:sldMk cId="2645859342" sldId="448"/>
        </pc:sldMkLst>
        <pc:spChg chg="mod ord">
          <ac:chgData name="Phillips, Nate" userId="1a7ed9a7-6979-4999-8e72-44e838efb909" providerId="ADAL" clId="{E3281D97-E332-4D56-9397-92A96907FFA7}" dt="2022-10-12T17:45:15.989" v="367" actId="700"/>
          <ac:spMkLst>
            <pc:docMk/>
            <pc:sldMk cId="2645859342" sldId="448"/>
            <ac:spMk id="2" creationId="{4F3EE495-447B-4613-D978-0CC1E6728D1C}"/>
          </ac:spMkLst>
        </pc:spChg>
        <pc:spChg chg="del mod ord">
          <ac:chgData name="Phillips, Nate" userId="1a7ed9a7-6979-4999-8e72-44e838efb909" providerId="ADAL" clId="{E3281D97-E332-4D56-9397-92A96907FFA7}" dt="2022-10-12T17:45:15.989" v="367" actId="700"/>
          <ac:spMkLst>
            <pc:docMk/>
            <pc:sldMk cId="2645859342" sldId="448"/>
            <ac:spMk id="3" creationId="{2DC55412-7875-29E4-9C8D-DEA86345DA09}"/>
          </ac:spMkLst>
        </pc:spChg>
        <pc:spChg chg="add mod ord">
          <ac:chgData name="Phillips, Nate" userId="1a7ed9a7-6979-4999-8e72-44e838efb909" providerId="ADAL" clId="{E3281D97-E332-4D56-9397-92A96907FFA7}" dt="2022-10-12T17:45:15.989" v="367" actId="700"/>
          <ac:spMkLst>
            <pc:docMk/>
            <pc:sldMk cId="2645859342" sldId="448"/>
            <ac:spMk id="4" creationId="{41A26BBE-AEE9-F4BE-109A-464EED7013BC}"/>
          </ac:spMkLst>
        </pc:spChg>
      </pc:sldChg>
      <pc:sldChg chg="modSp new mod">
        <pc:chgData name="Phillips, Nate" userId="1a7ed9a7-6979-4999-8e72-44e838efb909" providerId="ADAL" clId="{E3281D97-E332-4D56-9397-92A96907FFA7}" dt="2022-10-12T17:46:57.506" v="463" actId="20577"/>
        <pc:sldMkLst>
          <pc:docMk/>
          <pc:sldMk cId="2537619321" sldId="449"/>
        </pc:sldMkLst>
        <pc:spChg chg="mod">
          <ac:chgData name="Phillips, Nate" userId="1a7ed9a7-6979-4999-8e72-44e838efb909" providerId="ADAL" clId="{E3281D97-E332-4D56-9397-92A96907FFA7}" dt="2022-10-12T17:46:57.506" v="463" actId="20577"/>
          <ac:spMkLst>
            <pc:docMk/>
            <pc:sldMk cId="2537619321" sldId="449"/>
            <ac:spMk id="3" creationId="{22C946E3-DA1D-5C76-5B6F-C572A3D9CBBE}"/>
          </ac:spMkLst>
        </pc:spChg>
      </pc:sldChg>
    </pc:docChg>
  </pc:docChgLst>
  <pc:docChgLst>
    <pc:chgData name="Phillips, Nate" userId="1a7ed9a7-6979-4999-8e72-44e838efb909" providerId="ADAL" clId="{F8A202DE-8957-4C7D-8F0F-E5DB20BDCC14}"/>
    <pc:docChg chg="undo custSel addSld delSld modSld sldOrd modMainMaster">
      <pc:chgData name="Phillips, Nate" userId="1a7ed9a7-6979-4999-8e72-44e838efb909" providerId="ADAL" clId="{F8A202DE-8957-4C7D-8F0F-E5DB20BDCC14}" dt="2021-10-14T13:31:50.428" v="9565" actId="1076"/>
      <pc:docMkLst>
        <pc:docMk/>
      </pc:docMkLst>
      <pc:sldChg chg="del">
        <pc:chgData name="Phillips, Nate" userId="1a7ed9a7-6979-4999-8e72-44e838efb909" providerId="ADAL" clId="{F8A202DE-8957-4C7D-8F0F-E5DB20BDCC14}" dt="2021-10-11T18:58:27.008" v="7682" actId="47"/>
        <pc:sldMkLst>
          <pc:docMk/>
          <pc:sldMk cId="2554790993" sldId="263"/>
        </pc:sldMkLst>
      </pc:sldChg>
      <pc:sldChg chg="delSp modSp mod">
        <pc:chgData name="Phillips, Nate" userId="1a7ed9a7-6979-4999-8e72-44e838efb909" providerId="ADAL" clId="{F8A202DE-8957-4C7D-8F0F-E5DB20BDCC14}" dt="2021-10-07T19:52:14.674" v="15" actId="478"/>
        <pc:sldMkLst>
          <pc:docMk/>
          <pc:sldMk cId="656584175" sldId="289"/>
        </pc:sldMkLst>
        <pc:spChg chg="mod">
          <ac:chgData name="Phillips, Nate" userId="1a7ed9a7-6979-4999-8e72-44e838efb909" providerId="ADAL" clId="{F8A202DE-8957-4C7D-8F0F-E5DB20BDCC14}" dt="2021-10-07T19:52:01.882" v="8" actId="20577"/>
          <ac:spMkLst>
            <pc:docMk/>
            <pc:sldMk cId="656584175" sldId="289"/>
            <ac:spMk id="2" creationId="{5D46307E-A2B8-4462-8299-D11DDF3E97CF}"/>
          </ac:spMkLst>
        </pc:spChg>
        <pc:spChg chg="del">
          <ac:chgData name="Phillips, Nate" userId="1a7ed9a7-6979-4999-8e72-44e838efb909" providerId="ADAL" clId="{F8A202DE-8957-4C7D-8F0F-E5DB20BDCC14}" dt="2021-10-07T19:52:10.322" v="12" actId="478"/>
          <ac:spMkLst>
            <pc:docMk/>
            <pc:sldMk cId="656584175" sldId="289"/>
            <ac:spMk id="3" creationId="{A2DDD8F5-5813-40C6-A677-C13A8EB6D1E8}"/>
          </ac:spMkLst>
        </pc:spChg>
        <pc:spChg chg="del">
          <ac:chgData name="Phillips, Nate" userId="1a7ed9a7-6979-4999-8e72-44e838efb909" providerId="ADAL" clId="{F8A202DE-8957-4C7D-8F0F-E5DB20BDCC14}" dt="2021-10-07T19:52:13.306" v="14" actId="478"/>
          <ac:spMkLst>
            <pc:docMk/>
            <pc:sldMk cId="656584175" sldId="289"/>
            <ac:spMk id="6" creationId="{73A518F7-03A1-41F7-85DB-D68D5BCB0A58}"/>
          </ac:spMkLst>
        </pc:spChg>
        <pc:spChg chg="del">
          <ac:chgData name="Phillips, Nate" userId="1a7ed9a7-6979-4999-8e72-44e838efb909" providerId="ADAL" clId="{F8A202DE-8957-4C7D-8F0F-E5DB20BDCC14}" dt="2021-10-07T19:52:11.642" v="13" actId="478"/>
          <ac:spMkLst>
            <pc:docMk/>
            <pc:sldMk cId="656584175" sldId="289"/>
            <ac:spMk id="7" creationId="{E244BB01-C97A-4B57-994A-E1938BF34E87}"/>
          </ac:spMkLst>
        </pc:spChg>
        <pc:spChg chg="del">
          <ac:chgData name="Phillips, Nate" userId="1a7ed9a7-6979-4999-8e72-44e838efb909" providerId="ADAL" clId="{F8A202DE-8957-4C7D-8F0F-E5DB20BDCC14}" dt="2021-10-07T19:52:14.674" v="15" actId="478"/>
          <ac:spMkLst>
            <pc:docMk/>
            <pc:sldMk cId="656584175" sldId="289"/>
            <ac:spMk id="8" creationId="{CBB14CC3-D7C5-43E8-A459-10DD958A4359}"/>
          </ac:spMkLst>
        </pc:spChg>
        <pc:spChg chg="del mod">
          <ac:chgData name="Phillips, Nate" userId="1a7ed9a7-6979-4999-8e72-44e838efb909" providerId="ADAL" clId="{F8A202DE-8957-4C7D-8F0F-E5DB20BDCC14}" dt="2021-10-07T19:52:09.033" v="11" actId="478"/>
          <ac:spMkLst>
            <pc:docMk/>
            <pc:sldMk cId="656584175" sldId="289"/>
            <ac:spMk id="9" creationId="{B09117F9-1CBD-4EAE-8FFE-16417EE734DC}"/>
          </ac:spMkLst>
        </pc:spChg>
        <pc:spChg chg="del">
          <ac:chgData name="Phillips, Nate" userId="1a7ed9a7-6979-4999-8e72-44e838efb909" providerId="ADAL" clId="{F8A202DE-8957-4C7D-8F0F-E5DB20BDCC14}" dt="2021-10-07T19:52:07.380" v="9" actId="478"/>
          <ac:spMkLst>
            <pc:docMk/>
            <pc:sldMk cId="656584175" sldId="289"/>
            <ac:spMk id="10" creationId="{1B3356FB-D1F9-4C63-8F38-52DC14A39EA1}"/>
          </ac:spMkLst>
        </pc:spChg>
      </pc:sldChg>
      <pc:sldChg chg="modSp del mod">
        <pc:chgData name="Phillips, Nate" userId="1a7ed9a7-6979-4999-8e72-44e838efb909" providerId="ADAL" clId="{F8A202DE-8957-4C7D-8F0F-E5DB20BDCC14}" dt="2021-10-11T18:58:10.558" v="7679" actId="47"/>
        <pc:sldMkLst>
          <pc:docMk/>
          <pc:sldMk cId="2978995546" sldId="290"/>
        </pc:sldMkLst>
        <pc:spChg chg="mod">
          <ac:chgData name="Phillips, Nate" userId="1a7ed9a7-6979-4999-8e72-44e838efb909" providerId="ADAL" clId="{F8A202DE-8957-4C7D-8F0F-E5DB20BDCC14}" dt="2021-10-11T18:23:36.276" v="6739" actId="27636"/>
          <ac:spMkLst>
            <pc:docMk/>
            <pc:sldMk cId="2978995546" sldId="290"/>
            <ac:spMk id="3" creationId="{4D9EF681-302F-4DCF-9B99-718A0E89AB06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08T19:05:19.201" v="2884"/>
        <pc:sldMkLst>
          <pc:docMk/>
          <pc:sldMk cId="1716017752" sldId="291"/>
        </pc:sldMkLst>
        <pc:spChg chg="mod">
          <ac:chgData name="Phillips, Nate" userId="1a7ed9a7-6979-4999-8e72-44e838efb909" providerId="ADAL" clId="{F8A202DE-8957-4C7D-8F0F-E5DB20BDCC14}" dt="2021-10-08T18:59:34.437" v="2778" actId="20577"/>
          <ac:spMkLst>
            <pc:docMk/>
            <pc:sldMk cId="1716017752" sldId="291"/>
            <ac:spMk id="3" creationId="{F27C868D-4504-4C83-BA35-75A6834C5A46}"/>
          </ac:spMkLst>
        </pc:spChg>
        <pc:spChg chg="add mod">
          <ac:chgData name="Phillips, Nate" userId="1a7ed9a7-6979-4999-8e72-44e838efb909" providerId="ADAL" clId="{F8A202DE-8957-4C7D-8F0F-E5DB20BDCC14}" dt="2021-10-08T18:57:08.990" v="2651" actId="1076"/>
          <ac:spMkLst>
            <pc:docMk/>
            <pc:sldMk cId="1716017752" sldId="291"/>
            <ac:spMk id="4" creationId="{6A221A15-4ECC-42B4-916B-E5C69ECB4160}"/>
          </ac:spMkLst>
        </pc:spChg>
        <pc:spChg chg="add mod">
          <ac:chgData name="Phillips, Nate" userId="1a7ed9a7-6979-4999-8e72-44e838efb909" providerId="ADAL" clId="{F8A202DE-8957-4C7D-8F0F-E5DB20BDCC14}" dt="2021-10-08T19:00:36.961" v="2801" actId="1076"/>
          <ac:spMkLst>
            <pc:docMk/>
            <pc:sldMk cId="1716017752" sldId="291"/>
            <ac:spMk id="5" creationId="{3F653FCE-C837-4AF8-9836-C50045288CF4}"/>
          </ac:spMkLst>
        </pc:spChg>
        <pc:spChg chg="add mod">
          <ac:chgData name="Phillips, Nate" userId="1a7ed9a7-6979-4999-8e72-44e838efb909" providerId="ADAL" clId="{F8A202DE-8957-4C7D-8F0F-E5DB20BDCC14}" dt="2021-10-08T19:03:35.516" v="2863" actId="1076"/>
          <ac:spMkLst>
            <pc:docMk/>
            <pc:sldMk cId="1716017752" sldId="291"/>
            <ac:spMk id="6" creationId="{697397A5-21AB-4BE5-A979-8768AD83F4CA}"/>
          </ac:spMkLst>
        </pc:spChg>
        <pc:spChg chg="add mod">
          <ac:chgData name="Phillips, Nate" userId="1a7ed9a7-6979-4999-8e72-44e838efb909" providerId="ADAL" clId="{F8A202DE-8957-4C7D-8F0F-E5DB20BDCC14}" dt="2021-10-08T19:05:05.901" v="2882" actId="20577"/>
          <ac:spMkLst>
            <pc:docMk/>
            <pc:sldMk cId="1716017752" sldId="291"/>
            <ac:spMk id="8" creationId="{64A345F6-8A0E-4645-A5ED-41C23C8FA670}"/>
          </ac:spMkLst>
        </pc:spChg>
        <pc:picChg chg="mod modCrop">
          <ac:chgData name="Phillips, Nate" userId="1a7ed9a7-6979-4999-8e72-44e838efb909" providerId="ADAL" clId="{F8A202DE-8957-4C7D-8F0F-E5DB20BDCC14}" dt="2021-10-08T18:57:46.495" v="2665" actId="18131"/>
          <ac:picMkLst>
            <pc:docMk/>
            <pc:sldMk cId="1716017752" sldId="291"/>
            <ac:picMk id="13" creationId="{14A86FB5-EFA6-4A00-A5DA-1412F84ECBFC}"/>
          </ac:picMkLst>
        </pc:picChg>
        <pc:picChg chg="mod modCrop">
          <ac:chgData name="Phillips, Nate" userId="1a7ed9a7-6979-4999-8e72-44e838efb909" providerId="ADAL" clId="{F8A202DE-8957-4C7D-8F0F-E5DB20BDCC14}" dt="2021-10-08T18:58:07.362" v="2667" actId="732"/>
          <ac:picMkLst>
            <pc:docMk/>
            <pc:sldMk cId="1716017752" sldId="291"/>
            <ac:picMk id="17" creationId="{E9DED986-B67C-4539-A39C-C7D93FFA5226}"/>
          </ac:picMkLst>
        </pc:picChg>
      </pc:sldChg>
      <pc:sldChg chg="del">
        <pc:chgData name="Phillips, Nate" userId="1a7ed9a7-6979-4999-8e72-44e838efb909" providerId="ADAL" clId="{F8A202DE-8957-4C7D-8F0F-E5DB20BDCC14}" dt="2021-10-11T18:58:21.856" v="7681" actId="47"/>
        <pc:sldMkLst>
          <pc:docMk/>
          <pc:sldMk cId="756754901" sldId="31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302348491" sldId="32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40184580" sldId="322"/>
        </pc:sldMkLst>
      </pc:sldChg>
      <pc:sldChg chg="del">
        <pc:chgData name="Phillips, Nate" userId="1a7ed9a7-6979-4999-8e72-44e838efb909" providerId="ADAL" clId="{F8A202DE-8957-4C7D-8F0F-E5DB20BDCC14}" dt="2021-10-11T18:58:16.958" v="7680" actId="47"/>
        <pc:sldMkLst>
          <pc:docMk/>
          <pc:sldMk cId="3220037917" sldId="32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0" sldId="325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32123448" sldId="32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009483540" sldId="33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193217267" sldId="33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030688926" sldId="33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4108593972" sldId="33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226126436" sldId="336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722437050" sldId="337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83074390" sldId="338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558264828" sldId="33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629758075" sldId="34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993121664" sldId="34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619953372" sldId="34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470592501" sldId="34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841799419" sldId="344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849550305" sldId="345"/>
        </pc:sldMkLst>
      </pc:sldChg>
      <pc:sldChg chg="addSp modSp new mod modAnim chgLayout">
        <pc:chgData name="Phillips, Nate" userId="1a7ed9a7-6979-4999-8e72-44e838efb909" providerId="ADAL" clId="{F8A202DE-8957-4C7D-8F0F-E5DB20BDCC14}" dt="2021-10-12T15:00:25.317" v="8441" actId="1076"/>
        <pc:sldMkLst>
          <pc:docMk/>
          <pc:sldMk cId="3705612367" sldId="346"/>
        </pc:sldMkLst>
        <pc:spChg chg="mod ord">
          <ac:chgData name="Phillips, Nate" userId="1a7ed9a7-6979-4999-8e72-44e838efb909" providerId="ADAL" clId="{F8A202DE-8957-4C7D-8F0F-E5DB20BDCC14}" dt="2021-10-11T18:24:18.230" v="6743" actId="700"/>
          <ac:spMkLst>
            <pc:docMk/>
            <pc:sldMk cId="3705612367" sldId="346"/>
            <ac:spMk id="2" creationId="{E0EB8889-44E7-497F-910B-7734EC2875EF}"/>
          </ac:spMkLst>
        </pc:spChg>
        <pc:spChg chg="mod ord">
          <ac:chgData name="Phillips, Nate" userId="1a7ed9a7-6979-4999-8e72-44e838efb909" providerId="ADAL" clId="{F8A202DE-8957-4C7D-8F0F-E5DB20BDCC14}" dt="2021-10-12T15:00:18.142" v="8439" actId="6549"/>
          <ac:spMkLst>
            <pc:docMk/>
            <pc:sldMk cId="3705612367" sldId="346"/>
            <ac:spMk id="3" creationId="{3B064AD5-994A-4CD6-8013-01C1492D477B}"/>
          </ac:spMkLst>
        </pc:spChg>
        <pc:spChg chg="add mod">
          <ac:chgData name="Phillips, Nate" userId="1a7ed9a7-6979-4999-8e72-44e838efb909" providerId="ADAL" clId="{F8A202DE-8957-4C7D-8F0F-E5DB20BDCC14}" dt="2021-10-12T14:57:52.754" v="8409" actId="1076"/>
          <ac:spMkLst>
            <pc:docMk/>
            <pc:sldMk cId="3705612367" sldId="346"/>
            <ac:spMk id="5" creationId="{02985E48-0635-40C6-8D57-ED4B753E46A1}"/>
          </ac:spMkLst>
        </pc:spChg>
        <pc:spChg chg="add mod">
          <ac:chgData name="Phillips, Nate" userId="1a7ed9a7-6979-4999-8e72-44e838efb909" providerId="ADAL" clId="{F8A202DE-8957-4C7D-8F0F-E5DB20BDCC14}" dt="2021-10-12T15:00:22.251" v="8440" actId="1076"/>
          <ac:spMkLst>
            <pc:docMk/>
            <pc:sldMk cId="3705612367" sldId="346"/>
            <ac:spMk id="6" creationId="{A4E01AB5-178B-453A-AE3A-70B1FDD3F128}"/>
          </ac:spMkLst>
        </pc:spChg>
        <pc:spChg chg="add mod">
          <ac:chgData name="Phillips, Nate" userId="1a7ed9a7-6979-4999-8e72-44e838efb909" providerId="ADAL" clId="{F8A202DE-8957-4C7D-8F0F-E5DB20BDCC14}" dt="2021-10-12T15:00:25.317" v="8441" actId="1076"/>
          <ac:spMkLst>
            <pc:docMk/>
            <pc:sldMk cId="3705612367" sldId="346"/>
            <ac:spMk id="7" creationId="{6033711F-3EF4-41AC-8DC1-F40309DD9648}"/>
          </ac:spMkLst>
        </pc:spChg>
      </pc:sldChg>
      <pc:sldChg chg="addSp modSp new mod ord modAnim">
        <pc:chgData name="Phillips, Nate" userId="1a7ed9a7-6979-4999-8e72-44e838efb909" providerId="ADAL" clId="{F8A202DE-8957-4C7D-8F0F-E5DB20BDCC14}" dt="2021-10-12T14:56:54.478" v="8401"/>
        <pc:sldMkLst>
          <pc:docMk/>
          <pc:sldMk cId="3568686315" sldId="347"/>
        </pc:sldMkLst>
        <pc:spChg chg="mod">
          <ac:chgData name="Phillips, Nate" userId="1a7ed9a7-6979-4999-8e72-44e838efb909" providerId="ADAL" clId="{F8A202DE-8957-4C7D-8F0F-E5DB20BDCC14}" dt="2021-10-12T14:52:38.053" v="8284" actId="20577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F8A202DE-8957-4C7D-8F0F-E5DB20BDCC14}" dt="2021-10-12T14:55:46.167" v="8373" actId="20577"/>
          <ac:spMkLst>
            <pc:docMk/>
            <pc:sldMk cId="3568686315" sldId="347"/>
            <ac:spMk id="3" creationId="{83CCA5DA-D3A8-4767-A229-21D8CEC2BD7D}"/>
          </ac:spMkLst>
        </pc:spChg>
        <pc:spChg chg="add mod">
          <ac:chgData name="Phillips, Nate" userId="1a7ed9a7-6979-4999-8e72-44e838efb909" providerId="ADAL" clId="{F8A202DE-8957-4C7D-8F0F-E5DB20BDCC14}" dt="2021-10-12T14:56:07.704" v="8387" actId="403"/>
          <ac:spMkLst>
            <pc:docMk/>
            <pc:sldMk cId="3568686315" sldId="347"/>
            <ac:spMk id="4" creationId="{85C3FC30-4908-4D36-816E-89A47E6161B3}"/>
          </ac:spMkLst>
        </pc:spChg>
        <pc:spChg chg="add mod">
          <ac:chgData name="Phillips, Nate" userId="1a7ed9a7-6979-4999-8e72-44e838efb909" providerId="ADAL" clId="{F8A202DE-8957-4C7D-8F0F-E5DB20BDCC14}" dt="2021-10-12T14:56:21.606" v="8393" actId="20577"/>
          <ac:spMkLst>
            <pc:docMk/>
            <pc:sldMk cId="3568686315" sldId="347"/>
            <ac:spMk id="5" creationId="{D5C1419C-BE54-4A03-8033-E39919C53AB7}"/>
          </ac:spMkLst>
        </pc:spChg>
        <pc:spChg chg="add mod">
          <ac:chgData name="Phillips, Nate" userId="1a7ed9a7-6979-4999-8e72-44e838efb909" providerId="ADAL" clId="{F8A202DE-8957-4C7D-8F0F-E5DB20BDCC14}" dt="2021-10-12T14:56:32.632" v="8398" actId="20577"/>
          <ac:spMkLst>
            <pc:docMk/>
            <pc:sldMk cId="3568686315" sldId="347"/>
            <ac:spMk id="6" creationId="{F0935AF2-B243-4D9E-8A00-64F7AB4D8FE3}"/>
          </ac:spMkLst>
        </pc:spChg>
      </pc:sldChg>
      <pc:sldChg chg="addSp modSp new mod modAnim chgLayout">
        <pc:chgData name="Phillips, Nate" userId="1a7ed9a7-6979-4999-8e72-44e838efb909" providerId="ADAL" clId="{F8A202DE-8957-4C7D-8F0F-E5DB20BDCC14}" dt="2021-10-12T15:03:14.511" v="8455"/>
        <pc:sldMkLst>
          <pc:docMk/>
          <pc:sldMk cId="2245851335" sldId="348"/>
        </pc:sldMkLst>
        <pc:spChg chg="mod ord">
          <ac:chgData name="Phillips, Nate" userId="1a7ed9a7-6979-4999-8e72-44e838efb909" providerId="ADAL" clId="{F8A202DE-8957-4C7D-8F0F-E5DB20BDCC14}" dt="2021-10-11T18:24:03.483" v="6740" actId="700"/>
          <ac:spMkLst>
            <pc:docMk/>
            <pc:sldMk cId="2245851335" sldId="348"/>
            <ac:spMk id="2" creationId="{EFD26160-A73F-410C-966E-D33126F68337}"/>
          </ac:spMkLst>
        </pc:spChg>
        <pc:spChg chg="mod ord">
          <ac:chgData name="Phillips, Nate" userId="1a7ed9a7-6979-4999-8e72-44e838efb909" providerId="ADAL" clId="{F8A202DE-8957-4C7D-8F0F-E5DB20BDCC14}" dt="2021-10-12T15:03:02.150" v="8453" actId="20577"/>
          <ac:spMkLst>
            <pc:docMk/>
            <pc:sldMk cId="2245851335" sldId="348"/>
            <ac:spMk id="3" creationId="{845B696F-0A92-475C-839A-FB929E13E476}"/>
          </ac:spMkLst>
        </pc:spChg>
        <pc:spChg chg="add mod">
          <ac:chgData name="Phillips, Nate" userId="1a7ed9a7-6979-4999-8e72-44e838efb909" providerId="ADAL" clId="{F8A202DE-8957-4C7D-8F0F-E5DB20BDCC14}" dt="2021-10-08T17:18:40.730" v="2266"/>
          <ac:spMkLst>
            <pc:docMk/>
            <pc:sldMk cId="2245851335" sldId="348"/>
            <ac:spMk id="4" creationId="{5EBC90A1-C3D4-4709-842C-EEEA56F0CF51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50:28.206" v="7605" actId="47"/>
        <pc:sldMkLst>
          <pc:docMk/>
          <pc:sldMk cId="3333841747" sldId="349"/>
        </pc:sldMkLst>
        <pc:spChg chg="mod">
          <ac:chgData name="Phillips, Nate" userId="1a7ed9a7-6979-4999-8e72-44e838efb909" providerId="ADAL" clId="{F8A202DE-8957-4C7D-8F0F-E5DB20BDCC14}" dt="2021-10-07T20:05:12.496" v="622" actId="20577"/>
          <ac:spMkLst>
            <pc:docMk/>
            <pc:sldMk cId="3333841747" sldId="349"/>
            <ac:spMk id="2" creationId="{D86A69E4-5F4F-4E54-AE33-7520436E039D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4T13:31:50.428" v="9565" actId="1076"/>
        <pc:sldMkLst>
          <pc:docMk/>
          <pc:sldMk cId="1692192081" sldId="350"/>
        </pc:sldMkLst>
        <pc:spChg chg="mod">
          <ac:chgData name="Phillips, Nate" userId="1a7ed9a7-6979-4999-8e72-44e838efb909" providerId="ADAL" clId="{F8A202DE-8957-4C7D-8F0F-E5DB20BDCC14}" dt="2021-10-08T19:11:29.527" v="2889" actId="20577"/>
          <ac:spMkLst>
            <pc:docMk/>
            <pc:sldMk cId="1692192081" sldId="350"/>
            <ac:spMk id="2" creationId="{02702FD4-9B83-46C3-A700-C21FCA8048C5}"/>
          </ac:spMkLst>
        </pc:spChg>
        <pc:spChg chg="mod">
          <ac:chgData name="Phillips, Nate" userId="1a7ed9a7-6979-4999-8e72-44e838efb909" providerId="ADAL" clId="{F8A202DE-8957-4C7D-8F0F-E5DB20BDCC14}" dt="2021-10-08T16:58:52.582" v="1389" actId="20577"/>
          <ac:spMkLst>
            <pc:docMk/>
            <pc:sldMk cId="1692192081" sldId="350"/>
            <ac:spMk id="3" creationId="{D25959AE-162D-462A-8E16-DE3D3B0033ED}"/>
          </ac:spMkLst>
        </pc:spChg>
        <pc:spChg chg="add mod">
          <ac:chgData name="Phillips, Nate" userId="1a7ed9a7-6979-4999-8e72-44e838efb909" providerId="ADAL" clId="{F8A202DE-8957-4C7D-8F0F-E5DB20BDCC14}" dt="2021-10-14T13:31:50.428" v="9565" actId="1076"/>
          <ac:spMkLst>
            <pc:docMk/>
            <pc:sldMk cId="1692192081" sldId="350"/>
            <ac:spMk id="4" creationId="{4E9B892D-1B63-4D73-858E-C3B19031F60B}"/>
          </ac:spMkLst>
        </pc:spChg>
      </pc:sldChg>
      <pc:sldChg chg="addSp modSp new mod">
        <pc:chgData name="Phillips, Nate" userId="1a7ed9a7-6979-4999-8e72-44e838efb909" providerId="ADAL" clId="{F8A202DE-8957-4C7D-8F0F-E5DB20BDCC14}" dt="2021-10-08T19:27:26.304" v="3168" actId="20577"/>
        <pc:sldMkLst>
          <pc:docMk/>
          <pc:sldMk cId="1043297933" sldId="351"/>
        </pc:sldMkLst>
        <pc:spChg chg="mod">
          <ac:chgData name="Phillips, Nate" userId="1a7ed9a7-6979-4999-8e72-44e838efb909" providerId="ADAL" clId="{F8A202DE-8957-4C7D-8F0F-E5DB20BDCC14}" dt="2021-10-08T16:59:00.191" v="1399" actId="20577"/>
          <ac:spMkLst>
            <pc:docMk/>
            <pc:sldMk cId="1043297933" sldId="35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27:26.304" v="3168" actId="20577"/>
          <ac:spMkLst>
            <pc:docMk/>
            <pc:sldMk cId="1043297933" sldId="351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08T17:18:56.329" v="2267"/>
          <ac:spMkLst>
            <pc:docMk/>
            <pc:sldMk cId="1043297933" sldId="351"/>
            <ac:spMk id="4" creationId="{0393096A-60B5-43A0-B60F-D9A866F9F75E}"/>
          </ac:spMkLst>
        </pc:spChg>
      </pc:sldChg>
      <pc:sldChg chg="new del">
        <pc:chgData name="Phillips, Nate" userId="1a7ed9a7-6979-4999-8e72-44e838efb909" providerId="ADAL" clId="{F8A202DE-8957-4C7D-8F0F-E5DB20BDCC14}" dt="2021-10-11T18:50:19.222" v="7604" actId="47"/>
        <pc:sldMkLst>
          <pc:docMk/>
          <pc:sldMk cId="2160413340" sldId="352"/>
        </pc:sldMkLst>
      </pc:sldChg>
      <pc:sldChg chg="delSp modSp add mod ord delAnim modAnim">
        <pc:chgData name="Phillips, Nate" userId="1a7ed9a7-6979-4999-8e72-44e838efb909" providerId="ADAL" clId="{F8A202DE-8957-4C7D-8F0F-E5DB20BDCC14}" dt="2021-10-12T15:04:12.606" v="8457"/>
        <pc:sldMkLst>
          <pc:docMk/>
          <pc:sldMk cId="1373339128" sldId="353"/>
        </pc:sldMkLst>
        <pc:spChg chg="del">
          <ac:chgData name="Phillips, Nate" userId="1a7ed9a7-6979-4999-8e72-44e838efb909" providerId="ADAL" clId="{F8A202DE-8957-4C7D-8F0F-E5DB20BDCC14}" dt="2021-10-08T17:06:26.070" v="1817" actId="478"/>
          <ac:spMkLst>
            <pc:docMk/>
            <pc:sldMk cId="1373339128" sldId="353"/>
            <ac:spMk id="2" creationId="{A1475A2E-E60E-4C30-8236-E9BF71E8715C}"/>
          </ac:spMkLst>
        </pc:spChg>
        <pc:spChg chg="mod">
          <ac:chgData name="Phillips, Nate" userId="1a7ed9a7-6979-4999-8e72-44e838efb909" providerId="ADAL" clId="{F8A202DE-8957-4C7D-8F0F-E5DB20BDCC14}" dt="2021-10-11T18:31:51.704" v="7142" actId="20577"/>
          <ac:spMkLst>
            <pc:docMk/>
            <pc:sldMk cId="1373339128" sldId="353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1T18:49:26.633" v="7603" actId="14429"/>
        <pc:sldMkLst>
          <pc:docMk/>
          <pc:sldMk cId="2015444326" sldId="354"/>
        </pc:sldMkLst>
        <pc:spChg chg="mod">
          <ac:chgData name="Phillips, Nate" userId="1a7ed9a7-6979-4999-8e72-44e838efb909" providerId="ADAL" clId="{F8A202DE-8957-4C7D-8F0F-E5DB20BDCC14}" dt="2021-10-08T17:15:52.012" v="2241" actId="403"/>
          <ac:spMkLst>
            <pc:docMk/>
            <pc:sldMk cId="2015444326" sldId="354"/>
            <ac:spMk id="3" creationId="{D9C1527E-BBD4-49C0-A55A-A4791D4721C4}"/>
          </ac:spMkLst>
        </pc:spChg>
        <pc:graphicFrameChg chg="add del mod modGraphic">
          <ac:chgData name="Phillips, Nate" userId="1a7ed9a7-6979-4999-8e72-44e838efb909" providerId="ADAL" clId="{F8A202DE-8957-4C7D-8F0F-E5DB20BDCC14}" dt="2021-10-11T18:46:37.036" v="7555" actId="478"/>
          <ac:graphicFrameMkLst>
            <pc:docMk/>
            <pc:sldMk cId="2015444326" sldId="354"/>
            <ac:graphicFrameMk id="2" creationId="{57BBA627-A899-4105-BC4B-5EA0B82FD5C5}"/>
          </ac:graphicFrameMkLst>
        </pc:graphicFrameChg>
        <pc:graphicFrameChg chg="add mod modVis modGraphic">
          <ac:chgData name="Phillips, Nate" userId="1a7ed9a7-6979-4999-8e72-44e838efb909" providerId="ADAL" clId="{F8A202DE-8957-4C7D-8F0F-E5DB20BDCC14}" dt="2021-10-11T18:49:26.633" v="7603" actId="14429"/>
          <ac:graphicFrameMkLst>
            <pc:docMk/>
            <pc:sldMk cId="2015444326" sldId="354"/>
            <ac:graphicFrameMk id="4" creationId="{5845AEFD-871E-45E9-B404-6F9B9D80643C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9:19.568" v="7602" actId="20577"/>
          <ac:graphicFrameMkLst>
            <pc:docMk/>
            <pc:sldMk cId="2015444326" sldId="354"/>
            <ac:graphicFrameMk id="5" creationId="{5A8132EC-BC68-4648-90C6-2816E41A4E9C}"/>
          </ac:graphicFrameMkLst>
        </pc:graphicFrameChg>
      </pc:sldChg>
      <pc:sldChg chg="addSp modSp add mod ord modAnim">
        <pc:chgData name="Phillips, Nate" userId="1a7ed9a7-6979-4999-8e72-44e838efb909" providerId="ADAL" clId="{F8A202DE-8957-4C7D-8F0F-E5DB20BDCC14}" dt="2021-10-08T17:27:44.276" v="2603"/>
        <pc:sldMkLst>
          <pc:docMk/>
          <pc:sldMk cId="1550487281" sldId="355"/>
        </pc:sldMkLst>
        <pc:spChg chg="add mod">
          <ac:chgData name="Phillips, Nate" userId="1a7ed9a7-6979-4999-8e72-44e838efb909" providerId="ADAL" clId="{F8A202DE-8957-4C7D-8F0F-E5DB20BDCC14}" dt="2021-10-08T17:26:48.731" v="2589" actId="1076"/>
          <ac:spMkLst>
            <pc:docMk/>
            <pc:sldMk cId="1550487281" sldId="355"/>
            <ac:spMk id="2" creationId="{E7217020-6C07-4D54-A34B-102CBB256DA5}"/>
          </ac:spMkLst>
        </pc:spChg>
        <pc:spChg chg="mod">
          <ac:chgData name="Phillips, Nate" userId="1a7ed9a7-6979-4999-8e72-44e838efb909" providerId="ADAL" clId="{F8A202DE-8957-4C7D-8F0F-E5DB20BDCC14}" dt="2021-10-08T17:27:42.338" v="2602"/>
          <ac:spMkLst>
            <pc:docMk/>
            <pc:sldMk cId="1550487281" sldId="35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08T17:27:04.459" v="2599" actId="20577"/>
          <ac:spMkLst>
            <pc:docMk/>
            <pc:sldMk cId="1550487281" sldId="355"/>
            <ac:spMk id="4" creationId="{216710E9-550E-4308-99A9-F06C920B3DF9}"/>
          </ac:spMkLst>
        </pc:spChg>
      </pc:sldChg>
      <pc:sldChg chg="addSp modSp add mod ord modAnim">
        <pc:chgData name="Phillips, Nate" userId="1a7ed9a7-6979-4999-8e72-44e838efb909" providerId="ADAL" clId="{F8A202DE-8957-4C7D-8F0F-E5DB20BDCC14}" dt="2021-10-11T18:53:32.247" v="7606" actId="1076"/>
        <pc:sldMkLst>
          <pc:docMk/>
          <pc:sldMk cId="738066847" sldId="356"/>
        </pc:sldMkLst>
        <pc:spChg chg="mod">
          <ac:chgData name="Phillips, Nate" userId="1a7ed9a7-6979-4999-8e72-44e838efb909" providerId="ADAL" clId="{F8A202DE-8957-4C7D-8F0F-E5DB20BDCC14}" dt="2021-10-08T18:50:51.818" v="2615" actId="20577"/>
          <ac:spMkLst>
            <pc:docMk/>
            <pc:sldMk cId="738066847" sldId="356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3:25.049" v="3437" actId="20577"/>
          <ac:spMkLst>
            <pc:docMk/>
            <pc:sldMk cId="738066847" sldId="356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5" creationId="{93D799BF-F6BE-4950-A9B7-67072CE05E80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6" creationId="{8434459A-825D-488C-AC88-372002E577C5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7" creationId="{6CEE1954-D491-4FEE-A848-4775BEC74104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8" creationId="{FD5426A4-D909-4009-82B1-155D7887A063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5:41.301" v="3509" actId="47"/>
        <pc:sldMkLst>
          <pc:docMk/>
          <pc:sldMk cId="4185224405" sldId="357"/>
        </pc:sldMkLst>
        <pc:spChg chg="mod">
          <ac:chgData name="Phillips, Nate" userId="1a7ed9a7-6979-4999-8e72-44e838efb909" providerId="ADAL" clId="{F8A202DE-8957-4C7D-8F0F-E5DB20BDCC14}" dt="2021-10-08T19:35:27.944" v="3491" actId="20577"/>
          <ac:spMkLst>
            <pc:docMk/>
            <pc:sldMk cId="4185224405" sldId="357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5:33.960" v="3508" actId="20577"/>
          <ac:spMkLst>
            <pc:docMk/>
            <pc:sldMk cId="4185224405" sldId="357"/>
            <ac:spMk id="3" creationId="{F10DA3AB-9F03-494D-ACDD-2C93DBD22C87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45:58.167" v="3814" actId="47"/>
        <pc:sldMkLst>
          <pc:docMk/>
          <pc:sldMk cId="219200229" sldId="358"/>
        </pc:sldMkLst>
        <pc:spChg chg="mod">
          <ac:chgData name="Phillips, Nate" userId="1a7ed9a7-6979-4999-8e72-44e838efb909" providerId="ADAL" clId="{F8A202DE-8957-4C7D-8F0F-E5DB20BDCC14}" dt="2021-10-08T18:51:17.275" v="2633" actId="20577"/>
          <ac:spMkLst>
            <pc:docMk/>
            <pc:sldMk cId="219200229" sldId="358"/>
            <ac:spMk id="2" creationId="{84816667-2000-4E38-B223-3F908D84A2CA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7:33.739" v="3523" actId="47"/>
        <pc:sldMkLst>
          <pc:docMk/>
          <pc:sldMk cId="3608995520" sldId="359"/>
        </pc:sldMkLst>
        <pc:spChg chg="mod">
          <ac:chgData name="Phillips, Nate" userId="1a7ed9a7-6979-4999-8e72-44e838efb909" providerId="ADAL" clId="{F8A202DE-8957-4C7D-8F0F-E5DB20BDCC14}" dt="2021-10-08T19:35:50.448" v="3516" actId="20577"/>
          <ac:spMkLst>
            <pc:docMk/>
            <pc:sldMk cId="3608995520" sldId="359"/>
            <ac:spMk id="2" creationId="{84816667-2000-4E38-B223-3F908D84A2CA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2T15:26:51.047" v="8597"/>
        <pc:sldMkLst>
          <pc:docMk/>
          <pc:sldMk cId="2152461331" sldId="360"/>
        </pc:sldMkLst>
        <pc:spChg chg="mod">
          <ac:chgData name="Phillips, Nate" userId="1a7ed9a7-6979-4999-8e72-44e838efb909" providerId="ADAL" clId="{F8A202DE-8957-4C7D-8F0F-E5DB20BDCC14}" dt="2021-10-08T19:37:40.217" v="3531" actId="20577"/>
          <ac:spMkLst>
            <pc:docMk/>
            <pc:sldMk cId="2152461331" sldId="360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43:26.982" v="3796" actId="20577"/>
          <ac:spMkLst>
            <pc:docMk/>
            <pc:sldMk cId="2152461331" sldId="360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3:49.817" v="7607" actId="1076"/>
          <ac:spMkLst>
            <pc:docMk/>
            <pc:sldMk cId="2152461331" sldId="360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3:53.106" v="7608" actId="1076"/>
          <ac:spMkLst>
            <pc:docMk/>
            <pc:sldMk cId="2152461331" sldId="360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3:56.151" v="7609" actId="1076"/>
          <ac:spMkLst>
            <pc:docMk/>
            <pc:sldMk cId="2152461331" sldId="360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43:31.981" v="3797" actId="1076"/>
          <ac:spMkLst>
            <pc:docMk/>
            <pc:sldMk cId="2152461331" sldId="360"/>
            <ac:spMk id="8" creationId="{FD5426A4-D909-4009-82B1-155D7887A063}"/>
          </ac:spMkLst>
        </pc:spChg>
        <pc:spChg chg="add del mod">
          <ac:chgData name="Phillips, Nate" userId="1a7ed9a7-6979-4999-8e72-44e838efb909" providerId="ADAL" clId="{F8A202DE-8957-4C7D-8F0F-E5DB20BDCC14}" dt="2021-10-12T15:11:09.307" v="8590" actId="478"/>
          <ac:spMkLst>
            <pc:docMk/>
            <pc:sldMk cId="2152461331" sldId="360"/>
            <ac:spMk id="9" creationId="{D40E1627-F356-4470-ADD0-AA0A79941BC2}"/>
          </ac:spMkLst>
        </pc:spChg>
        <pc:spChg chg="add mod">
          <ac:chgData name="Phillips, Nate" userId="1a7ed9a7-6979-4999-8e72-44e838efb909" providerId="ADAL" clId="{F8A202DE-8957-4C7D-8F0F-E5DB20BDCC14}" dt="2021-10-12T15:11:32.104" v="8595" actId="1076"/>
          <ac:spMkLst>
            <pc:docMk/>
            <pc:sldMk cId="2152461331" sldId="360"/>
            <ac:spMk id="10" creationId="{0DE8F5CF-4B2F-44DC-87EE-4936B8CED161}"/>
          </ac:spMkLst>
        </pc:spChg>
      </pc:sldChg>
      <pc:sldChg chg="modSp add mod modAnim">
        <pc:chgData name="Phillips, Nate" userId="1a7ed9a7-6979-4999-8e72-44e838efb909" providerId="ADAL" clId="{F8A202DE-8957-4C7D-8F0F-E5DB20BDCC14}" dt="2021-10-11T18:54:50.121" v="7612" actId="1076"/>
        <pc:sldMkLst>
          <pc:docMk/>
          <pc:sldMk cId="2663746052" sldId="361"/>
        </pc:sldMkLst>
        <pc:spChg chg="mod">
          <ac:chgData name="Phillips, Nate" userId="1a7ed9a7-6979-4999-8e72-44e838efb909" providerId="ADAL" clId="{F8A202DE-8957-4C7D-8F0F-E5DB20BDCC14}" dt="2021-10-08T19:45:54.114" v="3813" actId="20577"/>
          <ac:spMkLst>
            <pc:docMk/>
            <pc:sldMk cId="2663746052" sldId="36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50:20.027" v="4006" actId="20577"/>
          <ac:spMkLst>
            <pc:docMk/>
            <pc:sldMk cId="2663746052" sldId="361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4:37.895" v="7610" actId="1076"/>
          <ac:spMkLst>
            <pc:docMk/>
            <pc:sldMk cId="2663746052" sldId="361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4:45.447" v="7611" actId="1076"/>
          <ac:spMkLst>
            <pc:docMk/>
            <pc:sldMk cId="2663746052" sldId="361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4:50.121" v="7612" actId="1076"/>
          <ac:spMkLst>
            <pc:docMk/>
            <pc:sldMk cId="2663746052" sldId="361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50:42.791" v="4007" actId="20577"/>
          <ac:spMkLst>
            <pc:docMk/>
            <pc:sldMk cId="2663746052" sldId="361"/>
            <ac:spMk id="8" creationId="{FD5426A4-D909-4009-82B1-155D7887A06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2:55.482" v="8768" actId="2711"/>
        <pc:sldMkLst>
          <pc:docMk/>
          <pc:sldMk cId="445473533" sldId="362"/>
        </pc:sldMkLst>
        <pc:spChg chg="mod">
          <ac:chgData name="Phillips, Nate" userId="1a7ed9a7-6979-4999-8e72-44e838efb909" providerId="ADAL" clId="{F8A202DE-8957-4C7D-8F0F-E5DB20BDCC14}" dt="2021-10-08T20:00:37.653" v="4033" actId="20577"/>
          <ac:spMkLst>
            <pc:docMk/>
            <pc:sldMk cId="445473533" sldId="362"/>
            <ac:spMk id="2" creationId="{5D1E4FDE-8471-4B7A-9820-BA5DF340AF8E}"/>
          </ac:spMkLst>
        </pc:spChg>
        <pc:spChg chg="mod">
          <ac:chgData name="Phillips, Nate" userId="1a7ed9a7-6979-4999-8e72-44e838efb909" providerId="ADAL" clId="{F8A202DE-8957-4C7D-8F0F-E5DB20BDCC14}" dt="2021-10-12T15:32:11.677" v="8764" actId="20577"/>
          <ac:spMkLst>
            <pc:docMk/>
            <pc:sldMk cId="445473533" sldId="362"/>
            <ac:spMk id="3" creationId="{6E61CCED-9C31-4990-B3DF-1F491C75D9F3}"/>
          </ac:spMkLst>
        </pc:spChg>
        <pc:spChg chg="add mod">
          <ac:chgData name="Phillips, Nate" userId="1a7ed9a7-6979-4999-8e72-44e838efb909" providerId="ADAL" clId="{F8A202DE-8957-4C7D-8F0F-E5DB20BDCC14}" dt="2021-10-12T15:32:55.482" v="8768" actId="2711"/>
          <ac:spMkLst>
            <pc:docMk/>
            <pc:sldMk cId="445473533" sldId="362"/>
            <ac:spMk id="4" creationId="{951DA7DA-F0A6-4A31-A06E-7C2331052905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34:31.906" v="8772"/>
        <pc:sldMkLst>
          <pc:docMk/>
          <pc:sldMk cId="270132169" sldId="363"/>
        </pc:sldMkLst>
        <pc:spChg chg="mod">
          <ac:chgData name="Phillips, Nate" userId="1a7ed9a7-6979-4999-8e72-44e838efb909" providerId="ADAL" clId="{F8A202DE-8957-4C7D-8F0F-E5DB20BDCC14}" dt="2021-10-08T20:01:35.102" v="4045" actId="20577"/>
          <ac:spMkLst>
            <pc:docMk/>
            <pc:sldMk cId="270132169" sldId="363"/>
            <ac:spMk id="2" creationId="{D24E1BD3-084D-472C-BFE4-94ED8F5DE3A5}"/>
          </ac:spMkLst>
        </pc:spChg>
        <pc:spChg chg="mod">
          <ac:chgData name="Phillips, Nate" userId="1a7ed9a7-6979-4999-8e72-44e838efb909" providerId="ADAL" clId="{F8A202DE-8957-4C7D-8F0F-E5DB20BDCC14}" dt="2021-10-11T15:46:30.091" v="4545" actId="113"/>
          <ac:spMkLst>
            <pc:docMk/>
            <pc:sldMk cId="270132169" sldId="363"/>
            <ac:spMk id="3" creationId="{0768AE43-4F2C-4C0A-A8D0-3988C642F470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21:41.814" v="6735" actId="47"/>
        <pc:sldMkLst>
          <pc:docMk/>
          <pc:sldMk cId="2169381030" sldId="364"/>
        </pc:sldMkLst>
        <pc:spChg chg="mod">
          <ac:chgData name="Phillips, Nate" userId="1a7ed9a7-6979-4999-8e72-44e838efb909" providerId="ADAL" clId="{F8A202DE-8957-4C7D-8F0F-E5DB20BDCC14}" dt="2021-10-08T20:01:49.416" v="4067" actId="20577"/>
          <ac:spMkLst>
            <pc:docMk/>
            <pc:sldMk cId="2169381030" sldId="364"/>
            <ac:spMk id="2" creationId="{749AF969-2BD5-4F50-92AB-FF1AE0C4879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56.440" v="8777"/>
        <pc:sldMkLst>
          <pc:docMk/>
          <pc:sldMk cId="2422127552" sldId="365"/>
        </pc:sldMkLst>
        <pc:spChg chg="mod">
          <ac:chgData name="Phillips, Nate" userId="1a7ed9a7-6979-4999-8e72-44e838efb909" providerId="ADAL" clId="{F8A202DE-8957-4C7D-8F0F-E5DB20BDCC14}" dt="2021-10-11T16:21:31.882" v="6112" actId="20577"/>
          <ac:spMkLst>
            <pc:docMk/>
            <pc:sldMk cId="2422127552" sldId="365"/>
            <ac:spMk id="2" creationId="{E904F23D-2286-4BE0-92D3-5BCD802C4C3C}"/>
          </ac:spMkLst>
        </pc:spChg>
        <pc:spChg chg="mod">
          <ac:chgData name="Phillips, Nate" userId="1a7ed9a7-6979-4999-8e72-44e838efb909" providerId="ADAL" clId="{F8A202DE-8957-4C7D-8F0F-E5DB20BDCC14}" dt="2021-10-11T16:21:34.971" v="6113" actId="6549"/>
          <ac:spMkLst>
            <pc:docMk/>
            <pc:sldMk cId="2422127552" sldId="365"/>
            <ac:spMk id="3" creationId="{3B57EE81-26BD-4873-B983-98AC5983F395}"/>
          </ac:spMkLst>
        </pc:spChg>
        <pc:spChg chg="add mod">
          <ac:chgData name="Phillips, Nate" userId="1a7ed9a7-6979-4999-8e72-44e838efb909" providerId="ADAL" clId="{F8A202DE-8957-4C7D-8F0F-E5DB20BDCC14}" dt="2021-10-11T15:50:43.402" v="4850"/>
          <ac:spMkLst>
            <pc:docMk/>
            <pc:sldMk cId="2422127552" sldId="365"/>
            <ac:spMk id="4" creationId="{80B69061-68E0-4335-B1BE-623FBDB364FC}"/>
          </ac:spMkLst>
        </pc:spChg>
      </pc:sldChg>
      <pc:sldChg chg="modSp add del mod">
        <pc:chgData name="Phillips, Nate" userId="1a7ed9a7-6979-4999-8e72-44e838efb909" providerId="ADAL" clId="{F8A202DE-8957-4C7D-8F0F-E5DB20BDCC14}" dt="2021-10-11T16:23:57.408" v="6204" actId="47"/>
        <pc:sldMkLst>
          <pc:docMk/>
          <pc:sldMk cId="1787436982" sldId="366"/>
        </pc:sldMkLst>
        <pc:spChg chg="mod">
          <ac:chgData name="Phillips, Nate" userId="1a7ed9a7-6979-4999-8e72-44e838efb909" providerId="ADAL" clId="{F8A202DE-8957-4C7D-8F0F-E5DB20BDCC14}" dt="2021-10-11T15:53:12.933" v="5053" actId="6549"/>
          <ac:spMkLst>
            <pc:docMk/>
            <pc:sldMk cId="1787436982" sldId="366"/>
            <ac:spMk id="3" creationId="{3B57EE81-26BD-4873-B983-98AC5983F395}"/>
          </ac:spMkLst>
        </pc:spChg>
      </pc:sldChg>
      <pc:sldChg chg="addSp delSp modSp add mod modClrScheme modAnim chgLayout">
        <pc:chgData name="Phillips, Nate" userId="1a7ed9a7-6979-4999-8e72-44e838efb909" providerId="ADAL" clId="{F8A202DE-8957-4C7D-8F0F-E5DB20BDCC14}" dt="2021-10-12T15:38:10.794" v="8782"/>
        <pc:sldMkLst>
          <pc:docMk/>
          <pc:sldMk cId="3224421359" sldId="367"/>
        </pc:sldMkLst>
        <pc:spChg chg="del">
          <ac:chgData name="Phillips, Nate" userId="1a7ed9a7-6979-4999-8e72-44e838efb909" providerId="ADAL" clId="{F8A202DE-8957-4C7D-8F0F-E5DB20BDCC14}" dt="2021-10-11T16:14:07.909" v="5977" actId="478"/>
          <ac:spMkLst>
            <pc:docMk/>
            <pc:sldMk cId="3224421359" sldId="367"/>
            <ac:spMk id="2" creationId="{E904F23D-2286-4BE0-92D3-5BCD802C4C3C}"/>
          </ac:spMkLst>
        </pc:spChg>
        <pc:spChg chg="mod ord">
          <ac:chgData name="Phillips, Nate" userId="1a7ed9a7-6979-4999-8e72-44e838efb909" providerId="ADAL" clId="{F8A202DE-8957-4C7D-8F0F-E5DB20BDCC14}" dt="2021-10-11T16:23:47.382" v="6203" actId="20577"/>
          <ac:spMkLst>
            <pc:docMk/>
            <pc:sldMk cId="3224421359" sldId="367"/>
            <ac:spMk id="3" creationId="{3B57EE81-26BD-4873-B983-98AC5983F395}"/>
          </ac:spMkLst>
        </pc:spChg>
        <pc:spChg chg="add del mod">
          <ac:chgData name="Phillips, Nate" userId="1a7ed9a7-6979-4999-8e72-44e838efb909" providerId="ADAL" clId="{F8A202DE-8957-4C7D-8F0F-E5DB20BDCC14}" dt="2021-10-11T16:16:47.068" v="5987" actId="700"/>
          <ac:spMkLst>
            <pc:docMk/>
            <pc:sldMk cId="3224421359" sldId="367"/>
            <ac:spMk id="6" creationId="{B05648AD-0A70-4514-9771-ED3988065D1F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5:37:50.630" v="8780"/>
        <pc:sldMkLst>
          <pc:docMk/>
          <pc:sldMk cId="226403401" sldId="368"/>
        </pc:sldMkLst>
        <pc:spChg chg="del">
          <ac:chgData name="Phillips, Nate" userId="1a7ed9a7-6979-4999-8e72-44e838efb909" providerId="ADAL" clId="{F8A202DE-8957-4C7D-8F0F-E5DB20BDCC14}" dt="2021-10-11T16:02:27.878" v="5406" actId="478"/>
          <ac:spMkLst>
            <pc:docMk/>
            <pc:sldMk cId="226403401" sldId="368"/>
            <ac:spMk id="2" creationId="{801E0B83-5526-4A24-AB0F-7FA10FDB7D27}"/>
          </ac:spMkLst>
        </pc:spChg>
        <pc:spChg chg="mod">
          <ac:chgData name="Phillips, Nate" userId="1a7ed9a7-6979-4999-8e72-44e838efb909" providerId="ADAL" clId="{F8A202DE-8957-4C7D-8F0F-E5DB20BDCC14}" dt="2021-10-11T16:20:35.923" v="6087" actId="21"/>
          <ac:spMkLst>
            <pc:docMk/>
            <pc:sldMk cId="226403401" sldId="368"/>
            <ac:spMk id="3" creationId="{A2F619BB-339E-4769-A4D0-5AB87E906518}"/>
          </ac:spMkLst>
        </pc:spChg>
        <pc:spChg chg="add mod">
          <ac:chgData name="Phillips, Nate" userId="1a7ed9a7-6979-4999-8e72-44e838efb909" providerId="ADAL" clId="{F8A202DE-8957-4C7D-8F0F-E5DB20BDCC14}" dt="2021-10-11T16:21:09.941" v="6093" actId="113"/>
          <ac:spMkLst>
            <pc:docMk/>
            <pc:sldMk cId="226403401" sldId="368"/>
            <ac:spMk id="4" creationId="{A5EAD07B-70EE-459D-B86D-E82E1B47D99E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39.239" v="8775"/>
        <pc:sldMkLst>
          <pc:docMk/>
          <pc:sldMk cId="589846027" sldId="369"/>
        </pc:sldMkLst>
        <pc:spChg chg="mod">
          <ac:chgData name="Phillips, Nate" userId="1a7ed9a7-6979-4999-8e72-44e838efb909" providerId="ADAL" clId="{F8A202DE-8957-4C7D-8F0F-E5DB20BDCC14}" dt="2021-10-11T16:26:20.683" v="6218" actId="20577"/>
          <ac:spMkLst>
            <pc:docMk/>
            <pc:sldMk cId="589846027" sldId="369"/>
            <ac:spMk id="2" creationId="{C1B34500-D63A-4440-9651-8CD67181B9F2}"/>
          </ac:spMkLst>
        </pc:spChg>
        <pc:spChg chg="mod">
          <ac:chgData name="Phillips, Nate" userId="1a7ed9a7-6979-4999-8e72-44e838efb909" providerId="ADAL" clId="{F8A202DE-8957-4C7D-8F0F-E5DB20BDCC14}" dt="2021-10-11T18:23:36.126" v="6738" actId="27636"/>
          <ac:spMkLst>
            <pc:docMk/>
            <pc:sldMk cId="589846027" sldId="369"/>
            <ac:spMk id="3" creationId="{A362CC0E-D0F5-4020-BDB9-0C30E3DAD165}"/>
          </ac:spMkLst>
        </pc:spChg>
        <pc:spChg chg="add mod">
          <ac:chgData name="Phillips, Nate" userId="1a7ed9a7-6979-4999-8e72-44e838efb909" providerId="ADAL" clId="{F8A202DE-8957-4C7D-8F0F-E5DB20BDCC14}" dt="2021-10-12T15:36:39.239" v="8775"/>
          <ac:spMkLst>
            <pc:docMk/>
            <pc:sldMk cId="589846027" sldId="369"/>
            <ac:spMk id="4" creationId="{92E029FF-DC67-4F84-9466-3892077A5737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12T15:38:30.666" v="8784"/>
        <pc:sldMkLst>
          <pc:docMk/>
          <pc:sldMk cId="837865261" sldId="370"/>
        </pc:sldMkLst>
        <pc:spChg chg="add mod">
          <ac:chgData name="Phillips, Nate" userId="1a7ed9a7-6979-4999-8e72-44e838efb909" providerId="ADAL" clId="{F8A202DE-8957-4C7D-8F0F-E5DB20BDCC14}" dt="2021-10-11T17:02:50.412" v="6734" actId="1076"/>
          <ac:spMkLst>
            <pc:docMk/>
            <pc:sldMk cId="837865261" sldId="370"/>
            <ac:spMk id="2" creationId="{1EF5A1AD-14CA-4C48-9A56-30297D66E365}"/>
          </ac:spMkLst>
        </pc:spChg>
        <pc:spChg chg="mod">
          <ac:chgData name="Phillips, Nate" userId="1a7ed9a7-6979-4999-8e72-44e838efb909" providerId="ADAL" clId="{F8A202DE-8957-4C7D-8F0F-E5DB20BDCC14}" dt="2021-10-11T17:02:34.351" v="6725"/>
          <ac:spMkLst>
            <pc:docMk/>
            <pc:sldMk cId="837865261" sldId="370"/>
            <ac:spMk id="3" creationId="{3B57EE81-26BD-4873-B983-98AC5983F395}"/>
          </ac:spMkLst>
        </pc:spChg>
      </pc:sldChg>
      <pc:sldChg chg="new del">
        <pc:chgData name="Phillips, Nate" userId="1a7ed9a7-6979-4999-8e72-44e838efb909" providerId="ADAL" clId="{F8A202DE-8957-4C7D-8F0F-E5DB20BDCC14}" dt="2021-10-11T18:39:09.917" v="7419" actId="47"/>
        <pc:sldMkLst>
          <pc:docMk/>
          <pc:sldMk cId="1290919681" sldId="371"/>
        </pc:sldMkLst>
      </pc:sldChg>
      <pc:sldChg chg="addSp delSp modSp add mod modAnim">
        <pc:chgData name="Phillips, Nate" userId="1a7ed9a7-6979-4999-8e72-44e838efb909" providerId="ADAL" clId="{F8A202DE-8957-4C7D-8F0F-E5DB20BDCC14}" dt="2021-10-11T18:44:23.770" v="7525" actId="1076"/>
        <pc:sldMkLst>
          <pc:docMk/>
          <pc:sldMk cId="1601036722" sldId="372"/>
        </pc:sldMkLst>
        <pc:spChg chg="mod">
          <ac:chgData name="Phillips, Nate" userId="1a7ed9a7-6979-4999-8e72-44e838efb909" providerId="ADAL" clId="{F8A202DE-8957-4C7D-8F0F-E5DB20BDCC14}" dt="2021-10-11T18:44:12.169" v="7523" actId="6549"/>
          <ac:spMkLst>
            <pc:docMk/>
            <pc:sldMk cId="1601036722" sldId="372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8:44:17.954" v="7524" actId="1076"/>
          <ac:spMkLst>
            <pc:docMk/>
            <pc:sldMk cId="1601036722" sldId="372"/>
            <ac:spMk id="5" creationId="{8E7897F4-35C7-416A-9C39-FE6155815B57}"/>
          </ac:spMkLst>
        </pc:spChg>
        <pc:spChg chg="add del mod">
          <ac:chgData name="Phillips, Nate" userId="1a7ed9a7-6979-4999-8e72-44e838efb909" providerId="ADAL" clId="{F8A202DE-8957-4C7D-8F0F-E5DB20BDCC14}" dt="2021-10-11T18:42:03.682" v="7464" actId="478"/>
          <ac:spMkLst>
            <pc:docMk/>
            <pc:sldMk cId="1601036722" sldId="372"/>
            <ac:spMk id="6" creationId="{5F7FD593-1BF5-4EAE-BDA8-4CE2983A4410}"/>
          </ac:spMkLst>
        </pc:spChg>
        <pc:spChg chg="add del mod">
          <ac:chgData name="Phillips, Nate" userId="1a7ed9a7-6979-4999-8e72-44e838efb909" providerId="ADAL" clId="{F8A202DE-8957-4C7D-8F0F-E5DB20BDCC14}" dt="2021-10-11T18:42:01.139" v="7463" actId="478"/>
          <ac:spMkLst>
            <pc:docMk/>
            <pc:sldMk cId="1601036722" sldId="372"/>
            <ac:spMk id="7" creationId="{4583F7AA-C952-43D9-90E3-9D249ED2A85A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8" creationId="{102E5172-FA01-4F6C-B637-E7BEBD42E502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9" creationId="{C3F1CE3F-8B88-4AD4-B2E3-9ABFD9F72C53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10" creationId="{3E691A61-9BB0-4896-80AA-1FCB5E0E70F0}"/>
          </ac:spMkLst>
        </pc:spChg>
        <pc:graphicFrameChg chg="add del modGraphic">
          <ac:chgData name="Phillips, Nate" userId="1a7ed9a7-6979-4999-8e72-44e838efb909" providerId="ADAL" clId="{F8A202DE-8957-4C7D-8F0F-E5DB20BDCC14}" dt="2021-10-11T18:33:01.874" v="7201" actId="478"/>
          <ac:graphicFrameMkLst>
            <pc:docMk/>
            <pc:sldMk cId="1601036722" sldId="372"/>
            <ac:graphicFrameMk id="2" creationId="{93980918-8E03-4198-974A-C073B73FEB29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4:23.770" v="7525" actId="1076"/>
          <ac:graphicFrameMkLst>
            <pc:docMk/>
            <pc:sldMk cId="1601036722" sldId="372"/>
            <ac:graphicFrameMk id="11" creationId="{CC430C83-BC6C-4111-A472-2406EDA0119D}"/>
          </ac:graphicFrameMkLst>
        </pc:graphicFrameChg>
      </pc:sldChg>
      <pc:sldChg chg="modSp add mod">
        <pc:chgData name="Phillips, Nate" userId="1a7ed9a7-6979-4999-8e72-44e838efb909" providerId="ADAL" clId="{F8A202DE-8957-4C7D-8F0F-E5DB20BDCC14}" dt="2021-10-11T18:45:51.144" v="7552" actId="1076"/>
        <pc:sldMkLst>
          <pc:docMk/>
          <pc:sldMk cId="2688160859" sldId="373"/>
        </pc:sldMkLst>
        <pc:spChg chg="mod">
          <ac:chgData name="Phillips, Nate" userId="1a7ed9a7-6979-4999-8e72-44e838efb909" providerId="ADAL" clId="{F8A202DE-8957-4C7D-8F0F-E5DB20BDCC14}" dt="2021-10-11T18:44:53.687" v="7528" actId="6549"/>
          <ac:spMkLst>
            <pc:docMk/>
            <pc:sldMk cId="2688160859" sldId="373"/>
            <ac:spMk id="3" creationId="{D9C1527E-BBD4-49C0-A55A-A4791D4721C4}"/>
          </ac:spMkLst>
        </pc:spChg>
        <pc:spChg chg="mod">
          <ac:chgData name="Phillips, Nate" userId="1a7ed9a7-6979-4999-8e72-44e838efb909" providerId="ADAL" clId="{F8A202DE-8957-4C7D-8F0F-E5DB20BDCC14}" dt="2021-10-11T18:45:23.549" v="7543" actId="6549"/>
          <ac:spMkLst>
            <pc:docMk/>
            <pc:sldMk cId="2688160859" sldId="373"/>
            <ac:spMk id="5" creationId="{8E7897F4-35C7-416A-9C39-FE6155815B57}"/>
          </ac:spMkLst>
        </pc:spChg>
        <pc:graphicFrameChg chg="mod modGraphic">
          <ac:chgData name="Phillips, Nate" userId="1a7ed9a7-6979-4999-8e72-44e838efb909" providerId="ADAL" clId="{F8A202DE-8957-4C7D-8F0F-E5DB20BDCC14}" dt="2021-10-11T18:45:51.144" v="7552" actId="1076"/>
          <ac:graphicFrameMkLst>
            <pc:docMk/>
            <pc:sldMk cId="2688160859" sldId="373"/>
            <ac:graphicFrameMk id="11" creationId="{CC430C83-BC6C-4111-A472-2406EDA0119D}"/>
          </ac:graphicFrameMkLst>
        </pc:graphicFrameChg>
      </pc:sldChg>
      <pc:sldChg chg="delSp new del mod modClrScheme chgLayout">
        <pc:chgData name="Phillips, Nate" userId="1a7ed9a7-6979-4999-8e72-44e838efb909" providerId="ADAL" clId="{F8A202DE-8957-4C7D-8F0F-E5DB20BDCC14}" dt="2021-10-11T19:04:24.593" v="7721" actId="47"/>
        <pc:sldMkLst>
          <pc:docMk/>
          <pc:sldMk cId="2591818550" sldId="374"/>
        </pc:sldMkLst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2" creationId="{66262A34-E387-4FE3-825A-423C300E1A36}"/>
          </ac:spMkLst>
        </pc:spChg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3" creationId="{30D97137-2A10-47A8-BAAF-10C25F880250}"/>
          </ac:spMkLst>
        </pc:spChg>
      </pc:sldChg>
      <pc:sldChg chg="addSp modSp add modAnim">
        <pc:chgData name="Phillips, Nate" userId="1a7ed9a7-6979-4999-8e72-44e838efb909" providerId="ADAL" clId="{F8A202DE-8957-4C7D-8F0F-E5DB20BDCC14}" dt="2021-10-11T19:10:17.319" v="7909"/>
        <pc:sldMkLst>
          <pc:docMk/>
          <pc:sldMk cId="3065418685" sldId="375"/>
        </pc:sldMkLst>
        <pc:spChg chg="mod">
          <ac:chgData name="Phillips, Nate" userId="1a7ed9a7-6979-4999-8e72-44e838efb909" providerId="ADAL" clId="{F8A202DE-8957-4C7D-8F0F-E5DB20BDCC14}" dt="2021-10-11T19:10:02.570" v="7907" actId="20577"/>
          <ac:spMkLst>
            <pc:docMk/>
            <pc:sldMk cId="3065418685" sldId="37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9:09:41.625" v="7882"/>
          <ac:spMkLst>
            <pc:docMk/>
            <pc:sldMk cId="3065418685" sldId="375"/>
            <ac:spMk id="4" creationId="{29FAAB29-4C50-4414-B3B0-6F3B3D0D8DCA}"/>
          </ac:spMkLst>
        </pc:spChg>
      </pc:sldChg>
      <pc:sldChg chg="modSp add mod modAnim">
        <pc:chgData name="Phillips, Nate" userId="1a7ed9a7-6979-4999-8e72-44e838efb909" providerId="ADAL" clId="{F8A202DE-8957-4C7D-8F0F-E5DB20BDCC14}" dt="2021-10-12T15:39:26.513" v="8786"/>
        <pc:sldMkLst>
          <pc:docMk/>
          <pc:sldMk cId="3258575174" sldId="376"/>
        </pc:sldMkLst>
        <pc:spChg chg="mod">
          <ac:chgData name="Phillips, Nate" userId="1a7ed9a7-6979-4999-8e72-44e838efb909" providerId="ADAL" clId="{F8A202DE-8957-4C7D-8F0F-E5DB20BDCC14}" dt="2021-10-12T14:44:12.133" v="8283" actId="6549"/>
          <ac:spMkLst>
            <pc:docMk/>
            <pc:sldMk cId="3258575174" sldId="376"/>
            <ac:spMk id="3" creationId="{D9C1527E-BBD4-49C0-A55A-A4791D4721C4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4:54.282" v="8826" actId="20577"/>
        <pc:sldMkLst>
          <pc:docMk/>
          <pc:sldMk cId="293394334" sldId="377"/>
        </pc:sldMkLst>
        <pc:spChg chg="mod">
          <ac:chgData name="Phillips, Nate" userId="1a7ed9a7-6979-4999-8e72-44e838efb909" providerId="ADAL" clId="{F8A202DE-8957-4C7D-8F0F-E5DB20BDCC14}" dt="2021-10-12T15:43:58.064" v="8798" actId="20577"/>
          <ac:spMkLst>
            <pc:docMk/>
            <pc:sldMk cId="293394334" sldId="377"/>
            <ac:spMk id="2" creationId="{F046B5A2-50B5-4CF5-9860-756BA68A79CF}"/>
          </ac:spMkLst>
        </pc:spChg>
        <pc:spChg chg="mod">
          <ac:chgData name="Phillips, Nate" userId="1a7ed9a7-6979-4999-8e72-44e838efb909" providerId="ADAL" clId="{F8A202DE-8957-4C7D-8F0F-E5DB20BDCC14}" dt="2021-10-12T15:44:54.282" v="8826" actId="20577"/>
          <ac:spMkLst>
            <pc:docMk/>
            <pc:sldMk cId="293394334" sldId="377"/>
            <ac:spMk id="3" creationId="{AF8CB150-7DF5-438F-B8EE-884CBD3D21C6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7:25.908" v="8842"/>
        <pc:sldMkLst>
          <pc:docMk/>
          <pc:sldMk cId="2287683858" sldId="378"/>
        </pc:sldMkLst>
        <pc:spChg chg="mod">
          <ac:chgData name="Phillips, Nate" userId="1a7ed9a7-6979-4999-8e72-44e838efb909" providerId="ADAL" clId="{F8A202DE-8957-4C7D-8F0F-E5DB20BDCC14}" dt="2021-10-12T15:47:08.549" v="8841" actId="12"/>
          <ac:spMkLst>
            <pc:docMk/>
            <pc:sldMk cId="2287683858" sldId="378"/>
            <ac:spMk id="3" creationId="{D52F0F1A-39AF-4D08-BFC7-B205BFC2793D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6:06:31.170" v="9563"/>
        <pc:sldMkLst>
          <pc:docMk/>
          <pc:sldMk cId="2345811177" sldId="379"/>
        </pc:sldMkLst>
        <pc:spChg chg="del">
          <ac:chgData name="Phillips, Nate" userId="1a7ed9a7-6979-4999-8e72-44e838efb909" providerId="ADAL" clId="{F8A202DE-8957-4C7D-8F0F-E5DB20BDCC14}" dt="2021-10-12T15:52:39.136" v="8844" actId="478"/>
          <ac:spMkLst>
            <pc:docMk/>
            <pc:sldMk cId="2345811177" sldId="379"/>
            <ac:spMk id="2" creationId="{7BECF690-F930-4533-BDB8-F3F4B7804C70}"/>
          </ac:spMkLst>
        </pc:spChg>
        <pc:spChg chg="mod">
          <ac:chgData name="Phillips, Nate" userId="1a7ed9a7-6979-4999-8e72-44e838efb909" providerId="ADAL" clId="{F8A202DE-8957-4C7D-8F0F-E5DB20BDCC14}" dt="2021-10-12T16:04:39.507" v="9558" actId="14100"/>
          <ac:spMkLst>
            <pc:docMk/>
            <pc:sldMk cId="2345811177" sldId="379"/>
            <ac:spMk id="3" creationId="{52590F30-7246-4821-BBCC-08BCD381603B}"/>
          </ac:spMkLst>
        </pc:spChg>
        <pc:spChg chg="add mod">
          <ac:chgData name="Phillips, Nate" userId="1a7ed9a7-6979-4999-8e72-44e838efb909" providerId="ADAL" clId="{F8A202DE-8957-4C7D-8F0F-E5DB20BDCC14}" dt="2021-10-12T16:03:11.477" v="9555" actId="20577"/>
          <ac:spMkLst>
            <pc:docMk/>
            <pc:sldMk cId="2345811177" sldId="379"/>
            <ac:spMk id="4" creationId="{6836980C-2ECB-4C9D-A053-CD12BE18DC58}"/>
          </ac:spMkLst>
        </pc:spChg>
      </pc:sldChg>
      <pc:sldMasterChg chg="addSldLayout delSldLayout modSldLayout">
        <pc:chgData name="Phillips, Nate" userId="1a7ed9a7-6979-4999-8e72-44e838efb909" providerId="ADAL" clId="{F8A202DE-8957-4C7D-8F0F-E5DB20BDCC14}" dt="2021-10-11T18:58:10.558" v="7679" actId="47"/>
        <pc:sldMasterMkLst>
          <pc:docMk/>
          <pc:sldMasterMk cId="1185367590" sldId="2147483660"/>
        </pc:sldMasterMkLst>
        <pc:sldLayoutChg chg="modSp mod">
          <pc:chgData name="Phillips, Nate" userId="1a7ed9a7-6979-4999-8e72-44e838efb909" providerId="ADAL" clId="{F8A202DE-8957-4C7D-8F0F-E5DB20BDCC14}" dt="2021-10-11T18:23:35.361" v="6737" actId="14100"/>
          <pc:sldLayoutMkLst>
            <pc:docMk/>
            <pc:sldMasterMk cId="1185367590" sldId="2147483660"/>
            <pc:sldLayoutMk cId="2488552296" sldId="2147483662"/>
          </pc:sldLayoutMkLst>
          <pc:spChg chg="mod">
            <ac:chgData name="Phillips, Nate" userId="1a7ed9a7-6979-4999-8e72-44e838efb909" providerId="ADAL" clId="{F8A202DE-8957-4C7D-8F0F-E5DB20BDCC14}" dt="2021-10-11T18:23:32.779" v="6736" actId="14100"/>
            <ac:spMkLst>
              <pc:docMk/>
              <pc:sldMasterMk cId="1185367590" sldId="2147483660"/>
              <pc:sldLayoutMk cId="2488552296" sldId="2147483662"/>
              <ac:spMk id="2" creationId="{00000000-0000-0000-0000-000000000000}"/>
            </ac:spMkLst>
          </pc:spChg>
          <pc:spChg chg="mod">
            <ac:chgData name="Phillips, Nate" userId="1a7ed9a7-6979-4999-8e72-44e838efb909" providerId="ADAL" clId="{F8A202DE-8957-4C7D-8F0F-E5DB20BDCC14}" dt="2021-10-11T18:23:35.361" v="6737" actId="14100"/>
            <ac:spMkLst>
              <pc:docMk/>
              <pc:sldMasterMk cId="1185367590" sldId="2147483660"/>
              <pc:sldLayoutMk cId="2488552296" sldId="2147483662"/>
              <ac:spMk id="3" creationId="{00000000-0000-0000-0000-000000000000}"/>
            </ac:spMkLst>
          </pc:spChg>
        </pc:sldLayoutChg>
        <pc:sldLayoutChg chg="del">
          <pc:chgData name="Phillips, Nate" userId="1a7ed9a7-6979-4999-8e72-44e838efb909" providerId="ADAL" clId="{F8A202DE-8957-4C7D-8F0F-E5DB20BDCC14}" dt="2021-10-11T18:58:10.558" v="7679" actId="47"/>
          <pc:sldLayoutMkLst>
            <pc:docMk/>
            <pc:sldMasterMk cId="1185367590" sldId="2147483660"/>
            <pc:sldLayoutMk cId="40664877" sldId="2147483678"/>
          </pc:sldLayoutMkLst>
        </pc:sldLayoutChg>
        <pc:sldLayoutChg chg="new del mod">
          <pc:chgData name="Phillips, Nate" userId="1a7ed9a7-6979-4999-8e72-44e838efb909" providerId="ADAL" clId="{F8A202DE-8957-4C7D-8F0F-E5DB20BDCC14}" dt="2021-10-11T16:15:44.143" v="5979" actId="11236"/>
          <pc:sldLayoutMkLst>
            <pc:docMk/>
            <pc:sldMasterMk cId="1185367590" sldId="2147483660"/>
            <pc:sldLayoutMk cId="1075896849" sldId="2147483679"/>
          </pc:sldLayoutMkLst>
        </pc:sldLayoutChg>
        <pc:sldLayoutChg chg="addSp delSp modSp new mod">
          <pc:chgData name="Phillips, Nate" userId="1a7ed9a7-6979-4999-8e72-44e838efb909" providerId="ADAL" clId="{F8A202DE-8957-4C7D-8F0F-E5DB20BDCC14}" dt="2021-10-11T16:16:24.335" v="5986" actId="5793"/>
          <pc:sldLayoutMkLst>
            <pc:docMk/>
            <pc:sldMasterMk cId="1202423939" sldId="2147483680"/>
            <pc:sldLayoutMk cId="1189387458" sldId="2147483679"/>
          </pc:sldLayoutMkLst>
          <pc:spChg chg="del">
            <ac:chgData name="Phillips, Nate" userId="1a7ed9a7-6979-4999-8e72-44e838efb909" providerId="ADAL" clId="{F8A202DE-8957-4C7D-8F0F-E5DB20BDCC14}" dt="2021-10-11T16:16:12.648" v="5982" actId="478"/>
            <ac:spMkLst>
              <pc:docMk/>
              <pc:sldMasterMk cId="1202423939" sldId="2147483680"/>
              <pc:sldLayoutMk cId="1189387458" sldId="2147483679"/>
              <ac:spMk id="2" creationId="{CB631D63-CFE6-44BF-BE59-2078F78F07F2}"/>
            </ac:spMkLst>
          </pc:spChg>
          <pc:spChg chg="add mod">
            <ac:chgData name="Phillips, Nate" userId="1a7ed9a7-6979-4999-8e72-44e838efb909" providerId="ADAL" clId="{F8A202DE-8957-4C7D-8F0F-E5DB20BDCC14}" dt="2021-10-11T16:16:24.335" v="5986" actId="5793"/>
            <ac:spMkLst>
              <pc:docMk/>
              <pc:sldMasterMk cId="1202423939" sldId="2147483680"/>
              <pc:sldLayoutMk cId="1189387458" sldId="2147483679"/>
              <ac:spMk id="6" creationId="{071B68A7-648F-45D3-B60C-5D04E0580004}"/>
            </ac:spMkLst>
          </pc:spChg>
        </pc:sldLayoutChg>
      </pc:sldMasterChg>
    </pc:docChg>
  </pc:docChgLst>
  <pc:docChgLst>
    <pc:chgData name="Phillips, Nate" userId="1a7ed9a7-6979-4999-8e72-44e838efb909" providerId="ADAL" clId="{08BAD185-022F-42BA-92EA-92F55D9E9027}"/>
    <pc:docChg chg="undo custSel addSld delSld modSld sldOrd">
      <pc:chgData name="Phillips, Nate" userId="1a7ed9a7-6979-4999-8e72-44e838efb909" providerId="ADAL" clId="{08BAD185-022F-42BA-92EA-92F55D9E9027}" dt="2021-10-05T16:01:18.506" v="6671"/>
      <pc:docMkLst>
        <pc:docMk/>
      </pc:docMkLst>
      <pc:sldChg chg="ord">
        <pc:chgData name="Phillips, Nate" userId="1a7ed9a7-6979-4999-8e72-44e838efb909" providerId="ADAL" clId="{08BAD185-022F-42BA-92EA-92F55D9E9027}" dt="2021-10-04T17:47:55.304" v="6019"/>
        <pc:sldMkLst>
          <pc:docMk/>
          <pc:sldMk cId="3944330060" sldId="288"/>
        </pc:sldMkLst>
      </pc:sldChg>
      <pc:sldChg chg="addSp delSp modSp mod">
        <pc:chgData name="Phillips, Nate" userId="1a7ed9a7-6979-4999-8e72-44e838efb909" providerId="ADAL" clId="{08BAD185-022F-42BA-92EA-92F55D9E9027}" dt="2021-10-05T15:42:52.259" v="6509" actId="1076"/>
        <pc:sldMkLst>
          <pc:docMk/>
          <pc:sldMk cId="656584175" sldId="289"/>
        </pc:sldMkLst>
        <pc:spChg chg="mod">
          <ac:chgData name="Phillips, Nate" userId="1a7ed9a7-6979-4999-8e72-44e838efb909" providerId="ADAL" clId="{08BAD185-022F-42BA-92EA-92F55D9E9027}" dt="2021-10-04T16:19:18.763" v="2239" actId="14100"/>
          <ac:spMkLst>
            <pc:docMk/>
            <pc:sldMk cId="656584175" sldId="289"/>
            <ac:spMk id="2" creationId="{5D46307E-A2B8-4462-8299-D11DDF3E97CF}"/>
          </ac:spMkLst>
        </pc:spChg>
        <pc:spChg chg="add mod">
          <ac:chgData name="Phillips, Nate" userId="1a7ed9a7-6979-4999-8e72-44e838efb909" providerId="ADAL" clId="{08BAD185-022F-42BA-92EA-92F55D9E9027}" dt="2021-10-05T15:39:11.766" v="6426" actId="1076"/>
          <ac:spMkLst>
            <pc:docMk/>
            <pc:sldMk cId="656584175" sldId="289"/>
            <ac:spMk id="3" creationId="{A2DDD8F5-5813-40C6-A677-C13A8EB6D1E8}"/>
          </ac:spMkLst>
        </pc:spChg>
        <pc:spChg chg="add del">
          <ac:chgData name="Phillips, Nate" userId="1a7ed9a7-6979-4999-8e72-44e838efb909" providerId="ADAL" clId="{08BAD185-022F-42BA-92EA-92F55D9E9027}" dt="2021-10-05T15:38:14.131" v="6412"/>
          <ac:spMkLst>
            <pc:docMk/>
            <pc:sldMk cId="656584175" sldId="289"/>
            <ac:spMk id="4" creationId="{B8A1106B-E652-405D-BC20-8029C12C01A4}"/>
          </ac:spMkLst>
        </pc:spChg>
        <pc:spChg chg="add del">
          <ac:chgData name="Phillips, Nate" userId="1a7ed9a7-6979-4999-8e72-44e838efb909" providerId="ADAL" clId="{08BAD185-022F-42BA-92EA-92F55D9E9027}" dt="2021-10-05T15:38:18.270" v="6414"/>
          <ac:spMkLst>
            <pc:docMk/>
            <pc:sldMk cId="656584175" sldId="289"/>
            <ac:spMk id="5" creationId="{5F33B615-110F-480F-B96E-2D582524B3DA}"/>
          </ac:spMkLst>
        </pc:spChg>
        <pc:spChg chg="add mod">
          <ac:chgData name="Phillips, Nate" userId="1a7ed9a7-6979-4999-8e72-44e838efb909" providerId="ADAL" clId="{08BAD185-022F-42BA-92EA-92F55D9E9027}" dt="2021-10-05T15:39:49.966" v="6433" actId="17032"/>
          <ac:spMkLst>
            <pc:docMk/>
            <pc:sldMk cId="656584175" sldId="289"/>
            <ac:spMk id="6" creationId="{73A518F7-03A1-41F7-85DB-D68D5BCB0A58}"/>
          </ac:spMkLst>
        </pc:spChg>
        <pc:spChg chg="add mod">
          <ac:chgData name="Phillips, Nate" userId="1a7ed9a7-6979-4999-8e72-44e838efb909" providerId="ADAL" clId="{08BAD185-022F-42BA-92EA-92F55D9E9027}" dt="2021-10-05T15:40:15.197" v="6456" actId="1076"/>
          <ac:spMkLst>
            <pc:docMk/>
            <pc:sldMk cId="656584175" sldId="289"/>
            <ac:spMk id="7" creationId="{E244BB01-C97A-4B57-994A-E1938BF34E87}"/>
          </ac:spMkLst>
        </pc:spChg>
        <pc:spChg chg="add mod">
          <ac:chgData name="Phillips, Nate" userId="1a7ed9a7-6979-4999-8e72-44e838efb909" providerId="ADAL" clId="{08BAD185-022F-42BA-92EA-92F55D9E9027}" dt="2021-10-05T15:40:30.587" v="6468" actId="1076"/>
          <ac:spMkLst>
            <pc:docMk/>
            <pc:sldMk cId="656584175" sldId="289"/>
            <ac:spMk id="8" creationId="{CBB14CC3-D7C5-43E8-A459-10DD958A4359}"/>
          </ac:spMkLst>
        </pc:spChg>
        <pc:spChg chg="add mod">
          <ac:chgData name="Phillips, Nate" userId="1a7ed9a7-6979-4999-8e72-44e838efb909" providerId="ADAL" clId="{08BAD185-022F-42BA-92EA-92F55D9E9027}" dt="2021-10-05T15:41:36.039" v="6494" actId="207"/>
          <ac:spMkLst>
            <pc:docMk/>
            <pc:sldMk cId="656584175" sldId="289"/>
            <ac:spMk id="9" creationId="{B09117F9-1CBD-4EAE-8FFE-16417EE734DC}"/>
          </ac:spMkLst>
        </pc:spChg>
        <pc:spChg chg="add mod">
          <ac:chgData name="Phillips, Nate" userId="1a7ed9a7-6979-4999-8e72-44e838efb909" providerId="ADAL" clId="{08BAD185-022F-42BA-92EA-92F55D9E9027}" dt="2021-10-05T15:42:52.259" v="6509" actId="1076"/>
          <ac:spMkLst>
            <pc:docMk/>
            <pc:sldMk cId="656584175" sldId="289"/>
            <ac:spMk id="10" creationId="{1B3356FB-D1F9-4C63-8F38-52DC14A39EA1}"/>
          </ac:spMkLst>
        </pc:spChg>
      </pc:sldChg>
      <pc:sldChg chg="addSp modSp mod modAnim">
        <pc:chgData name="Phillips, Nate" userId="1a7ed9a7-6979-4999-8e72-44e838efb909" providerId="ADAL" clId="{08BAD185-022F-42BA-92EA-92F55D9E9027}" dt="2021-10-05T15:52:37.874" v="6542"/>
        <pc:sldMkLst>
          <pc:docMk/>
          <pc:sldMk cId="2978995546" sldId="290"/>
        </pc:sldMkLst>
        <pc:spChg chg="mod">
          <ac:chgData name="Phillips, Nate" userId="1a7ed9a7-6979-4999-8e72-44e838efb909" providerId="ADAL" clId="{08BAD185-022F-42BA-92EA-92F55D9E9027}" dt="2021-10-04T15:54:44.147" v="1975" actId="20577"/>
          <ac:spMkLst>
            <pc:docMk/>
            <pc:sldMk cId="2978995546" sldId="290"/>
            <ac:spMk id="2" creationId="{16F74D30-D1FA-40AB-B63E-7C38FD25DE6D}"/>
          </ac:spMkLst>
        </pc:spChg>
        <pc:spChg chg="mod">
          <ac:chgData name="Phillips, Nate" userId="1a7ed9a7-6979-4999-8e72-44e838efb909" providerId="ADAL" clId="{08BAD185-022F-42BA-92EA-92F55D9E9027}" dt="2021-10-04T18:42:36.428" v="6109" actId="14"/>
          <ac:spMkLst>
            <pc:docMk/>
            <pc:sldMk cId="2978995546" sldId="290"/>
            <ac:spMk id="3" creationId="{4D9EF681-302F-4DCF-9B99-718A0E89AB06}"/>
          </ac:spMkLst>
        </pc:spChg>
        <pc:spChg chg="add mod">
          <ac:chgData name="Phillips, Nate" userId="1a7ed9a7-6979-4999-8e72-44e838efb909" providerId="ADAL" clId="{08BAD185-022F-42BA-92EA-92F55D9E9027}" dt="2021-10-04T18:42:50.275" v="6118" actId="1076"/>
          <ac:spMkLst>
            <pc:docMk/>
            <pc:sldMk cId="2978995546" sldId="290"/>
            <ac:spMk id="4" creationId="{3D5D413B-F140-4F8D-AE61-E510BDB8516C}"/>
          </ac:spMkLst>
        </pc:spChg>
        <pc:spChg chg="add mod">
          <ac:chgData name="Phillips, Nate" userId="1a7ed9a7-6979-4999-8e72-44e838efb909" providerId="ADAL" clId="{08BAD185-022F-42BA-92EA-92F55D9E9027}" dt="2021-10-04T15:55:04.428" v="1984" actId="1076"/>
          <ac:spMkLst>
            <pc:docMk/>
            <pc:sldMk cId="2978995546" sldId="290"/>
            <ac:spMk id="5" creationId="{379B770C-E220-4972-9634-6216D6C66F5A}"/>
          </ac:spMkLst>
        </pc:spChg>
        <pc:spChg chg="add mod">
          <ac:chgData name="Phillips, Nate" userId="1a7ed9a7-6979-4999-8e72-44e838efb909" providerId="ADAL" clId="{08BAD185-022F-42BA-92EA-92F55D9E9027}" dt="2021-10-04T18:42:44.810" v="6117" actId="1035"/>
          <ac:spMkLst>
            <pc:docMk/>
            <pc:sldMk cId="2978995546" sldId="290"/>
            <ac:spMk id="6" creationId="{246ED9D1-AED8-4DF5-A9F9-040E5134518F}"/>
          </ac:spMkLst>
        </pc:spChg>
        <pc:spChg chg="add mod">
          <ac:chgData name="Phillips, Nate" userId="1a7ed9a7-6979-4999-8e72-44e838efb909" providerId="ADAL" clId="{08BAD185-022F-42BA-92EA-92F55D9E9027}" dt="2021-10-05T15:51:57.409" v="6531" actId="20577"/>
          <ac:spMkLst>
            <pc:docMk/>
            <pc:sldMk cId="2978995546" sldId="290"/>
            <ac:spMk id="9" creationId="{6A4071A5-21D7-4E0B-9268-A9FEAFC68C53}"/>
          </ac:spMkLst>
        </pc:spChg>
        <pc:spChg chg="add mod">
          <ac:chgData name="Phillips, Nate" userId="1a7ed9a7-6979-4999-8e72-44e838efb909" providerId="ADAL" clId="{08BAD185-022F-42BA-92EA-92F55D9E9027}" dt="2021-10-05T15:52:13.814" v="6539" actId="1076"/>
          <ac:spMkLst>
            <pc:docMk/>
            <pc:sldMk cId="2978995546" sldId="290"/>
            <ac:spMk id="10" creationId="{269D40C3-1FE9-43B5-8933-CA2490F7BD4E}"/>
          </ac:spMkLst>
        </pc:spChg>
        <pc:picChg chg="add mod">
          <ac:chgData name="Phillips, Nate" userId="1a7ed9a7-6979-4999-8e72-44e838efb909" providerId="ADAL" clId="{08BAD185-022F-42BA-92EA-92F55D9E9027}" dt="2021-10-05T15:51:49.446" v="6526" actId="1076"/>
          <ac:picMkLst>
            <pc:docMk/>
            <pc:sldMk cId="2978995546" sldId="290"/>
            <ac:picMk id="8" creationId="{79838CB8-2E55-44EF-AC75-5A5ED1F35121}"/>
          </ac:picMkLst>
        </pc:picChg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58029060" sldId="29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797587359" sldId="294"/>
        </pc:sldMkLst>
      </pc:sldChg>
      <pc:sldChg chg="del">
        <pc:chgData name="Phillips, Nate" userId="1a7ed9a7-6979-4999-8e72-44e838efb909" providerId="ADAL" clId="{08BAD185-022F-42BA-92EA-92F55D9E9027}" dt="2021-10-04T15:33:33.065" v="1397" actId="47"/>
        <pc:sldMkLst>
          <pc:docMk/>
          <pc:sldMk cId="649196902" sldId="29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097965267" sldId="29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1"/>
        </pc:sldMkLst>
      </pc:sldChg>
      <pc:sldChg chg="del">
        <pc:chgData name="Phillips, Nate" userId="1a7ed9a7-6979-4999-8e72-44e838efb909" providerId="ADAL" clId="{08BAD185-022F-42BA-92EA-92F55D9E9027}" dt="2021-10-04T15:33:31.279" v="1396" actId="47"/>
        <pc:sldMkLst>
          <pc:docMk/>
          <pc:sldMk cId="0" sldId="30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186407222" sldId="308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107744048" sldId="309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301359215" sldId="310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1053355" sldId="31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333359897" sldId="31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932490143" sldId="31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946008599" sldId="314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715748111" sldId="31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784858991" sldId="31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0252568" sldId="317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586263927" sldId="318"/>
        </pc:sldMkLst>
      </pc:sldChg>
      <pc:sldChg chg="modSp new mod ord">
        <pc:chgData name="Phillips, Nate" userId="1a7ed9a7-6979-4999-8e72-44e838efb909" providerId="ADAL" clId="{08BAD185-022F-42BA-92EA-92F55D9E9027}" dt="2021-10-04T15:59:31.823" v="1986"/>
        <pc:sldMkLst>
          <pc:docMk/>
          <pc:sldMk cId="756754901" sldId="319"/>
        </pc:sldMkLst>
        <pc:spChg chg="mod">
          <ac:chgData name="Phillips, Nate" userId="1a7ed9a7-6979-4999-8e72-44e838efb909" providerId="ADAL" clId="{08BAD185-022F-42BA-92EA-92F55D9E9027}" dt="2021-10-01T15:12:35.129" v="173" actId="20577"/>
          <ac:spMkLst>
            <pc:docMk/>
            <pc:sldMk cId="756754901" sldId="319"/>
            <ac:spMk id="2" creationId="{94F1FF44-4881-4A46-9D15-71DA0CA88BFE}"/>
          </ac:spMkLst>
        </pc:spChg>
        <pc:spChg chg="mod">
          <ac:chgData name="Phillips, Nate" userId="1a7ed9a7-6979-4999-8e72-44e838efb909" providerId="ADAL" clId="{08BAD185-022F-42BA-92EA-92F55D9E9027}" dt="2021-10-01T15:13:31.788" v="280" actId="20577"/>
          <ac:spMkLst>
            <pc:docMk/>
            <pc:sldMk cId="756754901" sldId="319"/>
            <ac:spMk id="3" creationId="{2DEA09E8-706E-44FE-BC61-D0F8D0638137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4T18:51:27.977" v="6316" actId="6549"/>
        <pc:sldMkLst>
          <pc:docMk/>
          <pc:sldMk cId="1302348491" sldId="320"/>
        </pc:sldMkLst>
        <pc:spChg chg="mod">
          <ac:chgData name="Phillips, Nate" userId="1a7ed9a7-6979-4999-8e72-44e838efb909" providerId="ADAL" clId="{08BAD185-022F-42BA-92EA-92F55D9E9027}" dt="2021-10-04T15:34:44.386" v="1407" actId="20577"/>
          <ac:spMkLst>
            <pc:docMk/>
            <pc:sldMk cId="1302348491" sldId="320"/>
            <ac:spMk id="2" creationId="{A076FE50-2BD3-445A-BFC5-BB2579012090}"/>
          </ac:spMkLst>
        </pc:spChg>
        <pc:spChg chg="mod">
          <ac:chgData name="Phillips, Nate" userId="1a7ed9a7-6979-4999-8e72-44e838efb909" providerId="ADAL" clId="{08BAD185-022F-42BA-92EA-92F55D9E9027}" dt="2021-10-04T18:51:27.977" v="6316" actId="6549"/>
          <ac:spMkLst>
            <pc:docMk/>
            <pc:sldMk cId="1302348491" sldId="320"/>
            <ac:spMk id="3" creationId="{E513EA75-FACA-46DF-8986-7B1D1D017E2B}"/>
          </ac:spMkLst>
        </pc:spChg>
        <pc:spChg chg="add del mod">
          <ac:chgData name="Phillips, Nate" userId="1a7ed9a7-6979-4999-8e72-44e838efb909" providerId="ADAL" clId="{08BAD185-022F-42BA-92EA-92F55D9E9027}" dt="2021-10-04T15:37:53.593" v="1617" actId="478"/>
          <ac:spMkLst>
            <pc:docMk/>
            <pc:sldMk cId="1302348491" sldId="320"/>
            <ac:spMk id="4" creationId="{B8E3C25A-9A75-4AAC-A6ED-56F73AA441D9}"/>
          </ac:spMkLst>
        </pc:spChg>
        <pc:spChg chg="add del mod">
          <ac:chgData name="Phillips, Nate" userId="1a7ed9a7-6979-4999-8e72-44e838efb909" providerId="ADAL" clId="{08BAD185-022F-42BA-92EA-92F55D9E9027}" dt="2021-10-04T15:37:55.647" v="1618" actId="478"/>
          <ac:spMkLst>
            <pc:docMk/>
            <pc:sldMk cId="1302348491" sldId="320"/>
            <ac:spMk id="5" creationId="{E1030F93-5EA8-4909-BAC8-B4E94A8F3444}"/>
          </ac:spMkLst>
        </pc:spChg>
        <pc:spChg chg="add mod">
          <ac:chgData name="Phillips, Nate" userId="1a7ed9a7-6979-4999-8e72-44e838efb909" providerId="ADAL" clId="{08BAD185-022F-42BA-92EA-92F55D9E9027}" dt="2021-10-04T16:18:36.182" v="2222" actId="1076"/>
          <ac:spMkLst>
            <pc:docMk/>
            <pc:sldMk cId="1302348491" sldId="320"/>
            <ac:spMk id="6" creationId="{AA6BF7F4-4920-4D03-ABBC-6AC881991A08}"/>
          </ac:spMkLst>
        </pc:spChg>
        <pc:spChg chg="add mod">
          <ac:chgData name="Phillips, Nate" userId="1a7ed9a7-6979-4999-8e72-44e838efb909" providerId="ADAL" clId="{08BAD185-022F-42BA-92EA-92F55D9E9027}" dt="2021-10-04T16:18:41.087" v="2223" actId="1076"/>
          <ac:spMkLst>
            <pc:docMk/>
            <pc:sldMk cId="1302348491" sldId="320"/>
            <ac:spMk id="7" creationId="{EC76CA80-4FF6-4328-8D7A-0190BE3247EE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25:43.035" v="4736" actId="47"/>
        <pc:sldMkLst>
          <pc:docMk/>
          <pc:sldMk cId="4137521143" sldId="321"/>
        </pc:sldMkLst>
        <pc:spChg chg="mod">
          <ac:chgData name="Phillips, Nate" userId="1a7ed9a7-6979-4999-8e72-44e838efb909" providerId="ADAL" clId="{08BAD185-022F-42BA-92EA-92F55D9E9027}" dt="2021-10-01T15:23:53.493" v="515" actId="20577"/>
          <ac:spMkLst>
            <pc:docMk/>
            <pc:sldMk cId="4137521143" sldId="321"/>
            <ac:spMk id="2" creationId="{D5674BDB-B48F-4442-BCD3-EC321E691CC9}"/>
          </ac:spMkLst>
        </pc:spChg>
        <pc:spChg chg="mod">
          <ac:chgData name="Phillips, Nate" userId="1a7ed9a7-6979-4999-8e72-44e838efb909" providerId="ADAL" clId="{08BAD185-022F-42BA-92EA-92F55D9E9027}" dt="2021-10-01T15:23:56.005" v="522" actId="20577"/>
          <ac:spMkLst>
            <pc:docMk/>
            <pc:sldMk cId="4137521143" sldId="321"/>
            <ac:spMk id="3" creationId="{37B1E8D2-BDFB-4DA5-9BCD-7E2BB0DF2F80}"/>
          </ac:spMkLst>
        </pc:spChg>
      </pc:sldChg>
      <pc:sldChg chg="addSp modSp new mod modAnim">
        <pc:chgData name="Phillips, Nate" userId="1a7ed9a7-6979-4999-8e72-44e838efb909" providerId="ADAL" clId="{08BAD185-022F-42BA-92EA-92F55D9E9027}" dt="2021-10-04T18:57:07.443" v="6362" actId="403"/>
        <pc:sldMkLst>
          <pc:docMk/>
          <pc:sldMk cId="3840184580" sldId="322"/>
        </pc:sldMkLst>
        <pc:spChg chg="mod">
          <ac:chgData name="Phillips, Nate" userId="1a7ed9a7-6979-4999-8e72-44e838efb909" providerId="ADAL" clId="{08BAD185-022F-42BA-92EA-92F55D9E9027}" dt="2021-10-04T15:27:27.984" v="1383" actId="20577"/>
          <ac:spMkLst>
            <pc:docMk/>
            <pc:sldMk cId="3840184580" sldId="322"/>
            <ac:spMk id="2" creationId="{D35A77B5-BEE2-4432-BAF2-046D7E2B2F63}"/>
          </ac:spMkLst>
        </pc:spChg>
        <pc:spChg chg="mod">
          <ac:chgData name="Phillips, Nate" userId="1a7ed9a7-6979-4999-8e72-44e838efb909" providerId="ADAL" clId="{08BAD185-022F-42BA-92EA-92F55D9E9027}" dt="2021-10-04T18:57:07.443" v="6362" actId="403"/>
          <ac:spMkLst>
            <pc:docMk/>
            <pc:sldMk cId="3840184580" sldId="322"/>
            <ac:spMk id="3" creationId="{BBD04A66-930A-49BB-A7B6-62080211D5D3}"/>
          </ac:spMkLst>
        </pc:spChg>
        <pc:spChg chg="add mod">
          <ac:chgData name="Phillips, Nate" userId="1a7ed9a7-6979-4999-8e72-44e838efb909" providerId="ADAL" clId="{08BAD185-022F-42BA-92EA-92F55D9E9027}" dt="2021-10-04T18:56:49.210" v="6358" actId="1076"/>
          <ac:spMkLst>
            <pc:docMk/>
            <pc:sldMk cId="3840184580" sldId="322"/>
            <ac:spMk id="4" creationId="{310D5B7F-2056-42BA-A6B5-55EE3464906A}"/>
          </ac:spMkLst>
        </pc:spChg>
        <pc:spChg chg="add mod">
          <ac:chgData name="Phillips, Nate" userId="1a7ed9a7-6979-4999-8e72-44e838efb909" providerId="ADAL" clId="{08BAD185-022F-42BA-92EA-92F55D9E9027}" dt="2021-10-04T18:56:51.298" v="6359" actId="1076"/>
          <ac:spMkLst>
            <pc:docMk/>
            <pc:sldMk cId="3840184580" sldId="322"/>
            <ac:spMk id="5" creationId="{0D23A234-0ADE-4EF5-90FF-DB7D63580A0A}"/>
          </ac:spMkLst>
        </pc:spChg>
        <pc:spChg chg="add mod">
          <ac:chgData name="Phillips, Nate" userId="1a7ed9a7-6979-4999-8e72-44e838efb909" providerId="ADAL" clId="{08BAD185-022F-42BA-92EA-92F55D9E9027}" dt="2021-10-04T18:56:55.781" v="6360" actId="1076"/>
          <ac:spMkLst>
            <pc:docMk/>
            <pc:sldMk cId="3840184580" sldId="322"/>
            <ac:spMk id="6" creationId="{70334A6C-06BC-43FB-A3BB-F5FBF899CB6F}"/>
          </ac:spMkLst>
        </pc:spChg>
        <pc:spChg chg="add mod">
          <ac:chgData name="Phillips, Nate" userId="1a7ed9a7-6979-4999-8e72-44e838efb909" providerId="ADAL" clId="{08BAD185-022F-42BA-92EA-92F55D9E9027}" dt="2021-10-04T18:57:00.280" v="6361" actId="1076"/>
          <ac:spMkLst>
            <pc:docMk/>
            <pc:sldMk cId="3840184580" sldId="322"/>
            <ac:spMk id="7" creationId="{B9C6C3E7-7CDC-4D22-AF1E-930C76233D23}"/>
          </ac:spMkLst>
        </pc:spChg>
      </pc:sldChg>
      <pc:sldChg chg="modSp new mod">
        <pc:chgData name="Phillips, Nate" userId="1a7ed9a7-6979-4999-8e72-44e838efb909" providerId="ADAL" clId="{08BAD185-022F-42BA-92EA-92F55D9E9027}" dt="2021-10-01T21:14:47.372" v="1093" actId="20577"/>
        <pc:sldMkLst>
          <pc:docMk/>
          <pc:sldMk cId="3220037917" sldId="323"/>
        </pc:sldMkLst>
        <pc:spChg chg="mod">
          <ac:chgData name="Phillips, Nate" userId="1a7ed9a7-6979-4999-8e72-44e838efb909" providerId="ADAL" clId="{08BAD185-022F-42BA-92EA-92F55D9E9027}" dt="2021-10-01T21:11:06.499" v="671" actId="20577"/>
          <ac:spMkLst>
            <pc:docMk/>
            <pc:sldMk cId="3220037917" sldId="323"/>
            <ac:spMk id="2" creationId="{1424FA6D-0908-4789-B4C6-DD1E38380EC0}"/>
          </ac:spMkLst>
        </pc:spChg>
        <pc:spChg chg="mod">
          <ac:chgData name="Phillips, Nate" userId="1a7ed9a7-6979-4999-8e72-44e838efb909" providerId="ADAL" clId="{08BAD185-022F-42BA-92EA-92F55D9E9027}" dt="2021-10-01T21:14:47.372" v="1093" actId="20577"/>
          <ac:spMkLst>
            <pc:docMk/>
            <pc:sldMk cId="3220037917" sldId="323"/>
            <ac:spMk id="3" creationId="{BE0D5DCD-0666-473D-B8EA-A8F5D6E6FEBB}"/>
          </ac:spMkLst>
        </pc:spChg>
      </pc:sldChg>
      <pc:sldChg chg="add del">
        <pc:chgData name="Phillips, Nate" userId="1a7ed9a7-6979-4999-8e72-44e838efb909" providerId="ADAL" clId="{08BAD185-022F-42BA-92EA-92F55D9E9027}" dt="2021-10-04T15:29:01.379" v="1394" actId="2696"/>
        <pc:sldMkLst>
          <pc:docMk/>
          <pc:sldMk cId="2129392444" sldId="324"/>
        </pc:sldMkLst>
      </pc:sldChg>
      <pc:sldChg chg="new del">
        <pc:chgData name="Phillips, Nate" userId="1a7ed9a7-6979-4999-8e72-44e838efb909" providerId="ADAL" clId="{08BAD185-022F-42BA-92EA-92F55D9E9027}" dt="2021-10-04T17:47:44.803" v="6017" actId="47"/>
        <pc:sldMkLst>
          <pc:docMk/>
          <pc:sldMk cId="2263447550" sldId="324"/>
        </pc:sldMkLst>
      </pc:sldChg>
      <pc:sldChg chg="modSp add mod">
        <pc:chgData name="Phillips, Nate" userId="1a7ed9a7-6979-4999-8e72-44e838efb909" providerId="ADAL" clId="{08BAD185-022F-42BA-92EA-92F55D9E9027}" dt="2021-10-04T17:22:12.963" v="4724" actId="114"/>
        <pc:sldMkLst>
          <pc:docMk/>
          <pc:sldMk cId="0" sldId="325"/>
        </pc:sldMkLst>
        <pc:spChg chg="mod">
          <ac:chgData name="Phillips, Nate" userId="1a7ed9a7-6979-4999-8e72-44e838efb909" providerId="ADAL" clId="{08BAD185-022F-42BA-92EA-92F55D9E9027}" dt="2021-10-04T16:00:50.215" v="2082" actId="1076"/>
          <ac:spMkLst>
            <pc:docMk/>
            <pc:sldMk cId="0" sldId="325"/>
            <ac:spMk id="494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7:22:12.963" v="4724" actId="114"/>
          <ac:spMkLst>
            <pc:docMk/>
            <pc:sldMk cId="0" sldId="325"/>
            <ac:spMk id="496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6.920" v="2084" actId="1076"/>
          <ac:spMkLst>
            <pc:docMk/>
            <pc:sldMk cId="0" sldId="325"/>
            <ac:spMk id="497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9.577" v="2085" actId="1076"/>
          <ac:spMkLst>
            <pc:docMk/>
            <pc:sldMk cId="0" sldId="325"/>
            <ac:spMk id="498" creationId="{00000000-0000-0000-0000-000000000000}"/>
          </ac:spMkLst>
        </pc:spChg>
        <pc:picChg chg="mod">
          <ac:chgData name="Phillips, Nate" userId="1a7ed9a7-6979-4999-8e72-44e838efb909" providerId="ADAL" clId="{08BAD185-022F-42BA-92EA-92F55D9E9027}" dt="2021-10-04T16:00:53.673" v="2083" actId="1076"/>
          <ac:picMkLst>
            <pc:docMk/>
            <pc:sldMk cId="0" sldId="325"/>
            <ac:picMk id="495" creationId="{00000000-0000-0000-0000-000000000000}"/>
          </ac:picMkLst>
        </pc:picChg>
      </pc:sldChg>
      <pc:sldChg chg="modSp add del">
        <pc:chgData name="Phillips, Nate" userId="1a7ed9a7-6979-4999-8e72-44e838efb909" providerId="ADAL" clId="{08BAD185-022F-42BA-92EA-92F55D9E9027}" dt="2021-10-04T16:01:35.973" v="2092" actId="47"/>
        <pc:sldMkLst>
          <pc:docMk/>
          <pc:sldMk cId="2466564478" sldId="326"/>
        </pc:sldMkLst>
        <pc:spChg chg="mod">
          <ac:chgData name="Phillips, Nate" userId="1a7ed9a7-6979-4999-8e72-44e838efb909" providerId="ADAL" clId="{08BAD185-022F-42BA-92EA-92F55D9E9027}" dt="2021-10-04T15:47:34.852" v="1884" actId="20577"/>
          <ac:spMkLst>
            <pc:docMk/>
            <pc:sldMk cId="2466564478" sldId="326"/>
            <ac:spMk id="496" creationId="{00000000-0000-0000-0000-000000000000}"/>
          </ac:spMkLst>
        </pc:spChg>
      </pc:sldChg>
      <pc:sldChg chg="addSp modSp add del mod">
        <pc:chgData name="Phillips, Nate" userId="1a7ed9a7-6979-4999-8e72-44e838efb909" providerId="ADAL" clId="{08BAD185-022F-42BA-92EA-92F55D9E9027}" dt="2021-10-04T16:08:59.658" v="2124" actId="47"/>
        <pc:sldMkLst>
          <pc:docMk/>
          <pc:sldMk cId="655583358" sldId="327"/>
        </pc:sldMkLst>
        <pc:spChg chg="add mod">
          <ac:chgData name="Phillips, Nate" userId="1a7ed9a7-6979-4999-8e72-44e838efb909" providerId="ADAL" clId="{08BAD185-022F-42BA-92EA-92F55D9E9027}" dt="2021-10-04T16:00:42.012" v="2080" actId="1076"/>
          <ac:spMkLst>
            <pc:docMk/>
            <pc:sldMk cId="655583358" sldId="327"/>
            <ac:spMk id="2" creationId="{8B3485BD-2483-47F0-8A26-044AC547FE5D}"/>
          </ac:spMkLst>
        </pc:spChg>
        <pc:spChg chg="add mod">
          <ac:chgData name="Phillips, Nate" userId="1a7ed9a7-6979-4999-8e72-44e838efb909" providerId="ADAL" clId="{08BAD185-022F-42BA-92EA-92F55D9E9027}" dt="2021-10-04T16:00:38.997" v="2079" actId="1076"/>
          <ac:spMkLst>
            <pc:docMk/>
            <pc:sldMk cId="655583358" sldId="327"/>
            <ac:spMk id="3" creationId="{A2B24E90-A2C4-435F-8271-CC97907EB455}"/>
          </ac:spMkLst>
        </pc:spChg>
        <pc:spChg chg="mod">
          <ac:chgData name="Phillips, Nate" userId="1a7ed9a7-6979-4999-8e72-44e838efb909" providerId="ADAL" clId="{08BAD185-022F-42BA-92EA-92F55D9E9027}" dt="2021-10-04T15:49:03.049" v="1897" actId="20577"/>
          <ac:spMkLst>
            <pc:docMk/>
            <pc:sldMk cId="655583358" sldId="327"/>
            <ac:spMk id="496" creationId="{00000000-0000-0000-0000-000000000000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12:07.166" v="4365" actId="47"/>
        <pc:sldMkLst>
          <pc:docMk/>
          <pc:sldMk cId="3947073880" sldId="328"/>
        </pc:sldMkLst>
        <pc:spChg chg="mod">
          <ac:chgData name="Phillips, Nate" userId="1a7ed9a7-6979-4999-8e72-44e838efb909" providerId="ADAL" clId="{08BAD185-022F-42BA-92EA-92F55D9E9027}" dt="2021-10-04T15:59:52.379" v="2010" actId="20577"/>
          <ac:spMkLst>
            <pc:docMk/>
            <pc:sldMk cId="3947073880" sldId="328"/>
            <ac:spMk id="2" creationId="{112EC298-5BE9-43B0-976D-4D9E22C0A601}"/>
          </ac:spMkLst>
        </pc:spChg>
      </pc:sldChg>
      <pc:sldChg chg="addSp delSp modSp add mod">
        <pc:chgData name="Phillips, Nate" userId="1a7ed9a7-6979-4999-8e72-44e838efb909" providerId="ADAL" clId="{08BAD185-022F-42BA-92EA-92F55D9E9027}" dt="2021-10-04T17:22:26.946" v="4729" actId="20577"/>
        <pc:sldMkLst>
          <pc:docMk/>
          <pc:sldMk cId="332123448" sldId="329"/>
        </pc:sldMkLst>
        <pc:spChg chg="add mod">
          <ac:chgData name="Phillips, Nate" userId="1a7ed9a7-6979-4999-8e72-44e838efb909" providerId="ADAL" clId="{08BAD185-022F-42BA-92EA-92F55D9E9027}" dt="2021-10-04T17:22:26.946" v="4729" actId="20577"/>
          <ac:spMkLst>
            <pc:docMk/>
            <pc:sldMk cId="332123448" sldId="329"/>
            <ac:spMk id="7" creationId="{C9A215EF-FB8C-48CF-9DC0-8DD5D76C55A2}"/>
          </ac:spMkLst>
        </pc:spChg>
        <pc:spChg chg="del">
          <ac:chgData name="Phillips, Nate" userId="1a7ed9a7-6979-4999-8e72-44e838efb909" providerId="ADAL" clId="{08BAD185-022F-42BA-92EA-92F55D9E9027}" dt="2021-10-04T16:01:21.074" v="2089" actId="478"/>
          <ac:spMkLst>
            <pc:docMk/>
            <pc:sldMk cId="332123448" sldId="329"/>
            <ac:spMk id="496" creationId="{00000000-0000-0000-0000-000000000000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4T17:22:54.092" v="4734" actId="114"/>
        <pc:sldMkLst>
          <pc:docMk/>
          <pc:sldMk cId="2009483540" sldId="330"/>
        </pc:sldMkLst>
        <pc:spChg chg="mod">
          <ac:chgData name="Phillips, Nate" userId="1a7ed9a7-6979-4999-8e72-44e838efb909" providerId="ADAL" clId="{08BAD185-022F-42BA-92EA-92F55D9E9027}" dt="2021-10-04T17:22:54.092" v="4734" actId="114"/>
          <ac:spMkLst>
            <pc:docMk/>
            <pc:sldMk cId="2009483540" sldId="330"/>
            <ac:spMk id="7" creationId="{C9A215EF-FB8C-48CF-9DC0-8DD5D76C55A2}"/>
          </ac:spMkLst>
        </pc:spChg>
        <pc:spChg chg="add mod">
          <ac:chgData name="Phillips, Nate" userId="1a7ed9a7-6979-4999-8e72-44e838efb909" providerId="ADAL" clId="{08BAD185-022F-42BA-92EA-92F55D9E9027}" dt="2021-10-04T16:02:15.211" v="2113" actId="404"/>
          <ac:spMkLst>
            <pc:docMk/>
            <pc:sldMk cId="2009483540" sldId="330"/>
            <ac:spMk id="8" creationId="{A679C6D3-4E97-497B-BF11-4229A8DA4C56}"/>
          </ac:spMkLst>
        </pc:spChg>
        <pc:spChg chg="add mod">
          <ac:chgData name="Phillips, Nate" userId="1a7ed9a7-6979-4999-8e72-44e838efb909" providerId="ADAL" clId="{08BAD185-022F-42BA-92EA-92F55D9E9027}" dt="2021-10-04T16:02:38.103" v="2119" actId="1076"/>
          <ac:spMkLst>
            <pc:docMk/>
            <pc:sldMk cId="2009483540" sldId="330"/>
            <ac:spMk id="9" creationId="{E9B56230-17CC-463A-A4B4-8326088FBC47}"/>
          </ac:spMkLst>
        </pc:spChg>
        <pc:spChg chg="add mod">
          <ac:chgData name="Phillips, Nate" userId="1a7ed9a7-6979-4999-8e72-44e838efb909" providerId="ADAL" clId="{08BAD185-022F-42BA-92EA-92F55D9E9027}" dt="2021-10-04T16:08:24.563" v="2122"/>
          <ac:spMkLst>
            <pc:docMk/>
            <pc:sldMk cId="2009483540" sldId="330"/>
            <ac:spMk id="10" creationId="{B706CF3F-273C-495F-902C-0A458FA4C073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5T15:45:45.023" v="6512" actId="1076"/>
        <pc:sldMkLst>
          <pc:docMk/>
          <pc:sldMk cId="2193217267" sldId="331"/>
        </pc:sldMkLst>
        <pc:spChg chg="del">
          <ac:chgData name="Phillips, Nate" userId="1a7ed9a7-6979-4999-8e72-44e838efb909" providerId="ADAL" clId="{08BAD185-022F-42BA-92EA-92F55D9E9027}" dt="2021-10-04T16:36:15.877" v="2597" actId="478"/>
          <ac:spMkLst>
            <pc:docMk/>
            <pc:sldMk cId="2193217267" sldId="331"/>
            <ac:spMk id="2" creationId="{533A60B9-0337-40A9-A08F-1C1C82B04641}"/>
          </ac:spMkLst>
        </pc:spChg>
        <pc:spChg chg="mod">
          <ac:chgData name="Phillips, Nate" userId="1a7ed9a7-6979-4999-8e72-44e838efb909" providerId="ADAL" clId="{08BAD185-022F-42BA-92EA-92F55D9E9027}" dt="2021-10-04T18:39:04.481" v="6025" actId="6549"/>
          <ac:spMkLst>
            <pc:docMk/>
            <pc:sldMk cId="2193217267" sldId="331"/>
            <ac:spMk id="3" creationId="{D9C1527E-BBD4-49C0-A55A-A4791D4721C4}"/>
          </ac:spMkLst>
        </pc:spChg>
        <pc:spChg chg="add del mod">
          <ac:chgData name="Phillips, Nate" userId="1a7ed9a7-6979-4999-8e72-44e838efb909" providerId="ADAL" clId="{08BAD185-022F-42BA-92EA-92F55D9E9027}" dt="2021-10-04T16:41:07.488" v="2779" actId="478"/>
          <ac:spMkLst>
            <pc:docMk/>
            <pc:sldMk cId="2193217267" sldId="331"/>
            <ac:spMk id="4" creationId="{71CEF77C-3009-481A-8111-378DD2851B89}"/>
          </ac:spMkLst>
        </pc:spChg>
        <pc:spChg chg="add del mod">
          <ac:chgData name="Phillips, Nate" userId="1a7ed9a7-6979-4999-8e72-44e838efb909" providerId="ADAL" clId="{08BAD185-022F-42BA-92EA-92F55D9E9027}" dt="2021-10-04T16:41:09.888" v="2780" actId="478"/>
          <ac:spMkLst>
            <pc:docMk/>
            <pc:sldMk cId="2193217267" sldId="331"/>
            <ac:spMk id="5" creationId="{BAC18091-C90D-480E-AEDA-7AEE7D4714BD}"/>
          </ac:spMkLst>
        </pc:spChg>
        <pc:spChg chg="add del mod">
          <ac:chgData name="Phillips, Nate" userId="1a7ed9a7-6979-4999-8e72-44e838efb909" providerId="ADAL" clId="{08BAD185-022F-42BA-92EA-92F55D9E9027}" dt="2021-10-04T16:41:04.640" v="2778" actId="478"/>
          <ac:spMkLst>
            <pc:docMk/>
            <pc:sldMk cId="2193217267" sldId="331"/>
            <ac:spMk id="6" creationId="{63761FD0-6DD1-4899-8545-6761BD4E0276}"/>
          </ac:spMkLst>
        </pc:spChg>
        <pc:picChg chg="add mod">
          <ac:chgData name="Phillips, Nate" userId="1a7ed9a7-6979-4999-8e72-44e838efb909" providerId="ADAL" clId="{08BAD185-022F-42BA-92EA-92F55D9E9027}" dt="2021-10-05T15:45:45.023" v="6512" actId="1076"/>
          <ac:picMkLst>
            <pc:docMk/>
            <pc:sldMk cId="2193217267" sldId="331"/>
            <ac:picMk id="8" creationId="{497174CF-D19B-42E4-88CC-D89E99A06E04}"/>
          </ac:picMkLst>
        </pc:picChg>
      </pc:sldChg>
      <pc:sldChg chg="modSp add mod modAnim">
        <pc:chgData name="Phillips, Nate" userId="1a7ed9a7-6979-4999-8e72-44e838efb909" providerId="ADAL" clId="{08BAD185-022F-42BA-92EA-92F55D9E9027}" dt="2021-10-04T18:39:54.216" v="6027"/>
        <pc:sldMkLst>
          <pc:docMk/>
          <pc:sldMk cId="3030688926" sldId="332"/>
        </pc:sldMkLst>
        <pc:spChg chg="mod">
          <ac:chgData name="Phillips, Nate" userId="1a7ed9a7-6979-4999-8e72-44e838efb909" providerId="ADAL" clId="{08BAD185-022F-42BA-92EA-92F55D9E9027}" dt="2021-10-04T16:52:47.994" v="3254" actId="20577"/>
          <ac:spMkLst>
            <pc:docMk/>
            <pc:sldMk cId="3030688926" sldId="332"/>
            <ac:spMk id="3" creationId="{D9C1527E-BBD4-49C0-A55A-A4791D4721C4}"/>
          </ac:spMkLst>
        </pc:spChg>
      </pc:sldChg>
      <pc:sldChg chg="addSp modSp add mod setBg modAnim">
        <pc:chgData name="Phillips, Nate" userId="1a7ed9a7-6979-4999-8e72-44e838efb909" providerId="ADAL" clId="{08BAD185-022F-42BA-92EA-92F55D9E9027}" dt="2021-10-05T15:47:59.537" v="6517" actId="255"/>
        <pc:sldMkLst>
          <pc:docMk/>
          <pc:sldMk cId="4108593972" sldId="333"/>
        </pc:sldMkLst>
        <pc:spChg chg="mod">
          <ac:chgData name="Phillips, Nate" userId="1a7ed9a7-6979-4999-8e72-44e838efb909" providerId="ADAL" clId="{08BAD185-022F-42BA-92EA-92F55D9E9027}" dt="2021-10-05T15:47:59.537" v="6517" actId="255"/>
          <ac:spMkLst>
            <pc:docMk/>
            <pc:sldMk cId="4108593972" sldId="333"/>
            <ac:spMk id="3" creationId="{D9C1527E-BBD4-49C0-A55A-A4791D4721C4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9" creationId="{C8A3C342-1D03-412F-8DD3-BF519E8E0AE9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11" creationId="{81CC9B02-E087-4350-AEBD-2C3CF001AF01}"/>
          </ac:spMkLst>
        </pc:spChg>
        <pc:picChg chg="add mod">
          <ac:chgData name="Phillips, Nate" userId="1a7ed9a7-6979-4999-8e72-44e838efb909" providerId="ADAL" clId="{08BAD185-022F-42BA-92EA-92F55D9E9027}" dt="2021-10-05T15:47:26.014" v="6514" actId="26606"/>
          <ac:picMkLst>
            <pc:docMk/>
            <pc:sldMk cId="4108593972" sldId="333"/>
            <ac:picMk id="4" creationId="{E0D5B848-010E-4DAD-8F34-B77889024589}"/>
          </ac:picMkLst>
        </pc:picChg>
      </pc:sldChg>
      <pc:sldChg chg="add del">
        <pc:chgData name="Phillips, Nate" userId="1a7ed9a7-6979-4999-8e72-44e838efb909" providerId="ADAL" clId="{08BAD185-022F-42BA-92EA-92F55D9E9027}" dt="2021-10-04T17:01:59.274" v="3722" actId="47"/>
        <pc:sldMkLst>
          <pc:docMk/>
          <pc:sldMk cId="3817215535" sldId="334"/>
        </pc:sldMkLst>
      </pc:sldChg>
      <pc:sldChg chg="new del">
        <pc:chgData name="Phillips, Nate" userId="1a7ed9a7-6979-4999-8e72-44e838efb909" providerId="ADAL" clId="{08BAD185-022F-42BA-92EA-92F55D9E9027}" dt="2021-10-04T17:01:53.689" v="3721" actId="47"/>
        <pc:sldMkLst>
          <pc:docMk/>
          <pc:sldMk cId="2077236609" sldId="335"/>
        </pc:sldMkLst>
      </pc:sldChg>
      <pc:sldChg chg="addSp modSp add mod modAnim">
        <pc:chgData name="Phillips, Nate" userId="1a7ed9a7-6979-4999-8e72-44e838efb909" providerId="ADAL" clId="{08BAD185-022F-42BA-92EA-92F55D9E9027}" dt="2021-10-05T15:49:58.653" v="6522" actId="1076"/>
        <pc:sldMkLst>
          <pc:docMk/>
          <pc:sldMk cId="3226126436" sldId="336"/>
        </pc:sldMkLst>
        <pc:spChg chg="mod">
          <ac:chgData name="Phillips, Nate" userId="1a7ed9a7-6979-4999-8e72-44e838efb909" providerId="ADAL" clId="{08BAD185-022F-42BA-92EA-92F55D9E9027}" dt="2021-10-04T17:13:06.783" v="4435" actId="20577"/>
          <ac:spMkLst>
            <pc:docMk/>
            <pc:sldMk cId="3226126436" sldId="336"/>
            <ac:spMk id="3" creationId="{D9C1527E-BBD4-49C0-A55A-A4791D4721C4}"/>
          </ac:spMkLst>
        </pc:spChg>
        <pc:picChg chg="add mod">
          <ac:chgData name="Phillips, Nate" userId="1a7ed9a7-6979-4999-8e72-44e838efb909" providerId="ADAL" clId="{08BAD185-022F-42BA-92EA-92F55D9E9027}" dt="2021-10-05T15:49:58.653" v="6522" actId="1076"/>
          <ac:picMkLst>
            <pc:docMk/>
            <pc:sldMk cId="3226126436" sldId="336"/>
            <ac:picMk id="4" creationId="{869EDF70-B010-40DC-9782-4D1640F2DB69}"/>
          </ac:picMkLst>
        </pc:picChg>
      </pc:sldChg>
      <pc:sldChg chg="addSp delSp modSp new mod delAnim modAnim">
        <pc:chgData name="Phillips, Nate" userId="1a7ed9a7-6979-4999-8e72-44e838efb909" providerId="ADAL" clId="{08BAD185-022F-42BA-92EA-92F55D9E9027}" dt="2021-10-04T18:47:45.292" v="6250" actId="20577"/>
        <pc:sldMkLst>
          <pc:docMk/>
          <pc:sldMk cId="1722437050" sldId="337"/>
        </pc:sldMkLst>
        <pc:spChg chg="mod">
          <ac:chgData name="Phillips, Nate" userId="1a7ed9a7-6979-4999-8e72-44e838efb909" providerId="ADAL" clId="{08BAD185-022F-42BA-92EA-92F55D9E9027}" dt="2021-10-04T17:02:17.880" v="3738" actId="20577"/>
          <ac:spMkLst>
            <pc:docMk/>
            <pc:sldMk cId="1722437050" sldId="337"/>
            <ac:spMk id="2" creationId="{FABC12A2-4FA9-4CF9-8BF4-B2ACB49E8343}"/>
          </ac:spMkLst>
        </pc:spChg>
        <pc:spChg chg="mod">
          <ac:chgData name="Phillips, Nate" userId="1a7ed9a7-6979-4999-8e72-44e838efb909" providerId="ADAL" clId="{08BAD185-022F-42BA-92EA-92F55D9E9027}" dt="2021-10-04T18:47:45.292" v="6250" actId="20577"/>
          <ac:spMkLst>
            <pc:docMk/>
            <pc:sldMk cId="1722437050" sldId="337"/>
            <ac:spMk id="3" creationId="{F5F537B8-151D-41BA-8378-DE5105923F2F}"/>
          </ac:spMkLst>
        </pc:spChg>
        <pc:spChg chg="add del mod">
          <ac:chgData name="Phillips, Nate" userId="1a7ed9a7-6979-4999-8e72-44e838efb909" providerId="ADAL" clId="{08BAD185-022F-42BA-92EA-92F55D9E9027}" dt="2021-10-04T18:47:22.596" v="6243" actId="478"/>
          <ac:spMkLst>
            <pc:docMk/>
            <pc:sldMk cId="1722437050" sldId="337"/>
            <ac:spMk id="4" creationId="{754EA205-2758-4332-99B8-920490E4A812}"/>
          </ac:spMkLst>
        </pc:spChg>
        <pc:spChg chg="add del mod">
          <ac:chgData name="Phillips, Nate" userId="1a7ed9a7-6979-4999-8e72-44e838efb909" providerId="ADAL" clId="{08BAD185-022F-42BA-92EA-92F55D9E9027}" dt="2021-10-04T18:47:20.654" v="6242" actId="478"/>
          <ac:spMkLst>
            <pc:docMk/>
            <pc:sldMk cId="1722437050" sldId="337"/>
            <ac:spMk id="5" creationId="{563F927A-ABC4-4BE4-A36D-789956B3B5BB}"/>
          </ac:spMkLst>
        </pc:spChg>
        <pc:spChg chg="add del mod">
          <ac:chgData name="Phillips, Nate" userId="1a7ed9a7-6979-4999-8e72-44e838efb909" providerId="ADAL" clId="{08BAD185-022F-42BA-92EA-92F55D9E9027}" dt="2021-10-04T17:20:29.388" v="4675" actId="478"/>
          <ac:spMkLst>
            <pc:docMk/>
            <pc:sldMk cId="1722437050" sldId="337"/>
            <ac:spMk id="6" creationId="{78FF3DC5-24BE-4FCA-87FF-9C809003949A}"/>
          </ac:spMkLst>
        </pc:spChg>
        <pc:spChg chg="add mod modVis">
          <ac:chgData name="Phillips, Nate" userId="1a7ed9a7-6979-4999-8e72-44e838efb909" providerId="ADAL" clId="{08BAD185-022F-42BA-92EA-92F55D9E9027}" dt="2021-10-04T18:43:48.873" v="6119" actId="14430"/>
          <ac:spMkLst>
            <pc:docMk/>
            <pc:sldMk cId="1722437050" sldId="337"/>
            <ac:spMk id="7" creationId="{65A9B794-E72D-497F-8D8E-C17FE6D56069}"/>
          </ac:spMkLst>
        </pc:spChg>
        <pc:spChg chg="add mod">
          <ac:chgData name="Phillips, Nate" userId="1a7ed9a7-6979-4999-8e72-44e838efb909" providerId="ADAL" clId="{08BAD185-022F-42BA-92EA-92F55D9E9027}" dt="2021-10-04T18:47:36.921" v="6249" actId="403"/>
          <ac:spMkLst>
            <pc:docMk/>
            <pc:sldMk cId="1722437050" sldId="337"/>
            <ac:spMk id="8" creationId="{342ED061-871E-4BF2-892C-840B34375286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5T15:56:20.012" v="6576"/>
        <pc:sldMkLst>
          <pc:docMk/>
          <pc:sldMk cId="3883074390" sldId="338"/>
        </pc:sldMkLst>
        <pc:spChg chg="add mod">
          <ac:chgData name="Phillips, Nate" userId="1a7ed9a7-6979-4999-8e72-44e838efb909" providerId="ADAL" clId="{08BAD185-022F-42BA-92EA-92F55D9E9027}" dt="2021-10-05T15:55:48.699" v="6573" actId="20577"/>
          <ac:spMkLst>
            <pc:docMk/>
            <pc:sldMk cId="3883074390" sldId="338"/>
            <ac:spMk id="2" creationId="{A1475A2E-E60E-4C30-8236-E9BF71E8715C}"/>
          </ac:spMkLst>
        </pc:spChg>
        <pc:spChg chg="mod">
          <ac:chgData name="Phillips, Nate" userId="1a7ed9a7-6979-4999-8e72-44e838efb909" providerId="ADAL" clId="{08BAD185-022F-42BA-92EA-92F55D9E9027}" dt="2021-10-04T17:16:25.304" v="4595" actId="20577"/>
          <ac:spMkLst>
            <pc:docMk/>
            <pc:sldMk cId="3883074390" sldId="338"/>
            <ac:spMk id="3" creationId="{D9C1527E-BBD4-49C0-A55A-A4791D4721C4}"/>
          </ac:spMkLst>
        </pc:spChg>
      </pc:sldChg>
      <pc:sldChg chg="new del">
        <pc:chgData name="Phillips, Nate" userId="1a7ed9a7-6979-4999-8e72-44e838efb909" providerId="ADAL" clId="{08BAD185-022F-42BA-92EA-92F55D9E9027}" dt="2021-10-04T17:16:58.603" v="4597" actId="47"/>
        <pc:sldMkLst>
          <pc:docMk/>
          <pc:sldMk cId="1923687849" sldId="339"/>
        </pc:sldMkLst>
      </pc:sldChg>
      <pc:sldChg chg="modSp add mod modAnim">
        <pc:chgData name="Phillips, Nate" userId="1a7ed9a7-6979-4999-8e72-44e838efb909" providerId="ADAL" clId="{08BAD185-022F-42BA-92EA-92F55D9E9027}" dt="2021-10-04T18:52:40.747" v="6321"/>
        <pc:sldMkLst>
          <pc:docMk/>
          <pc:sldMk cId="2558264828" sldId="339"/>
        </pc:sldMkLst>
        <pc:spChg chg="mod">
          <ac:chgData name="Phillips, Nate" userId="1a7ed9a7-6979-4999-8e72-44e838efb909" providerId="ADAL" clId="{08BAD185-022F-42BA-92EA-92F55D9E9027}" dt="2021-10-04T17:17:47.593" v="4625" actId="20577"/>
          <ac:spMkLst>
            <pc:docMk/>
            <pc:sldMk cId="2558264828" sldId="339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08BAD185-022F-42BA-92EA-92F55D9E9027}" dt="2021-10-04T18:56:23.883" v="6350"/>
        <pc:sldMkLst>
          <pc:docMk/>
          <pc:sldMk cId="629758075" sldId="340"/>
        </pc:sldMkLst>
        <pc:spChg chg="mod">
          <ac:chgData name="Phillips, Nate" userId="1a7ed9a7-6979-4999-8e72-44e838efb909" providerId="ADAL" clId="{08BAD185-022F-42BA-92EA-92F55D9E9027}" dt="2021-10-04T18:54:53.588" v="6335" actId="20577"/>
          <ac:spMkLst>
            <pc:docMk/>
            <pc:sldMk cId="629758075" sldId="340"/>
            <ac:spMk id="3" creationId="{D9C1527E-BBD4-49C0-A55A-A4791D4721C4}"/>
          </ac:spMkLst>
        </pc:spChg>
        <pc:picChg chg="add del mod">
          <ac:chgData name="Phillips, Nate" userId="1a7ed9a7-6979-4999-8e72-44e838efb909" providerId="ADAL" clId="{08BAD185-022F-42BA-92EA-92F55D9E9027}" dt="2021-10-04T17:32:32.259" v="5013" actId="478"/>
          <ac:picMkLst>
            <pc:docMk/>
            <pc:sldMk cId="629758075" sldId="340"/>
            <ac:picMk id="1026" creationId="{042CD3EB-A659-4A27-B324-3D0B47F8915D}"/>
          </ac:picMkLst>
        </pc:picChg>
        <pc:picChg chg="add mod">
          <ac:chgData name="Phillips, Nate" userId="1a7ed9a7-6979-4999-8e72-44e838efb909" providerId="ADAL" clId="{08BAD185-022F-42BA-92EA-92F55D9E9027}" dt="2021-10-04T17:31:45.998" v="5012" actId="1076"/>
          <ac:picMkLst>
            <pc:docMk/>
            <pc:sldMk cId="629758075" sldId="340"/>
            <ac:picMk id="1028" creationId="{455B8385-4AC8-4A81-8B05-830A85CBEF0E}"/>
          </ac:picMkLst>
        </pc:picChg>
        <pc:picChg chg="add mod">
          <ac:chgData name="Phillips, Nate" userId="1a7ed9a7-6979-4999-8e72-44e838efb909" providerId="ADAL" clId="{08BAD185-022F-42BA-92EA-92F55D9E9027}" dt="2021-10-04T17:32:56.291" v="5016" actId="1076"/>
          <ac:picMkLst>
            <pc:docMk/>
            <pc:sldMk cId="629758075" sldId="340"/>
            <ac:picMk id="1030" creationId="{F731EBB7-4D80-4EA3-9A39-1B56254A7A67}"/>
          </ac:picMkLst>
        </pc:picChg>
      </pc:sldChg>
      <pc:sldChg chg="new del">
        <pc:chgData name="Phillips, Nate" userId="1a7ed9a7-6979-4999-8e72-44e838efb909" providerId="ADAL" clId="{08BAD185-022F-42BA-92EA-92F55D9E9027}" dt="2021-10-04T17:29:59.824" v="5006" actId="47"/>
        <pc:sldMkLst>
          <pc:docMk/>
          <pc:sldMk cId="499888880" sldId="341"/>
        </pc:sldMkLst>
      </pc:sldChg>
      <pc:sldChg chg="addSp delSp modSp add mod ord modAnim">
        <pc:chgData name="Phillips, Nate" userId="1a7ed9a7-6979-4999-8e72-44e838efb909" providerId="ADAL" clId="{08BAD185-022F-42BA-92EA-92F55D9E9027}" dt="2021-10-05T15:58:33.328" v="6593"/>
        <pc:sldMkLst>
          <pc:docMk/>
          <pc:sldMk cId="993121664" sldId="341"/>
        </pc:sldMkLst>
        <pc:spChg chg="add del">
          <ac:chgData name="Phillips, Nate" userId="1a7ed9a7-6979-4999-8e72-44e838efb909" providerId="ADAL" clId="{08BAD185-022F-42BA-92EA-92F55D9E9027}" dt="2021-10-04T17:35:40.351" v="5143"/>
          <ac:spMkLst>
            <pc:docMk/>
            <pc:sldMk cId="993121664" sldId="341"/>
            <ac:spMk id="2" creationId="{3F5B8C5F-918A-4559-81F0-EFCE91529858}"/>
          </ac:spMkLst>
        </pc:spChg>
        <pc:spChg chg="mod">
          <ac:chgData name="Phillips, Nate" userId="1a7ed9a7-6979-4999-8e72-44e838efb909" providerId="ADAL" clId="{08BAD185-022F-42BA-92EA-92F55D9E9027}" dt="2021-10-05T15:58:20.578" v="6591" actId="20577"/>
          <ac:spMkLst>
            <pc:docMk/>
            <pc:sldMk cId="993121664" sldId="341"/>
            <ac:spMk id="3" creationId="{D9C1527E-BBD4-49C0-A55A-A4791D4721C4}"/>
          </ac:spMkLst>
        </pc:spChg>
        <pc:picChg chg="del">
          <ac:chgData name="Phillips, Nate" userId="1a7ed9a7-6979-4999-8e72-44e838efb909" providerId="ADAL" clId="{08BAD185-022F-42BA-92EA-92F55D9E9027}" dt="2021-10-04T17:33:52.576" v="5020" actId="478"/>
          <ac:picMkLst>
            <pc:docMk/>
            <pc:sldMk cId="993121664" sldId="341"/>
            <ac:picMk id="1028" creationId="{455B8385-4AC8-4A81-8B05-830A85CBEF0E}"/>
          </ac:picMkLst>
        </pc:picChg>
        <pc:picChg chg="del">
          <ac:chgData name="Phillips, Nate" userId="1a7ed9a7-6979-4999-8e72-44e838efb909" providerId="ADAL" clId="{08BAD185-022F-42BA-92EA-92F55D9E9027}" dt="2021-10-04T17:33:53.231" v="5021" actId="478"/>
          <ac:picMkLst>
            <pc:docMk/>
            <pc:sldMk cId="993121664" sldId="341"/>
            <ac:picMk id="1030" creationId="{F731EBB7-4D80-4EA3-9A39-1B56254A7A67}"/>
          </ac:picMkLst>
        </pc:picChg>
        <pc:inkChg chg="add del">
          <ac:chgData name="Phillips, Nate" userId="1a7ed9a7-6979-4999-8e72-44e838efb909" providerId="ADAL" clId="{08BAD185-022F-42BA-92EA-92F55D9E9027}" dt="2021-10-04T18:59:32.778" v="6370" actId="9405"/>
          <ac:inkMkLst>
            <pc:docMk/>
            <pc:sldMk cId="993121664" sldId="341"/>
            <ac:inkMk id="4" creationId="{F353E35D-ADDB-4EB8-9156-768F27CC368C}"/>
          </ac:inkMkLst>
        </pc:inkChg>
        <pc:cxnChg chg="add mod">
          <ac:chgData name="Phillips, Nate" userId="1a7ed9a7-6979-4999-8e72-44e838efb909" providerId="ADAL" clId="{08BAD185-022F-42BA-92EA-92F55D9E9027}" dt="2021-10-04T18:59:59.711" v="6374" actId="14100"/>
          <ac:cxnSpMkLst>
            <pc:docMk/>
            <pc:sldMk cId="993121664" sldId="341"/>
            <ac:cxnSpMk id="6" creationId="{A6F46B70-8BA8-4976-89EB-E54D4353CEBD}"/>
          </ac:cxnSpMkLst>
        </pc:cxnChg>
        <pc:cxnChg chg="add mod">
          <ac:chgData name="Phillips, Nate" userId="1a7ed9a7-6979-4999-8e72-44e838efb909" providerId="ADAL" clId="{08BAD185-022F-42BA-92EA-92F55D9E9027}" dt="2021-10-04T19:00:10.171" v="6377" actId="14100"/>
          <ac:cxnSpMkLst>
            <pc:docMk/>
            <pc:sldMk cId="993121664" sldId="341"/>
            <ac:cxnSpMk id="10" creationId="{455756A7-9871-49FE-8C37-A293B7E2FFEE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5:59:20.500" v="6614"/>
        <pc:sldMkLst>
          <pc:docMk/>
          <pc:sldMk cId="2619953372" sldId="342"/>
        </pc:sldMkLst>
        <pc:spChg chg="mod">
          <ac:chgData name="Phillips, Nate" userId="1a7ed9a7-6979-4999-8e72-44e838efb909" providerId="ADAL" clId="{08BAD185-022F-42BA-92EA-92F55D9E9027}" dt="2021-10-05T15:59:15.200" v="6612" actId="6549"/>
          <ac:spMkLst>
            <pc:docMk/>
            <pc:sldMk cId="2619953372" sldId="342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0:58.710" v="6382" actId="14100"/>
          <ac:cxnSpMkLst>
            <pc:docMk/>
            <pc:sldMk cId="2619953372" sldId="342"/>
            <ac:cxnSpMk id="4" creationId="{E97F7AE1-24A7-4448-8A57-DD1322BED5DA}"/>
          </ac:cxnSpMkLst>
        </pc:cxnChg>
        <pc:cxnChg chg="add mod">
          <ac:chgData name="Phillips, Nate" userId="1a7ed9a7-6979-4999-8e72-44e838efb909" providerId="ADAL" clId="{08BAD185-022F-42BA-92EA-92F55D9E9027}" dt="2021-10-04T19:01:05.840" v="6385" actId="14100"/>
          <ac:cxnSpMkLst>
            <pc:docMk/>
            <pc:sldMk cId="2619953372" sldId="342"/>
            <ac:cxnSpMk id="5" creationId="{A7DBC15B-0C56-4F76-BF14-B3583316473B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6:01:18.506" v="6671"/>
        <pc:sldMkLst>
          <pc:docMk/>
          <pc:sldMk cId="1470592501" sldId="343"/>
        </pc:sldMkLst>
        <pc:spChg chg="mod">
          <ac:chgData name="Phillips, Nate" userId="1a7ed9a7-6979-4999-8e72-44e838efb909" providerId="ADAL" clId="{08BAD185-022F-42BA-92EA-92F55D9E9027}" dt="2021-10-05T16:00:31.862" v="6666" actId="403"/>
          <ac:spMkLst>
            <pc:docMk/>
            <pc:sldMk cId="1470592501" sldId="343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2:07.569" v="6395" actId="14100"/>
          <ac:cxnSpMkLst>
            <pc:docMk/>
            <pc:sldMk cId="1470592501" sldId="343"/>
            <ac:cxnSpMk id="4" creationId="{45754A4E-FECB-44AE-989B-B2D606B21720}"/>
          </ac:cxnSpMkLst>
        </pc:cxnChg>
        <pc:cxnChg chg="add mod">
          <ac:chgData name="Phillips, Nate" userId="1a7ed9a7-6979-4999-8e72-44e838efb909" providerId="ADAL" clId="{08BAD185-022F-42BA-92EA-92F55D9E9027}" dt="2021-10-04T19:02:15.638" v="6398" actId="14100"/>
          <ac:cxnSpMkLst>
            <pc:docMk/>
            <pc:sldMk cId="1470592501" sldId="343"/>
            <ac:cxnSpMk id="5" creationId="{FAD32626-8CE5-4649-88E7-54032071564E}"/>
          </ac:cxnSpMkLst>
        </pc:cxnChg>
      </pc:sldChg>
      <pc:sldChg chg="new del">
        <pc:chgData name="Phillips, Nate" userId="1a7ed9a7-6979-4999-8e72-44e838efb909" providerId="ADAL" clId="{08BAD185-022F-42BA-92EA-92F55D9E9027}" dt="2021-10-04T17:39:48" v="5479" actId="47"/>
        <pc:sldMkLst>
          <pc:docMk/>
          <pc:sldMk cId="3669809683" sldId="343"/>
        </pc:sldMkLst>
      </pc:sldChg>
      <pc:sldChg chg="addSp modSp add mod modAnim">
        <pc:chgData name="Phillips, Nate" userId="1a7ed9a7-6979-4999-8e72-44e838efb909" providerId="ADAL" clId="{08BAD185-022F-42BA-92EA-92F55D9E9027}" dt="2021-10-04T19:03:30.220" v="6409"/>
        <pc:sldMkLst>
          <pc:docMk/>
          <pc:sldMk cId="1841799419" sldId="344"/>
        </pc:sldMkLst>
        <pc:spChg chg="mod">
          <ac:chgData name="Phillips, Nate" userId="1a7ed9a7-6979-4999-8e72-44e838efb909" providerId="ADAL" clId="{08BAD185-022F-42BA-92EA-92F55D9E9027}" dt="2021-10-04T17:47:34.405" v="6016" actId="20577"/>
          <ac:spMkLst>
            <pc:docMk/>
            <pc:sldMk cId="1841799419" sldId="344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3:15.089" v="6405" actId="1076"/>
          <ac:cxnSpMkLst>
            <pc:docMk/>
            <pc:sldMk cId="1841799419" sldId="344"/>
            <ac:cxnSpMk id="4" creationId="{CFC62086-78CB-43DD-AA84-16D4980BE244}"/>
          </ac:cxnSpMkLst>
        </pc:cxnChg>
        <pc:cxnChg chg="add mod">
          <ac:chgData name="Phillips, Nate" userId="1a7ed9a7-6979-4999-8e72-44e838efb909" providerId="ADAL" clId="{08BAD185-022F-42BA-92EA-92F55D9E9027}" dt="2021-10-04T19:03:21.843" v="6408" actId="14100"/>
          <ac:cxnSpMkLst>
            <pc:docMk/>
            <pc:sldMk cId="1841799419" sldId="344"/>
            <ac:cxnSpMk id="5" creationId="{0CB97B21-15F8-4D10-AADB-EFB22F666252}"/>
          </ac:cxnSpMkLst>
        </pc:cxnChg>
      </pc:sldChg>
      <pc:sldChg chg="delSp modSp add mod delAnim modAnim">
        <pc:chgData name="Phillips, Nate" userId="1a7ed9a7-6979-4999-8e72-44e838efb909" providerId="ADAL" clId="{08BAD185-022F-42BA-92EA-92F55D9E9027}" dt="2021-10-04T18:50:41.372" v="6306"/>
        <pc:sldMkLst>
          <pc:docMk/>
          <pc:sldMk cId="2849550305" sldId="345"/>
        </pc:sldMkLst>
        <pc:spChg chg="mod">
          <ac:chgData name="Phillips, Nate" userId="1a7ed9a7-6979-4999-8e72-44e838efb909" providerId="ADAL" clId="{08BAD185-022F-42BA-92EA-92F55D9E9027}" dt="2021-10-04T18:49:52.585" v="6301" actId="20577"/>
          <ac:spMkLst>
            <pc:docMk/>
            <pc:sldMk cId="2849550305" sldId="345"/>
            <ac:spMk id="3" creationId="{F5F537B8-151D-41BA-8378-DE5105923F2F}"/>
          </ac:spMkLst>
        </pc:spChg>
        <pc:spChg chg="mod">
          <ac:chgData name="Phillips, Nate" userId="1a7ed9a7-6979-4999-8e72-44e838efb909" providerId="ADAL" clId="{08BAD185-022F-42BA-92EA-92F55D9E9027}" dt="2021-10-04T18:48:49.210" v="6283" actId="1035"/>
          <ac:spMkLst>
            <pc:docMk/>
            <pc:sldMk cId="2849550305" sldId="345"/>
            <ac:spMk id="4" creationId="{754EA205-2758-4332-99B8-920490E4A812}"/>
          </ac:spMkLst>
        </pc:spChg>
        <pc:spChg chg="mod">
          <ac:chgData name="Phillips, Nate" userId="1a7ed9a7-6979-4999-8e72-44e838efb909" providerId="ADAL" clId="{08BAD185-022F-42BA-92EA-92F55D9E9027}" dt="2021-10-04T18:48:53.252" v="6290" actId="1035"/>
          <ac:spMkLst>
            <pc:docMk/>
            <pc:sldMk cId="2849550305" sldId="345"/>
            <ac:spMk id="5" creationId="{563F927A-ABC4-4BE4-A36D-789956B3B5BB}"/>
          </ac:spMkLst>
        </pc:spChg>
        <pc:spChg chg="del">
          <ac:chgData name="Phillips, Nate" userId="1a7ed9a7-6979-4999-8e72-44e838efb909" providerId="ADAL" clId="{08BAD185-022F-42BA-92EA-92F55D9E9027}" dt="2021-10-04T18:48:10.442" v="6253" actId="478"/>
          <ac:spMkLst>
            <pc:docMk/>
            <pc:sldMk cId="2849550305" sldId="345"/>
            <ac:spMk id="8" creationId="{342ED061-871E-4BF2-892C-840B34375286}"/>
          </ac:spMkLst>
        </pc:spChg>
      </pc:sldChg>
      <pc:sldMasterChg chg="delSldLayout">
        <pc:chgData name="Phillips, Nate" userId="1a7ed9a7-6979-4999-8e72-44e838efb909" providerId="ADAL" clId="{08BAD185-022F-42BA-92EA-92F55D9E9027}" dt="2021-10-04T15:33:28.239" v="1395" actId="47"/>
        <pc:sldMasterMkLst>
          <pc:docMk/>
          <pc:sldMasterMk cId="1185367590" sldId="2147483660"/>
        </pc:sldMasterMkLst>
        <pc:sldLayoutChg chg="del">
          <pc:chgData name="Phillips, Nate" userId="1a7ed9a7-6979-4999-8e72-44e838efb909" providerId="ADAL" clId="{08BAD185-022F-42BA-92EA-92F55D9E9027}" dt="2021-10-04T15:33:28.239" v="1395" actId="47"/>
          <pc:sldLayoutMkLst>
            <pc:docMk/>
            <pc:sldMasterMk cId="1185367590" sldId="2147483660"/>
            <pc:sldLayoutMk cId="4263052139" sldId="2147483678"/>
          </pc:sldLayoutMkLst>
        </pc:sldLayoutChg>
      </pc:sldMasterChg>
    </pc:docChg>
  </pc:docChgLst>
  <pc:docChgLst>
    <pc:chgData name="Phillips, Nate" userId="1a7ed9a7-6979-4999-8e72-44e838efb909" providerId="ADAL" clId="{3CA27801-F012-4EE3-80FF-9AADE084111B}"/>
    <pc:docChg chg="custSel addSld delSld modSld">
      <pc:chgData name="Phillips, Nate" userId="1a7ed9a7-6979-4999-8e72-44e838efb909" providerId="ADAL" clId="{3CA27801-F012-4EE3-80FF-9AADE084111B}" dt="2023-02-08T20:53:16.800" v="2854" actId="20577"/>
      <pc:docMkLst>
        <pc:docMk/>
      </pc:docMkLst>
      <pc:sldChg chg="del">
        <pc:chgData name="Phillips, Nate" userId="1a7ed9a7-6979-4999-8e72-44e838efb909" providerId="ADAL" clId="{3CA27801-F012-4EE3-80FF-9AADE084111B}" dt="2023-02-06T19:57:55.195" v="649" actId="47"/>
        <pc:sldMkLst>
          <pc:docMk/>
          <pc:sldMk cId="3568686315" sldId="347"/>
        </pc:sldMkLst>
      </pc:sldChg>
      <pc:sldChg chg="modSp mod modAnim">
        <pc:chgData name="Phillips, Nate" userId="1a7ed9a7-6979-4999-8e72-44e838efb909" providerId="ADAL" clId="{3CA27801-F012-4EE3-80FF-9AADE084111B}" dt="2023-02-06T18:03:20.632" v="16"/>
        <pc:sldMkLst>
          <pc:docMk/>
          <pc:sldMk cId="2015444326" sldId="354"/>
        </pc:sldMkLst>
        <pc:graphicFrameChg chg="mod">
          <ac:chgData name="Phillips, Nate" userId="1a7ed9a7-6979-4999-8e72-44e838efb909" providerId="ADAL" clId="{3CA27801-F012-4EE3-80FF-9AADE084111B}" dt="2023-02-06T18:02:59.367" v="15" actId="1076"/>
          <ac:graphicFrameMkLst>
            <pc:docMk/>
            <pc:sldMk cId="2015444326" sldId="354"/>
            <ac:graphicFrameMk id="5" creationId="{5A8132EC-BC68-4648-90C6-2816E41A4E9C}"/>
          </ac:graphicFrameMkLst>
        </pc:graphicFrameChg>
      </pc:sldChg>
      <pc:sldChg chg="modSp">
        <pc:chgData name="Phillips, Nate" userId="1a7ed9a7-6979-4999-8e72-44e838efb909" providerId="ADAL" clId="{3CA27801-F012-4EE3-80FF-9AADE084111B}" dt="2023-02-08T17:06:27.567" v="655" actId="20577"/>
        <pc:sldMkLst>
          <pc:docMk/>
          <pc:sldMk cId="2287683858" sldId="378"/>
        </pc:sldMkLst>
        <pc:spChg chg="mod">
          <ac:chgData name="Phillips, Nate" userId="1a7ed9a7-6979-4999-8e72-44e838efb909" providerId="ADAL" clId="{3CA27801-F012-4EE3-80FF-9AADE084111B}" dt="2023-02-08T17:06:27.567" v="655" actId="20577"/>
          <ac:spMkLst>
            <pc:docMk/>
            <pc:sldMk cId="2287683858" sldId="378"/>
            <ac:spMk id="3" creationId="{D52F0F1A-39AF-4D08-BFC7-B205BFC2793D}"/>
          </ac:spMkLst>
        </pc:spChg>
      </pc:sldChg>
      <pc:sldChg chg="addSp delSp modSp mod delAnim modAnim">
        <pc:chgData name="Phillips, Nate" userId="1a7ed9a7-6979-4999-8e72-44e838efb909" providerId="ADAL" clId="{3CA27801-F012-4EE3-80FF-9AADE084111B}" dt="2023-02-08T17:36:41.691" v="1703" actId="20577"/>
        <pc:sldMkLst>
          <pc:docMk/>
          <pc:sldMk cId="345280396" sldId="384"/>
        </pc:sldMkLst>
        <pc:spChg chg="del mod">
          <ac:chgData name="Phillips, Nate" userId="1a7ed9a7-6979-4999-8e72-44e838efb909" providerId="ADAL" clId="{3CA27801-F012-4EE3-80FF-9AADE084111B}" dt="2023-02-08T17:15:10.481" v="829" actId="478"/>
          <ac:spMkLst>
            <pc:docMk/>
            <pc:sldMk cId="345280396" sldId="384"/>
            <ac:spMk id="3" creationId="{3B57EE81-26BD-4873-B983-98AC5983F395}"/>
          </ac:spMkLst>
        </pc:spChg>
        <pc:spChg chg="add mod">
          <ac:chgData name="Phillips, Nate" userId="1a7ed9a7-6979-4999-8e72-44e838efb909" providerId="ADAL" clId="{3CA27801-F012-4EE3-80FF-9AADE084111B}" dt="2023-02-08T17:22:10.103" v="1245" actId="1076"/>
          <ac:spMkLst>
            <pc:docMk/>
            <pc:sldMk cId="345280396" sldId="384"/>
            <ac:spMk id="5" creationId="{C101973D-8475-EF1B-8B26-AD5D0A4579EE}"/>
          </ac:spMkLst>
        </pc:spChg>
        <pc:spChg chg="add del mod">
          <ac:chgData name="Phillips, Nate" userId="1a7ed9a7-6979-4999-8e72-44e838efb909" providerId="ADAL" clId="{3CA27801-F012-4EE3-80FF-9AADE084111B}" dt="2023-02-08T17:12:55.192" v="801" actId="478"/>
          <ac:spMkLst>
            <pc:docMk/>
            <pc:sldMk cId="345280396" sldId="384"/>
            <ac:spMk id="6" creationId="{C28B70A7-9D86-454B-E703-D8BC31405289}"/>
          </ac:spMkLst>
        </pc:spChg>
        <pc:spChg chg="add mod">
          <ac:chgData name="Phillips, Nate" userId="1a7ed9a7-6979-4999-8e72-44e838efb909" providerId="ADAL" clId="{3CA27801-F012-4EE3-80FF-9AADE084111B}" dt="2023-02-08T17:22:04.780" v="1244" actId="1076"/>
          <ac:spMkLst>
            <pc:docMk/>
            <pc:sldMk cId="345280396" sldId="384"/>
            <ac:spMk id="7" creationId="{2CC763F9-880F-75E1-DD9F-7E706BBE601F}"/>
          </ac:spMkLst>
        </pc:spChg>
        <pc:spChg chg="add mod">
          <ac:chgData name="Phillips, Nate" userId="1a7ed9a7-6979-4999-8e72-44e838efb909" providerId="ADAL" clId="{3CA27801-F012-4EE3-80FF-9AADE084111B}" dt="2023-02-08T17:22:13.119" v="1246" actId="1076"/>
          <ac:spMkLst>
            <pc:docMk/>
            <pc:sldMk cId="345280396" sldId="384"/>
            <ac:spMk id="8" creationId="{398D1BDB-E595-EB9B-49AD-721CBF6B7D3D}"/>
          </ac:spMkLst>
        </pc:spChg>
        <pc:spChg chg="add mod">
          <ac:chgData name="Phillips, Nate" userId="1a7ed9a7-6979-4999-8e72-44e838efb909" providerId="ADAL" clId="{3CA27801-F012-4EE3-80FF-9AADE084111B}" dt="2023-02-08T17:30:45.120" v="1595" actId="6549"/>
          <ac:spMkLst>
            <pc:docMk/>
            <pc:sldMk cId="345280396" sldId="384"/>
            <ac:spMk id="9" creationId="{A6D841A0-2414-566E-9818-69845E10FBA8}"/>
          </ac:spMkLst>
        </pc:spChg>
        <pc:spChg chg="add del mod">
          <ac:chgData name="Phillips, Nate" userId="1a7ed9a7-6979-4999-8e72-44e838efb909" providerId="ADAL" clId="{3CA27801-F012-4EE3-80FF-9AADE084111B}" dt="2023-02-08T17:15:42.218" v="837" actId="478"/>
          <ac:spMkLst>
            <pc:docMk/>
            <pc:sldMk cId="345280396" sldId="384"/>
            <ac:spMk id="10" creationId="{AF8E3FDA-4F92-ED4F-0839-F74AD967FBB0}"/>
          </ac:spMkLst>
        </pc:spChg>
        <pc:spChg chg="add del mod">
          <ac:chgData name="Phillips, Nate" userId="1a7ed9a7-6979-4999-8e72-44e838efb909" providerId="ADAL" clId="{3CA27801-F012-4EE3-80FF-9AADE084111B}" dt="2023-02-08T17:16:51.738" v="851" actId="478"/>
          <ac:spMkLst>
            <pc:docMk/>
            <pc:sldMk cId="345280396" sldId="384"/>
            <ac:spMk id="11" creationId="{BB09FE31-170A-ACF5-12B3-B1199CF3042A}"/>
          </ac:spMkLst>
        </pc:spChg>
        <pc:spChg chg="add del mod">
          <ac:chgData name="Phillips, Nate" userId="1a7ed9a7-6979-4999-8e72-44e838efb909" providerId="ADAL" clId="{3CA27801-F012-4EE3-80FF-9AADE084111B}" dt="2023-02-08T17:16:15.408" v="850"/>
          <ac:spMkLst>
            <pc:docMk/>
            <pc:sldMk cId="345280396" sldId="384"/>
            <ac:spMk id="12" creationId="{BA4BBD5B-BC4C-53CA-0F24-9A5754722B25}"/>
          </ac:spMkLst>
        </pc:spChg>
        <pc:spChg chg="add mod">
          <ac:chgData name="Phillips, Nate" userId="1a7ed9a7-6979-4999-8e72-44e838efb909" providerId="ADAL" clId="{3CA27801-F012-4EE3-80FF-9AADE084111B}" dt="2023-02-08T17:36:41.691" v="1703" actId="20577"/>
          <ac:spMkLst>
            <pc:docMk/>
            <pc:sldMk cId="345280396" sldId="384"/>
            <ac:spMk id="13" creationId="{BCCF76C9-2BFE-E034-BA08-33056776B23A}"/>
          </ac:spMkLst>
        </pc:spChg>
        <pc:spChg chg="add mod">
          <ac:chgData name="Phillips, Nate" userId="1a7ed9a7-6979-4999-8e72-44e838efb909" providerId="ADAL" clId="{3CA27801-F012-4EE3-80FF-9AADE084111B}" dt="2023-02-08T17:31:41.306" v="1599" actId="571"/>
          <ac:spMkLst>
            <pc:docMk/>
            <pc:sldMk cId="345280396" sldId="384"/>
            <ac:spMk id="14" creationId="{186761AF-01E6-BC89-CDB2-CFBF2C92EE32}"/>
          </ac:spMkLst>
        </pc:spChg>
      </pc:sldChg>
      <pc:sldChg chg="modSp mod modAnim">
        <pc:chgData name="Phillips, Nate" userId="1a7ed9a7-6979-4999-8e72-44e838efb909" providerId="ADAL" clId="{3CA27801-F012-4EE3-80FF-9AADE084111B}" dt="2023-02-08T17:41:21.701" v="1873" actId="20577"/>
        <pc:sldMkLst>
          <pc:docMk/>
          <pc:sldMk cId="1787518291" sldId="385"/>
        </pc:sldMkLst>
        <pc:spChg chg="mod">
          <ac:chgData name="Phillips, Nate" userId="1a7ed9a7-6979-4999-8e72-44e838efb909" providerId="ADAL" clId="{3CA27801-F012-4EE3-80FF-9AADE084111B}" dt="2023-02-08T17:41:21.701" v="1873" actId="20577"/>
          <ac:spMkLst>
            <pc:docMk/>
            <pc:sldMk cId="1787518291" sldId="385"/>
            <ac:spMk id="3" creationId="{A2F619BB-339E-4769-A4D0-5AB87E906518}"/>
          </ac:spMkLst>
        </pc:spChg>
      </pc:sldChg>
      <pc:sldChg chg="modSp mod">
        <pc:chgData name="Phillips, Nate" userId="1a7ed9a7-6979-4999-8e72-44e838efb909" providerId="ADAL" clId="{3CA27801-F012-4EE3-80FF-9AADE084111B}" dt="2023-02-08T18:27:14.184" v="2718" actId="403"/>
        <pc:sldMkLst>
          <pc:docMk/>
          <pc:sldMk cId="2584032097" sldId="445"/>
        </pc:sldMkLst>
        <pc:spChg chg="mod">
          <ac:chgData name="Phillips, Nate" userId="1a7ed9a7-6979-4999-8e72-44e838efb909" providerId="ADAL" clId="{3CA27801-F012-4EE3-80FF-9AADE084111B}" dt="2023-02-08T18:27:14.184" v="2718" actId="403"/>
          <ac:spMkLst>
            <pc:docMk/>
            <pc:sldMk cId="2584032097" sldId="445"/>
            <ac:spMk id="3" creationId="{2152F212-08DB-891D-9DC7-11723FC1C8A8}"/>
          </ac:spMkLst>
        </pc:spChg>
      </pc:sldChg>
      <pc:sldChg chg="modSp mod">
        <pc:chgData name="Phillips, Nate" userId="1a7ed9a7-6979-4999-8e72-44e838efb909" providerId="ADAL" clId="{3CA27801-F012-4EE3-80FF-9AADE084111B}" dt="2023-02-06T18:01:42.245" v="14" actId="20577"/>
        <pc:sldMkLst>
          <pc:docMk/>
          <pc:sldMk cId="1488487335" sldId="447"/>
        </pc:sldMkLst>
        <pc:spChg chg="mod">
          <ac:chgData name="Phillips, Nate" userId="1a7ed9a7-6979-4999-8e72-44e838efb909" providerId="ADAL" clId="{3CA27801-F012-4EE3-80FF-9AADE084111B}" dt="2023-02-06T18:01:42.245" v="14" actId="20577"/>
          <ac:spMkLst>
            <pc:docMk/>
            <pc:sldMk cId="1488487335" sldId="447"/>
            <ac:spMk id="3" creationId="{BA213B4D-AB87-AA06-1967-44D8C04EDCE7}"/>
          </ac:spMkLst>
        </pc:spChg>
      </pc:sldChg>
      <pc:sldChg chg="new del">
        <pc:chgData name="Phillips, Nate" userId="1a7ed9a7-6979-4999-8e72-44e838efb909" providerId="ADAL" clId="{3CA27801-F012-4EE3-80FF-9AADE084111B}" dt="2023-02-06T18:24:43.441" v="19" actId="47"/>
        <pc:sldMkLst>
          <pc:docMk/>
          <pc:sldMk cId="360019563" sldId="450"/>
        </pc:sldMkLst>
      </pc:sldChg>
      <pc:sldChg chg="addSp delSp modSp add mod delAnim modNotesTx">
        <pc:chgData name="Phillips, Nate" userId="1a7ed9a7-6979-4999-8e72-44e838efb909" providerId="ADAL" clId="{3CA27801-F012-4EE3-80FF-9AADE084111B}" dt="2023-02-06T19:13:32.611" v="648"/>
        <pc:sldMkLst>
          <pc:docMk/>
          <pc:sldMk cId="3784700894" sldId="451"/>
        </pc:sldMkLst>
        <pc:spChg chg="del">
          <ac:chgData name="Phillips, Nate" userId="1a7ed9a7-6979-4999-8e72-44e838efb909" providerId="ADAL" clId="{3CA27801-F012-4EE3-80FF-9AADE084111B}" dt="2023-02-06T18:24:48.891" v="20" actId="478"/>
          <ac:spMkLst>
            <pc:docMk/>
            <pc:sldMk cId="3784700894" sldId="451"/>
            <ac:spMk id="3" creationId="{9FF1EE9D-0A06-4695-B557-654D1FE36FC1}"/>
          </ac:spMkLst>
        </pc:spChg>
        <pc:spChg chg="add del mod">
          <ac:chgData name="Phillips, Nate" userId="1a7ed9a7-6979-4999-8e72-44e838efb909" providerId="ADAL" clId="{3CA27801-F012-4EE3-80FF-9AADE084111B}" dt="2023-02-06T18:24:51.927" v="21" actId="478"/>
          <ac:spMkLst>
            <pc:docMk/>
            <pc:sldMk cId="3784700894" sldId="451"/>
            <ac:spMk id="5" creationId="{9E0CF30D-17B1-4E71-E36D-B6DD1F03746B}"/>
          </ac:spMkLst>
        </pc:spChg>
        <pc:spChg chg="add mod">
          <ac:chgData name="Phillips, Nate" userId="1a7ed9a7-6979-4999-8e72-44e838efb909" providerId="ADAL" clId="{3CA27801-F012-4EE3-80FF-9AADE084111B}" dt="2023-02-06T18:26:26.010" v="132" actId="1076"/>
          <ac:spMkLst>
            <pc:docMk/>
            <pc:sldMk cId="3784700894" sldId="451"/>
            <ac:spMk id="7" creationId="{C98BD0FE-123F-4805-929C-7A8032810DDC}"/>
          </ac:spMkLst>
        </pc:spChg>
        <pc:spChg chg="del">
          <ac:chgData name="Phillips, Nate" userId="1a7ed9a7-6979-4999-8e72-44e838efb909" providerId="ADAL" clId="{3CA27801-F012-4EE3-80FF-9AADE084111B}" dt="2023-02-06T18:24:53.681" v="22" actId="478"/>
          <ac:spMkLst>
            <pc:docMk/>
            <pc:sldMk cId="3784700894" sldId="451"/>
            <ac:spMk id="8" creationId="{8AA11515-9BFA-4739-B20C-74F148E95640}"/>
          </ac:spMkLst>
        </pc:spChg>
        <pc:spChg chg="del">
          <ac:chgData name="Phillips, Nate" userId="1a7ed9a7-6979-4999-8e72-44e838efb909" providerId="ADAL" clId="{3CA27801-F012-4EE3-80FF-9AADE084111B}" dt="2023-02-06T18:24:56.874" v="25" actId="478"/>
          <ac:spMkLst>
            <pc:docMk/>
            <pc:sldMk cId="3784700894" sldId="451"/>
            <ac:spMk id="9" creationId="{1A0EC554-D912-4951-A638-9BDFF22DC18C}"/>
          </ac:spMkLst>
        </pc:spChg>
        <pc:spChg chg="add mod">
          <ac:chgData name="Phillips, Nate" userId="1a7ed9a7-6979-4999-8e72-44e838efb909" providerId="ADAL" clId="{3CA27801-F012-4EE3-80FF-9AADE084111B}" dt="2023-02-06T19:10:16.789" v="642" actId="20577"/>
          <ac:spMkLst>
            <pc:docMk/>
            <pc:sldMk cId="3784700894" sldId="451"/>
            <ac:spMk id="10" creationId="{E9B72984-9763-D5FC-FC7B-91F636BE644F}"/>
          </ac:spMkLst>
        </pc:spChg>
        <pc:picChg chg="del">
          <ac:chgData name="Phillips, Nate" userId="1a7ed9a7-6979-4999-8e72-44e838efb909" providerId="ADAL" clId="{3CA27801-F012-4EE3-80FF-9AADE084111B}" dt="2023-02-06T18:24:54.628" v="23" actId="478"/>
          <ac:picMkLst>
            <pc:docMk/>
            <pc:sldMk cId="3784700894" sldId="451"/>
            <ac:picMk id="6" creationId="{E6386EEC-8570-1FD5-069C-4AEAFFBB38EF}"/>
          </ac:picMkLst>
        </pc:picChg>
        <pc:picChg chg="del">
          <ac:chgData name="Phillips, Nate" userId="1a7ed9a7-6979-4999-8e72-44e838efb909" providerId="ADAL" clId="{3CA27801-F012-4EE3-80FF-9AADE084111B}" dt="2023-02-06T18:24:55.204" v="24" actId="478"/>
          <ac:picMkLst>
            <pc:docMk/>
            <pc:sldMk cId="3784700894" sldId="451"/>
            <ac:picMk id="11" creationId="{A49CDD82-55E9-0EA5-308F-ECA1DC57C7C6}"/>
          </ac:picMkLst>
        </pc:picChg>
        <pc:picChg chg="add del mod">
          <ac:chgData name="Phillips, Nate" userId="1a7ed9a7-6979-4999-8e72-44e838efb909" providerId="ADAL" clId="{3CA27801-F012-4EE3-80FF-9AADE084111B}" dt="2023-02-06T19:12:56.930" v="643" actId="478"/>
          <ac:picMkLst>
            <pc:docMk/>
            <pc:sldMk cId="3784700894" sldId="451"/>
            <ac:picMk id="13" creationId="{F3DFABD0-5CF3-5F64-E169-6E21479A3418}"/>
          </ac:picMkLst>
        </pc:picChg>
        <pc:picChg chg="add mod">
          <ac:chgData name="Phillips, Nate" userId="1a7ed9a7-6979-4999-8e72-44e838efb909" providerId="ADAL" clId="{3CA27801-F012-4EE3-80FF-9AADE084111B}" dt="2023-02-06T19:13:02.738" v="647" actId="1076"/>
          <ac:picMkLst>
            <pc:docMk/>
            <pc:sldMk cId="3784700894" sldId="451"/>
            <ac:picMk id="15" creationId="{C52E7D17-A877-D877-61A9-CBB9A433364C}"/>
          </ac:picMkLst>
        </pc:picChg>
      </pc:sldChg>
      <pc:sldChg chg="addSp delSp modSp add mod modAnim">
        <pc:chgData name="Phillips, Nate" userId="1a7ed9a7-6979-4999-8e72-44e838efb909" providerId="ADAL" clId="{3CA27801-F012-4EE3-80FF-9AADE084111B}" dt="2023-02-08T18:38:46.700" v="2842" actId="113"/>
        <pc:sldMkLst>
          <pc:docMk/>
          <pc:sldMk cId="2307178178" sldId="452"/>
        </pc:sldMkLst>
        <pc:spChg chg="mod">
          <ac:chgData name="Phillips, Nate" userId="1a7ed9a7-6979-4999-8e72-44e838efb909" providerId="ADAL" clId="{3CA27801-F012-4EE3-80FF-9AADE084111B}" dt="2023-02-08T18:12:53.393" v="2704" actId="20577"/>
          <ac:spMkLst>
            <pc:docMk/>
            <pc:sldMk cId="2307178178" sldId="452"/>
            <ac:spMk id="3" creationId="{256F1200-4A61-A284-66F0-DE4D3518F23D}"/>
          </ac:spMkLst>
        </pc:spChg>
        <pc:spChg chg="add del mod">
          <ac:chgData name="Phillips, Nate" userId="1a7ed9a7-6979-4999-8e72-44e838efb909" providerId="ADAL" clId="{3CA27801-F012-4EE3-80FF-9AADE084111B}" dt="2023-02-08T18:05:39.384" v="2436" actId="478"/>
          <ac:spMkLst>
            <pc:docMk/>
            <pc:sldMk cId="2307178178" sldId="452"/>
            <ac:spMk id="4" creationId="{C768E4C7-EECA-081E-BCE0-F9FD987B6417}"/>
          </ac:spMkLst>
        </pc:spChg>
        <pc:spChg chg="add mod">
          <ac:chgData name="Phillips, Nate" userId="1a7ed9a7-6979-4999-8e72-44e838efb909" providerId="ADAL" clId="{3CA27801-F012-4EE3-80FF-9AADE084111B}" dt="2023-02-08T18:07:52.223" v="2534" actId="20577"/>
          <ac:spMkLst>
            <pc:docMk/>
            <pc:sldMk cId="2307178178" sldId="452"/>
            <ac:spMk id="5" creationId="{69009080-149E-405A-CC2D-29EEF081755C}"/>
          </ac:spMkLst>
        </pc:spChg>
        <pc:spChg chg="add del mod">
          <ac:chgData name="Phillips, Nate" userId="1a7ed9a7-6979-4999-8e72-44e838efb909" providerId="ADAL" clId="{3CA27801-F012-4EE3-80FF-9AADE084111B}" dt="2023-02-08T18:07:59.003" v="2535" actId="478"/>
          <ac:spMkLst>
            <pc:docMk/>
            <pc:sldMk cId="2307178178" sldId="452"/>
            <ac:spMk id="6" creationId="{D994A2F4-16D5-8232-B755-4F1756BC6563}"/>
          </ac:spMkLst>
        </pc:spChg>
        <pc:spChg chg="mod">
          <ac:chgData name="Phillips, Nate" userId="1a7ed9a7-6979-4999-8e72-44e838efb909" providerId="ADAL" clId="{3CA27801-F012-4EE3-80FF-9AADE084111B}" dt="2023-02-08T18:04:16.263" v="2290" actId="20577"/>
          <ac:spMkLst>
            <pc:docMk/>
            <pc:sldMk cId="2307178178" sldId="452"/>
            <ac:spMk id="7" creationId="{E53787FF-7CC9-0970-D4FD-3D69E5581C6C}"/>
          </ac:spMkLst>
        </pc:spChg>
        <pc:spChg chg="add del mod">
          <ac:chgData name="Phillips, Nate" userId="1a7ed9a7-6979-4999-8e72-44e838efb909" providerId="ADAL" clId="{3CA27801-F012-4EE3-80FF-9AADE084111B}" dt="2023-02-08T18:08:01.433" v="2536" actId="478"/>
          <ac:spMkLst>
            <pc:docMk/>
            <pc:sldMk cId="2307178178" sldId="452"/>
            <ac:spMk id="8" creationId="{2E1274FD-AC33-7DA2-3C6A-40D5C7C6F997}"/>
          </ac:spMkLst>
        </pc:spChg>
        <pc:spChg chg="mod">
          <ac:chgData name="Phillips, Nate" userId="1a7ed9a7-6979-4999-8e72-44e838efb909" providerId="ADAL" clId="{3CA27801-F012-4EE3-80FF-9AADE084111B}" dt="2023-02-08T18:03:50.453" v="2241" actId="20577"/>
          <ac:spMkLst>
            <pc:docMk/>
            <pc:sldMk cId="2307178178" sldId="452"/>
            <ac:spMk id="9" creationId="{5B3142BA-FA41-3A51-7B4C-57422D402246}"/>
          </ac:spMkLst>
        </pc:spChg>
        <pc:spChg chg="mod">
          <ac:chgData name="Phillips, Nate" userId="1a7ed9a7-6979-4999-8e72-44e838efb909" providerId="ADAL" clId="{3CA27801-F012-4EE3-80FF-9AADE084111B}" dt="2023-02-08T18:04:57.773" v="2415" actId="20577"/>
          <ac:spMkLst>
            <pc:docMk/>
            <pc:sldMk cId="2307178178" sldId="452"/>
            <ac:spMk id="10" creationId="{CFF90926-2B49-BBB4-0B2F-7017ECB29A18}"/>
          </ac:spMkLst>
        </pc:spChg>
        <pc:spChg chg="add del mod">
          <ac:chgData name="Phillips, Nate" userId="1a7ed9a7-6979-4999-8e72-44e838efb909" providerId="ADAL" clId="{3CA27801-F012-4EE3-80FF-9AADE084111B}" dt="2023-02-08T18:08:04.083" v="2538" actId="478"/>
          <ac:spMkLst>
            <pc:docMk/>
            <pc:sldMk cId="2307178178" sldId="452"/>
            <ac:spMk id="11" creationId="{ABEBF951-79DF-65DC-2F60-B4F72C2E5B1C}"/>
          </ac:spMkLst>
        </pc:spChg>
        <pc:spChg chg="add del mod">
          <ac:chgData name="Phillips, Nate" userId="1a7ed9a7-6979-4999-8e72-44e838efb909" providerId="ADAL" clId="{3CA27801-F012-4EE3-80FF-9AADE084111B}" dt="2023-02-08T18:08:05.368" v="2539" actId="478"/>
          <ac:spMkLst>
            <pc:docMk/>
            <pc:sldMk cId="2307178178" sldId="452"/>
            <ac:spMk id="12" creationId="{0767E91A-E515-B0B3-22E2-CF6F92218480}"/>
          </ac:spMkLst>
        </pc:spChg>
        <pc:spChg chg="add mod">
          <ac:chgData name="Phillips, Nate" userId="1a7ed9a7-6979-4999-8e72-44e838efb909" providerId="ADAL" clId="{3CA27801-F012-4EE3-80FF-9AADE084111B}" dt="2023-02-08T18:08:27.016" v="2550" actId="14100"/>
          <ac:spMkLst>
            <pc:docMk/>
            <pc:sldMk cId="2307178178" sldId="452"/>
            <ac:spMk id="14" creationId="{D50A6A5F-01CE-364F-667B-E530432471F7}"/>
          </ac:spMkLst>
        </pc:spChg>
        <pc:spChg chg="add del mod">
          <ac:chgData name="Phillips, Nate" userId="1a7ed9a7-6979-4999-8e72-44e838efb909" providerId="ADAL" clId="{3CA27801-F012-4EE3-80FF-9AADE084111B}" dt="2023-02-08T18:08:33.523" v="2558"/>
          <ac:spMkLst>
            <pc:docMk/>
            <pc:sldMk cId="2307178178" sldId="452"/>
            <ac:spMk id="15" creationId="{47177CB9-F769-E906-03C1-69218C129E49}"/>
          </ac:spMkLst>
        </pc:spChg>
        <pc:spChg chg="add del mod">
          <ac:chgData name="Phillips, Nate" userId="1a7ed9a7-6979-4999-8e72-44e838efb909" providerId="ADAL" clId="{3CA27801-F012-4EE3-80FF-9AADE084111B}" dt="2023-02-08T18:08:33.003" v="2557"/>
          <ac:spMkLst>
            <pc:docMk/>
            <pc:sldMk cId="2307178178" sldId="452"/>
            <ac:spMk id="16" creationId="{AF11AA21-0DD9-F03B-CBC7-D8A7F87EBBC7}"/>
          </ac:spMkLst>
        </pc:spChg>
        <pc:spChg chg="add del mod">
          <ac:chgData name="Phillips, Nate" userId="1a7ed9a7-6979-4999-8e72-44e838efb909" providerId="ADAL" clId="{3CA27801-F012-4EE3-80FF-9AADE084111B}" dt="2023-02-08T18:08:32.753" v="2556"/>
          <ac:spMkLst>
            <pc:docMk/>
            <pc:sldMk cId="2307178178" sldId="452"/>
            <ac:spMk id="17" creationId="{3E77B303-1C0B-6F93-B90A-B0B762846C20}"/>
          </ac:spMkLst>
        </pc:spChg>
        <pc:spChg chg="add del mod">
          <ac:chgData name="Phillips, Nate" userId="1a7ed9a7-6979-4999-8e72-44e838efb909" providerId="ADAL" clId="{3CA27801-F012-4EE3-80FF-9AADE084111B}" dt="2023-02-08T18:08:32.343" v="2555"/>
          <ac:spMkLst>
            <pc:docMk/>
            <pc:sldMk cId="2307178178" sldId="452"/>
            <ac:spMk id="18" creationId="{9D31305C-06B6-FFC7-BD58-43BB1B5336E9}"/>
          </ac:spMkLst>
        </pc:spChg>
        <pc:spChg chg="add mod">
          <ac:chgData name="Phillips, Nate" userId="1a7ed9a7-6979-4999-8e72-44e838efb909" providerId="ADAL" clId="{3CA27801-F012-4EE3-80FF-9AADE084111B}" dt="2023-02-08T18:08:55.863" v="2568" actId="20577"/>
          <ac:spMkLst>
            <pc:docMk/>
            <pc:sldMk cId="2307178178" sldId="452"/>
            <ac:spMk id="19" creationId="{9A9DE1F5-0EBF-18AC-03B5-60952D51FAC8}"/>
          </ac:spMkLst>
        </pc:spChg>
        <pc:spChg chg="add mod">
          <ac:chgData name="Phillips, Nate" userId="1a7ed9a7-6979-4999-8e72-44e838efb909" providerId="ADAL" clId="{3CA27801-F012-4EE3-80FF-9AADE084111B}" dt="2023-02-08T18:08:58.203" v="2570" actId="20577"/>
          <ac:spMkLst>
            <pc:docMk/>
            <pc:sldMk cId="2307178178" sldId="452"/>
            <ac:spMk id="20" creationId="{9B2797BF-094D-9CD8-9283-8EB496CA0B9E}"/>
          </ac:spMkLst>
        </pc:spChg>
        <pc:spChg chg="add mod">
          <ac:chgData name="Phillips, Nate" userId="1a7ed9a7-6979-4999-8e72-44e838efb909" providerId="ADAL" clId="{3CA27801-F012-4EE3-80FF-9AADE084111B}" dt="2023-02-08T18:09:01.013" v="2572" actId="20577"/>
          <ac:spMkLst>
            <pc:docMk/>
            <pc:sldMk cId="2307178178" sldId="452"/>
            <ac:spMk id="21" creationId="{3E61BA9A-7383-43B5-6FC3-D288CFA77A3B}"/>
          </ac:spMkLst>
        </pc:spChg>
        <pc:spChg chg="add mod">
          <ac:chgData name="Phillips, Nate" userId="1a7ed9a7-6979-4999-8e72-44e838efb909" providerId="ADAL" clId="{3CA27801-F012-4EE3-80FF-9AADE084111B}" dt="2023-02-08T18:09:03.436" v="2574" actId="20577"/>
          <ac:spMkLst>
            <pc:docMk/>
            <pc:sldMk cId="2307178178" sldId="452"/>
            <ac:spMk id="22" creationId="{79028C79-D140-7DE2-28F0-862C6D826A7A}"/>
          </ac:spMkLst>
        </pc:spChg>
        <pc:spChg chg="add mod">
          <ac:chgData name="Phillips, Nate" userId="1a7ed9a7-6979-4999-8e72-44e838efb909" providerId="ADAL" clId="{3CA27801-F012-4EE3-80FF-9AADE084111B}" dt="2023-02-08T18:09:56.091" v="2620" actId="20577"/>
          <ac:spMkLst>
            <pc:docMk/>
            <pc:sldMk cId="2307178178" sldId="452"/>
            <ac:spMk id="23" creationId="{9C0122FC-07FD-E963-29CC-0F945DC9DD4C}"/>
          </ac:spMkLst>
        </pc:spChg>
        <pc:spChg chg="add mod">
          <ac:chgData name="Phillips, Nate" userId="1a7ed9a7-6979-4999-8e72-44e838efb909" providerId="ADAL" clId="{3CA27801-F012-4EE3-80FF-9AADE084111B}" dt="2023-02-08T18:10:56.814" v="2646" actId="20577"/>
          <ac:spMkLst>
            <pc:docMk/>
            <pc:sldMk cId="2307178178" sldId="452"/>
            <ac:spMk id="24" creationId="{1BE113CF-56FC-DE3D-6186-B823EE3D8910}"/>
          </ac:spMkLst>
        </pc:spChg>
        <pc:spChg chg="add mod">
          <ac:chgData name="Phillips, Nate" userId="1a7ed9a7-6979-4999-8e72-44e838efb909" providerId="ADAL" clId="{3CA27801-F012-4EE3-80FF-9AADE084111B}" dt="2023-02-08T18:11:25.643" v="2670" actId="20577"/>
          <ac:spMkLst>
            <pc:docMk/>
            <pc:sldMk cId="2307178178" sldId="452"/>
            <ac:spMk id="25" creationId="{84E06507-87E3-5F33-76A5-EB72FFBF6C4E}"/>
          </ac:spMkLst>
        </pc:spChg>
        <pc:spChg chg="add mod">
          <ac:chgData name="Phillips, Nate" userId="1a7ed9a7-6979-4999-8e72-44e838efb909" providerId="ADAL" clId="{3CA27801-F012-4EE3-80FF-9AADE084111B}" dt="2023-02-08T18:11:45.503" v="2686" actId="20577"/>
          <ac:spMkLst>
            <pc:docMk/>
            <pc:sldMk cId="2307178178" sldId="452"/>
            <ac:spMk id="26" creationId="{2A332BC9-9BB1-027F-B403-10FE8830FB6F}"/>
          </ac:spMkLst>
        </pc:spChg>
        <pc:spChg chg="add mod">
          <ac:chgData name="Phillips, Nate" userId="1a7ed9a7-6979-4999-8e72-44e838efb909" providerId="ADAL" clId="{3CA27801-F012-4EE3-80FF-9AADE084111B}" dt="2023-02-08T18:12:11.183" v="2702" actId="20577"/>
          <ac:spMkLst>
            <pc:docMk/>
            <pc:sldMk cId="2307178178" sldId="452"/>
            <ac:spMk id="27" creationId="{0D80F17C-CA5E-12A6-5850-0A1C8FDBA17C}"/>
          </ac:spMkLst>
        </pc:spChg>
        <pc:spChg chg="add mod">
          <ac:chgData name="Phillips, Nate" userId="1a7ed9a7-6979-4999-8e72-44e838efb909" providerId="ADAL" clId="{3CA27801-F012-4EE3-80FF-9AADE084111B}" dt="2023-02-08T18:38:46.700" v="2842" actId="113"/>
          <ac:spMkLst>
            <pc:docMk/>
            <pc:sldMk cId="2307178178" sldId="452"/>
            <ac:spMk id="28" creationId="{2AF0D215-88B7-E312-92AB-6059FE479CB7}"/>
          </ac:spMkLst>
        </pc:spChg>
      </pc:sldChg>
      <pc:sldChg chg="modSp add del modAnim">
        <pc:chgData name="Phillips, Nate" userId="1a7ed9a7-6979-4999-8e72-44e838efb909" providerId="ADAL" clId="{3CA27801-F012-4EE3-80FF-9AADE084111B}" dt="2023-02-08T18:12:32.803" v="2703" actId="47"/>
        <pc:sldMkLst>
          <pc:docMk/>
          <pc:sldMk cId="1500882758" sldId="453"/>
        </pc:sldMkLst>
        <pc:spChg chg="mod">
          <ac:chgData name="Phillips, Nate" userId="1a7ed9a7-6979-4999-8e72-44e838efb909" providerId="ADAL" clId="{3CA27801-F012-4EE3-80FF-9AADE084111B}" dt="2023-02-08T18:00:13.372" v="2018" actId="20577"/>
          <ac:spMkLst>
            <pc:docMk/>
            <pc:sldMk cId="1500882758" sldId="453"/>
            <ac:spMk id="3" creationId="{3B57EE81-26BD-4873-B983-98AC5983F395}"/>
          </ac:spMkLst>
        </pc:spChg>
      </pc:sldChg>
      <pc:sldChg chg="modSp add mod">
        <pc:chgData name="Phillips, Nate" userId="1a7ed9a7-6979-4999-8e72-44e838efb909" providerId="ADAL" clId="{3CA27801-F012-4EE3-80FF-9AADE084111B}" dt="2023-02-08T20:53:16.800" v="2854" actId="20577"/>
        <pc:sldMkLst>
          <pc:docMk/>
          <pc:sldMk cId="2252485834" sldId="453"/>
        </pc:sldMkLst>
        <pc:spChg chg="mod">
          <ac:chgData name="Phillips, Nate" userId="1a7ed9a7-6979-4999-8e72-44e838efb909" providerId="ADAL" clId="{3CA27801-F012-4EE3-80FF-9AADE084111B}" dt="2023-02-08T20:53:09.836" v="2849" actId="20577"/>
          <ac:spMkLst>
            <pc:docMk/>
            <pc:sldMk cId="2252485834" sldId="453"/>
            <ac:spMk id="2" creationId="{FF68F59D-D0DF-0EE5-7B11-B87A797416AE}"/>
          </ac:spMkLst>
        </pc:spChg>
        <pc:spChg chg="mod">
          <ac:chgData name="Phillips, Nate" userId="1a7ed9a7-6979-4999-8e72-44e838efb909" providerId="ADAL" clId="{3CA27801-F012-4EE3-80FF-9AADE084111B}" dt="2023-02-08T20:53:16.800" v="2854" actId="20577"/>
          <ac:spMkLst>
            <pc:docMk/>
            <pc:sldMk cId="2252485834" sldId="453"/>
            <ac:spMk id="3" creationId="{00427873-69A4-34F7-4E91-F3F9C52618AA}"/>
          </ac:spMkLst>
        </pc:spChg>
      </pc:sldChg>
    </pc:docChg>
  </pc:docChgLst>
  <pc:docChgLst>
    <pc:chgData name="Phillips, Nate" userId="1a7ed9a7-6979-4999-8e72-44e838efb909" providerId="ADAL" clId="{E0FA3324-4161-40A0-A7BF-7C063175BF31}"/>
    <pc:docChg chg="undo custSel addSld delSld modSld">
      <pc:chgData name="Phillips, Nate" userId="1a7ed9a7-6979-4999-8e72-44e838efb909" providerId="ADAL" clId="{E0FA3324-4161-40A0-A7BF-7C063175BF31}" dt="2023-05-31T14:23:36.379" v="315" actId="47"/>
      <pc:docMkLst>
        <pc:docMk/>
      </pc:docMkLst>
      <pc:sldChg chg="del">
        <pc:chgData name="Phillips, Nate" userId="1a7ed9a7-6979-4999-8e72-44e838efb909" providerId="ADAL" clId="{E0FA3324-4161-40A0-A7BF-7C063175BF31}" dt="2023-05-17T16:54:29.944" v="1" actId="47"/>
        <pc:sldMkLst>
          <pc:docMk/>
          <pc:sldMk cId="3944330060" sldId="288"/>
        </pc:sldMkLst>
      </pc:sldChg>
      <pc:sldChg chg="modSp mod">
        <pc:chgData name="Phillips, Nate" userId="1a7ed9a7-6979-4999-8e72-44e838efb909" providerId="ADAL" clId="{E0FA3324-4161-40A0-A7BF-7C063175BF31}" dt="2023-05-17T16:55:09.991" v="49" actId="14100"/>
        <pc:sldMkLst>
          <pc:docMk/>
          <pc:sldMk cId="656584175" sldId="289"/>
        </pc:sldMkLst>
        <pc:spChg chg="mod">
          <ac:chgData name="Phillips, Nate" userId="1a7ed9a7-6979-4999-8e72-44e838efb909" providerId="ADAL" clId="{E0FA3324-4161-40A0-A7BF-7C063175BF31}" dt="2023-05-17T16:55:09.991" v="49" actId="14100"/>
          <ac:spMkLst>
            <pc:docMk/>
            <pc:sldMk cId="656584175" sldId="289"/>
            <ac:spMk id="2" creationId="{5D46307E-A2B8-4462-8299-D11DDF3E97CF}"/>
          </ac:spMkLst>
        </pc:spChg>
      </pc:sldChg>
      <pc:sldChg chg="del">
        <pc:chgData name="Phillips, Nate" userId="1a7ed9a7-6979-4999-8e72-44e838efb909" providerId="ADAL" clId="{E0FA3324-4161-40A0-A7BF-7C063175BF31}" dt="2023-05-17T16:53:48.106" v="0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E0FA3324-4161-40A0-A7BF-7C063175BF31}" dt="2023-05-17T16:53:48.106" v="0" actId="47"/>
        <pc:sldMkLst>
          <pc:docMk/>
          <pc:sldMk cId="3705612367" sldId="346"/>
        </pc:sldMkLst>
      </pc:sldChg>
      <pc:sldChg chg="del">
        <pc:chgData name="Phillips, Nate" userId="1a7ed9a7-6979-4999-8e72-44e838efb909" providerId="ADAL" clId="{E0FA3324-4161-40A0-A7BF-7C063175BF31}" dt="2023-05-17T16:53:48.106" v="0" actId="47"/>
        <pc:sldMkLst>
          <pc:docMk/>
          <pc:sldMk cId="2245851335" sldId="348"/>
        </pc:sldMkLst>
      </pc:sldChg>
      <pc:sldChg chg="del">
        <pc:chgData name="Phillips, Nate" userId="1a7ed9a7-6979-4999-8e72-44e838efb909" providerId="ADAL" clId="{E0FA3324-4161-40A0-A7BF-7C063175BF31}" dt="2023-05-17T16:53:48.106" v="0" actId="47"/>
        <pc:sldMkLst>
          <pc:docMk/>
          <pc:sldMk cId="1692192081" sldId="350"/>
        </pc:sldMkLst>
      </pc:sldChg>
      <pc:sldChg chg="del">
        <pc:chgData name="Phillips, Nate" userId="1a7ed9a7-6979-4999-8e72-44e838efb909" providerId="ADAL" clId="{E0FA3324-4161-40A0-A7BF-7C063175BF31}" dt="2023-05-17T16:53:48.106" v="0" actId="47"/>
        <pc:sldMkLst>
          <pc:docMk/>
          <pc:sldMk cId="1043297933" sldId="351"/>
        </pc:sldMkLst>
      </pc:sldChg>
      <pc:sldChg chg="del">
        <pc:chgData name="Phillips, Nate" userId="1a7ed9a7-6979-4999-8e72-44e838efb909" providerId="ADAL" clId="{E0FA3324-4161-40A0-A7BF-7C063175BF31}" dt="2023-05-17T16:53:48.106" v="0" actId="47"/>
        <pc:sldMkLst>
          <pc:docMk/>
          <pc:sldMk cId="2015444326" sldId="354"/>
        </pc:sldMkLst>
      </pc:sldChg>
      <pc:sldChg chg="del">
        <pc:chgData name="Phillips, Nate" userId="1a7ed9a7-6979-4999-8e72-44e838efb909" providerId="ADAL" clId="{E0FA3324-4161-40A0-A7BF-7C063175BF31}" dt="2023-05-17T16:53:48.106" v="0" actId="47"/>
        <pc:sldMkLst>
          <pc:docMk/>
          <pc:sldMk cId="1550487281" sldId="355"/>
        </pc:sldMkLst>
      </pc:sldChg>
      <pc:sldChg chg="del">
        <pc:chgData name="Phillips, Nate" userId="1a7ed9a7-6979-4999-8e72-44e838efb909" providerId="ADAL" clId="{E0FA3324-4161-40A0-A7BF-7C063175BF31}" dt="2023-05-17T16:53:48.106" v="0" actId="47"/>
        <pc:sldMkLst>
          <pc:docMk/>
          <pc:sldMk cId="738066847" sldId="356"/>
        </pc:sldMkLst>
      </pc:sldChg>
      <pc:sldChg chg="del">
        <pc:chgData name="Phillips, Nate" userId="1a7ed9a7-6979-4999-8e72-44e838efb909" providerId="ADAL" clId="{E0FA3324-4161-40A0-A7BF-7C063175BF31}" dt="2023-05-17T16:53:48.106" v="0" actId="47"/>
        <pc:sldMkLst>
          <pc:docMk/>
          <pc:sldMk cId="2152461331" sldId="360"/>
        </pc:sldMkLst>
      </pc:sldChg>
      <pc:sldChg chg="del">
        <pc:chgData name="Phillips, Nate" userId="1a7ed9a7-6979-4999-8e72-44e838efb909" providerId="ADAL" clId="{E0FA3324-4161-40A0-A7BF-7C063175BF31}" dt="2023-05-17T16:53:48.106" v="0" actId="47"/>
        <pc:sldMkLst>
          <pc:docMk/>
          <pc:sldMk cId="2663746052" sldId="361"/>
        </pc:sldMkLst>
      </pc:sldChg>
      <pc:sldChg chg="del">
        <pc:chgData name="Phillips, Nate" userId="1a7ed9a7-6979-4999-8e72-44e838efb909" providerId="ADAL" clId="{E0FA3324-4161-40A0-A7BF-7C063175BF31}" dt="2023-05-17T16:54:29.944" v="1" actId="47"/>
        <pc:sldMkLst>
          <pc:docMk/>
          <pc:sldMk cId="270132169" sldId="363"/>
        </pc:sldMkLst>
      </pc:sldChg>
      <pc:sldChg chg="del">
        <pc:chgData name="Phillips, Nate" userId="1a7ed9a7-6979-4999-8e72-44e838efb909" providerId="ADAL" clId="{E0FA3324-4161-40A0-A7BF-7C063175BF31}" dt="2023-05-17T16:54:29.944" v="1" actId="47"/>
        <pc:sldMkLst>
          <pc:docMk/>
          <pc:sldMk cId="2422127552" sldId="365"/>
        </pc:sldMkLst>
      </pc:sldChg>
      <pc:sldChg chg="del">
        <pc:chgData name="Phillips, Nate" userId="1a7ed9a7-6979-4999-8e72-44e838efb909" providerId="ADAL" clId="{E0FA3324-4161-40A0-A7BF-7C063175BF31}" dt="2023-05-17T16:54:29.944" v="1" actId="47"/>
        <pc:sldMkLst>
          <pc:docMk/>
          <pc:sldMk cId="3224421359" sldId="367"/>
        </pc:sldMkLst>
      </pc:sldChg>
      <pc:sldChg chg="del">
        <pc:chgData name="Phillips, Nate" userId="1a7ed9a7-6979-4999-8e72-44e838efb909" providerId="ADAL" clId="{E0FA3324-4161-40A0-A7BF-7C063175BF31}" dt="2023-05-17T16:54:29.944" v="1" actId="47"/>
        <pc:sldMkLst>
          <pc:docMk/>
          <pc:sldMk cId="226403401" sldId="368"/>
        </pc:sldMkLst>
      </pc:sldChg>
      <pc:sldChg chg="del">
        <pc:chgData name="Phillips, Nate" userId="1a7ed9a7-6979-4999-8e72-44e838efb909" providerId="ADAL" clId="{E0FA3324-4161-40A0-A7BF-7C063175BF31}" dt="2023-05-17T16:54:29.944" v="1" actId="47"/>
        <pc:sldMkLst>
          <pc:docMk/>
          <pc:sldMk cId="589846027" sldId="369"/>
        </pc:sldMkLst>
      </pc:sldChg>
      <pc:sldChg chg="del">
        <pc:chgData name="Phillips, Nate" userId="1a7ed9a7-6979-4999-8e72-44e838efb909" providerId="ADAL" clId="{E0FA3324-4161-40A0-A7BF-7C063175BF31}" dt="2023-05-17T16:54:29.944" v="1" actId="47"/>
        <pc:sldMkLst>
          <pc:docMk/>
          <pc:sldMk cId="837865261" sldId="370"/>
        </pc:sldMkLst>
      </pc:sldChg>
      <pc:sldChg chg="del">
        <pc:chgData name="Phillips, Nate" userId="1a7ed9a7-6979-4999-8e72-44e838efb909" providerId="ADAL" clId="{E0FA3324-4161-40A0-A7BF-7C063175BF31}" dt="2023-05-17T16:53:48.106" v="0" actId="47"/>
        <pc:sldMkLst>
          <pc:docMk/>
          <pc:sldMk cId="1601036722" sldId="372"/>
        </pc:sldMkLst>
      </pc:sldChg>
      <pc:sldChg chg="del">
        <pc:chgData name="Phillips, Nate" userId="1a7ed9a7-6979-4999-8e72-44e838efb909" providerId="ADAL" clId="{E0FA3324-4161-40A0-A7BF-7C063175BF31}" dt="2023-05-17T16:53:48.106" v="0" actId="47"/>
        <pc:sldMkLst>
          <pc:docMk/>
          <pc:sldMk cId="2688160859" sldId="373"/>
        </pc:sldMkLst>
      </pc:sldChg>
      <pc:sldChg chg="del">
        <pc:chgData name="Phillips, Nate" userId="1a7ed9a7-6979-4999-8e72-44e838efb909" providerId="ADAL" clId="{E0FA3324-4161-40A0-A7BF-7C063175BF31}" dt="2023-05-17T16:54:29.944" v="1" actId="47"/>
        <pc:sldMkLst>
          <pc:docMk/>
          <pc:sldMk cId="293394334" sldId="377"/>
        </pc:sldMkLst>
      </pc:sldChg>
      <pc:sldChg chg="addSp delSp modSp mod modAnim">
        <pc:chgData name="Phillips, Nate" userId="1a7ed9a7-6979-4999-8e72-44e838efb909" providerId="ADAL" clId="{E0FA3324-4161-40A0-A7BF-7C063175BF31}" dt="2023-05-31T14:21:35.046" v="265" actId="6549"/>
        <pc:sldMkLst>
          <pc:docMk/>
          <pc:sldMk cId="2287683858" sldId="378"/>
        </pc:sldMkLst>
        <pc:spChg chg="mod">
          <ac:chgData name="Phillips, Nate" userId="1a7ed9a7-6979-4999-8e72-44e838efb909" providerId="ADAL" clId="{E0FA3324-4161-40A0-A7BF-7C063175BF31}" dt="2023-05-31T14:21:35.046" v="265" actId="6549"/>
          <ac:spMkLst>
            <pc:docMk/>
            <pc:sldMk cId="2287683858" sldId="378"/>
            <ac:spMk id="3" creationId="{D52F0F1A-39AF-4D08-BFC7-B205BFC2793D}"/>
          </ac:spMkLst>
        </pc:spChg>
        <pc:spChg chg="add del mod">
          <ac:chgData name="Phillips, Nate" userId="1a7ed9a7-6979-4999-8e72-44e838efb909" providerId="ADAL" clId="{E0FA3324-4161-40A0-A7BF-7C063175BF31}" dt="2023-05-31T14:20:06.066" v="193"/>
          <ac:spMkLst>
            <pc:docMk/>
            <pc:sldMk cId="2287683858" sldId="378"/>
            <ac:spMk id="4" creationId="{9C1A286A-97A8-B836-CDC0-C3E28CF3DCB4}"/>
          </ac:spMkLst>
        </pc:spChg>
        <pc:spChg chg="add del mod">
          <ac:chgData name="Phillips, Nate" userId="1a7ed9a7-6979-4999-8e72-44e838efb909" providerId="ADAL" clId="{E0FA3324-4161-40A0-A7BF-7C063175BF31}" dt="2023-05-31T14:20:55.080" v="245" actId="478"/>
          <ac:spMkLst>
            <pc:docMk/>
            <pc:sldMk cId="2287683858" sldId="378"/>
            <ac:spMk id="5" creationId="{71600148-937C-8979-D670-A1569B83BFF6}"/>
          </ac:spMkLst>
        </pc:spChg>
      </pc:sldChg>
      <pc:sldChg chg="del">
        <pc:chgData name="Phillips, Nate" userId="1a7ed9a7-6979-4999-8e72-44e838efb909" providerId="ADAL" clId="{E0FA3324-4161-40A0-A7BF-7C063175BF31}" dt="2023-05-17T16:53:48.106" v="0" actId="47"/>
        <pc:sldMkLst>
          <pc:docMk/>
          <pc:sldMk cId="2345811177" sldId="379"/>
        </pc:sldMkLst>
      </pc:sldChg>
      <pc:sldChg chg="del">
        <pc:chgData name="Phillips, Nate" userId="1a7ed9a7-6979-4999-8e72-44e838efb909" providerId="ADAL" clId="{E0FA3324-4161-40A0-A7BF-7C063175BF31}" dt="2023-05-17T16:53:48.106" v="0" actId="47"/>
        <pc:sldMkLst>
          <pc:docMk/>
          <pc:sldMk cId="2869398699" sldId="380"/>
        </pc:sldMkLst>
      </pc:sldChg>
      <pc:sldChg chg="del">
        <pc:chgData name="Phillips, Nate" userId="1a7ed9a7-6979-4999-8e72-44e838efb909" providerId="ADAL" clId="{E0FA3324-4161-40A0-A7BF-7C063175BF31}" dt="2023-05-17T16:53:48.106" v="0" actId="47"/>
        <pc:sldMkLst>
          <pc:docMk/>
          <pc:sldMk cId="4089480750" sldId="381"/>
        </pc:sldMkLst>
      </pc:sldChg>
      <pc:sldChg chg="del">
        <pc:chgData name="Phillips, Nate" userId="1a7ed9a7-6979-4999-8e72-44e838efb909" providerId="ADAL" clId="{E0FA3324-4161-40A0-A7BF-7C063175BF31}" dt="2023-05-17T16:53:48.106" v="0" actId="47"/>
        <pc:sldMkLst>
          <pc:docMk/>
          <pc:sldMk cId="2104218225" sldId="382"/>
        </pc:sldMkLst>
      </pc:sldChg>
      <pc:sldChg chg="addSp delSp modSp mod modAnim">
        <pc:chgData name="Phillips, Nate" userId="1a7ed9a7-6979-4999-8e72-44e838efb909" providerId="ADAL" clId="{E0FA3324-4161-40A0-A7BF-7C063175BF31}" dt="2023-05-19T18:26:28.166" v="187"/>
        <pc:sldMkLst>
          <pc:docMk/>
          <pc:sldMk cId="345280396" sldId="384"/>
        </pc:sldMkLst>
        <pc:spChg chg="add mod">
          <ac:chgData name="Phillips, Nate" userId="1a7ed9a7-6979-4999-8e72-44e838efb909" providerId="ADAL" clId="{E0FA3324-4161-40A0-A7BF-7C063175BF31}" dt="2023-05-19T18:26:08.403" v="185" actId="114"/>
          <ac:spMkLst>
            <pc:docMk/>
            <pc:sldMk cId="345280396" sldId="384"/>
            <ac:spMk id="12" creationId="{5F2BB915-DA87-B808-01C4-0FBA33F123F9}"/>
          </ac:spMkLst>
        </pc:spChg>
        <pc:cxnChg chg="add del">
          <ac:chgData name="Phillips, Nate" userId="1a7ed9a7-6979-4999-8e72-44e838efb909" providerId="ADAL" clId="{E0FA3324-4161-40A0-A7BF-7C063175BF31}" dt="2023-05-19T18:25:42.810" v="160" actId="11529"/>
          <ac:cxnSpMkLst>
            <pc:docMk/>
            <pc:sldMk cId="345280396" sldId="384"/>
            <ac:cxnSpMk id="6" creationId="{28EBC09E-06DF-C642-A72A-DE7DFC363D47}"/>
          </ac:cxnSpMkLst>
        </pc:cxnChg>
        <pc:cxnChg chg="add mod">
          <ac:chgData name="Phillips, Nate" userId="1a7ed9a7-6979-4999-8e72-44e838efb909" providerId="ADAL" clId="{E0FA3324-4161-40A0-A7BF-7C063175BF31}" dt="2023-05-19T18:25:49.448" v="162" actId="1076"/>
          <ac:cxnSpMkLst>
            <pc:docMk/>
            <pc:sldMk cId="345280396" sldId="384"/>
            <ac:cxnSpMk id="11" creationId="{56DFD51B-35B1-83DA-9CDE-35AE9CCE9838}"/>
          </ac:cxnSpMkLst>
        </pc:cxnChg>
      </pc:sldChg>
      <pc:sldChg chg="modSp modAnim">
        <pc:chgData name="Phillips, Nate" userId="1a7ed9a7-6979-4999-8e72-44e838efb909" providerId="ADAL" clId="{E0FA3324-4161-40A0-A7BF-7C063175BF31}" dt="2023-05-31T14:22:41.589" v="313" actId="6549"/>
        <pc:sldMkLst>
          <pc:docMk/>
          <pc:sldMk cId="4286530428" sldId="388"/>
        </pc:sldMkLst>
        <pc:spChg chg="mod">
          <ac:chgData name="Phillips, Nate" userId="1a7ed9a7-6979-4999-8e72-44e838efb909" providerId="ADAL" clId="{E0FA3324-4161-40A0-A7BF-7C063175BF31}" dt="2023-05-31T14:21:14.203" v="254" actId="20577"/>
          <ac:spMkLst>
            <pc:docMk/>
            <pc:sldMk cId="4286530428" sldId="388"/>
            <ac:spMk id="3" creationId="{256F1200-4A61-A284-66F0-DE4D3518F23D}"/>
          </ac:spMkLst>
        </pc:spChg>
        <pc:spChg chg="mod">
          <ac:chgData name="Phillips, Nate" userId="1a7ed9a7-6979-4999-8e72-44e838efb909" providerId="ADAL" clId="{E0FA3324-4161-40A0-A7BF-7C063175BF31}" dt="2023-05-31T14:22:41.589" v="313" actId="6549"/>
          <ac:spMkLst>
            <pc:docMk/>
            <pc:sldMk cId="4286530428" sldId="388"/>
            <ac:spMk id="9" creationId="{5B3142BA-FA41-3A51-7B4C-57422D402246}"/>
          </ac:spMkLst>
        </pc:spChg>
      </pc:sldChg>
      <pc:sldChg chg="del">
        <pc:chgData name="Phillips, Nate" userId="1a7ed9a7-6979-4999-8e72-44e838efb909" providerId="ADAL" clId="{E0FA3324-4161-40A0-A7BF-7C063175BF31}" dt="2023-05-17T16:53:48.106" v="0" actId="47"/>
        <pc:sldMkLst>
          <pc:docMk/>
          <pc:sldMk cId="2643467554" sldId="404"/>
        </pc:sldMkLst>
      </pc:sldChg>
      <pc:sldChg chg="del">
        <pc:chgData name="Phillips, Nate" userId="1a7ed9a7-6979-4999-8e72-44e838efb909" providerId="ADAL" clId="{E0FA3324-4161-40A0-A7BF-7C063175BF31}" dt="2023-05-17T16:53:48.106" v="0" actId="47"/>
        <pc:sldMkLst>
          <pc:docMk/>
          <pc:sldMk cId="657818934" sldId="442"/>
        </pc:sldMkLst>
      </pc:sldChg>
      <pc:sldChg chg="modSp add del mod">
        <pc:chgData name="Phillips, Nate" userId="1a7ed9a7-6979-4999-8e72-44e838efb909" providerId="ADAL" clId="{E0FA3324-4161-40A0-A7BF-7C063175BF31}" dt="2023-05-19T18:22:23.546" v="158" actId="20577"/>
        <pc:sldMkLst>
          <pc:docMk/>
          <pc:sldMk cId="360225559" sldId="443"/>
        </pc:sldMkLst>
        <pc:spChg chg="mod">
          <ac:chgData name="Phillips, Nate" userId="1a7ed9a7-6979-4999-8e72-44e838efb909" providerId="ADAL" clId="{E0FA3324-4161-40A0-A7BF-7C063175BF31}" dt="2023-05-19T18:21:20.242" v="62" actId="20577"/>
          <ac:spMkLst>
            <pc:docMk/>
            <pc:sldMk cId="360225559" sldId="443"/>
            <ac:spMk id="2" creationId="{28CADAC9-7B90-FF47-EB5F-2870E45379B9}"/>
          </ac:spMkLst>
        </pc:spChg>
        <pc:spChg chg="mod">
          <ac:chgData name="Phillips, Nate" userId="1a7ed9a7-6979-4999-8e72-44e838efb909" providerId="ADAL" clId="{E0FA3324-4161-40A0-A7BF-7C063175BF31}" dt="2023-05-19T18:22:23.546" v="158" actId="20577"/>
          <ac:spMkLst>
            <pc:docMk/>
            <pc:sldMk cId="360225559" sldId="443"/>
            <ac:spMk id="3" creationId="{A0B36084-935B-5F90-6D01-9C48C7938B38}"/>
          </ac:spMkLst>
        </pc:spChg>
        <pc:spChg chg="mod">
          <ac:chgData name="Phillips, Nate" userId="1a7ed9a7-6979-4999-8e72-44e838efb909" providerId="ADAL" clId="{E0FA3324-4161-40A0-A7BF-7C063175BF31}" dt="2023-05-19T18:22:21.892" v="157" actId="1076"/>
          <ac:spMkLst>
            <pc:docMk/>
            <pc:sldMk cId="360225559" sldId="443"/>
            <ac:spMk id="4" creationId="{DA4F1375-E838-9021-9D9D-DE3A23C46072}"/>
          </ac:spMkLst>
        </pc:spChg>
      </pc:sldChg>
      <pc:sldChg chg="del">
        <pc:chgData name="Phillips, Nate" userId="1a7ed9a7-6979-4999-8e72-44e838efb909" providerId="ADAL" clId="{E0FA3324-4161-40A0-A7BF-7C063175BF31}" dt="2023-05-17T16:53:48.106" v="0" actId="47"/>
        <pc:sldMkLst>
          <pc:docMk/>
          <pc:sldMk cId="956902614" sldId="446"/>
        </pc:sldMkLst>
      </pc:sldChg>
      <pc:sldChg chg="mod modShow">
        <pc:chgData name="Phillips, Nate" userId="1a7ed9a7-6979-4999-8e72-44e838efb909" providerId="ADAL" clId="{E0FA3324-4161-40A0-A7BF-7C063175BF31}" dt="2023-05-19T20:49:56.114" v="188" actId="729"/>
        <pc:sldMkLst>
          <pc:docMk/>
          <pc:sldMk cId="2645859342" sldId="448"/>
        </pc:sldMkLst>
      </pc:sldChg>
      <pc:sldChg chg="mod modShow">
        <pc:chgData name="Phillips, Nate" userId="1a7ed9a7-6979-4999-8e72-44e838efb909" providerId="ADAL" clId="{E0FA3324-4161-40A0-A7BF-7C063175BF31}" dt="2023-05-19T20:49:56.114" v="188" actId="729"/>
        <pc:sldMkLst>
          <pc:docMk/>
          <pc:sldMk cId="2537619321" sldId="449"/>
        </pc:sldMkLst>
      </pc:sldChg>
      <pc:sldChg chg="del">
        <pc:chgData name="Phillips, Nate" userId="1a7ed9a7-6979-4999-8e72-44e838efb909" providerId="ADAL" clId="{E0FA3324-4161-40A0-A7BF-7C063175BF31}" dt="2023-05-17T16:53:48.106" v="0" actId="47"/>
        <pc:sldMkLst>
          <pc:docMk/>
          <pc:sldMk cId="3784700894" sldId="451"/>
        </pc:sldMkLst>
      </pc:sldChg>
      <pc:sldChg chg="new del">
        <pc:chgData name="Phillips, Nate" userId="1a7ed9a7-6979-4999-8e72-44e838efb909" providerId="ADAL" clId="{E0FA3324-4161-40A0-A7BF-7C063175BF31}" dt="2023-05-31T14:23:36.379" v="315" actId="47"/>
        <pc:sldMkLst>
          <pc:docMk/>
          <pc:sldMk cId="2808805744" sldId="453"/>
        </pc:sldMkLst>
      </pc:sldChg>
    </pc:docChg>
  </pc:docChgLst>
  <pc:docChgLst>
    <pc:chgData name="Phillips, Nate" userId="1a7ed9a7-6979-4999-8e72-44e838efb909" providerId="ADAL" clId="{4AE9B649-9924-4F2A-BC2F-E1A65A22B8F5}"/>
    <pc:docChg chg="addSld delSld modSld">
      <pc:chgData name="Phillips, Nate" userId="1a7ed9a7-6979-4999-8e72-44e838efb909" providerId="ADAL" clId="{4AE9B649-9924-4F2A-BC2F-E1A65A22B8F5}" dt="2023-05-15T17:17:27.102" v="38" actId="20577"/>
      <pc:docMkLst>
        <pc:docMk/>
      </pc:docMkLst>
      <pc:sldChg chg="modSp mod">
        <pc:chgData name="Phillips, Nate" userId="1a7ed9a7-6979-4999-8e72-44e838efb909" providerId="ADAL" clId="{4AE9B649-9924-4F2A-BC2F-E1A65A22B8F5}" dt="2023-05-15T17:17:27.102" v="38" actId="20577"/>
        <pc:sldMkLst>
          <pc:docMk/>
          <pc:sldMk cId="2104218225" sldId="382"/>
        </pc:sldMkLst>
        <pc:spChg chg="mod">
          <ac:chgData name="Phillips, Nate" userId="1a7ed9a7-6979-4999-8e72-44e838efb909" providerId="ADAL" clId="{4AE9B649-9924-4F2A-BC2F-E1A65A22B8F5}" dt="2023-05-15T17:17:27.102" v="38" actId="20577"/>
          <ac:spMkLst>
            <pc:docMk/>
            <pc:sldMk cId="2104218225" sldId="382"/>
            <ac:spMk id="3" creationId="{00427873-69A4-34F7-4E91-F3F9C52618AA}"/>
          </ac:spMkLst>
        </pc:spChg>
      </pc:sldChg>
      <pc:sldChg chg="modSp add mod">
        <pc:chgData name="Phillips, Nate" userId="1a7ed9a7-6979-4999-8e72-44e838efb909" providerId="ADAL" clId="{4AE9B649-9924-4F2A-BC2F-E1A65A22B8F5}" dt="2023-05-15T16:50:12.905" v="20" actId="20577"/>
        <pc:sldMkLst>
          <pc:docMk/>
          <pc:sldMk cId="2643467554" sldId="404"/>
        </pc:sldMkLst>
        <pc:spChg chg="mod">
          <ac:chgData name="Phillips, Nate" userId="1a7ed9a7-6979-4999-8e72-44e838efb909" providerId="ADAL" clId="{4AE9B649-9924-4F2A-BC2F-E1A65A22B8F5}" dt="2023-05-15T16:50:12.905" v="20" actId="20577"/>
          <ac:spMkLst>
            <pc:docMk/>
            <pc:sldMk cId="2643467554" sldId="404"/>
            <ac:spMk id="3" creationId="{FFCF7F09-8DD1-39ED-9C0D-97CA400A98DD}"/>
          </ac:spMkLst>
        </pc:spChg>
      </pc:sldChg>
      <pc:sldChg chg="del">
        <pc:chgData name="Phillips, Nate" userId="1a7ed9a7-6979-4999-8e72-44e838efb909" providerId="ADAL" clId="{4AE9B649-9924-4F2A-BC2F-E1A65A22B8F5}" dt="2023-05-15T16:45:07.438" v="1" actId="47"/>
        <pc:sldMkLst>
          <pc:docMk/>
          <pc:sldMk cId="1488487335" sldId="447"/>
        </pc:sldMkLst>
      </pc:sldChg>
      <pc:sldChg chg="del">
        <pc:chgData name="Phillips, Nate" userId="1a7ed9a7-6979-4999-8e72-44e838efb909" providerId="ADAL" clId="{4AE9B649-9924-4F2A-BC2F-E1A65A22B8F5}" dt="2023-05-15T17:17:20.568" v="23" actId="47"/>
        <pc:sldMkLst>
          <pc:docMk/>
          <pc:sldMk cId="2252485834" sldId="453"/>
        </pc:sldMkLst>
      </pc:sldChg>
    </pc:docChg>
  </pc:docChgLst>
  <pc:docChgLst>
    <pc:chgData name="Phillips, Nate" userId="1a7ed9a7-6979-4999-8e72-44e838efb909" providerId="ADAL" clId="{22ED33D2-9E79-4EF0-A6B5-E9FCF9F2C80D}"/>
    <pc:docChg chg="modSld">
      <pc:chgData name="Phillips, Nate" userId="1a7ed9a7-6979-4999-8e72-44e838efb909" providerId="ADAL" clId="{22ED33D2-9E79-4EF0-A6B5-E9FCF9F2C80D}" dt="2022-02-03T16:34:26.037" v="95" actId="20577"/>
      <pc:docMkLst>
        <pc:docMk/>
      </pc:docMkLst>
      <pc:sldChg chg="modSp mod modAnim">
        <pc:chgData name="Phillips, Nate" userId="1a7ed9a7-6979-4999-8e72-44e838efb909" providerId="ADAL" clId="{22ED33D2-9E79-4EF0-A6B5-E9FCF9F2C80D}" dt="2022-02-03T16:34:26.037" v="95" actId="20577"/>
        <pc:sldMkLst>
          <pc:docMk/>
          <pc:sldMk cId="2663746052" sldId="361"/>
        </pc:sldMkLst>
        <pc:spChg chg="mod">
          <ac:chgData name="Phillips, Nate" userId="1a7ed9a7-6979-4999-8e72-44e838efb909" providerId="ADAL" clId="{22ED33D2-9E79-4EF0-A6B5-E9FCF9F2C80D}" dt="2022-02-03T16:31:46.837" v="5" actId="20577"/>
          <ac:spMkLst>
            <pc:docMk/>
            <pc:sldMk cId="2663746052" sldId="361"/>
            <ac:spMk id="3" creationId="{F10DA3AB-9F03-494D-ACDD-2C93DBD22C87}"/>
          </ac:spMkLst>
        </pc:spChg>
        <pc:spChg chg="mod">
          <ac:chgData name="Phillips, Nate" userId="1a7ed9a7-6979-4999-8e72-44e838efb909" providerId="ADAL" clId="{22ED33D2-9E79-4EF0-A6B5-E9FCF9F2C80D}" dt="2022-02-03T16:32:06.029" v="9" actId="1076"/>
          <ac:spMkLst>
            <pc:docMk/>
            <pc:sldMk cId="2663746052" sldId="361"/>
            <ac:spMk id="5" creationId="{93D799BF-F6BE-4950-A9B7-67072CE05E80}"/>
          </ac:spMkLst>
        </pc:spChg>
        <pc:spChg chg="mod">
          <ac:chgData name="Phillips, Nate" userId="1a7ed9a7-6979-4999-8e72-44e838efb909" providerId="ADAL" clId="{22ED33D2-9E79-4EF0-A6B5-E9FCF9F2C80D}" dt="2022-02-03T16:32:10.944" v="13" actId="1035"/>
          <ac:spMkLst>
            <pc:docMk/>
            <pc:sldMk cId="2663746052" sldId="361"/>
            <ac:spMk id="6" creationId="{8434459A-825D-488C-AC88-372002E577C5}"/>
          </ac:spMkLst>
        </pc:spChg>
        <pc:spChg chg="mod">
          <ac:chgData name="Phillips, Nate" userId="1a7ed9a7-6979-4999-8e72-44e838efb909" providerId="ADAL" clId="{22ED33D2-9E79-4EF0-A6B5-E9FCF9F2C80D}" dt="2022-02-03T16:34:26.037" v="95" actId="20577"/>
          <ac:spMkLst>
            <pc:docMk/>
            <pc:sldMk cId="2663746052" sldId="361"/>
            <ac:spMk id="7" creationId="{6CEE1954-D491-4FEE-A848-4775BEC74104}"/>
          </ac:spMkLst>
        </pc:spChg>
        <pc:spChg chg="mod">
          <ac:chgData name="Phillips, Nate" userId="1a7ed9a7-6979-4999-8e72-44e838efb909" providerId="ADAL" clId="{22ED33D2-9E79-4EF0-A6B5-E9FCF9F2C80D}" dt="2022-02-03T16:32:21.151" v="23" actId="1036"/>
          <ac:spMkLst>
            <pc:docMk/>
            <pc:sldMk cId="2663746052" sldId="361"/>
            <ac:spMk id="8" creationId="{FD5426A4-D909-4009-82B1-155D7887A0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0EE94-1A07-4856-84F3-02564EEE0DF3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F86F-18EE-4DE4-8462-2A45C8AC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0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75AE6E-C90D-4D23-ABF7-C61322FFA96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39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9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2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07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2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4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1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4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96" y="232410"/>
            <a:ext cx="11656378" cy="72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95" y="1181099"/>
            <a:ext cx="11656379" cy="508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264275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36DCC-11CE-4AA0-A3D4-578AB4137734}"/>
              </a:ext>
            </a:extLst>
          </p:cNvPr>
          <p:cNvSpPr txBox="1"/>
          <p:nvPr/>
        </p:nvSpPr>
        <p:spPr>
          <a:xfrm>
            <a:off x="259395" y="6440924"/>
            <a:ext cx="10875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242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#!5/e44b7/1/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cse280-relatio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byui-cse/cse280-course-notebooks/blob/main/examples/equivalence_classes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307E-A2B8-4462-8299-D11DDF3E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073" y="604703"/>
            <a:ext cx="8825658" cy="3510097"/>
          </a:xfrm>
        </p:spPr>
        <p:txBody>
          <a:bodyPr>
            <a:normAutofit fontScale="90000"/>
          </a:bodyPr>
          <a:lstStyle/>
          <a:p>
            <a:r>
              <a:rPr lang="en-US" dirty="0"/>
              <a:t>Equivalence Relations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65658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EF98-CEBC-13A4-1B6D-93B6C676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F212-08DB-891D-9DC7-11723FC1C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367" y="1011921"/>
            <a:ext cx="2993155" cy="1076761"/>
          </a:xfrm>
        </p:spPr>
        <p:txBody>
          <a:bodyPr/>
          <a:lstStyle/>
          <a:p>
            <a:r>
              <a:rPr lang="en-US" dirty="0"/>
              <a:t>Selection</a:t>
            </a:r>
          </a:p>
          <a:p>
            <a:r>
              <a:rPr lang="en-US" dirty="0"/>
              <a:t>Projection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6844E7-DD34-AF40-317B-5A4B404BC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41527"/>
              </p:ext>
            </p:extLst>
          </p:nvPr>
        </p:nvGraphicFramePr>
        <p:xfrm>
          <a:off x="259395" y="1024591"/>
          <a:ext cx="75067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47">
                  <a:extLst>
                    <a:ext uri="{9D8B030D-6E8A-4147-A177-3AD203B41FA5}">
                      <a16:colId xmlns:a16="http://schemas.microsoft.com/office/drawing/2014/main" val="4267189032"/>
                    </a:ext>
                  </a:extLst>
                </a:gridCol>
                <a:gridCol w="1516362">
                  <a:extLst>
                    <a:ext uri="{9D8B030D-6E8A-4147-A177-3AD203B41FA5}">
                      <a16:colId xmlns:a16="http://schemas.microsoft.com/office/drawing/2014/main" val="3505031248"/>
                    </a:ext>
                  </a:extLst>
                </a:gridCol>
                <a:gridCol w="885770">
                  <a:extLst>
                    <a:ext uri="{9D8B030D-6E8A-4147-A177-3AD203B41FA5}">
                      <a16:colId xmlns:a16="http://schemas.microsoft.com/office/drawing/2014/main" val="942231443"/>
                    </a:ext>
                  </a:extLst>
                </a:gridCol>
                <a:gridCol w="2194568">
                  <a:extLst>
                    <a:ext uri="{9D8B030D-6E8A-4147-A177-3AD203B41FA5}">
                      <a16:colId xmlns:a16="http://schemas.microsoft.com/office/drawing/2014/main" val="626276837"/>
                    </a:ext>
                  </a:extLst>
                </a:gridCol>
                <a:gridCol w="1092806">
                  <a:extLst>
                    <a:ext uri="{9D8B030D-6E8A-4147-A177-3AD203B41FA5}">
                      <a16:colId xmlns:a16="http://schemas.microsoft.com/office/drawing/2014/main" val="3217879639"/>
                    </a:ext>
                  </a:extLst>
                </a:gridCol>
                <a:gridCol w="1191337">
                  <a:extLst>
                    <a:ext uri="{9D8B030D-6E8A-4147-A177-3AD203B41FA5}">
                      <a16:colId xmlns:a16="http://schemas.microsoft.com/office/drawing/2014/main" val="2621038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hometown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0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bob@company.com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867-5309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Computer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Rexburg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sue@company.com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Computer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Idaho Falls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Carl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carl@company.com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555-5432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Rexburg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4799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0A27FE-072C-70DD-5E3B-AE5569CE2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7036"/>
              </p:ext>
            </p:extLst>
          </p:nvPr>
        </p:nvGraphicFramePr>
        <p:xfrm>
          <a:off x="259395" y="4332929"/>
          <a:ext cx="3284994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9485">
                  <a:extLst>
                    <a:ext uri="{9D8B030D-6E8A-4147-A177-3AD203B41FA5}">
                      <a16:colId xmlns:a16="http://schemas.microsoft.com/office/drawing/2014/main" val="51492534"/>
                    </a:ext>
                  </a:extLst>
                </a:gridCol>
                <a:gridCol w="875714">
                  <a:extLst>
                    <a:ext uri="{9D8B030D-6E8A-4147-A177-3AD203B41FA5}">
                      <a16:colId xmlns:a16="http://schemas.microsoft.com/office/drawing/2014/main" val="2052370508"/>
                    </a:ext>
                  </a:extLst>
                </a:gridCol>
                <a:gridCol w="1619795">
                  <a:extLst>
                    <a:ext uri="{9D8B030D-6E8A-4147-A177-3AD203B41FA5}">
                      <a16:colId xmlns:a16="http://schemas.microsoft.com/office/drawing/2014/main" val="343225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867-5309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bob@company.com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0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Carl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555-5432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carl@company.com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8172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DF8FBC-33AE-25FE-1D62-D721D2A5B52E}"/>
              </a:ext>
            </a:extLst>
          </p:cNvPr>
          <p:cNvSpPr txBox="1"/>
          <p:nvPr/>
        </p:nvSpPr>
        <p:spPr>
          <a:xfrm>
            <a:off x="259395" y="5459586"/>
            <a:ext cx="879599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 Python: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[(x[0], x[2], x[4]) for x in employees if x[5]=="Rexburg"]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3D140-68C7-9301-3D12-4F8FC8D1CC69}"/>
              </a:ext>
            </a:extLst>
          </p:cNvPr>
          <p:cNvSpPr txBox="1"/>
          <p:nvPr/>
        </p:nvSpPr>
        <p:spPr>
          <a:xfrm>
            <a:off x="259395" y="2828835"/>
            <a:ext cx="854272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In SQL (Structured Query Language):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name, phone, email FROM employees WHERE hometown="Rexburg";</a:t>
            </a:r>
          </a:p>
          <a:p>
            <a:endParaRPr lang="en-US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FC8435B7-4DA2-7C89-CA52-DC610C139787}"/>
              </a:ext>
            </a:extLst>
          </p:cNvPr>
          <p:cNvSpPr/>
          <p:nvPr/>
        </p:nvSpPr>
        <p:spPr>
          <a:xfrm>
            <a:off x="9394259" y="2235073"/>
            <a:ext cx="3089708" cy="1781429"/>
          </a:xfrm>
          <a:prstGeom prst="cloudCallout">
            <a:avLst>
              <a:gd name="adj1" fmla="val -61955"/>
              <a:gd name="adj2" fmla="val 43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part is the </a:t>
            </a:r>
            <a:r>
              <a:rPr lang="en-US" b="1" dirty="0"/>
              <a:t>Selection</a:t>
            </a:r>
            <a:r>
              <a:rPr lang="en-US" dirty="0"/>
              <a:t>, and which is the </a:t>
            </a:r>
            <a:r>
              <a:rPr lang="en-US" b="1" dirty="0"/>
              <a:t>Projection</a:t>
            </a:r>
            <a:r>
              <a:rPr lang="en-US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4DF80-D170-4454-EA90-6A846DEEAACD}"/>
              </a:ext>
            </a:extLst>
          </p:cNvPr>
          <p:cNvSpPr txBox="1"/>
          <p:nvPr/>
        </p:nvSpPr>
        <p:spPr>
          <a:xfrm>
            <a:off x="10746378" y="6440924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3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EF98-CEBC-13A4-1B6D-93B6C676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F212-08DB-891D-9DC7-11723FC1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activity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>
                <a:hlinkClick r:id="rId2"/>
              </a:rPr>
              <a:t>https://tinyurl.com/cse280-relations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8403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F59D-D0DF-0EE5-7B11-B87A7974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7873-69A4-34F7-4E91-F3F9C526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</a:t>
            </a:r>
          </a:p>
          <a:p>
            <a:pPr marL="0" indent="0">
              <a:buNone/>
            </a:pPr>
            <a:r>
              <a:rPr lang="en-US" dirty="0"/>
              <a:t>6.9.1</a:t>
            </a:r>
          </a:p>
          <a:p>
            <a:pPr marL="0" indent="0">
              <a:buNone/>
            </a:pPr>
            <a:r>
              <a:rPr lang="en-US" dirty="0"/>
              <a:t>6.9.2</a:t>
            </a:r>
          </a:p>
          <a:p>
            <a:pPr marL="0" indent="0">
              <a:buNone/>
            </a:pPr>
            <a:r>
              <a:rPr lang="en-US" dirty="0"/>
              <a:t>6.10.1</a:t>
            </a:r>
          </a:p>
          <a:p>
            <a:pPr marL="0" indent="0">
              <a:buNone/>
            </a:pPr>
            <a:r>
              <a:rPr lang="en-US" dirty="0"/>
              <a:t>6.10.2</a:t>
            </a:r>
          </a:p>
          <a:p>
            <a:pPr marL="0" indent="0">
              <a:buNone/>
            </a:pPr>
            <a:r>
              <a:rPr lang="en-US" dirty="0"/>
              <a:t>6.10.4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792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E495-447B-4613-D978-0CC1E6728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1A26BBE-AEE9-F4BE-109A-464EED7013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9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9311-30EF-9C12-9302-1561FAE6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46E3-DA1D-5C76-5B6F-C572A3D9C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Additional Exercises 6.9.2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Equivalence classes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1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DAC9-7B90-FF47-EB5F-2870E453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6084-935B-5F90-6D01-9C48C7938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directed graphs show the properties of binary relations? </a:t>
            </a:r>
          </a:p>
          <a:p>
            <a:pPr marL="0" indent="0">
              <a:buNone/>
            </a:pPr>
            <a:r>
              <a:rPr lang="en-US" dirty="0"/>
              <a:t>How do matrices show the properties of binary relations?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Reflexive</a:t>
            </a:r>
          </a:p>
          <a:p>
            <a:r>
              <a:rPr lang="en-US" dirty="0"/>
              <a:t>Anti-reflexive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Anti-symmetric</a:t>
            </a:r>
          </a:p>
          <a:p>
            <a:r>
              <a:rPr lang="en-US" dirty="0"/>
              <a:t>Transitive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4F1375-E838-9021-9D9D-DE3A23C46072}"/>
                  </a:ext>
                </a:extLst>
              </p:cNvPr>
              <p:cNvSpPr/>
              <p:nvPr/>
            </p:nvSpPr>
            <p:spPr>
              <a:xfrm>
                <a:off x="6872136" y="2902901"/>
                <a:ext cx="5043638" cy="277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reflexive: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anti-reflexive: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symmetric: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𝑏𝑅𝑎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anti-symmetric: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transitive: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4F1375-E838-9021-9D9D-DE3A23C46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136" y="2902901"/>
                <a:ext cx="5043638" cy="2774000"/>
              </a:xfrm>
              <a:prstGeom prst="rect">
                <a:avLst/>
              </a:prstGeom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2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4FDE-8471-4B7A-9820-BA5DF340A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CCED-9C31-4990-B3DF-1F491C75D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relation that is</a:t>
            </a:r>
          </a:p>
          <a:p>
            <a:pPr lvl="1"/>
            <a:r>
              <a:rPr lang="en-US" dirty="0"/>
              <a:t>Reflexive</a:t>
            </a:r>
          </a:p>
          <a:p>
            <a:pPr lvl="1"/>
            <a:r>
              <a:rPr lang="en-US" dirty="0"/>
              <a:t>Symmetric</a:t>
            </a:r>
          </a:p>
          <a:p>
            <a:pPr lvl="1"/>
            <a:r>
              <a:rPr lang="en-US" dirty="0"/>
              <a:t>Transitive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same</a:t>
            </a:r>
            <a:r>
              <a:rPr lang="en-US" dirty="0"/>
              <a:t> ______ as </a:t>
            </a:r>
          </a:p>
          <a:p>
            <a:pPr lvl="1"/>
            <a:r>
              <a:rPr lang="en-US" dirty="0"/>
              <a:t>The same parent as</a:t>
            </a:r>
          </a:p>
          <a:p>
            <a:pPr lvl="1"/>
            <a:r>
              <a:rPr lang="en-US" dirty="0"/>
              <a:t>The same name as</a:t>
            </a:r>
          </a:p>
          <a:p>
            <a:pPr lvl="1"/>
            <a:r>
              <a:rPr lang="en-US" dirty="0"/>
              <a:t>The same birthday 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 variables – the same first 31 characters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DA7DA-F0A6-4A31-A06E-7C2331052905}"/>
              </a:ext>
            </a:extLst>
          </p:cNvPr>
          <p:cNvSpPr txBox="1"/>
          <p:nvPr/>
        </p:nvSpPr>
        <p:spPr>
          <a:xfrm>
            <a:off x="6545179" y="2820201"/>
            <a:ext cx="52501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equivalent variable names in C: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number_of_named_tropical_storms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number_of_named_tropical_storms_atlantic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number_of_named_tropical_storms_pacific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number_of_named_tropical_storms_2020</a:t>
            </a:r>
          </a:p>
          <a:p>
            <a:r>
              <a:rPr lang="en-US" dirty="0">
                <a:latin typeface="Consolas" panose="020B0609020204030204" pitchFamily="49" charset="0"/>
              </a:rPr>
              <a:t>number_of_named_tropical_storms_2021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32EE33-F53C-5384-F517-0E2BE8668CC9}"/>
                  </a:ext>
                </a:extLst>
              </p:cNvPr>
              <p:cNvSpPr txBox="1"/>
              <p:nvPr/>
            </p:nvSpPr>
            <p:spPr>
              <a:xfrm>
                <a:off x="6679474" y="1254034"/>
                <a:ext cx="3907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 means "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equivalent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"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32EE33-F53C-5384-F517-0E2BE866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474" y="1254034"/>
                <a:ext cx="3907416" cy="369332"/>
              </a:xfrm>
              <a:prstGeom prst="rect">
                <a:avLst/>
              </a:prstGeom>
              <a:blipFill>
                <a:blip r:embed="rId2"/>
                <a:stretch>
                  <a:fillRect t="-10000" r="-4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47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3A2D-95B2-49A9-8054-BC05847C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F0F1A-39AF-4D08-BFC7-B205BFC2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Point: Whenever you have a relation where something has </a:t>
            </a:r>
            <a:r>
              <a:rPr lang="en-US" b="1" dirty="0"/>
              <a:t>the same </a:t>
            </a:r>
            <a:r>
              <a:rPr lang="en-US" dirty="0"/>
              <a:t>______ as something else, you have an equivalence relation (usually)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• x has the same age as y</a:t>
            </a:r>
          </a:p>
          <a:p>
            <a:pPr marL="0" indent="0">
              <a:buNone/>
            </a:pPr>
            <a:r>
              <a:rPr lang="en-US" dirty="0"/>
              <a:t>	• the same birthday as</a:t>
            </a:r>
          </a:p>
          <a:p>
            <a:pPr marL="0" indent="0">
              <a:buNone/>
            </a:pPr>
            <a:r>
              <a:rPr lang="en-US" dirty="0"/>
              <a:t>	• the same name as</a:t>
            </a:r>
          </a:p>
          <a:p>
            <a:pPr marL="0" indent="0">
              <a:buNone/>
            </a:pPr>
            <a:r>
              <a:rPr lang="en-US" dirty="0"/>
              <a:t>	• the same major as</a:t>
            </a:r>
          </a:p>
          <a:p>
            <a:pPr marL="0" indent="0">
              <a:buNone/>
            </a:pPr>
            <a:r>
              <a:rPr lang="en-US" dirty="0"/>
              <a:t>	• the same first three bits as</a:t>
            </a:r>
          </a:p>
          <a:p>
            <a:pPr marL="0" indent="0">
              <a:buNone/>
            </a:pPr>
            <a:r>
              <a:rPr lang="en-US" dirty="0"/>
              <a:t>	• the same first 31 characters as</a:t>
            </a:r>
          </a:p>
          <a:p>
            <a:pPr marL="0" indent="0">
              <a:buNone/>
            </a:pPr>
            <a:r>
              <a:rPr lang="en-US" dirty="0"/>
              <a:t>	• the same ... 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8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F23D-2286-4BE0-92D3-5BCD802C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69061-68E0-4335-B1BE-623FBDB364FC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01973D-8475-EF1B-8B26-AD5D0A4579EE}"/>
                  </a:ext>
                </a:extLst>
              </p:cNvPr>
              <p:cNvSpPr txBox="1"/>
              <p:nvPr/>
            </p:nvSpPr>
            <p:spPr>
              <a:xfrm>
                <a:off x="334296" y="1535159"/>
                <a:ext cx="36644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01973D-8475-EF1B-8B26-AD5D0A457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6" y="1535159"/>
                <a:ext cx="366446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C763F9-880F-75E1-DD9F-7E706BBE601F}"/>
                  </a:ext>
                </a:extLst>
              </p:cNvPr>
              <p:cNvSpPr txBox="1"/>
              <p:nvPr/>
            </p:nvSpPr>
            <p:spPr>
              <a:xfrm>
                <a:off x="334296" y="1103350"/>
                <a:ext cx="11326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domain of an equivalence relation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dirty="0"/>
                  <a:t> is the set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C763F9-880F-75E1-DD9F-7E706BBE6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6" y="1103350"/>
                <a:ext cx="11326627" cy="369332"/>
              </a:xfrm>
              <a:prstGeom prst="rect">
                <a:avLst/>
              </a:prstGeom>
              <a:blipFill>
                <a:blip r:embed="rId3"/>
                <a:stretch>
                  <a:fillRect l="-48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8D1BDB-E595-EB9B-49AD-721CBF6B7D3D}"/>
                  </a:ext>
                </a:extLst>
              </p:cNvPr>
              <p:cNvSpPr txBox="1"/>
              <p:nvPr/>
            </p:nvSpPr>
            <p:spPr>
              <a:xfrm>
                <a:off x="334296" y="2188909"/>
                <a:ext cx="28256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8D1BDB-E595-EB9B-49AD-721CBF6B7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6" y="2188909"/>
                <a:ext cx="282564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D841A0-2414-566E-9818-69845E10FBA8}"/>
                  </a:ext>
                </a:extLst>
              </p:cNvPr>
              <p:cNvSpPr txBox="1"/>
              <p:nvPr/>
            </p:nvSpPr>
            <p:spPr>
              <a:xfrm>
                <a:off x="334296" y="2857066"/>
                <a:ext cx="107171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there is an </a:t>
                </a:r>
                <a:r>
                  <a:rPr lang="en-US" i="1" dirty="0"/>
                  <a:t>equivalence relation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on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the set of </a:t>
                </a:r>
                <a:r>
                  <a:rPr lang="en-US" b="1" dirty="0"/>
                  <a:t>all</a:t>
                </a:r>
                <a:r>
                  <a:rPr lang="en-US" dirty="0"/>
                  <a:t>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related to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equivalence class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D841A0-2414-566E-9818-69845E10F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6" y="2857066"/>
                <a:ext cx="10717130" cy="646331"/>
              </a:xfrm>
              <a:prstGeom prst="rect">
                <a:avLst/>
              </a:prstGeom>
              <a:blipFill>
                <a:blip r:embed="rId5"/>
                <a:stretch>
                  <a:fillRect l="-512" t="-5660" r="-5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F76C9-2BFE-E034-BA08-33056776B23A}"/>
                  </a:ext>
                </a:extLst>
              </p:cNvPr>
              <p:cNvSpPr txBox="1"/>
              <p:nvPr/>
            </p:nvSpPr>
            <p:spPr>
              <a:xfrm>
                <a:off x="386312" y="3679348"/>
                <a:ext cx="11189389" cy="28623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Example: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= set of all people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has the same last name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Reflexive: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every person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All people have the same last name as themself.</a:t>
                </a:r>
              </a:p>
              <a:p>
                <a:pPr marL="1376363" indent="-1376363">
                  <a:buNone/>
                </a:pPr>
                <a:r>
                  <a:rPr lang="en-US" dirty="0"/>
                  <a:t>  Symmetric: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If you have the same last name as Bob, then Bob has the same last name as you.</a:t>
                </a:r>
              </a:p>
              <a:p>
                <a:pPr marL="1376363" indent="-1376363">
                  <a:buNone/>
                </a:pPr>
                <a:r>
                  <a:rPr lang="en-US" dirty="0"/>
                  <a:t>  Transitive: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𝑥𝑅𝑦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𝑦𝑅𝑧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𝑥𝑅𝑧</m:t>
                    </m:r>
                  </m:oMath>
                </a14:m>
                <a:r>
                  <a:rPr lang="en-US" dirty="0"/>
                  <a:t>.  If person 1 has the same last name as person 2 and person 2 has the same last name as person 3, then person 1 has the same last name as person 3.</a:t>
                </a:r>
              </a:p>
              <a:p>
                <a:pPr marL="1255713" indent="-1255713">
                  <a:buNone/>
                </a:pPr>
                <a:endParaRPr lang="en-US" dirty="0"/>
              </a:p>
              <a:p>
                <a:r>
                  <a:rPr lang="en-US" dirty="0"/>
                  <a:t>[Smith] = The set of all people with the last name of "Smith".</a:t>
                </a:r>
              </a:p>
              <a:p>
                <a:r>
                  <a:rPr lang="en-US" dirty="0"/>
                  <a:t>[</a:t>
                </a:r>
                <a:r>
                  <a:rPr lang="en-US" b="0" i="1" dirty="0">
                    <a:latin typeface="+mj-lt"/>
                  </a:rPr>
                  <a:t>x</a:t>
                </a:r>
                <a:r>
                  <a:rPr lang="en-US" dirty="0"/>
                  <a:t>] = The set of all people with the last name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F76C9-2BFE-E034-BA08-33056776B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2" y="3679348"/>
                <a:ext cx="11189389" cy="2862322"/>
              </a:xfrm>
              <a:prstGeom prst="rect">
                <a:avLst/>
              </a:prstGeom>
              <a:blipFill>
                <a:blip r:embed="rId6"/>
                <a:stretch>
                  <a:fillRect l="-381" t="-1062" b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DFD51B-35B1-83DA-9CDE-35AE9CCE9838}"/>
              </a:ext>
            </a:extLst>
          </p:cNvPr>
          <p:cNvCxnSpPr/>
          <p:nvPr/>
        </p:nvCxnSpPr>
        <p:spPr>
          <a:xfrm flipV="1">
            <a:off x="10953135" y="1472682"/>
            <a:ext cx="0" cy="37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2BB915-DA87-B808-01C4-0FBA33F123F9}"/>
              </a:ext>
            </a:extLst>
          </p:cNvPr>
          <p:cNvSpPr txBox="1"/>
          <p:nvPr/>
        </p:nvSpPr>
        <p:spPr>
          <a:xfrm>
            <a:off x="9850910" y="1848465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i="1" dirty="0"/>
              <a:t>is equivalent to </a:t>
            </a:r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52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619BB-339E-4769-A4D0-5AB87E906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295" y="541751"/>
                <a:ext cx="9974228" cy="601305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the set of all students in the class.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the equivalence relation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represented by all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at the same table.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List out the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for all students in the class.  </a:t>
                </a:r>
              </a:p>
              <a:p>
                <a:pPr marL="0" indent="0">
                  <a:buNone/>
                </a:pPr>
                <a:r>
                  <a:rPr lang="en-US" i="0" dirty="0">
                    <a:latin typeface="+mj-lt"/>
                  </a:rPr>
                  <a:t>{(bob, </a:t>
                </a:r>
                <a:r>
                  <a:rPr lang="en-US" i="0" dirty="0" err="1">
                    <a:latin typeface="+mj-lt"/>
                  </a:rPr>
                  <a:t>sam</a:t>
                </a:r>
                <a:r>
                  <a:rPr lang="en-US" i="0" dirty="0">
                    <a:latin typeface="+mj-lt"/>
                  </a:rPr>
                  <a:t>), (sam, bob), (bob, sue), (sue, bob), (sue, sam), (sam, sue), (bob, bob), (sam, sam), (sue, sue), (bill, jeff), (jeff, bill), (jeff, jeff), (bill, bill), ...}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[bob]?</a:t>
                </a:r>
              </a:p>
              <a:p>
                <a:pPr marL="0" indent="0">
                  <a:buNone/>
                </a:pPr>
                <a:r>
                  <a:rPr lang="en-US" dirty="0"/>
                  <a:t>[bob] = {bob, </a:t>
                </a:r>
                <a:r>
                  <a:rPr lang="en-US" dirty="0" err="1"/>
                  <a:t>sam</a:t>
                </a:r>
                <a:r>
                  <a:rPr lang="en-US" dirty="0"/>
                  <a:t>, sue}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619BB-339E-4769-A4D0-5AB87E906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295" y="541751"/>
                <a:ext cx="9974228" cy="6013053"/>
              </a:xfrm>
              <a:blipFill>
                <a:blip r:embed="rId2"/>
                <a:stretch>
                  <a:fillRect l="-550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EAD07B-70EE-459D-B86D-E82E1B47D99E}"/>
                  </a:ext>
                </a:extLst>
              </p:cNvPr>
              <p:cNvSpPr txBox="1"/>
              <p:nvPr/>
            </p:nvSpPr>
            <p:spPr>
              <a:xfrm>
                <a:off x="487295" y="5631474"/>
                <a:ext cx="109439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consists of all students at the same table as </a:t>
                </a:r>
                <a:r>
                  <a:rPr lang="en-US" b="1" dirty="0"/>
                  <a:t>bob</a:t>
                </a:r>
                <a:r>
                  <a:rPr lang="en-US" dirty="0"/>
                  <a:t>. This is the set of all students equivalent to </a:t>
                </a:r>
                <a:r>
                  <a:rPr lang="en-US" b="1" dirty="0"/>
                  <a:t>bob</a:t>
                </a:r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. This subset is an </a:t>
                </a:r>
                <a:r>
                  <a:rPr lang="en-US" b="1" dirty="0"/>
                  <a:t>equivalence class</a:t>
                </a:r>
                <a:r>
                  <a:rPr lang="en-US" dirty="0"/>
                  <a:t> of the relation.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EAD07B-70EE-459D-B86D-E82E1B47D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95" y="5631474"/>
                <a:ext cx="10943905" cy="923330"/>
              </a:xfrm>
              <a:prstGeom prst="rect">
                <a:avLst/>
              </a:prstGeom>
              <a:blipFill>
                <a:blip r:embed="rId3"/>
                <a:stretch>
                  <a:fillRect l="-501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51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C825-352D-5192-59A1-CDD3D7E6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F1200-4A61-A284-66F0-DE4D3518F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Domain: All people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same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mother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this an equivalence relation?</a:t>
                </a:r>
              </a:p>
              <a:p>
                <a:pPr marL="274320" lvl="1" indent="0">
                  <a:buNone/>
                </a:pPr>
                <a:r>
                  <a:rPr lang="en-US" dirty="0"/>
                  <a:t>Reflexive? </a:t>
                </a:r>
              </a:p>
              <a:p>
                <a:pPr marL="274320" lvl="1" indent="0">
                  <a:buNone/>
                </a:pPr>
                <a:r>
                  <a:rPr lang="en-US" dirty="0"/>
                  <a:t>Symmetric? </a:t>
                </a:r>
              </a:p>
              <a:p>
                <a:pPr marL="274320" lvl="1" indent="0">
                  <a:buNone/>
                </a:pPr>
                <a:r>
                  <a:rPr lang="en-US" dirty="0"/>
                  <a:t>Transitive?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What is an equivalence class in this relation?</a:t>
                </a:r>
              </a:p>
              <a:p>
                <a:pPr marL="0" indent="0">
                  <a:buNone/>
                </a:pPr>
                <a:r>
                  <a:rPr lang="en-US" dirty="0"/>
                  <a:t>Each equivalence class is the set of people with the same mother. The equivalence classes form a partition on the set of all people.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F1200-4A61-A284-66F0-DE4D3518F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53787FF-7CC9-0970-D4FD-3D69E5581C6C}"/>
              </a:ext>
            </a:extLst>
          </p:cNvPr>
          <p:cNvSpPr txBox="1"/>
          <p:nvPr/>
        </p:nvSpPr>
        <p:spPr>
          <a:xfrm>
            <a:off x="1934678" y="2859671"/>
            <a:ext cx="4323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Yes. You have the same mother as yourself.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142BA-FA41-3A51-7B4C-57422D402246}"/>
              </a:ext>
            </a:extLst>
          </p:cNvPr>
          <p:cNvSpPr txBox="1"/>
          <p:nvPr/>
        </p:nvSpPr>
        <p:spPr>
          <a:xfrm>
            <a:off x="1936555" y="3157821"/>
            <a:ext cx="770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Yes. If Bob has the same mother as Sue, then Sue has the same mother as Bob.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90926-2B49-BBB4-0B2F-7017ECB29A18}"/>
              </a:ext>
            </a:extLst>
          </p:cNvPr>
          <p:cNvSpPr txBox="1"/>
          <p:nvPr/>
        </p:nvSpPr>
        <p:spPr>
          <a:xfrm>
            <a:off x="1934678" y="3463637"/>
            <a:ext cx="744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Yes. If Bob has the same mother as Sue and Sue has the same mother as  </a:t>
            </a:r>
          </a:p>
          <a:p>
            <a:r>
              <a:rPr lang="en-US" sz="1600" dirty="0"/>
              <a:t>        Bill, then Bob has the same mother as Bill.</a:t>
            </a:r>
          </a:p>
        </p:txBody>
      </p:sp>
    </p:spTree>
    <p:extLst>
      <p:ext uri="{BB962C8B-B14F-4D97-AF65-F5344CB8AC3E}">
        <p14:creationId xmlns:p14="http://schemas.microsoft.com/office/powerpoint/2010/main" val="203725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C825-352D-5192-59A1-CDD3D7E6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F1200-4A61-A284-66F0-DE4D3518F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Domain: All people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same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parent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this an equivalence relation?</a:t>
                </a:r>
              </a:p>
              <a:p>
                <a:pPr marL="274320" lvl="1" indent="0">
                  <a:buNone/>
                </a:pPr>
                <a:r>
                  <a:rPr lang="en-US" dirty="0"/>
                  <a:t>Reflexive? </a:t>
                </a:r>
              </a:p>
              <a:p>
                <a:pPr marL="274320" lvl="1" indent="0">
                  <a:buNone/>
                </a:pPr>
                <a:r>
                  <a:rPr lang="en-US" dirty="0"/>
                  <a:t>Symmetric? </a:t>
                </a:r>
              </a:p>
              <a:p>
                <a:pPr marL="274320" lvl="1" indent="0">
                  <a:buNone/>
                </a:pPr>
                <a:r>
                  <a:rPr lang="en-US" dirty="0"/>
                  <a:t>Transitive?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It is not an equivalence relation.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F1200-4A61-A284-66F0-DE4D3518F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53787FF-7CC9-0970-D4FD-3D69E5581C6C}"/>
              </a:ext>
            </a:extLst>
          </p:cNvPr>
          <p:cNvSpPr txBox="1"/>
          <p:nvPr/>
        </p:nvSpPr>
        <p:spPr>
          <a:xfrm>
            <a:off x="1934678" y="2859671"/>
            <a:ext cx="4270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Yes. You have the same parent as yourself.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142BA-FA41-3A51-7B4C-57422D402246}"/>
              </a:ext>
            </a:extLst>
          </p:cNvPr>
          <p:cNvSpPr txBox="1"/>
          <p:nvPr/>
        </p:nvSpPr>
        <p:spPr>
          <a:xfrm>
            <a:off x="1936555" y="3157821"/>
            <a:ext cx="7600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Yes. If Bob has the same parent as Sue, then Sue has the same parent as Bob.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90926-2B49-BBB4-0B2F-7017ECB29A18}"/>
              </a:ext>
            </a:extLst>
          </p:cNvPr>
          <p:cNvSpPr txBox="1"/>
          <p:nvPr/>
        </p:nvSpPr>
        <p:spPr>
          <a:xfrm>
            <a:off x="1934678" y="3463637"/>
            <a:ext cx="744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No.  Bob and Sue can have the same mother. Sue and Bill can have the same father. That does not imply that Bob and Bill have the same father.</a:t>
            </a:r>
          </a:p>
        </p:txBody>
      </p:sp>
    </p:spTree>
    <p:extLst>
      <p:ext uri="{BB962C8B-B14F-4D97-AF65-F5344CB8AC3E}">
        <p14:creationId xmlns:p14="http://schemas.microsoft.com/office/powerpoint/2010/main" val="428653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C825-352D-5192-59A1-CDD3D7E6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F1200-4A61-A284-66F0-DE4D3518F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29779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Domain: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same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remainder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divided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5}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this an equivalence relation?</a:t>
                </a:r>
              </a:p>
              <a:p>
                <a:pPr marL="274320" lvl="1" indent="0">
                  <a:buNone/>
                </a:pPr>
                <a:r>
                  <a:rPr lang="en-US" dirty="0"/>
                  <a:t>Reflexive?  </a:t>
                </a:r>
              </a:p>
              <a:p>
                <a:pPr marL="274320" lvl="1" indent="0">
                  <a:buNone/>
                </a:pPr>
                <a:r>
                  <a:rPr lang="en-US" dirty="0"/>
                  <a:t>Symmetric? </a:t>
                </a:r>
              </a:p>
              <a:p>
                <a:pPr marL="274320" lvl="1" indent="0">
                  <a:buNone/>
                </a:pPr>
                <a:r>
                  <a:rPr lang="en-US" dirty="0"/>
                  <a:t>Transitive?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F1200-4A61-A284-66F0-DE4D3518F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2977946"/>
              </a:xfrm>
              <a:blipFill>
                <a:blip r:embed="rId2"/>
                <a:stretch>
                  <a:fillRect l="-471" t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3787FF-7CC9-0970-D4FD-3D69E5581C6C}"/>
                  </a:ext>
                </a:extLst>
              </p:cNvPr>
              <p:cNvSpPr txBox="1"/>
              <p:nvPr/>
            </p:nvSpPr>
            <p:spPr>
              <a:xfrm>
                <a:off x="1934678" y="2879007"/>
                <a:ext cx="39707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Yes.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has the same remainder as itself.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3787FF-7CC9-0970-D4FD-3D69E5581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78" y="2879007"/>
                <a:ext cx="3970767" cy="338554"/>
              </a:xfrm>
              <a:prstGeom prst="rect">
                <a:avLst/>
              </a:prstGeom>
              <a:blipFill>
                <a:blip r:embed="rId3"/>
                <a:stretch>
                  <a:fillRect l="-76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3142BA-FA41-3A51-7B4C-57422D402246}"/>
                  </a:ext>
                </a:extLst>
              </p:cNvPr>
              <p:cNvSpPr txBox="1"/>
              <p:nvPr/>
            </p:nvSpPr>
            <p:spPr>
              <a:xfrm>
                <a:off x="1936555" y="3157821"/>
                <a:ext cx="71643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Yes.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as the same remainder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has the same remainder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3142BA-FA41-3A51-7B4C-57422D402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55" y="3157821"/>
                <a:ext cx="7164397" cy="338554"/>
              </a:xfrm>
              <a:prstGeom prst="rect">
                <a:avLst/>
              </a:prstGeom>
              <a:blipFill>
                <a:blip r:embed="rId4"/>
                <a:stretch>
                  <a:fillRect l="-511" t="-5357" r="-25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90926-2B49-BBB4-0B2F-7017ECB29A18}"/>
                  </a:ext>
                </a:extLst>
              </p:cNvPr>
              <p:cNvSpPr txBox="1"/>
              <p:nvPr/>
            </p:nvSpPr>
            <p:spPr>
              <a:xfrm>
                <a:off x="1934678" y="3463637"/>
                <a:ext cx="74499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Yes.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has the same remainder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has the same remainder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600" dirty="0"/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has the same remainder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600" dirty="0"/>
                  <a:t>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90926-2B49-BBB4-0B2F-7017ECB29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78" y="3463637"/>
                <a:ext cx="7449954" cy="584775"/>
              </a:xfrm>
              <a:prstGeom prst="rect">
                <a:avLst/>
              </a:prstGeom>
              <a:blipFill>
                <a:blip r:embed="rId5"/>
                <a:stretch>
                  <a:fillRect l="-40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9009080-149E-405A-CC2D-29EEF081755C}"/>
              </a:ext>
            </a:extLst>
          </p:cNvPr>
          <p:cNvSpPr txBox="1"/>
          <p:nvPr/>
        </p:nvSpPr>
        <p:spPr>
          <a:xfrm>
            <a:off x="259395" y="4251934"/>
            <a:ext cx="56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equivalence classes for this relation?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0A6A5F-01CE-364F-667B-E530432471F7}"/>
                  </a:ext>
                </a:extLst>
              </p:cNvPr>
              <p:cNvSpPr txBox="1"/>
              <p:nvPr/>
            </p:nvSpPr>
            <p:spPr>
              <a:xfrm>
                <a:off x="363793" y="4688087"/>
                <a:ext cx="727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0A6A5F-01CE-364F-667B-E53043247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3" y="4688087"/>
                <a:ext cx="727588" cy="369332"/>
              </a:xfrm>
              <a:prstGeom prst="rect">
                <a:avLst/>
              </a:prstGeom>
              <a:blipFill>
                <a:blip r:embed="rId6"/>
                <a:stretch>
                  <a:fillRect t="-8197" r="-151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9DE1F5-0EBF-18AC-03B5-60952D51FAC8}"/>
                  </a:ext>
                </a:extLst>
              </p:cNvPr>
              <p:cNvSpPr txBox="1"/>
              <p:nvPr/>
            </p:nvSpPr>
            <p:spPr>
              <a:xfrm>
                <a:off x="363793" y="5085638"/>
                <a:ext cx="727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9DE1F5-0EBF-18AC-03B5-60952D51F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3" y="5085638"/>
                <a:ext cx="727588" cy="369332"/>
              </a:xfrm>
              <a:prstGeom prst="rect">
                <a:avLst/>
              </a:prstGeom>
              <a:blipFill>
                <a:blip r:embed="rId7"/>
                <a:stretch>
                  <a:fillRect t="-8197" r="-151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2797BF-094D-9CD8-9283-8EB496CA0B9E}"/>
                  </a:ext>
                </a:extLst>
              </p:cNvPr>
              <p:cNvSpPr txBox="1"/>
              <p:nvPr/>
            </p:nvSpPr>
            <p:spPr>
              <a:xfrm>
                <a:off x="363793" y="5483189"/>
                <a:ext cx="727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2797BF-094D-9CD8-9283-8EB496CA0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3" y="5483189"/>
                <a:ext cx="727588" cy="369332"/>
              </a:xfrm>
              <a:prstGeom prst="rect">
                <a:avLst/>
              </a:prstGeom>
              <a:blipFill>
                <a:blip r:embed="rId8"/>
                <a:stretch>
                  <a:fillRect t="-8197" r="-151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61BA9A-7383-43B5-6FC3-D288CFA77A3B}"/>
                  </a:ext>
                </a:extLst>
              </p:cNvPr>
              <p:cNvSpPr txBox="1"/>
              <p:nvPr/>
            </p:nvSpPr>
            <p:spPr>
              <a:xfrm>
                <a:off x="363793" y="5880740"/>
                <a:ext cx="727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61BA9A-7383-43B5-6FC3-D288CFA7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3" y="5880740"/>
                <a:ext cx="727588" cy="369332"/>
              </a:xfrm>
              <a:prstGeom prst="rect">
                <a:avLst/>
              </a:prstGeom>
              <a:blipFill>
                <a:blip r:embed="rId9"/>
                <a:stretch>
                  <a:fillRect t="-10000" r="-151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028C79-D140-7DE2-28F0-862C6D826A7A}"/>
                  </a:ext>
                </a:extLst>
              </p:cNvPr>
              <p:cNvSpPr txBox="1"/>
              <p:nvPr/>
            </p:nvSpPr>
            <p:spPr>
              <a:xfrm>
                <a:off x="363793" y="6278291"/>
                <a:ext cx="727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028C79-D140-7DE2-28F0-862C6D826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3" y="6278291"/>
                <a:ext cx="727588" cy="369332"/>
              </a:xfrm>
              <a:prstGeom prst="rect">
                <a:avLst/>
              </a:prstGeom>
              <a:blipFill>
                <a:blip r:embed="rId10"/>
                <a:stretch>
                  <a:fillRect t="-10000" r="-151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0122FC-07FD-E963-29CC-0F945DC9DD4C}"/>
                  </a:ext>
                </a:extLst>
              </p:cNvPr>
              <p:cNvSpPr txBox="1"/>
              <p:nvPr/>
            </p:nvSpPr>
            <p:spPr>
              <a:xfrm>
                <a:off x="1207090" y="4697005"/>
                <a:ext cx="3512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{−10, −5, 0, 5, 10, 15, 20, …}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0122FC-07FD-E963-29CC-0F945DC9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90" y="4697005"/>
                <a:ext cx="3512394" cy="369332"/>
              </a:xfrm>
              <a:prstGeom prst="rect">
                <a:avLst/>
              </a:prstGeom>
              <a:blipFill>
                <a:blip r:embed="rId11"/>
                <a:stretch>
                  <a:fillRect l="-52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E113CF-56FC-DE3D-6186-B823EE3D8910}"/>
                  </a:ext>
                </a:extLst>
              </p:cNvPr>
              <p:cNvSpPr txBox="1"/>
              <p:nvPr/>
            </p:nvSpPr>
            <p:spPr>
              <a:xfrm>
                <a:off x="1207090" y="5085638"/>
                <a:ext cx="3512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{−9, −4, 1, 6, 11, 16, 21,…}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E113CF-56FC-DE3D-6186-B823EE3D8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90" y="5085638"/>
                <a:ext cx="3512394" cy="369332"/>
              </a:xfrm>
              <a:prstGeom prst="rect">
                <a:avLst/>
              </a:prstGeom>
              <a:blipFill>
                <a:blip r:embed="rId12"/>
                <a:stretch>
                  <a:fillRect l="-521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E06507-87E3-5F33-76A5-EB72FFBF6C4E}"/>
                  </a:ext>
                </a:extLst>
              </p:cNvPr>
              <p:cNvSpPr txBox="1"/>
              <p:nvPr/>
            </p:nvSpPr>
            <p:spPr>
              <a:xfrm>
                <a:off x="1207090" y="5511408"/>
                <a:ext cx="3512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{−8, −3, 2, 7, 12, 17, 22,…}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E06507-87E3-5F33-76A5-EB72FFBF6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90" y="5511408"/>
                <a:ext cx="3512394" cy="369332"/>
              </a:xfrm>
              <a:prstGeom prst="rect">
                <a:avLst/>
              </a:prstGeom>
              <a:blipFill>
                <a:blip r:embed="rId13"/>
                <a:stretch>
                  <a:fillRect l="-521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332BC9-9BB1-027F-B403-10FE8830FB6F}"/>
                  </a:ext>
                </a:extLst>
              </p:cNvPr>
              <p:cNvSpPr txBox="1"/>
              <p:nvPr/>
            </p:nvSpPr>
            <p:spPr>
              <a:xfrm>
                <a:off x="1207090" y="5908959"/>
                <a:ext cx="3512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{−7, −2, 3, 8, 13, 18, 23,…}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332BC9-9BB1-027F-B403-10FE8830F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90" y="5908959"/>
                <a:ext cx="3512394" cy="369332"/>
              </a:xfrm>
              <a:prstGeom prst="rect">
                <a:avLst/>
              </a:prstGeom>
              <a:blipFill>
                <a:blip r:embed="rId14"/>
                <a:stretch>
                  <a:fillRect l="-521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80F17C-CA5E-12A6-5850-0A1C8FDBA17C}"/>
                  </a:ext>
                </a:extLst>
              </p:cNvPr>
              <p:cNvSpPr txBox="1"/>
              <p:nvPr/>
            </p:nvSpPr>
            <p:spPr>
              <a:xfrm>
                <a:off x="1207090" y="6306510"/>
                <a:ext cx="3512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{−6, −1, 4, 9, 14, 19, 24,…}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80F17C-CA5E-12A6-5850-0A1C8FDB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90" y="6306510"/>
                <a:ext cx="3512394" cy="369332"/>
              </a:xfrm>
              <a:prstGeom prst="rect">
                <a:avLst/>
              </a:prstGeom>
              <a:blipFill>
                <a:blip r:embed="rId15"/>
                <a:stretch>
                  <a:fillRect l="-52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0D215-88B7-E312-92AB-6059FE479CB7}"/>
                  </a:ext>
                </a:extLst>
              </p:cNvPr>
              <p:cNvSpPr txBox="1"/>
              <p:nvPr/>
            </p:nvSpPr>
            <p:spPr>
              <a:xfrm>
                <a:off x="7620488" y="5869966"/>
                <a:ext cx="4095890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Note that the equivalence classes for this relation form a </a:t>
                </a:r>
                <a:r>
                  <a:rPr lang="en-US" b="1" dirty="0"/>
                  <a:t>partition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0D215-88B7-E312-92AB-6059FE479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488" y="5869966"/>
                <a:ext cx="4095890" cy="646331"/>
              </a:xfrm>
              <a:prstGeom prst="rect">
                <a:avLst/>
              </a:prstGeom>
              <a:blipFill>
                <a:blip r:embed="rId16"/>
                <a:stretch>
                  <a:fillRect l="-1039" t="-4630" r="-178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17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5" grpId="0"/>
      <p:bldP spid="14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</p:bldLst>
  </p:timing>
</p:sld>
</file>

<file path=ppt/theme/theme1.xml><?xml version="1.0" encoding="utf-8"?>
<a:theme xmlns:a="http://schemas.openxmlformats.org/drawingml/2006/main" name="discretemath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retemath" id="{41F1BA77-F6A3-4FDD-8DBD-E0723E09B8CD}" vid="{3C301FDB-B774-48A6-B0A8-42FA5DE57E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discretemath</Template>
  <TotalTime>34397</TotalTime>
  <Words>1268</Words>
  <Application>Microsoft Office PowerPoint</Application>
  <PresentationFormat>Widescreen</PresentationFormat>
  <Paragraphs>183</Paragraphs>
  <Slides>14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Century Schoolbook</vt:lpstr>
      <vt:lpstr>Consolas</vt:lpstr>
      <vt:lpstr>Wingdings 2</vt:lpstr>
      <vt:lpstr>discretemath</vt:lpstr>
      <vt:lpstr>Equivalence Relations &amp; Relational Databases</vt:lpstr>
      <vt:lpstr>Quick Review</vt:lpstr>
      <vt:lpstr>Equivalence Relation</vt:lpstr>
      <vt:lpstr>PowerPoint Presentation</vt:lpstr>
      <vt:lpstr>Equivalence Classes</vt:lpstr>
      <vt:lpstr>PowerPoint Presentation</vt:lpstr>
      <vt:lpstr>Example</vt:lpstr>
      <vt:lpstr>Example</vt:lpstr>
      <vt:lpstr>Example</vt:lpstr>
      <vt:lpstr>Relational Databases</vt:lpstr>
      <vt:lpstr>Relational Databases</vt:lpstr>
      <vt:lpstr>PowerPoint Presentation</vt:lpstr>
      <vt:lpstr>Extras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280 Discrete Mathematics</dc:title>
  <dc:creator>Br Phillips</dc:creator>
  <cp:lastModifiedBy>Nate Phillips</cp:lastModifiedBy>
  <cp:revision>2</cp:revision>
  <dcterms:created xsi:type="dcterms:W3CDTF">2021-09-14T15:40:13Z</dcterms:created>
  <dcterms:modified xsi:type="dcterms:W3CDTF">2023-05-31T14:23:48Z</dcterms:modified>
</cp:coreProperties>
</file>