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notesMasterIdLst>
    <p:notesMasterId r:id="rId16"/>
  </p:notesMasterIdLst>
  <p:sldIdLst>
    <p:sldId id="536" r:id="rId2"/>
    <p:sldId id="512" r:id="rId3"/>
    <p:sldId id="521" r:id="rId4"/>
    <p:sldId id="523" r:id="rId5"/>
    <p:sldId id="522" r:id="rId6"/>
    <p:sldId id="527" r:id="rId7"/>
    <p:sldId id="524" r:id="rId8"/>
    <p:sldId id="528" r:id="rId9"/>
    <p:sldId id="525" r:id="rId10"/>
    <p:sldId id="509" r:id="rId11"/>
    <p:sldId id="529" r:id="rId12"/>
    <p:sldId id="530" r:id="rId13"/>
    <p:sldId id="532" r:id="rId14"/>
    <p:sldId id="53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 Phillips" initials="BRPHILLIP" lastIdx="1" clrIdx="0">
    <p:extLst>
      <p:ext uri="{19B8F6BF-5375-455C-9EA6-DF929625EA0E}">
        <p15:presenceInfo xmlns:p15="http://schemas.microsoft.com/office/powerpoint/2012/main" userId="Br Phillip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A6312"/>
    <a:srgbClr val="FFFFFF"/>
    <a:srgbClr val="C59E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82915" autoAdjust="0"/>
  </p:normalViewPr>
  <p:slideViewPr>
    <p:cSldViewPr snapToGrid="0">
      <p:cViewPr varScale="1">
        <p:scale>
          <a:sx n="99" d="100"/>
          <a:sy n="99" d="100"/>
        </p:scale>
        <p:origin x="87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lips, Nate" userId="1a7ed9a7-6979-4999-8e72-44e838efb909" providerId="ADAL" clId="{03C19BBD-D36B-498C-8F9A-BE5D93329365}"/>
    <pc:docChg chg="undo redo custSel delSld modSld">
      <pc:chgData name="Phillips, Nate" userId="1a7ed9a7-6979-4999-8e72-44e838efb909" providerId="ADAL" clId="{03C19BBD-D36B-498C-8F9A-BE5D93329365}" dt="2023-03-23T22:10:57.286" v="2984" actId="6549"/>
      <pc:docMkLst>
        <pc:docMk/>
      </pc:docMkLst>
      <pc:sldChg chg="del">
        <pc:chgData name="Phillips, Nate" userId="1a7ed9a7-6979-4999-8e72-44e838efb909" providerId="ADAL" clId="{03C19BBD-D36B-498C-8F9A-BE5D93329365}" dt="2023-03-23T19:53:14.779" v="0" actId="47"/>
        <pc:sldMkLst>
          <pc:docMk/>
          <pc:sldMk cId="656584175" sldId="289"/>
        </pc:sldMkLst>
      </pc:sldChg>
      <pc:sldChg chg="del">
        <pc:chgData name="Phillips, Nate" userId="1a7ed9a7-6979-4999-8e72-44e838efb909" providerId="ADAL" clId="{03C19BBD-D36B-498C-8F9A-BE5D93329365}" dt="2023-03-23T22:03:59.623" v="2955" actId="47"/>
        <pc:sldMkLst>
          <pc:docMk/>
          <pc:sldMk cId="1052699752" sldId="506"/>
        </pc:sldMkLst>
      </pc:sldChg>
      <pc:sldChg chg="del">
        <pc:chgData name="Phillips, Nate" userId="1a7ed9a7-6979-4999-8e72-44e838efb909" providerId="ADAL" clId="{03C19BBD-D36B-498C-8F9A-BE5D93329365}" dt="2023-03-23T22:03:59.623" v="2955" actId="47"/>
        <pc:sldMkLst>
          <pc:docMk/>
          <pc:sldMk cId="1670536102" sldId="507"/>
        </pc:sldMkLst>
      </pc:sldChg>
      <pc:sldChg chg="del">
        <pc:chgData name="Phillips, Nate" userId="1a7ed9a7-6979-4999-8e72-44e838efb909" providerId="ADAL" clId="{03C19BBD-D36B-498C-8F9A-BE5D93329365}" dt="2023-03-23T22:03:59.623" v="2955" actId="47"/>
        <pc:sldMkLst>
          <pc:docMk/>
          <pc:sldMk cId="2507655654" sldId="508"/>
        </pc:sldMkLst>
      </pc:sldChg>
      <pc:sldChg chg="delSp mod modNotesTx">
        <pc:chgData name="Phillips, Nate" userId="1a7ed9a7-6979-4999-8e72-44e838efb909" providerId="ADAL" clId="{03C19BBD-D36B-498C-8F9A-BE5D93329365}" dt="2023-03-23T20:14:53.159" v="838" actId="20577"/>
        <pc:sldMkLst>
          <pc:docMk/>
          <pc:sldMk cId="1574858854" sldId="509"/>
        </pc:sldMkLst>
        <pc:spChg chg="del">
          <ac:chgData name="Phillips, Nate" userId="1a7ed9a7-6979-4999-8e72-44e838efb909" providerId="ADAL" clId="{03C19BBD-D36B-498C-8F9A-BE5D93329365}" dt="2023-03-23T20:11:33.621" v="542" actId="478"/>
          <ac:spMkLst>
            <pc:docMk/>
            <pc:sldMk cId="1574858854" sldId="509"/>
            <ac:spMk id="10" creationId="{B78AA5B7-3C09-472C-B8B5-CF384747A910}"/>
          </ac:spMkLst>
        </pc:spChg>
      </pc:sldChg>
      <pc:sldChg chg="del">
        <pc:chgData name="Phillips, Nate" userId="1a7ed9a7-6979-4999-8e72-44e838efb909" providerId="ADAL" clId="{03C19BBD-D36B-498C-8F9A-BE5D93329365}" dt="2023-03-23T22:03:59.623" v="2955" actId="47"/>
        <pc:sldMkLst>
          <pc:docMk/>
          <pc:sldMk cId="3328527988" sldId="510"/>
        </pc:sldMkLst>
      </pc:sldChg>
      <pc:sldChg chg="modNotesTx">
        <pc:chgData name="Phillips, Nate" userId="1a7ed9a7-6979-4999-8e72-44e838efb909" providerId="ADAL" clId="{03C19BBD-D36B-498C-8F9A-BE5D93329365}" dt="2023-03-23T20:18:23.550" v="1478" actId="20577"/>
        <pc:sldMkLst>
          <pc:docMk/>
          <pc:sldMk cId="2785103378" sldId="512"/>
        </pc:sldMkLst>
      </pc:sldChg>
      <pc:sldChg chg="del">
        <pc:chgData name="Phillips, Nate" userId="1a7ed9a7-6979-4999-8e72-44e838efb909" providerId="ADAL" clId="{03C19BBD-D36B-498C-8F9A-BE5D93329365}" dt="2023-03-23T22:03:59.623" v="2955" actId="47"/>
        <pc:sldMkLst>
          <pc:docMk/>
          <pc:sldMk cId="3141461866" sldId="513"/>
        </pc:sldMkLst>
      </pc:sldChg>
      <pc:sldChg chg="del">
        <pc:chgData name="Phillips, Nate" userId="1a7ed9a7-6979-4999-8e72-44e838efb909" providerId="ADAL" clId="{03C19BBD-D36B-498C-8F9A-BE5D93329365}" dt="2023-03-23T22:03:59.623" v="2955" actId="47"/>
        <pc:sldMkLst>
          <pc:docMk/>
          <pc:sldMk cId="1588081379" sldId="514"/>
        </pc:sldMkLst>
      </pc:sldChg>
      <pc:sldChg chg="del">
        <pc:chgData name="Phillips, Nate" userId="1a7ed9a7-6979-4999-8e72-44e838efb909" providerId="ADAL" clId="{03C19BBD-D36B-498C-8F9A-BE5D93329365}" dt="2023-03-23T22:03:59.623" v="2955" actId="47"/>
        <pc:sldMkLst>
          <pc:docMk/>
          <pc:sldMk cId="1725273632" sldId="515"/>
        </pc:sldMkLst>
      </pc:sldChg>
      <pc:sldChg chg="del">
        <pc:chgData name="Phillips, Nate" userId="1a7ed9a7-6979-4999-8e72-44e838efb909" providerId="ADAL" clId="{03C19BBD-D36B-498C-8F9A-BE5D93329365}" dt="2023-03-23T22:03:59.623" v="2955" actId="47"/>
        <pc:sldMkLst>
          <pc:docMk/>
          <pc:sldMk cId="2067883460" sldId="516"/>
        </pc:sldMkLst>
      </pc:sldChg>
      <pc:sldChg chg="del">
        <pc:chgData name="Phillips, Nate" userId="1a7ed9a7-6979-4999-8e72-44e838efb909" providerId="ADAL" clId="{03C19BBD-D36B-498C-8F9A-BE5D93329365}" dt="2023-03-23T22:03:59.623" v="2955" actId="47"/>
        <pc:sldMkLst>
          <pc:docMk/>
          <pc:sldMk cId="1489631753" sldId="518"/>
        </pc:sldMkLst>
      </pc:sldChg>
      <pc:sldChg chg="del">
        <pc:chgData name="Phillips, Nate" userId="1a7ed9a7-6979-4999-8e72-44e838efb909" providerId="ADAL" clId="{03C19BBD-D36B-498C-8F9A-BE5D93329365}" dt="2023-03-23T22:03:59.623" v="2955" actId="47"/>
        <pc:sldMkLst>
          <pc:docMk/>
          <pc:sldMk cId="229121023" sldId="519"/>
        </pc:sldMkLst>
      </pc:sldChg>
      <pc:sldChg chg="modNotesTx">
        <pc:chgData name="Phillips, Nate" userId="1a7ed9a7-6979-4999-8e72-44e838efb909" providerId="ADAL" clId="{03C19BBD-D36B-498C-8F9A-BE5D93329365}" dt="2023-03-23T20:19:20.485" v="1623" actId="20577"/>
        <pc:sldMkLst>
          <pc:docMk/>
          <pc:sldMk cId="3222746147" sldId="521"/>
        </pc:sldMkLst>
      </pc:sldChg>
      <pc:sldChg chg="modNotesTx">
        <pc:chgData name="Phillips, Nate" userId="1a7ed9a7-6979-4999-8e72-44e838efb909" providerId="ADAL" clId="{03C19BBD-D36B-498C-8F9A-BE5D93329365}" dt="2023-03-23T20:20:25.608" v="1793" actId="20577"/>
        <pc:sldMkLst>
          <pc:docMk/>
          <pc:sldMk cId="868064801" sldId="522"/>
        </pc:sldMkLst>
      </pc:sldChg>
      <pc:sldChg chg="addSp modSp mod modAnim modNotesTx">
        <pc:chgData name="Phillips, Nate" userId="1a7ed9a7-6979-4999-8e72-44e838efb909" providerId="ADAL" clId="{03C19BBD-D36B-498C-8F9A-BE5D93329365}" dt="2023-03-23T20:52:02.468" v="2265" actId="6549"/>
        <pc:sldMkLst>
          <pc:docMk/>
          <pc:sldMk cId="2569355924" sldId="524"/>
        </pc:sldMkLst>
        <pc:spChg chg="add mod">
          <ac:chgData name="Phillips, Nate" userId="1a7ed9a7-6979-4999-8e72-44e838efb909" providerId="ADAL" clId="{03C19BBD-D36B-498C-8F9A-BE5D93329365}" dt="2023-03-23T20:41:21.825" v="2236" actId="20577"/>
          <ac:spMkLst>
            <pc:docMk/>
            <pc:sldMk cId="2569355924" sldId="524"/>
            <ac:spMk id="4" creationId="{5D7B68D1-4071-AF87-62E5-8B0AEDA5E87B}"/>
          </ac:spMkLst>
        </pc:spChg>
        <pc:spChg chg="mod">
          <ac:chgData name="Phillips, Nate" userId="1a7ed9a7-6979-4999-8e72-44e838efb909" providerId="ADAL" clId="{03C19BBD-D36B-498C-8F9A-BE5D93329365}" dt="2023-03-23T20:51:20.605" v="2237" actId="113"/>
          <ac:spMkLst>
            <pc:docMk/>
            <pc:sldMk cId="2569355924" sldId="524"/>
            <ac:spMk id="11" creationId="{DD94085B-433F-CDAD-D6B1-33A8A080C14F}"/>
          </ac:spMkLst>
        </pc:spChg>
        <pc:spChg chg="mod">
          <ac:chgData name="Phillips, Nate" userId="1a7ed9a7-6979-4999-8e72-44e838efb909" providerId="ADAL" clId="{03C19BBD-D36B-498C-8F9A-BE5D93329365}" dt="2023-03-23T20:52:02.468" v="2265" actId="6549"/>
          <ac:spMkLst>
            <pc:docMk/>
            <pc:sldMk cId="2569355924" sldId="524"/>
            <ac:spMk id="17" creationId="{D1AFA69C-6680-F6A9-B354-61F3FA1FD2DB}"/>
          </ac:spMkLst>
        </pc:spChg>
      </pc:sldChg>
      <pc:sldChg chg="addSp modSp mod modAnim modNotesTx">
        <pc:chgData name="Phillips, Nate" userId="1a7ed9a7-6979-4999-8e72-44e838efb909" providerId="ADAL" clId="{03C19BBD-D36B-498C-8F9A-BE5D93329365}" dt="2023-03-23T21:58:07.131" v="2953" actId="20577"/>
        <pc:sldMkLst>
          <pc:docMk/>
          <pc:sldMk cId="2316027002" sldId="525"/>
        </pc:sldMkLst>
        <pc:spChg chg="add mod">
          <ac:chgData name="Phillips, Nate" userId="1a7ed9a7-6979-4999-8e72-44e838efb909" providerId="ADAL" clId="{03C19BBD-D36B-498C-8F9A-BE5D93329365}" dt="2023-03-23T21:58:07.131" v="2953" actId="20577"/>
          <ac:spMkLst>
            <pc:docMk/>
            <pc:sldMk cId="2316027002" sldId="525"/>
            <ac:spMk id="3" creationId="{6714F7B3-D032-0AEB-A506-4BA22D65D1F4}"/>
          </ac:spMkLst>
        </pc:spChg>
        <pc:spChg chg="mod">
          <ac:chgData name="Phillips, Nate" userId="1a7ed9a7-6979-4999-8e72-44e838efb909" providerId="ADAL" clId="{03C19BBD-D36B-498C-8F9A-BE5D93329365}" dt="2023-03-23T21:33:17.465" v="2768" actId="14100"/>
          <ac:spMkLst>
            <pc:docMk/>
            <pc:sldMk cId="2316027002" sldId="525"/>
            <ac:spMk id="14" creationId="{92B7C9B8-0ACB-9462-2E83-A4108C3835F5}"/>
          </ac:spMkLst>
        </pc:spChg>
      </pc:sldChg>
      <pc:sldChg chg="del">
        <pc:chgData name="Phillips, Nate" userId="1a7ed9a7-6979-4999-8e72-44e838efb909" providerId="ADAL" clId="{03C19BBD-D36B-498C-8F9A-BE5D93329365}" dt="2023-03-23T20:08:12.129" v="452" actId="47"/>
        <pc:sldMkLst>
          <pc:docMk/>
          <pc:sldMk cId="4223667128" sldId="526"/>
        </pc:sldMkLst>
      </pc:sldChg>
      <pc:sldChg chg="modNotesTx">
        <pc:chgData name="Phillips, Nate" userId="1a7ed9a7-6979-4999-8e72-44e838efb909" providerId="ADAL" clId="{03C19BBD-D36B-498C-8F9A-BE5D93329365}" dt="2023-03-23T20:21:50.767" v="1973" actId="20577"/>
        <pc:sldMkLst>
          <pc:docMk/>
          <pc:sldMk cId="4133444295" sldId="527"/>
        </pc:sldMkLst>
      </pc:sldChg>
      <pc:sldChg chg="addSp modSp mod modAnim modNotesTx">
        <pc:chgData name="Phillips, Nate" userId="1a7ed9a7-6979-4999-8e72-44e838efb909" providerId="ADAL" clId="{03C19BBD-D36B-498C-8F9A-BE5D93329365}" dt="2023-03-23T22:10:02.750" v="2956"/>
        <pc:sldMkLst>
          <pc:docMk/>
          <pc:sldMk cId="3830668732" sldId="528"/>
        </pc:sldMkLst>
        <pc:spChg chg="mod">
          <ac:chgData name="Phillips, Nate" userId="1a7ed9a7-6979-4999-8e72-44e838efb909" providerId="ADAL" clId="{03C19BBD-D36B-498C-8F9A-BE5D93329365}" dt="2023-03-23T20:53:25.026" v="2357" actId="20577"/>
          <ac:spMkLst>
            <pc:docMk/>
            <pc:sldMk cId="3830668732" sldId="528"/>
            <ac:spMk id="2" creationId="{E262D0A3-908B-C859-5568-E20BB56700D8}"/>
          </ac:spMkLst>
        </pc:spChg>
        <pc:spChg chg="mod">
          <ac:chgData name="Phillips, Nate" userId="1a7ed9a7-6979-4999-8e72-44e838efb909" providerId="ADAL" clId="{03C19BBD-D36B-498C-8F9A-BE5D93329365}" dt="2023-03-23T20:53:08.209" v="2350" actId="20577"/>
          <ac:spMkLst>
            <pc:docMk/>
            <pc:sldMk cId="3830668732" sldId="528"/>
            <ac:spMk id="3" creationId="{CA7E6CAB-89B3-46A4-62B3-B0AFEFB77DC7}"/>
          </ac:spMkLst>
        </pc:spChg>
        <pc:spChg chg="add mod">
          <ac:chgData name="Phillips, Nate" userId="1a7ed9a7-6979-4999-8e72-44e838efb909" providerId="ADAL" clId="{03C19BBD-D36B-498C-8F9A-BE5D93329365}" dt="2023-03-23T21:16:38.306" v="2647" actId="20577"/>
          <ac:spMkLst>
            <pc:docMk/>
            <pc:sldMk cId="3830668732" sldId="528"/>
            <ac:spMk id="7" creationId="{0CFA808D-A70C-5030-63E2-7540342B719D}"/>
          </ac:spMkLst>
        </pc:spChg>
        <pc:cxnChg chg="add">
          <ac:chgData name="Phillips, Nate" userId="1a7ed9a7-6979-4999-8e72-44e838efb909" providerId="ADAL" clId="{03C19BBD-D36B-498C-8F9A-BE5D93329365}" dt="2023-03-23T20:55:19.142" v="2588" actId="11529"/>
          <ac:cxnSpMkLst>
            <pc:docMk/>
            <pc:sldMk cId="3830668732" sldId="528"/>
            <ac:cxnSpMk id="6" creationId="{FAC54C0A-CA2D-E5B0-074B-6D3BFF9F2C94}"/>
          </ac:cxnSpMkLst>
        </pc:cxnChg>
      </pc:sldChg>
      <pc:sldChg chg="modAnim modNotesTx">
        <pc:chgData name="Phillips, Nate" userId="1a7ed9a7-6979-4999-8e72-44e838efb909" providerId="ADAL" clId="{03C19BBD-D36B-498C-8F9A-BE5D93329365}" dt="2023-03-23T22:02:55.635" v="2954"/>
        <pc:sldMkLst>
          <pc:docMk/>
          <pc:sldMk cId="2207317514" sldId="529"/>
        </pc:sldMkLst>
      </pc:sldChg>
      <pc:sldChg chg="modSp mod modNotesTx">
        <pc:chgData name="Phillips, Nate" userId="1a7ed9a7-6979-4999-8e72-44e838efb909" providerId="ADAL" clId="{03C19BBD-D36B-498C-8F9A-BE5D93329365}" dt="2023-03-23T22:10:57.286" v="2984" actId="6549"/>
        <pc:sldMkLst>
          <pc:docMk/>
          <pc:sldMk cId="1845928989" sldId="530"/>
        </pc:sldMkLst>
        <pc:spChg chg="mod">
          <ac:chgData name="Phillips, Nate" userId="1a7ed9a7-6979-4999-8e72-44e838efb909" providerId="ADAL" clId="{03C19BBD-D36B-498C-8F9A-BE5D93329365}" dt="2023-03-23T22:10:57.286" v="2984" actId="6549"/>
          <ac:spMkLst>
            <pc:docMk/>
            <pc:sldMk cId="1845928989" sldId="530"/>
            <ac:spMk id="3" creationId="{1EC0BA15-0714-4036-9A01-74DA8A8E15F6}"/>
          </ac:spMkLst>
        </pc:spChg>
      </pc:sldChg>
      <pc:sldChg chg="del">
        <pc:chgData name="Phillips, Nate" userId="1a7ed9a7-6979-4999-8e72-44e838efb909" providerId="ADAL" clId="{03C19BBD-D36B-498C-8F9A-BE5D93329365}" dt="2023-03-23T22:03:59.623" v="2955" actId="47"/>
        <pc:sldMkLst>
          <pc:docMk/>
          <pc:sldMk cId="239453680" sldId="531"/>
        </pc:sldMkLst>
      </pc:sldChg>
      <pc:sldChg chg="del">
        <pc:chgData name="Phillips, Nate" userId="1a7ed9a7-6979-4999-8e72-44e838efb909" providerId="ADAL" clId="{03C19BBD-D36B-498C-8F9A-BE5D93329365}" dt="2023-03-23T22:03:59.623" v="2955" actId="47"/>
        <pc:sldMkLst>
          <pc:docMk/>
          <pc:sldMk cId="1185140941" sldId="533"/>
        </pc:sldMkLst>
      </pc:sldChg>
      <pc:sldChg chg="del">
        <pc:chgData name="Phillips, Nate" userId="1a7ed9a7-6979-4999-8e72-44e838efb909" providerId="ADAL" clId="{03C19BBD-D36B-498C-8F9A-BE5D93329365}" dt="2023-03-23T22:03:59.623" v="2955" actId="47"/>
        <pc:sldMkLst>
          <pc:docMk/>
          <pc:sldMk cId="1780470701" sldId="534"/>
        </pc:sldMkLst>
      </pc:sldChg>
      <pc:sldChg chg="del">
        <pc:chgData name="Phillips, Nate" userId="1a7ed9a7-6979-4999-8e72-44e838efb909" providerId="ADAL" clId="{03C19BBD-D36B-498C-8F9A-BE5D93329365}" dt="2023-03-23T22:03:59.623" v="2955" actId="47"/>
        <pc:sldMkLst>
          <pc:docMk/>
          <pc:sldMk cId="2004832841" sldId="535"/>
        </pc:sldMkLst>
      </pc:sldChg>
      <pc:sldChg chg="del">
        <pc:chgData name="Phillips, Nate" userId="1a7ed9a7-6979-4999-8e72-44e838efb909" providerId="ADAL" clId="{03C19BBD-D36B-498C-8F9A-BE5D93329365}" dt="2023-03-23T19:53:14.779" v="0" actId="47"/>
        <pc:sldMkLst>
          <pc:docMk/>
          <pc:sldMk cId="2306458678" sldId="537"/>
        </pc:sldMkLst>
      </pc:sldChg>
    </pc:docChg>
  </pc:docChgLst>
  <pc:docChgLst>
    <pc:chgData name="Phillips, Nate" userId="1a7ed9a7-6979-4999-8e72-44e838efb909" providerId="ADAL" clId="{8C02214F-CA38-4915-B2D2-24FA8A46966A}"/>
    <pc:docChg chg="custSel addSld delSld modSld sldOrd">
      <pc:chgData name="Phillips, Nate" userId="1a7ed9a7-6979-4999-8e72-44e838efb909" providerId="ADAL" clId="{8C02214F-CA38-4915-B2D2-24FA8A46966A}" dt="2023-03-15T16:42:56.322" v="88" actId="20577"/>
      <pc:docMkLst>
        <pc:docMk/>
      </pc:docMkLst>
      <pc:sldChg chg="mod modShow">
        <pc:chgData name="Phillips, Nate" userId="1a7ed9a7-6979-4999-8e72-44e838efb909" providerId="ADAL" clId="{8C02214F-CA38-4915-B2D2-24FA8A46966A}" dt="2023-03-15T14:20:18.249" v="6" actId="729"/>
        <pc:sldMkLst>
          <pc:docMk/>
          <pc:sldMk cId="656584175" sldId="289"/>
        </pc:sldMkLst>
      </pc:sldChg>
      <pc:sldChg chg="modSp">
        <pc:chgData name="Phillips, Nate" userId="1a7ed9a7-6979-4999-8e72-44e838efb909" providerId="ADAL" clId="{8C02214F-CA38-4915-B2D2-24FA8A46966A}" dt="2023-03-15T14:20:06.222" v="4" actId="20577"/>
        <pc:sldMkLst>
          <pc:docMk/>
          <pc:sldMk cId="2785103378" sldId="512"/>
        </pc:sldMkLst>
        <pc:spChg chg="mod">
          <ac:chgData name="Phillips, Nate" userId="1a7ed9a7-6979-4999-8e72-44e838efb909" providerId="ADAL" clId="{8C02214F-CA38-4915-B2D2-24FA8A46966A}" dt="2023-03-15T14:20:06.222" v="4" actId="20577"/>
          <ac:spMkLst>
            <pc:docMk/>
            <pc:sldMk cId="2785103378" sldId="512"/>
            <ac:spMk id="3" creationId="{03CB2330-7B8A-46A7-89D4-7401563910E6}"/>
          </ac:spMkLst>
        </pc:spChg>
      </pc:sldChg>
      <pc:sldChg chg="modSp mod">
        <pc:chgData name="Phillips, Nate" userId="1a7ed9a7-6979-4999-8e72-44e838efb909" providerId="ADAL" clId="{8C02214F-CA38-4915-B2D2-24FA8A46966A}" dt="2023-03-15T16:42:56.322" v="88" actId="20577"/>
        <pc:sldMkLst>
          <pc:docMk/>
          <pc:sldMk cId="1845928989" sldId="530"/>
        </pc:sldMkLst>
        <pc:spChg chg="mod">
          <ac:chgData name="Phillips, Nate" userId="1a7ed9a7-6979-4999-8e72-44e838efb909" providerId="ADAL" clId="{8C02214F-CA38-4915-B2D2-24FA8A46966A}" dt="2023-03-15T16:42:56.322" v="88" actId="20577"/>
          <ac:spMkLst>
            <pc:docMk/>
            <pc:sldMk cId="1845928989" sldId="530"/>
            <ac:spMk id="2" creationId="{B561CFAE-EEE1-4A53-8E52-C9DE3480CE65}"/>
          </ac:spMkLst>
        </pc:spChg>
      </pc:sldChg>
      <pc:sldChg chg="mod modShow">
        <pc:chgData name="Phillips, Nate" userId="1a7ed9a7-6979-4999-8e72-44e838efb909" providerId="ADAL" clId="{8C02214F-CA38-4915-B2D2-24FA8A46966A}" dt="2023-03-15T16:41:58.221" v="25" actId="729"/>
        <pc:sldMkLst>
          <pc:docMk/>
          <pc:sldMk cId="239453680" sldId="531"/>
        </pc:sldMkLst>
      </pc:sldChg>
      <pc:sldChg chg="modSp mod">
        <pc:chgData name="Phillips, Nate" userId="1a7ed9a7-6979-4999-8e72-44e838efb909" providerId="ADAL" clId="{8C02214F-CA38-4915-B2D2-24FA8A46966A}" dt="2023-03-15T16:42:28.780" v="77" actId="6549"/>
        <pc:sldMkLst>
          <pc:docMk/>
          <pc:sldMk cId="2254388875" sldId="532"/>
        </pc:sldMkLst>
        <pc:spChg chg="mod">
          <ac:chgData name="Phillips, Nate" userId="1a7ed9a7-6979-4999-8e72-44e838efb909" providerId="ADAL" clId="{8C02214F-CA38-4915-B2D2-24FA8A46966A}" dt="2023-03-15T16:42:24.867" v="75" actId="20577"/>
          <ac:spMkLst>
            <pc:docMk/>
            <pc:sldMk cId="2254388875" sldId="532"/>
            <ac:spMk id="2" creationId="{4203B309-45B4-4B81-B694-500E987A2502}"/>
          </ac:spMkLst>
        </pc:spChg>
        <pc:spChg chg="mod">
          <ac:chgData name="Phillips, Nate" userId="1a7ed9a7-6979-4999-8e72-44e838efb909" providerId="ADAL" clId="{8C02214F-CA38-4915-B2D2-24FA8A46966A}" dt="2023-03-15T16:42:28.780" v="77" actId="6549"/>
          <ac:spMkLst>
            <pc:docMk/>
            <pc:sldMk cId="2254388875" sldId="532"/>
            <ac:spMk id="3" creationId="{51C2DC4D-4985-C736-95AC-1BB0CBBB1CAB}"/>
          </ac:spMkLst>
        </pc:spChg>
      </pc:sldChg>
      <pc:sldChg chg="mod modShow">
        <pc:chgData name="Phillips, Nate" userId="1a7ed9a7-6979-4999-8e72-44e838efb909" providerId="ADAL" clId="{8C02214F-CA38-4915-B2D2-24FA8A46966A}" dt="2023-03-15T16:41:58.221" v="25" actId="729"/>
        <pc:sldMkLst>
          <pc:docMk/>
          <pc:sldMk cId="1780470701" sldId="534"/>
        </pc:sldMkLst>
      </pc:sldChg>
      <pc:sldChg chg="mod modShow">
        <pc:chgData name="Phillips, Nate" userId="1a7ed9a7-6979-4999-8e72-44e838efb909" providerId="ADAL" clId="{8C02214F-CA38-4915-B2D2-24FA8A46966A}" dt="2023-03-15T16:41:58.221" v="25" actId="729"/>
        <pc:sldMkLst>
          <pc:docMk/>
          <pc:sldMk cId="2004832841" sldId="535"/>
        </pc:sldMkLst>
      </pc:sldChg>
      <pc:sldChg chg="delSp modSp add mod">
        <pc:chgData name="Phillips, Nate" userId="1a7ed9a7-6979-4999-8e72-44e838efb909" providerId="ADAL" clId="{8C02214F-CA38-4915-B2D2-24FA8A46966A}" dt="2023-03-15T14:19:50.262" v="2" actId="478"/>
        <pc:sldMkLst>
          <pc:docMk/>
          <pc:sldMk cId="101667015" sldId="536"/>
        </pc:sldMkLst>
        <pc:spChg chg="mod">
          <ac:chgData name="Phillips, Nate" userId="1a7ed9a7-6979-4999-8e72-44e838efb909" providerId="ADAL" clId="{8C02214F-CA38-4915-B2D2-24FA8A46966A}" dt="2023-03-15T14:19:47.433" v="1" actId="6549"/>
          <ac:spMkLst>
            <pc:docMk/>
            <pc:sldMk cId="101667015" sldId="536"/>
            <ac:spMk id="2" creationId="{5D46307E-A2B8-4462-8299-D11DDF3E97CF}"/>
          </ac:spMkLst>
        </pc:spChg>
        <pc:picChg chg="del">
          <ac:chgData name="Phillips, Nate" userId="1a7ed9a7-6979-4999-8e72-44e838efb909" providerId="ADAL" clId="{8C02214F-CA38-4915-B2D2-24FA8A46966A}" dt="2023-03-15T14:19:50.262" v="2" actId="478"/>
          <ac:picMkLst>
            <pc:docMk/>
            <pc:sldMk cId="101667015" sldId="536"/>
            <ac:picMk id="7" creationId="{F3F16017-0947-5DF8-84B5-316A3EE48E39}"/>
          </ac:picMkLst>
        </pc:picChg>
      </pc:sldChg>
      <pc:sldChg chg="add mod ord modShow">
        <pc:chgData name="Phillips, Nate" userId="1a7ed9a7-6979-4999-8e72-44e838efb909" providerId="ADAL" clId="{8C02214F-CA38-4915-B2D2-24FA8A46966A}" dt="2023-03-15T14:20:23.891" v="8"/>
        <pc:sldMkLst>
          <pc:docMk/>
          <pc:sldMk cId="2306458678" sldId="537"/>
        </pc:sldMkLst>
      </pc:sldChg>
      <pc:sldChg chg="modSp new del mod">
        <pc:chgData name="Phillips, Nate" userId="1a7ed9a7-6979-4999-8e72-44e838efb909" providerId="ADAL" clId="{8C02214F-CA38-4915-B2D2-24FA8A46966A}" dt="2023-03-15T16:42:00.718" v="26" actId="47"/>
        <pc:sldMkLst>
          <pc:docMk/>
          <pc:sldMk cId="551550770" sldId="538"/>
        </pc:sldMkLst>
        <pc:spChg chg="mod">
          <ac:chgData name="Phillips, Nate" userId="1a7ed9a7-6979-4999-8e72-44e838efb909" providerId="ADAL" clId="{8C02214F-CA38-4915-B2D2-24FA8A46966A}" dt="2023-03-15T16:41:34.923" v="24" actId="20577"/>
          <ac:spMkLst>
            <pc:docMk/>
            <pc:sldMk cId="551550770" sldId="538"/>
            <ac:spMk id="2" creationId="{86CBF2D1-8406-E9EB-CCA4-E62F80D338E6}"/>
          </ac:spMkLst>
        </pc:spChg>
      </pc:sldChg>
    </pc:docChg>
  </pc:docChgLst>
  <pc:docChgLst>
    <pc:chgData name="Phillips, Nate" userId="1a7ed9a7-6979-4999-8e72-44e838efb909" providerId="ADAL" clId="{1061BC1D-30CF-40C0-88CD-E1146E50214A}"/>
    <pc:docChg chg="addSld modSld">
      <pc:chgData name="Phillips, Nate" userId="1a7ed9a7-6979-4999-8e72-44e838efb909" providerId="ADAL" clId="{1061BC1D-30CF-40C0-88CD-E1146E50214A}" dt="2023-05-31T14:26:57.895" v="68" actId="20577"/>
      <pc:docMkLst>
        <pc:docMk/>
      </pc:docMkLst>
      <pc:sldChg chg="modSp new mod">
        <pc:chgData name="Phillips, Nate" userId="1a7ed9a7-6979-4999-8e72-44e838efb909" providerId="ADAL" clId="{1061BC1D-30CF-40C0-88CD-E1146E50214A}" dt="2023-05-31T14:26:57.895" v="68" actId="20577"/>
        <pc:sldMkLst>
          <pc:docMk/>
          <pc:sldMk cId="352950017" sldId="537"/>
        </pc:sldMkLst>
        <pc:spChg chg="mod">
          <ac:chgData name="Phillips, Nate" userId="1a7ed9a7-6979-4999-8e72-44e838efb909" providerId="ADAL" clId="{1061BC1D-30CF-40C0-88CD-E1146E50214A}" dt="2023-05-31T14:25:11.958" v="22" actId="20577"/>
          <ac:spMkLst>
            <pc:docMk/>
            <pc:sldMk cId="352950017" sldId="537"/>
            <ac:spMk id="2" creationId="{E3B1D119-F2BD-B080-936C-D9362AE32678}"/>
          </ac:spMkLst>
        </pc:spChg>
        <pc:spChg chg="mod">
          <ac:chgData name="Phillips, Nate" userId="1a7ed9a7-6979-4999-8e72-44e838efb909" providerId="ADAL" clId="{1061BC1D-30CF-40C0-88CD-E1146E50214A}" dt="2023-05-31T14:26:57.895" v="68" actId="20577"/>
          <ac:spMkLst>
            <pc:docMk/>
            <pc:sldMk cId="352950017" sldId="537"/>
            <ac:spMk id="3" creationId="{BB0AA81B-706E-9F19-B544-79DC26325661}"/>
          </ac:spMkLst>
        </pc:spChg>
      </pc:sldChg>
    </pc:docChg>
  </pc:docChgLst>
  <pc:docChgLst>
    <pc:chgData name="Phillips, Nate" userId="1a7ed9a7-6979-4999-8e72-44e838efb909" providerId="ADAL" clId="{5793C90D-EA56-4E38-BCD6-B7BA8048574A}"/>
    <pc:docChg chg="custSel addSld modSld">
      <pc:chgData name="Phillips, Nate" userId="1a7ed9a7-6979-4999-8e72-44e838efb909" providerId="ADAL" clId="{5793C90D-EA56-4E38-BCD6-B7BA8048574A}" dt="2022-03-30T19:39:30.780" v="106"/>
      <pc:docMkLst>
        <pc:docMk/>
      </pc:docMkLst>
      <pc:sldChg chg="addSp delSp modSp mod modAnim">
        <pc:chgData name="Phillips, Nate" userId="1a7ed9a7-6979-4999-8e72-44e838efb909" providerId="ADAL" clId="{5793C90D-EA56-4E38-BCD6-B7BA8048574A}" dt="2022-03-28T19:26:09.843" v="105" actId="478"/>
        <pc:sldMkLst>
          <pc:docMk/>
          <pc:sldMk cId="1574858854" sldId="509"/>
        </pc:sldMkLst>
        <pc:spChg chg="mod">
          <ac:chgData name="Phillips, Nate" userId="1a7ed9a7-6979-4999-8e72-44e838efb909" providerId="ADAL" clId="{5793C90D-EA56-4E38-BCD6-B7BA8048574A}" dt="2022-03-28T19:23:07.703" v="77" actId="20577"/>
          <ac:spMkLst>
            <pc:docMk/>
            <pc:sldMk cId="1574858854" sldId="509"/>
            <ac:spMk id="3" creationId="{1EC0BA15-0714-4036-9A01-74DA8A8E15F6}"/>
          </ac:spMkLst>
        </pc:spChg>
        <pc:spChg chg="add del mod">
          <ac:chgData name="Phillips, Nate" userId="1a7ed9a7-6979-4999-8e72-44e838efb909" providerId="ADAL" clId="{5793C90D-EA56-4E38-BCD6-B7BA8048574A}" dt="2022-03-28T19:26:09.843" v="105" actId="478"/>
          <ac:spMkLst>
            <pc:docMk/>
            <pc:sldMk cId="1574858854" sldId="509"/>
            <ac:spMk id="4" creationId="{C0FB3400-3AF1-4C1B-A1E8-4CAA6646D534}"/>
          </ac:spMkLst>
        </pc:spChg>
        <pc:picChg chg="mod">
          <ac:chgData name="Phillips, Nate" userId="1a7ed9a7-6979-4999-8e72-44e838efb909" providerId="ADAL" clId="{5793C90D-EA56-4E38-BCD6-B7BA8048574A}" dt="2022-03-28T19:23:17.210" v="78" actId="1076"/>
          <ac:picMkLst>
            <pc:docMk/>
            <pc:sldMk cId="1574858854" sldId="509"/>
            <ac:picMk id="7" creationId="{455B8DE7-8A11-43C4-A1C0-E7A0CEC7B98B}"/>
          </ac:picMkLst>
        </pc:picChg>
        <pc:picChg chg="mod">
          <ac:chgData name="Phillips, Nate" userId="1a7ed9a7-6979-4999-8e72-44e838efb909" providerId="ADAL" clId="{5793C90D-EA56-4E38-BCD6-B7BA8048574A}" dt="2022-03-28T19:23:19.095" v="79" actId="1076"/>
          <ac:picMkLst>
            <pc:docMk/>
            <pc:sldMk cId="1574858854" sldId="509"/>
            <ac:picMk id="9" creationId="{989AA728-E10A-4B37-8893-0B0B3450C3DF}"/>
          </ac:picMkLst>
        </pc:picChg>
      </pc:sldChg>
      <pc:sldChg chg="modSp mod">
        <pc:chgData name="Phillips, Nate" userId="1a7ed9a7-6979-4999-8e72-44e838efb909" providerId="ADAL" clId="{5793C90D-EA56-4E38-BCD6-B7BA8048574A}" dt="2022-03-30T19:39:30.780" v="106"/>
        <pc:sldMkLst>
          <pc:docMk/>
          <pc:sldMk cId="229121023" sldId="519"/>
        </pc:sldMkLst>
        <pc:spChg chg="mod">
          <ac:chgData name="Phillips, Nate" userId="1a7ed9a7-6979-4999-8e72-44e838efb909" providerId="ADAL" clId="{5793C90D-EA56-4E38-BCD6-B7BA8048574A}" dt="2022-03-30T19:39:30.780" v="106"/>
          <ac:spMkLst>
            <pc:docMk/>
            <pc:sldMk cId="229121023" sldId="519"/>
            <ac:spMk id="3" creationId="{F775A468-9E09-4C5E-8AA9-6B866E75F424}"/>
          </ac:spMkLst>
        </pc:spChg>
      </pc:sldChg>
      <pc:sldChg chg="add mod modShow">
        <pc:chgData name="Phillips, Nate" userId="1a7ed9a7-6979-4999-8e72-44e838efb909" providerId="ADAL" clId="{5793C90D-EA56-4E38-BCD6-B7BA8048574A}" dt="2022-03-28T19:25:52.725" v="90" actId="729"/>
        <pc:sldMkLst>
          <pc:docMk/>
          <pc:sldMk cId="2097097490" sldId="520"/>
        </pc:sldMkLst>
      </pc:sldChg>
    </pc:docChg>
  </pc:docChgLst>
  <pc:docChgLst>
    <pc:chgData name="Phillips, Nate" userId="1a7ed9a7-6979-4999-8e72-44e838efb909" providerId="ADAL" clId="{2BC41D18-94A4-473F-A9A3-9A2552579BC8}"/>
    <pc:docChg chg="custSel modSld">
      <pc:chgData name="Phillips, Nate" userId="1a7ed9a7-6979-4999-8e72-44e838efb909" providerId="ADAL" clId="{2BC41D18-94A4-473F-A9A3-9A2552579BC8}" dt="2022-12-07T23:45:01.613" v="66"/>
      <pc:docMkLst>
        <pc:docMk/>
      </pc:docMkLst>
      <pc:sldChg chg="modSp">
        <pc:chgData name="Phillips, Nate" userId="1a7ed9a7-6979-4999-8e72-44e838efb909" providerId="ADAL" clId="{2BC41D18-94A4-473F-A9A3-9A2552579BC8}" dt="2022-12-07T23:45:01.613" v="66"/>
        <pc:sldMkLst>
          <pc:docMk/>
          <pc:sldMk cId="1574858854" sldId="509"/>
        </pc:sldMkLst>
        <pc:spChg chg="mod">
          <ac:chgData name="Phillips, Nate" userId="1a7ed9a7-6979-4999-8e72-44e838efb909" providerId="ADAL" clId="{2BC41D18-94A4-473F-A9A3-9A2552579BC8}" dt="2022-12-07T23:45:01.613" v="66"/>
          <ac:spMkLst>
            <pc:docMk/>
            <pc:sldMk cId="1574858854" sldId="509"/>
            <ac:spMk id="10" creationId="{B78AA5B7-3C09-472C-B8B5-CF384747A910}"/>
          </ac:spMkLst>
        </pc:spChg>
      </pc:sldChg>
      <pc:sldChg chg="modSp modAnim">
        <pc:chgData name="Phillips, Nate" userId="1a7ed9a7-6979-4999-8e72-44e838efb909" providerId="ADAL" clId="{2BC41D18-94A4-473F-A9A3-9A2552579BC8}" dt="2022-12-07T16:46:27.372" v="25"/>
        <pc:sldMkLst>
          <pc:docMk/>
          <pc:sldMk cId="868064801" sldId="522"/>
        </pc:sldMkLst>
        <pc:spChg chg="mod">
          <ac:chgData name="Phillips, Nate" userId="1a7ed9a7-6979-4999-8e72-44e838efb909" providerId="ADAL" clId="{2BC41D18-94A4-473F-A9A3-9A2552579BC8}" dt="2022-12-07T16:46:17.321" v="24" actId="20577"/>
          <ac:spMkLst>
            <pc:docMk/>
            <pc:sldMk cId="868064801" sldId="522"/>
            <ac:spMk id="8" creationId="{0A456344-E090-5F1B-0C25-C9A511F92F7B}"/>
          </ac:spMkLst>
        </pc:spChg>
      </pc:sldChg>
      <pc:sldChg chg="addSp delSp modSp mod delAnim modAnim">
        <pc:chgData name="Phillips, Nate" userId="1a7ed9a7-6979-4999-8e72-44e838efb909" providerId="ADAL" clId="{2BC41D18-94A4-473F-A9A3-9A2552579BC8}" dt="2022-12-07T17:22:46.879" v="38"/>
        <pc:sldMkLst>
          <pc:docMk/>
          <pc:sldMk cId="2569355924" sldId="524"/>
        </pc:sldMkLst>
        <pc:picChg chg="add mod">
          <ac:chgData name="Phillips, Nate" userId="1a7ed9a7-6979-4999-8e72-44e838efb909" providerId="ADAL" clId="{2BC41D18-94A4-473F-A9A3-9A2552579BC8}" dt="2022-12-07T17:22:38.389" v="35" actId="1076"/>
          <ac:picMkLst>
            <pc:docMk/>
            <pc:sldMk cId="2569355924" sldId="524"/>
            <ac:picMk id="7" creationId="{22142DCC-DD19-3A75-FD9F-2DE608109BF1}"/>
          </ac:picMkLst>
        </pc:picChg>
        <pc:picChg chg="del">
          <ac:chgData name="Phillips, Nate" userId="1a7ed9a7-6979-4999-8e72-44e838efb909" providerId="ADAL" clId="{2BC41D18-94A4-473F-A9A3-9A2552579BC8}" dt="2022-12-07T17:22:28.079" v="30" actId="478"/>
          <ac:picMkLst>
            <pc:docMk/>
            <pc:sldMk cId="2569355924" sldId="524"/>
            <ac:picMk id="20" creationId="{7BB91885-C2B6-4E42-F090-B2466AE1CEB6}"/>
          </ac:picMkLst>
        </pc:picChg>
      </pc:sldChg>
      <pc:sldChg chg="addSp delSp modSp mod delAnim modAnim">
        <pc:chgData name="Phillips, Nate" userId="1a7ed9a7-6979-4999-8e72-44e838efb909" providerId="ADAL" clId="{2BC41D18-94A4-473F-A9A3-9A2552579BC8}" dt="2022-12-07T17:25:18.603" v="65"/>
        <pc:sldMkLst>
          <pc:docMk/>
          <pc:sldMk cId="2316027002" sldId="525"/>
        </pc:sldMkLst>
        <pc:picChg chg="add mod">
          <ac:chgData name="Phillips, Nate" userId="1a7ed9a7-6979-4999-8e72-44e838efb909" providerId="ADAL" clId="{2BC41D18-94A4-473F-A9A3-9A2552579BC8}" dt="2022-12-07T17:25:08.586" v="63" actId="1036"/>
          <ac:picMkLst>
            <pc:docMk/>
            <pc:sldMk cId="2316027002" sldId="525"/>
            <ac:picMk id="4" creationId="{23A8C997-EF12-8E3E-636F-8101FCC59AE3}"/>
          </ac:picMkLst>
        </pc:picChg>
        <pc:picChg chg="del">
          <ac:chgData name="Phillips, Nate" userId="1a7ed9a7-6979-4999-8e72-44e838efb909" providerId="ADAL" clId="{2BC41D18-94A4-473F-A9A3-9A2552579BC8}" dt="2022-12-07T17:24:57.535" v="46" actId="478"/>
          <ac:picMkLst>
            <pc:docMk/>
            <pc:sldMk cId="2316027002" sldId="525"/>
            <ac:picMk id="11" creationId="{9796989D-D7DD-BF55-83E3-91E05C64E1F8}"/>
          </ac:picMkLst>
        </pc:picChg>
      </pc:sldChg>
      <pc:sldChg chg="modAnim">
        <pc:chgData name="Phillips, Nate" userId="1a7ed9a7-6979-4999-8e72-44e838efb909" providerId="ADAL" clId="{2BC41D18-94A4-473F-A9A3-9A2552579BC8}" dt="2022-12-07T16:47:13.894" v="29"/>
        <pc:sldMkLst>
          <pc:docMk/>
          <pc:sldMk cId="4133444295" sldId="527"/>
        </pc:sldMkLst>
      </pc:sldChg>
      <pc:sldChg chg="addSp delSp modSp mod delAnim modAnim">
        <pc:chgData name="Phillips, Nate" userId="1a7ed9a7-6979-4999-8e72-44e838efb909" providerId="ADAL" clId="{2BC41D18-94A4-473F-A9A3-9A2552579BC8}" dt="2022-12-07T17:23:54.386" v="45"/>
        <pc:sldMkLst>
          <pc:docMk/>
          <pc:sldMk cId="3830668732" sldId="528"/>
        </pc:sldMkLst>
        <pc:picChg chg="add mod">
          <ac:chgData name="Phillips, Nate" userId="1a7ed9a7-6979-4999-8e72-44e838efb909" providerId="ADAL" clId="{2BC41D18-94A4-473F-A9A3-9A2552579BC8}" dt="2022-12-07T17:23:48.418" v="43" actId="1076"/>
          <ac:picMkLst>
            <pc:docMk/>
            <pc:sldMk cId="3830668732" sldId="528"/>
            <ac:picMk id="5" creationId="{A5EE7314-E6CA-94B4-C3E2-4EC235749FC3}"/>
          </ac:picMkLst>
        </pc:picChg>
        <pc:picChg chg="del">
          <ac:chgData name="Phillips, Nate" userId="1a7ed9a7-6979-4999-8e72-44e838efb909" providerId="ADAL" clId="{2BC41D18-94A4-473F-A9A3-9A2552579BC8}" dt="2022-12-07T17:23:42.567" v="39" actId="478"/>
          <ac:picMkLst>
            <pc:docMk/>
            <pc:sldMk cId="3830668732" sldId="528"/>
            <ac:picMk id="15" creationId="{20BFDCC6-AF42-76FD-F6D8-D0A83DFE1F4B}"/>
          </ac:picMkLst>
        </pc:picChg>
      </pc:sldChg>
    </pc:docChg>
  </pc:docChgLst>
  <pc:docChgLst>
    <pc:chgData name="Phillips, Nate" userId="1a7ed9a7-6979-4999-8e72-44e838efb909" providerId="ADAL" clId="{DAAB553C-B927-4966-BB07-7667B849116A}"/>
    <pc:docChg chg="undo custSel addSld delSld modSld sldOrd">
      <pc:chgData name="Phillips, Nate" userId="1a7ed9a7-6979-4999-8e72-44e838efb909" providerId="ADAL" clId="{DAAB553C-B927-4966-BB07-7667B849116A}" dt="2021-12-07T17:10:25.854" v="5759"/>
      <pc:docMkLst>
        <pc:docMk/>
      </pc:docMkLst>
      <pc:sldChg chg="addSp delSp modSp mod">
        <pc:chgData name="Phillips, Nate" userId="1a7ed9a7-6979-4999-8e72-44e838efb909" providerId="ADAL" clId="{DAAB553C-B927-4966-BB07-7667B849116A}" dt="2021-12-07T14:18:20.892" v="975" actId="1076"/>
        <pc:sldMkLst>
          <pc:docMk/>
          <pc:sldMk cId="656584175" sldId="289"/>
        </pc:sldMkLst>
        <pc:spChg chg="mod">
          <ac:chgData name="Phillips, Nate" userId="1a7ed9a7-6979-4999-8e72-44e838efb909" providerId="ADAL" clId="{DAAB553C-B927-4966-BB07-7667B849116A}" dt="2021-12-06T23:25:25.283" v="19" actId="20577"/>
          <ac:spMkLst>
            <pc:docMk/>
            <pc:sldMk cId="656584175" sldId="289"/>
            <ac:spMk id="2" creationId="{5D46307E-A2B8-4462-8299-D11DDF3E97CF}"/>
          </ac:spMkLst>
        </pc:spChg>
        <pc:spChg chg="add mod ord">
          <ac:chgData name="Phillips, Nate" userId="1a7ed9a7-6979-4999-8e72-44e838efb909" providerId="ADAL" clId="{DAAB553C-B927-4966-BB07-7667B849116A}" dt="2021-12-06T23:40:43.602" v="688" actId="1076"/>
          <ac:spMkLst>
            <pc:docMk/>
            <pc:sldMk cId="656584175" sldId="289"/>
            <ac:spMk id="3" creationId="{0087E155-96DE-4D5F-8AD9-593F0A5727E8}"/>
          </ac:spMkLst>
        </pc:spChg>
        <pc:spChg chg="add mod ord">
          <ac:chgData name="Phillips, Nate" userId="1a7ed9a7-6979-4999-8e72-44e838efb909" providerId="ADAL" clId="{DAAB553C-B927-4966-BB07-7667B849116A}" dt="2021-12-07T14:18:19.924" v="974" actId="1076"/>
          <ac:spMkLst>
            <pc:docMk/>
            <pc:sldMk cId="656584175" sldId="289"/>
            <ac:spMk id="5" creationId="{9C92FCA0-9D8C-400F-AAB7-B91DA7B3A117}"/>
          </ac:spMkLst>
        </pc:spChg>
        <pc:grpChg chg="add mod">
          <ac:chgData name="Phillips, Nate" userId="1a7ed9a7-6979-4999-8e72-44e838efb909" providerId="ADAL" clId="{DAAB553C-B927-4966-BB07-7667B849116A}" dt="2021-12-06T23:40:43.602" v="688" actId="1076"/>
          <ac:grpSpMkLst>
            <pc:docMk/>
            <pc:sldMk cId="656584175" sldId="289"/>
            <ac:grpSpMk id="4" creationId="{1D56D4F1-0C7F-4CE8-BD52-2AB89A0684BC}"/>
          </ac:grpSpMkLst>
        </pc:grpChg>
        <pc:grpChg chg="add mod">
          <ac:chgData name="Phillips, Nate" userId="1a7ed9a7-6979-4999-8e72-44e838efb909" providerId="ADAL" clId="{DAAB553C-B927-4966-BB07-7667B849116A}" dt="2021-12-07T14:18:19.924" v="974" actId="1076"/>
          <ac:grpSpMkLst>
            <pc:docMk/>
            <pc:sldMk cId="656584175" sldId="289"/>
            <ac:grpSpMk id="6" creationId="{2BBF0A2D-9E5B-48D1-8241-3B5C51F0FE7C}"/>
          </ac:grpSpMkLst>
        </pc:grpChg>
        <pc:picChg chg="add mod">
          <ac:chgData name="Phillips, Nate" userId="1a7ed9a7-6979-4999-8e72-44e838efb909" providerId="ADAL" clId="{DAAB553C-B927-4966-BB07-7667B849116A}" dt="2021-12-06T23:40:43.602" v="688" actId="1076"/>
          <ac:picMkLst>
            <pc:docMk/>
            <pc:sldMk cId="656584175" sldId="289"/>
            <ac:picMk id="1026" creationId="{26313B36-D8D3-46F2-A533-8C7982BFC34E}"/>
          </ac:picMkLst>
        </pc:picChg>
        <pc:picChg chg="add mod">
          <ac:chgData name="Phillips, Nate" userId="1a7ed9a7-6979-4999-8e72-44e838efb909" providerId="ADAL" clId="{DAAB553C-B927-4966-BB07-7667B849116A}" dt="2021-12-07T14:18:19.924" v="974" actId="1076"/>
          <ac:picMkLst>
            <pc:docMk/>
            <pc:sldMk cId="656584175" sldId="289"/>
            <ac:picMk id="1028" creationId="{450887AB-2A91-4E87-AD95-91ADB437279B}"/>
          </ac:picMkLst>
        </pc:picChg>
        <pc:picChg chg="add mod">
          <ac:chgData name="Phillips, Nate" userId="1a7ed9a7-6979-4999-8e72-44e838efb909" providerId="ADAL" clId="{DAAB553C-B927-4966-BB07-7667B849116A}" dt="2021-12-07T14:18:20.892" v="975" actId="1076"/>
          <ac:picMkLst>
            <pc:docMk/>
            <pc:sldMk cId="656584175" sldId="289"/>
            <ac:picMk id="1030" creationId="{3D267878-13E8-4B60-9B4E-EBF47CD280FD}"/>
          </ac:picMkLst>
        </pc:picChg>
        <pc:picChg chg="del">
          <ac:chgData name="Phillips, Nate" userId="1a7ed9a7-6979-4999-8e72-44e838efb909" providerId="ADAL" clId="{DAAB553C-B927-4966-BB07-7667B849116A}" dt="2021-12-06T23:25:28.432" v="21" actId="478"/>
          <ac:picMkLst>
            <pc:docMk/>
            <pc:sldMk cId="656584175" sldId="289"/>
            <ac:picMk id="2050" creationId="{8574F520-1F0D-4162-995D-F31237615262}"/>
          </ac:picMkLst>
        </pc:picChg>
        <pc:picChg chg="del">
          <ac:chgData name="Phillips, Nate" userId="1a7ed9a7-6979-4999-8e72-44e838efb909" providerId="ADAL" clId="{DAAB553C-B927-4966-BB07-7667B849116A}" dt="2021-12-06T23:25:29.613" v="23" actId="478"/>
          <ac:picMkLst>
            <pc:docMk/>
            <pc:sldMk cId="656584175" sldId="289"/>
            <ac:picMk id="2052" creationId="{21E0CC17-2B6D-4502-8D6A-78042DC5C4CC}"/>
          </ac:picMkLst>
        </pc:picChg>
        <pc:picChg chg="del">
          <ac:chgData name="Phillips, Nate" userId="1a7ed9a7-6979-4999-8e72-44e838efb909" providerId="ADAL" clId="{DAAB553C-B927-4966-BB07-7667B849116A}" dt="2021-12-06T23:25:29.113" v="22" actId="478"/>
          <ac:picMkLst>
            <pc:docMk/>
            <pc:sldMk cId="656584175" sldId="289"/>
            <ac:picMk id="2054" creationId="{328C29E5-C75A-4C55-9C1F-BBF40D002A9A}"/>
          </ac:picMkLst>
        </pc:picChg>
        <pc:picChg chg="del">
          <ac:chgData name="Phillips, Nate" userId="1a7ed9a7-6979-4999-8e72-44e838efb909" providerId="ADAL" clId="{DAAB553C-B927-4966-BB07-7667B849116A}" dt="2021-12-06T23:25:27.591" v="20" actId="478"/>
          <ac:picMkLst>
            <pc:docMk/>
            <pc:sldMk cId="656584175" sldId="289"/>
            <ac:picMk id="2056" creationId="{5F872BAA-5268-47E1-9987-5280DA22AF10}"/>
          </ac:picMkLst>
        </pc:picChg>
      </pc:sldChg>
      <pc:sldChg chg="del mod modShow">
        <pc:chgData name="Phillips, Nate" userId="1a7ed9a7-6979-4999-8e72-44e838efb909" providerId="ADAL" clId="{DAAB553C-B927-4966-BB07-7667B849116A}" dt="2021-12-07T16:40:42.088" v="5361" actId="47"/>
        <pc:sldMkLst>
          <pc:docMk/>
          <pc:sldMk cId="521863072" sldId="399"/>
        </pc:sldMkLst>
      </pc:sldChg>
      <pc:sldChg chg="del mod modShow">
        <pc:chgData name="Phillips, Nate" userId="1a7ed9a7-6979-4999-8e72-44e838efb909" providerId="ADAL" clId="{DAAB553C-B927-4966-BB07-7667B849116A}" dt="2021-12-07T16:40:42.088" v="5361" actId="47"/>
        <pc:sldMkLst>
          <pc:docMk/>
          <pc:sldMk cId="1824531757" sldId="436"/>
        </pc:sldMkLst>
      </pc:sldChg>
      <pc:sldChg chg="del mod modShow">
        <pc:chgData name="Phillips, Nate" userId="1a7ed9a7-6979-4999-8e72-44e838efb909" providerId="ADAL" clId="{DAAB553C-B927-4966-BB07-7667B849116A}" dt="2021-12-07T16:40:42.088" v="5361" actId="47"/>
        <pc:sldMkLst>
          <pc:docMk/>
          <pc:sldMk cId="937709244" sldId="440"/>
        </pc:sldMkLst>
      </pc:sldChg>
      <pc:sldChg chg="del mod modShow">
        <pc:chgData name="Phillips, Nate" userId="1a7ed9a7-6979-4999-8e72-44e838efb909" providerId="ADAL" clId="{DAAB553C-B927-4966-BB07-7667B849116A}" dt="2021-12-07T16:40:42.088" v="5361" actId="47"/>
        <pc:sldMkLst>
          <pc:docMk/>
          <pc:sldMk cId="3379227176" sldId="441"/>
        </pc:sldMkLst>
      </pc:sldChg>
      <pc:sldChg chg="del mod modShow">
        <pc:chgData name="Phillips, Nate" userId="1a7ed9a7-6979-4999-8e72-44e838efb909" providerId="ADAL" clId="{DAAB553C-B927-4966-BB07-7667B849116A}" dt="2021-12-07T16:40:42.088" v="5361" actId="47"/>
        <pc:sldMkLst>
          <pc:docMk/>
          <pc:sldMk cId="977196538" sldId="443"/>
        </pc:sldMkLst>
      </pc:sldChg>
      <pc:sldChg chg="del mod modShow">
        <pc:chgData name="Phillips, Nate" userId="1a7ed9a7-6979-4999-8e72-44e838efb909" providerId="ADAL" clId="{DAAB553C-B927-4966-BB07-7667B849116A}" dt="2021-12-07T16:40:42.088" v="5361" actId="47"/>
        <pc:sldMkLst>
          <pc:docMk/>
          <pc:sldMk cId="0" sldId="463"/>
        </pc:sldMkLst>
      </pc:sldChg>
      <pc:sldChg chg="del mod modShow">
        <pc:chgData name="Phillips, Nate" userId="1a7ed9a7-6979-4999-8e72-44e838efb909" providerId="ADAL" clId="{DAAB553C-B927-4966-BB07-7667B849116A}" dt="2021-12-07T16:40:42.088" v="5361" actId="47"/>
        <pc:sldMkLst>
          <pc:docMk/>
          <pc:sldMk cId="0" sldId="464"/>
        </pc:sldMkLst>
      </pc:sldChg>
      <pc:sldChg chg="del mod modShow">
        <pc:chgData name="Phillips, Nate" userId="1a7ed9a7-6979-4999-8e72-44e838efb909" providerId="ADAL" clId="{DAAB553C-B927-4966-BB07-7667B849116A}" dt="2021-12-07T16:40:42.088" v="5361" actId="47"/>
        <pc:sldMkLst>
          <pc:docMk/>
          <pc:sldMk cId="3880201815" sldId="485"/>
        </pc:sldMkLst>
      </pc:sldChg>
      <pc:sldChg chg="del mod modShow">
        <pc:chgData name="Phillips, Nate" userId="1a7ed9a7-6979-4999-8e72-44e838efb909" providerId="ADAL" clId="{DAAB553C-B927-4966-BB07-7667B849116A}" dt="2021-12-07T16:40:42.088" v="5361" actId="47"/>
        <pc:sldMkLst>
          <pc:docMk/>
          <pc:sldMk cId="357631566" sldId="486"/>
        </pc:sldMkLst>
      </pc:sldChg>
      <pc:sldChg chg="del mod modShow">
        <pc:chgData name="Phillips, Nate" userId="1a7ed9a7-6979-4999-8e72-44e838efb909" providerId="ADAL" clId="{DAAB553C-B927-4966-BB07-7667B849116A}" dt="2021-12-07T16:40:42.088" v="5361" actId="47"/>
        <pc:sldMkLst>
          <pc:docMk/>
          <pc:sldMk cId="2988124431" sldId="487"/>
        </pc:sldMkLst>
      </pc:sldChg>
      <pc:sldChg chg="del mod modShow">
        <pc:chgData name="Phillips, Nate" userId="1a7ed9a7-6979-4999-8e72-44e838efb909" providerId="ADAL" clId="{DAAB553C-B927-4966-BB07-7667B849116A}" dt="2021-12-07T16:40:42.088" v="5361" actId="47"/>
        <pc:sldMkLst>
          <pc:docMk/>
          <pc:sldMk cId="4070580117" sldId="488"/>
        </pc:sldMkLst>
      </pc:sldChg>
      <pc:sldChg chg="del mod modShow">
        <pc:chgData name="Phillips, Nate" userId="1a7ed9a7-6979-4999-8e72-44e838efb909" providerId="ADAL" clId="{DAAB553C-B927-4966-BB07-7667B849116A}" dt="2021-12-07T16:40:42.088" v="5361" actId="47"/>
        <pc:sldMkLst>
          <pc:docMk/>
          <pc:sldMk cId="1923699916" sldId="489"/>
        </pc:sldMkLst>
      </pc:sldChg>
      <pc:sldChg chg="del mod modShow">
        <pc:chgData name="Phillips, Nate" userId="1a7ed9a7-6979-4999-8e72-44e838efb909" providerId="ADAL" clId="{DAAB553C-B927-4966-BB07-7667B849116A}" dt="2021-12-07T16:40:42.088" v="5361" actId="47"/>
        <pc:sldMkLst>
          <pc:docMk/>
          <pc:sldMk cId="2370490485" sldId="490"/>
        </pc:sldMkLst>
      </pc:sldChg>
      <pc:sldChg chg="del mod modShow">
        <pc:chgData name="Phillips, Nate" userId="1a7ed9a7-6979-4999-8e72-44e838efb909" providerId="ADAL" clId="{DAAB553C-B927-4966-BB07-7667B849116A}" dt="2021-12-07T16:40:42.088" v="5361" actId="47"/>
        <pc:sldMkLst>
          <pc:docMk/>
          <pc:sldMk cId="2868123048" sldId="491"/>
        </pc:sldMkLst>
      </pc:sldChg>
      <pc:sldChg chg="del mod modShow">
        <pc:chgData name="Phillips, Nate" userId="1a7ed9a7-6979-4999-8e72-44e838efb909" providerId="ADAL" clId="{DAAB553C-B927-4966-BB07-7667B849116A}" dt="2021-12-07T16:40:42.088" v="5361" actId="47"/>
        <pc:sldMkLst>
          <pc:docMk/>
          <pc:sldMk cId="4140886256" sldId="492"/>
        </pc:sldMkLst>
      </pc:sldChg>
      <pc:sldChg chg="del mod modShow">
        <pc:chgData name="Phillips, Nate" userId="1a7ed9a7-6979-4999-8e72-44e838efb909" providerId="ADAL" clId="{DAAB553C-B927-4966-BB07-7667B849116A}" dt="2021-12-07T16:40:42.088" v="5361" actId="47"/>
        <pc:sldMkLst>
          <pc:docMk/>
          <pc:sldMk cId="891389444" sldId="493"/>
        </pc:sldMkLst>
      </pc:sldChg>
      <pc:sldChg chg="del mod modShow">
        <pc:chgData name="Phillips, Nate" userId="1a7ed9a7-6979-4999-8e72-44e838efb909" providerId="ADAL" clId="{DAAB553C-B927-4966-BB07-7667B849116A}" dt="2021-12-07T16:40:42.088" v="5361" actId="47"/>
        <pc:sldMkLst>
          <pc:docMk/>
          <pc:sldMk cId="184548812" sldId="494"/>
        </pc:sldMkLst>
      </pc:sldChg>
      <pc:sldChg chg="del mod modShow">
        <pc:chgData name="Phillips, Nate" userId="1a7ed9a7-6979-4999-8e72-44e838efb909" providerId="ADAL" clId="{DAAB553C-B927-4966-BB07-7667B849116A}" dt="2021-12-07T16:40:42.088" v="5361" actId="47"/>
        <pc:sldMkLst>
          <pc:docMk/>
          <pc:sldMk cId="3007436932" sldId="495"/>
        </pc:sldMkLst>
      </pc:sldChg>
      <pc:sldChg chg="del mod modShow">
        <pc:chgData name="Phillips, Nate" userId="1a7ed9a7-6979-4999-8e72-44e838efb909" providerId="ADAL" clId="{DAAB553C-B927-4966-BB07-7667B849116A}" dt="2021-12-07T16:40:42.088" v="5361" actId="47"/>
        <pc:sldMkLst>
          <pc:docMk/>
          <pc:sldMk cId="3700810439" sldId="496"/>
        </pc:sldMkLst>
      </pc:sldChg>
      <pc:sldChg chg="del mod modShow">
        <pc:chgData name="Phillips, Nate" userId="1a7ed9a7-6979-4999-8e72-44e838efb909" providerId="ADAL" clId="{DAAB553C-B927-4966-BB07-7667B849116A}" dt="2021-12-07T16:40:42.088" v="5361" actId="47"/>
        <pc:sldMkLst>
          <pc:docMk/>
          <pc:sldMk cId="3474012004" sldId="497"/>
        </pc:sldMkLst>
      </pc:sldChg>
      <pc:sldChg chg="del mod modShow">
        <pc:chgData name="Phillips, Nate" userId="1a7ed9a7-6979-4999-8e72-44e838efb909" providerId="ADAL" clId="{DAAB553C-B927-4966-BB07-7667B849116A}" dt="2021-12-07T16:40:42.088" v="5361" actId="47"/>
        <pc:sldMkLst>
          <pc:docMk/>
          <pc:sldMk cId="1394505618" sldId="498"/>
        </pc:sldMkLst>
      </pc:sldChg>
      <pc:sldChg chg="del mod modShow">
        <pc:chgData name="Phillips, Nate" userId="1a7ed9a7-6979-4999-8e72-44e838efb909" providerId="ADAL" clId="{DAAB553C-B927-4966-BB07-7667B849116A}" dt="2021-12-07T16:40:42.088" v="5361" actId="47"/>
        <pc:sldMkLst>
          <pc:docMk/>
          <pc:sldMk cId="208797623" sldId="499"/>
        </pc:sldMkLst>
      </pc:sldChg>
      <pc:sldChg chg="del mod modShow">
        <pc:chgData name="Phillips, Nate" userId="1a7ed9a7-6979-4999-8e72-44e838efb909" providerId="ADAL" clId="{DAAB553C-B927-4966-BB07-7667B849116A}" dt="2021-12-07T16:40:42.088" v="5361" actId="47"/>
        <pc:sldMkLst>
          <pc:docMk/>
          <pc:sldMk cId="150655041" sldId="500"/>
        </pc:sldMkLst>
      </pc:sldChg>
      <pc:sldChg chg="del mod modShow">
        <pc:chgData name="Phillips, Nate" userId="1a7ed9a7-6979-4999-8e72-44e838efb909" providerId="ADAL" clId="{DAAB553C-B927-4966-BB07-7667B849116A}" dt="2021-12-07T16:40:42.088" v="5361" actId="47"/>
        <pc:sldMkLst>
          <pc:docMk/>
          <pc:sldMk cId="868312466" sldId="501"/>
        </pc:sldMkLst>
      </pc:sldChg>
      <pc:sldChg chg="del mod modShow">
        <pc:chgData name="Phillips, Nate" userId="1a7ed9a7-6979-4999-8e72-44e838efb909" providerId="ADAL" clId="{DAAB553C-B927-4966-BB07-7667B849116A}" dt="2021-12-07T16:40:42.088" v="5361" actId="47"/>
        <pc:sldMkLst>
          <pc:docMk/>
          <pc:sldMk cId="571605830" sldId="502"/>
        </pc:sldMkLst>
      </pc:sldChg>
      <pc:sldChg chg="del mod modShow">
        <pc:chgData name="Phillips, Nate" userId="1a7ed9a7-6979-4999-8e72-44e838efb909" providerId="ADAL" clId="{DAAB553C-B927-4966-BB07-7667B849116A}" dt="2021-12-07T16:40:42.088" v="5361" actId="47"/>
        <pc:sldMkLst>
          <pc:docMk/>
          <pc:sldMk cId="2267518328" sldId="503"/>
        </pc:sldMkLst>
      </pc:sldChg>
      <pc:sldChg chg="del mod modShow">
        <pc:chgData name="Phillips, Nate" userId="1a7ed9a7-6979-4999-8e72-44e838efb909" providerId="ADAL" clId="{DAAB553C-B927-4966-BB07-7667B849116A}" dt="2021-12-07T16:40:42.088" v="5361" actId="47"/>
        <pc:sldMkLst>
          <pc:docMk/>
          <pc:sldMk cId="576615994" sldId="504"/>
        </pc:sldMkLst>
      </pc:sldChg>
      <pc:sldChg chg="del">
        <pc:chgData name="Phillips, Nate" userId="1a7ed9a7-6979-4999-8e72-44e838efb909" providerId="ADAL" clId="{DAAB553C-B927-4966-BB07-7667B849116A}" dt="2021-12-07T16:40:45.959" v="5362" actId="47"/>
        <pc:sldMkLst>
          <pc:docMk/>
          <pc:sldMk cId="2709573904" sldId="505"/>
        </pc:sldMkLst>
      </pc:sldChg>
      <pc:sldChg chg="addSp delSp modSp new mod ord modAnim">
        <pc:chgData name="Phillips, Nate" userId="1a7ed9a7-6979-4999-8e72-44e838efb909" providerId="ADAL" clId="{DAAB553C-B927-4966-BB07-7667B849116A}" dt="2021-12-07T17:07:12.545" v="5714"/>
        <pc:sldMkLst>
          <pc:docMk/>
          <pc:sldMk cId="287215367" sldId="506"/>
        </pc:sldMkLst>
        <pc:spChg chg="mod">
          <ac:chgData name="Phillips, Nate" userId="1a7ed9a7-6979-4999-8e72-44e838efb909" providerId="ADAL" clId="{DAAB553C-B927-4966-BB07-7667B849116A}" dt="2021-12-06T23:25:58.019" v="35" actId="20577"/>
          <ac:spMkLst>
            <pc:docMk/>
            <pc:sldMk cId="287215367" sldId="506"/>
            <ac:spMk id="2" creationId="{05584710-A71B-4EEC-BABA-84CD20599586}"/>
          </ac:spMkLst>
        </pc:spChg>
        <pc:spChg chg="mod">
          <ac:chgData name="Phillips, Nate" userId="1a7ed9a7-6979-4999-8e72-44e838efb909" providerId="ADAL" clId="{DAAB553C-B927-4966-BB07-7667B849116A}" dt="2021-12-07T14:56:27.572" v="3054" actId="6549"/>
          <ac:spMkLst>
            <pc:docMk/>
            <pc:sldMk cId="287215367" sldId="506"/>
            <ac:spMk id="3" creationId="{7E54D795-CF23-4BA6-96DF-0AD688FF26EE}"/>
          </ac:spMkLst>
        </pc:spChg>
        <pc:spChg chg="add mod">
          <ac:chgData name="Phillips, Nate" userId="1a7ed9a7-6979-4999-8e72-44e838efb909" providerId="ADAL" clId="{DAAB553C-B927-4966-BB07-7667B849116A}" dt="2021-12-06T23:32:32.747" v="640" actId="20577"/>
          <ac:spMkLst>
            <pc:docMk/>
            <pc:sldMk cId="287215367" sldId="506"/>
            <ac:spMk id="4" creationId="{DBC21145-3DAE-4630-AFFB-B8A24F5A4BFF}"/>
          </ac:spMkLst>
        </pc:spChg>
        <pc:spChg chg="add mod">
          <ac:chgData name="Phillips, Nate" userId="1a7ed9a7-6979-4999-8e72-44e838efb909" providerId="ADAL" clId="{DAAB553C-B927-4966-BB07-7667B849116A}" dt="2021-12-07T14:39:56.336" v="2368"/>
          <ac:spMkLst>
            <pc:docMk/>
            <pc:sldMk cId="287215367" sldId="506"/>
            <ac:spMk id="5" creationId="{00DC0F0D-5546-4159-BB28-444FC5615CC9}"/>
          </ac:spMkLst>
        </pc:spChg>
        <pc:spChg chg="add del mod">
          <ac:chgData name="Phillips, Nate" userId="1a7ed9a7-6979-4999-8e72-44e838efb909" providerId="ADAL" clId="{DAAB553C-B927-4966-BB07-7667B849116A}" dt="2021-12-06T23:34:47.468" v="658" actId="478"/>
          <ac:spMkLst>
            <pc:docMk/>
            <pc:sldMk cId="287215367" sldId="506"/>
            <ac:spMk id="6" creationId="{F0477874-B5E0-4272-AAC7-018FD58D1B19}"/>
          </ac:spMkLst>
        </pc:spChg>
        <pc:spChg chg="add del mod">
          <ac:chgData name="Phillips, Nate" userId="1a7ed9a7-6979-4999-8e72-44e838efb909" providerId="ADAL" clId="{DAAB553C-B927-4966-BB07-7667B849116A}" dt="2021-12-06T23:34:56.517" v="668" actId="478"/>
          <ac:spMkLst>
            <pc:docMk/>
            <pc:sldMk cId="287215367" sldId="506"/>
            <ac:spMk id="7" creationId="{C43CA4E1-DE3C-47CE-8F8C-35238E8DF1CB}"/>
          </ac:spMkLst>
        </pc:spChg>
        <pc:spChg chg="add mod">
          <ac:chgData name="Phillips, Nate" userId="1a7ed9a7-6979-4999-8e72-44e838efb909" providerId="ADAL" clId="{DAAB553C-B927-4966-BB07-7667B849116A}" dt="2021-12-07T14:39:06.800" v="2359"/>
          <ac:spMkLst>
            <pc:docMk/>
            <pc:sldMk cId="287215367" sldId="506"/>
            <ac:spMk id="8" creationId="{FD7B5003-EB80-42FA-AB10-E62831E388F1}"/>
          </ac:spMkLst>
        </pc:spChg>
        <pc:spChg chg="add mod">
          <ac:chgData name="Phillips, Nate" userId="1a7ed9a7-6979-4999-8e72-44e838efb909" providerId="ADAL" clId="{DAAB553C-B927-4966-BB07-7667B849116A}" dt="2021-12-07T14:38:39.712" v="2355" actId="1076"/>
          <ac:spMkLst>
            <pc:docMk/>
            <pc:sldMk cId="287215367" sldId="506"/>
            <ac:spMk id="9" creationId="{D866A0F2-75F2-4BA5-870E-97757B379DF2}"/>
          </ac:spMkLst>
        </pc:spChg>
        <pc:spChg chg="add mod">
          <ac:chgData name="Phillips, Nate" userId="1a7ed9a7-6979-4999-8e72-44e838efb909" providerId="ADAL" clId="{DAAB553C-B927-4966-BB07-7667B849116A}" dt="2021-12-07T15:01:16.548" v="3394"/>
          <ac:spMkLst>
            <pc:docMk/>
            <pc:sldMk cId="287215367" sldId="506"/>
            <ac:spMk id="10" creationId="{688C0654-4388-461E-AAC3-3180AC78B582}"/>
          </ac:spMkLst>
        </pc:spChg>
      </pc:sldChg>
      <pc:sldChg chg="modSp new mod">
        <pc:chgData name="Phillips, Nate" userId="1a7ed9a7-6979-4999-8e72-44e838efb909" providerId="ADAL" clId="{DAAB553C-B927-4966-BB07-7667B849116A}" dt="2021-12-07T16:25:14.985" v="5228" actId="20577"/>
        <pc:sldMkLst>
          <pc:docMk/>
          <pc:sldMk cId="1670536102" sldId="507"/>
        </pc:sldMkLst>
        <pc:spChg chg="mod">
          <ac:chgData name="Phillips, Nate" userId="1a7ed9a7-6979-4999-8e72-44e838efb909" providerId="ADAL" clId="{DAAB553C-B927-4966-BB07-7667B849116A}" dt="2021-12-06T23:28:05.683" v="199" actId="20577"/>
          <ac:spMkLst>
            <pc:docMk/>
            <pc:sldMk cId="1670536102" sldId="507"/>
            <ac:spMk id="2" creationId="{333FD3DD-21A7-43C5-80A6-20974922CC8D}"/>
          </ac:spMkLst>
        </pc:spChg>
        <pc:spChg chg="mod">
          <ac:chgData name="Phillips, Nate" userId="1a7ed9a7-6979-4999-8e72-44e838efb909" providerId="ADAL" clId="{DAAB553C-B927-4966-BB07-7667B849116A}" dt="2021-12-07T16:25:14.985" v="5228" actId="20577"/>
          <ac:spMkLst>
            <pc:docMk/>
            <pc:sldMk cId="1670536102" sldId="507"/>
            <ac:spMk id="3" creationId="{9E91B29E-6EBB-43C0-A480-9A063C02F8FA}"/>
          </ac:spMkLst>
        </pc:spChg>
      </pc:sldChg>
      <pc:sldChg chg="addSp modSp new mod ord modAnim">
        <pc:chgData name="Phillips, Nate" userId="1a7ed9a7-6979-4999-8e72-44e838efb909" providerId="ADAL" clId="{DAAB553C-B927-4966-BB07-7667B849116A}" dt="2021-12-07T17:08:55.977" v="5734"/>
        <pc:sldMkLst>
          <pc:docMk/>
          <pc:sldMk cId="675667695" sldId="508"/>
        </pc:sldMkLst>
        <pc:spChg chg="mod">
          <ac:chgData name="Phillips, Nate" userId="1a7ed9a7-6979-4999-8e72-44e838efb909" providerId="ADAL" clId="{DAAB553C-B927-4966-BB07-7667B849116A}" dt="2021-12-06T23:28:32.060" v="263" actId="20577"/>
          <ac:spMkLst>
            <pc:docMk/>
            <pc:sldMk cId="675667695" sldId="508"/>
            <ac:spMk id="2" creationId="{8CB15C43-A2D0-46FA-964E-A1AD7CF39FDF}"/>
          </ac:spMkLst>
        </pc:spChg>
        <pc:spChg chg="mod">
          <ac:chgData name="Phillips, Nate" userId="1a7ed9a7-6979-4999-8e72-44e838efb909" providerId="ADAL" clId="{DAAB553C-B927-4966-BB07-7667B849116A}" dt="2021-12-07T16:41:32.832" v="5389"/>
          <ac:spMkLst>
            <pc:docMk/>
            <pc:sldMk cId="675667695" sldId="508"/>
            <ac:spMk id="3" creationId="{73650CDB-E11D-4717-A29C-0FD239430A93}"/>
          </ac:spMkLst>
        </pc:spChg>
        <pc:picChg chg="add mod">
          <ac:chgData name="Phillips, Nate" userId="1a7ed9a7-6979-4999-8e72-44e838efb909" providerId="ADAL" clId="{DAAB553C-B927-4966-BB07-7667B849116A}" dt="2021-12-07T15:14:43.520" v="3994" actId="1076"/>
          <ac:picMkLst>
            <pc:docMk/>
            <pc:sldMk cId="675667695" sldId="508"/>
            <ac:picMk id="5" creationId="{EB551592-AC38-4678-B653-368E1BDFDC7F}"/>
          </ac:picMkLst>
        </pc:picChg>
      </pc:sldChg>
      <pc:sldChg chg="addSp delSp modSp new mod ord modAnim">
        <pc:chgData name="Phillips, Nate" userId="1a7ed9a7-6979-4999-8e72-44e838efb909" providerId="ADAL" clId="{DAAB553C-B927-4966-BB07-7667B849116A}" dt="2021-12-07T17:09:28.942" v="5739"/>
        <pc:sldMkLst>
          <pc:docMk/>
          <pc:sldMk cId="1574858854" sldId="509"/>
        </pc:sldMkLst>
        <pc:spChg chg="mod">
          <ac:chgData name="Phillips, Nate" userId="1a7ed9a7-6979-4999-8e72-44e838efb909" providerId="ADAL" clId="{DAAB553C-B927-4966-BB07-7667B849116A}" dt="2021-12-07T15:48:17.676" v="4494" actId="20577"/>
          <ac:spMkLst>
            <pc:docMk/>
            <pc:sldMk cId="1574858854" sldId="509"/>
            <ac:spMk id="2" creationId="{B561CFAE-EEE1-4A53-8E52-C9DE3480CE65}"/>
          </ac:spMkLst>
        </pc:spChg>
        <pc:spChg chg="mod">
          <ac:chgData name="Phillips, Nate" userId="1a7ed9a7-6979-4999-8e72-44e838efb909" providerId="ADAL" clId="{DAAB553C-B927-4966-BB07-7667B849116A}" dt="2021-12-07T16:51:18.958" v="5698" actId="20577"/>
          <ac:spMkLst>
            <pc:docMk/>
            <pc:sldMk cId="1574858854" sldId="509"/>
            <ac:spMk id="3" creationId="{1EC0BA15-0714-4036-9A01-74DA8A8E15F6}"/>
          </ac:spMkLst>
        </pc:spChg>
        <pc:spChg chg="add mod">
          <ac:chgData name="Phillips, Nate" userId="1a7ed9a7-6979-4999-8e72-44e838efb909" providerId="ADAL" clId="{DAAB553C-B927-4966-BB07-7667B849116A}" dt="2021-12-07T16:05:04.362" v="4581" actId="1076"/>
          <ac:spMkLst>
            <pc:docMk/>
            <pc:sldMk cId="1574858854" sldId="509"/>
            <ac:spMk id="10" creationId="{B78AA5B7-3C09-472C-B8B5-CF384747A910}"/>
          </ac:spMkLst>
        </pc:spChg>
        <pc:spChg chg="add mod">
          <ac:chgData name="Phillips, Nate" userId="1a7ed9a7-6979-4999-8e72-44e838efb909" providerId="ADAL" clId="{DAAB553C-B927-4966-BB07-7667B849116A}" dt="2021-12-07T16:45:01.931" v="5587" actId="1076"/>
          <ac:spMkLst>
            <pc:docMk/>
            <pc:sldMk cId="1574858854" sldId="509"/>
            <ac:spMk id="11" creationId="{65EB02F0-0C12-49A8-B6A6-C2D56CB8458E}"/>
          </ac:spMkLst>
        </pc:spChg>
        <pc:picChg chg="add del mod">
          <ac:chgData name="Phillips, Nate" userId="1a7ed9a7-6979-4999-8e72-44e838efb909" providerId="ADAL" clId="{DAAB553C-B927-4966-BB07-7667B849116A}" dt="2021-12-07T16:03:58.206" v="4556" actId="478"/>
          <ac:picMkLst>
            <pc:docMk/>
            <pc:sldMk cId="1574858854" sldId="509"/>
            <ac:picMk id="5" creationId="{52F4775C-C143-4347-8738-D44AB9DD823D}"/>
          </ac:picMkLst>
        </pc:picChg>
        <pc:picChg chg="add mod">
          <ac:chgData name="Phillips, Nate" userId="1a7ed9a7-6979-4999-8e72-44e838efb909" providerId="ADAL" clId="{DAAB553C-B927-4966-BB07-7667B849116A}" dt="2021-12-07T16:45:26.097" v="5588" actId="1076"/>
          <ac:picMkLst>
            <pc:docMk/>
            <pc:sldMk cId="1574858854" sldId="509"/>
            <ac:picMk id="7" creationId="{455B8DE7-8A11-43C4-A1C0-E7A0CEC7B98B}"/>
          </ac:picMkLst>
        </pc:picChg>
        <pc:picChg chg="add mod">
          <ac:chgData name="Phillips, Nate" userId="1a7ed9a7-6979-4999-8e72-44e838efb909" providerId="ADAL" clId="{DAAB553C-B927-4966-BB07-7667B849116A}" dt="2021-12-07T16:45:27.635" v="5589" actId="1076"/>
          <ac:picMkLst>
            <pc:docMk/>
            <pc:sldMk cId="1574858854" sldId="509"/>
            <ac:picMk id="9" creationId="{989AA728-E10A-4B37-8893-0B0B3450C3DF}"/>
          </ac:picMkLst>
        </pc:picChg>
      </pc:sldChg>
      <pc:sldChg chg="addSp delSp modSp new mod ord">
        <pc:chgData name="Phillips, Nate" userId="1a7ed9a7-6979-4999-8e72-44e838efb909" providerId="ADAL" clId="{DAAB553C-B927-4966-BB07-7667B849116A}" dt="2021-12-07T16:13:37.013" v="5007" actId="478"/>
        <pc:sldMkLst>
          <pc:docMk/>
          <pc:sldMk cId="2298172268" sldId="510"/>
        </pc:sldMkLst>
        <pc:spChg chg="mod">
          <ac:chgData name="Phillips, Nate" userId="1a7ed9a7-6979-4999-8e72-44e838efb909" providerId="ADAL" clId="{DAAB553C-B927-4966-BB07-7667B849116A}" dt="2021-12-07T15:35:05.267" v="4423" actId="20577"/>
          <ac:spMkLst>
            <pc:docMk/>
            <pc:sldMk cId="2298172268" sldId="510"/>
            <ac:spMk id="2" creationId="{EACDA352-EFF8-4C85-915E-1FFF8CFFB576}"/>
          </ac:spMkLst>
        </pc:spChg>
        <pc:spChg chg="mod">
          <ac:chgData name="Phillips, Nate" userId="1a7ed9a7-6979-4999-8e72-44e838efb909" providerId="ADAL" clId="{DAAB553C-B927-4966-BB07-7667B849116A}" dt="2021-12-07T16:12:33.265" v="4985" actId="5793"/>
          <ac:spMkLst>
            <pc:docMk/>
            <pc:sldMk cId="2298172268" sldId="510"/>
            <ac:spMk id="3" creationId="{013EA4FB-9799-4FDA-B743-49F4C66292F8}"/>
          </ac:spMkLst>
        </pc:spChg>
        <pc:spChg chg="add del mod">
          <ac:chgData name="Phillips, Nate" userId="1a7ed9a7-6979-4999-8e72-44e838efb909" providerId="ADAL" clId="{DAAB553C-B927-4966-BB07-7667B849116A}" dt="2021-12-07T15:47:59.450" v="4481" actId="478"/>
          <ac:spMkLst>
            <pc:docMk/>
            <pc:sldMk cId="2298172268" sldId="510"/>
            <ac:spMk id="4" creationId="{476CA740-E096-4700-A641-27A8380E2826}"/>
          </ac:spMkLst>
        </pc:spChg>
        <pc:spChg chg="add del mod">
          <ac:chgData name="Phillips, Nate" userId="1a7ed9a7-6979-4999-8e72-44e838efb909" providerId="ADAL" clId="{DAAB553C-B927-4966-BB07-7667B849116A}" dt="2021-12-07T16:13:37.013" v="5007" actId="478"/>
          <ac:spMkLst>
            <pc:docMk/>
            <pc:sldMk cId="2298172268" sldId="510"/>
            <ac:spMk id="5" creationId="{F104A073-F4F5-44E5-B951-F21B2E87E6FF}"/>
          </ac:spMkLst>
        </pc:spChg>
      </pc:sldChg>
      <pc:sldChg chg="addSp modSp new del mod">
        <pc:chgData name="Phillips, Nate" userId="1a7ed9a7-6979-4999-8e72-44e838efb909" providerId="ADAL" clId="{DAAB553C-B927-4966-BB07-7667B849116A}" dt="2021-12-07T16:24:49.649" v="5201" actId="47"/>
        <pc:sldMkLst>
          <pc:docMk/>
          <pc:sldMk cId="2567459998" sldId="511"/>
        </pc:sldMkLst>
        <pc:spChg chg="mod">
          <ac:chgData name="Phillips, Nate" userId="1a7ed9a7-6979-4999-8e72-44e838efb909" providerId="ADAL" clId="{DAAB553C-B927-4966-BB07-7667B849116A}" dt="2021-12-06T23:45:36.790" v="915" actId="20577"/>
          <ac:spMkLst>
            <pc:docMk/>
            <pc:sldMk cId="2567459998" sldId="511"/>
            <ac:spMk id="3" creationId="{DF3880EE-59DB-4603-B607-032F00EA4555}"/>
          </ac:spMkLst>
        </pc:spChg>
        <pc:spChg chg="add mod">
          <ac:chgData name="Phillips, Nate" userId="1a7ed9a7-6979-4999-8e72-44e838efb909" providerId="ADAL" clId="{DAAB553C-B927-4966-BB07-7667B849116A}" dt="2021-12-06T23:45:44.563" v="916"/>
          <ac:spMkLst>
            <pc:docMk/>
            <pc:sldMk cId="2567459998" sldId="511"/>
            <ac:spMk id="4" creationId="{04E8A72B-D787-4B1E-B18E-92C5B262565F}"/>
          </ac:spMkLst>
        </pc:spChg>
      </pc:sldChg>
      <pc:sldChg chg="addSp modSp new mod modAnim">
        <pc:chgData name="Phillips, Nate" userId="1a7ed9a7-6979-4999-8e72-44e838efb909" providerId="ADAL" clId="{DAAB553C-B927-4966-BB07-7667B849116A}" dt="2021-12-07T17:06:26.125" v="5705"/>
        <pc:sldMkLst>
          <pc:docMk/>
          <pc:sldMk cId="2785103378" sldId="512"/>
        </pc:sldMkLst>
        <pc:spChg chg="mod">
          <ac:chgData name="Phillips, Nate" userId="1a7ed9a7-6979-4999-8e72-44e838efb909" providerId="ADAL" clId="{DAAB553C-B927-4966-BB07-7667B849116A}" dt="2021-12-07T14:22:28.109" v="1006" actId="20577"/>
          <ac:spMkLst>
            <pc:docMk/>
            <pc:sldMk cId="2785103378" sldId="512"/>
            <ac:spMk id="2" creationId="{285C1545-E7E7-47A9-8C79-099A502122DE}"/>
          </ac:spMkLst>
        </pc:spChg>
        <pc:spChg chg="mod">
          <ac:chgData name="Phillips, Nate" userId="1a7ed9a7-6979-4999-8e72-44e838efb909" providerId="ADAL" clId="{DAAB553C-B927-4966-BB07-7667B849116A}" dt="2021-12-07T14:26:13.295" v="1421" actId="20577"/>
          <ac:spMkLst>
            <pc:docMk/>
            <pc:sldMk cId="2785103378" sldId="512"/>
            <ac:spMk id="3" creationId="{03CB2330-7B8A-46A7-89D4-7401563910E6}"/>
          </ac:spMkLst>
        </pc:spChg>
        <pc:spChg chg="add mod">
          <ac:chgData name="Phillips, Nate" userId="1a7ed9a7-6979-4999-8e72-44e838efb909" providerId="ADAL" clId="{DAAB553C-B927-4966-BB07-7667B849116A}" dt="2021-12-07T14:24:58.328" v="1179"/>
          <ac:spMkLst>
            <pc:docMk/>
            <pc:sldMk cId="2785103378" sldId="512"/>
            <ac:spMk id="4" creationId="{52DF0DF4-1557-482C-9BDA-B9F8A1A3BE6E}"/>
          </ac:spMkLst>
        </pc:spChg>
      </pc:sldChg>
      <pc:sldChg chg="addSp delSp modSp new mod modAnim">
        <pc:chgData name="Phillips, Nate" userId="1a7ed9a7-6979-4999-8e72-44e838efb909" providerId="ADAL" clId="{DAAB553C-B927-4966-BB07-7667B849116A}" dt="2021-12-07T17:06:39.907" v="5706"/>
        <pc:sldMkLst>
          <pc:docMk/>
          <pc:sldMk cId="1118039848" sldId="513"/>
        </pc:sldMkLst>
        <pc:spChg chg="mod">
          <ac:chgData name="Phillips, Nate" userId="1a7ed9a7-6979-4999-8e72-44e838efb909" providerId="ADAL" clId="{DAAB553C-B927-4966-BB07-7667B849116A}" dt="2021-12-07T14:28:41.083" v="1591" actId="20577"/>
          <ac:spMkLst>
            <pc:docMk/>
            <pc:sldMk cId="1118039848" sldId="513"/>
            <ac:spMk id="2" creationId="{2EAFB081-ADD8-4399-A65B-6ED9C4E3BB04}"/>
          </ac:spMkLst>
        </pc:spChg>
        <pc:spChg chg="mod">
          <ac:chgData name="Phillips, Nate" userId="1a7ed9a7-6979-4999-8e72-44e838efb909" providerId="ADAL" clId="{DAAB553C-B927-4966-BB07-7667B849116A}" dt="2021-12-07T14:45:47.823" v="2384" actId="14100"/>
          <ac:spMkLst>
            <pc:docMk/>
            <pc:sldMk cId="1118039848" sldId="513"/>
            <ac:spMk id="3" creationId="{090D1E70-B880-4910-AEA7-0586B56E95F0}"/>
          </ac:spMkLst>
        </pc:spChg>
        <pc:spChg chg="add mod">
          <ac:chgData name="Phillips, Nate" userId="1a7ed9a7-6979-4999-8e72-44e838efb909" providerId="ADAL" clId="{DAAB553C-B927-4966-BB07-7667B849116A}" dt="2021-12-07T14:27:35.894" v="1543"/>
          <ac:spMkLst>
            <pc:docMk/>
            <pc:sldMk cId="1118039848" sldId="513"/>
            <ac:spMk id="4" creationId="{2571AA84-4FB0-4454-B221-2E489F08E773}"/>
          </ac:spMkLst>
        </pc:spChg>
        <pc:spChg chg="add mod">
          <ac:chgData name="Phillips, Nate" userId="1a7ed9a7-6979-4999-8e72-44e838efb909" providerId="ADAL" clId="{DAAB553C-B927-4966-BB07-7667B849116A}" dt="2021-12-07T14:35:38.104" v="2246" actId="14100"/>
          <ac:spMkLst>
            <pc:docMk/>
            <pc:sldMk cId="1118039848" sldId="513"/>
            <ac:spMk id="7" creationId="{69C5DE86-4F3A-43D6-BFB7-148F2EFA942A}"/>
          </ac:spMkLst>
        </pc:spChg>
        <pc:picChg chg="add mod">
          <ac:chgData name="Phillips, Nate" userId="1a7ed9a7-6979-4999-8e72-44e838efb909" providerId="ADAL" clId="{DAAB553C-B927-4966-BB07-7667B849116A}" dt="2021-12-07T14:45:50.645" v="2385" actId="1076"/>
          <ac:picMkLst>
            <pc:docMk/>
            <pc:sldMk cId="1118039848" sldId="513"/>
            <ac:picMk id="2050" creationId="{4F31440C-230C-4799-8010-7B1C0FEF076F}"/>
          </ac:picMkLst>
        </pc:picChg>
        <pc:cxnChg chg="add del mod">
          <ac:chgData name="Phillips, Nate" userId="1a7ed9a7-6979-4999-8e72-44e838efb909" providerId="ADAL" clId="{DAAB553C-B927-4966-BB07-7667B849116A}" dt="2021-12-07T14:35:49.092" v="2247" actId="478"/>
          <ac:cxnSpMkLst>
            <pc:docMk/>
            <pc:sldMk cId="1118039848" sldId="513"/>
            <ac:cxnSpMk id="6" creationId="{F12D42A1-C4A0-4068-8F6F-113AAD631220}"/>
          </ac:cxnSpMkLst>
        </pc:cxnChg>
      </pc:sldChg>
      <pc:sldChg chg="addSp delSp modSp new mod modAnim">
        <pc:chgData name="Phillips, Nate" userId="1a7ed9a7-6979-4999-8e72-44e838efb909" providerId="ADAL" clId="{DAAB553C-B927-4966-BB07-7667B849116A}" dt="2021-12-07T17:08:17.141" v="5728"/>
        <pc:sldMkLst>
          <pc:docMk/>
          <pc:sldMk cId="3149608218" sldId="514"/>
        </pc:sldMkLst>
        <pc:spChg chg="mod">
          <ac:chgData name="Phillips, Nate" userId="1a7ed9a7-6979-4999-8e72-44e838efb909" providerId="ADAL" clId="{DAAB553C-B927-4966-BB07-7667B849116A}" dt="2021-12-07T14:46:28.181" v="2416" actId="20577"/>
          <ac:spMkLst>
            <pc:docMk/>
            <pc:sldMk cId="3149608218" sldId="514"/>
            <ac:spMk id="2" creationId="{214EB244-3A37-4519-A0F0-8ECC93D8EE42}"/>
          </ac:spMkLst>
        </pc:spChg>
        <pc:spChg chg="mod">
          <ac:chgData name="Phillips, Nate" userId="1a7ed9a7-6979-4999-8e72-44e838efb909" providerId="ADAL" clId="{DAAB553C-B927-4966-BB07-7667B849116A}" dt="2021-12-07T15:04:43.297" v="3535" actId="20577"/>
          <ac:spMkLst>
            <pc:docMk/>
            <pc:sldMk cId="3149608218" sldId="514"/>
            <ac:spMk id="3" creationId="{08B10754-5D26-4CC9-8253-2192E55776B8}"/>
          </ac:spMkLst>
        </pc:spChg>
        <pc:spChg chg="add mod">
          <ac:chgData name="Phillips, Nate" userId="1a7ed9a7-6979-4999-8e72-44e838efb909" providerId="ADAL" clId="{DAAB553C-B927-4966-BB07-7667B849116A}" dt="2021-12-07T15:01:03.279" v="3391" actId="1076"/>
          <ac:spMkLst>
            <pc:docMk/>
            <pc:sldMk cId="3149608218" sldId="514"/>
            <ac:spMk id="4" creationId="{F742B3BB-167F-41A6-A097-0E8A868A7582}"/>
          </ac:spMkLst>
        </pc:spChg>
        <pc:spChg chg="add del mod">
          <ac:chgData name="Phillips, Nate" userId="1a7ed9a7-6979-4999-8e72-44e838efb909" providerId="ADAL" clId="{DAAB553C-B927-4966-BB07-7667B849116A}" dt="2021-12-07T15:04:31.929" v="3480" actId="478"/>
          <ac:spMkLst>
            <pc:docMk/>
            <pc:sldMk cId="3149608218" sldId="514"/>
            <ac:spMk id="5" creationId="{AFE4160A-E3E4-4F11-A5C4-5F67A49A12EA}"/>
          </ac:spMkLst>
        </pc:spChg>
        <pc:spChg chg="add mod">
          <ac:chgData name="Phillips, Nate" userId="1a7ed9a7-6979-4999-8e72-44e838efb909" providerId="ADAL" clId="{DAAB553C-B927-4966-BB07-7667B849116A}" dt="2021-12-07T15:05:08.156" v="3547" actId="1076"/>
          <ac:spMkLst>
            <pc:docMk/>
            <pc:sldMk cId="3149608218" sldId="514"/>
            <ac:spMk id="6" creationId="{4F5A29A8-AEA3-4B58-B2A1-A31BB47515EF}"/>
          </ac:spMkLst>
        </pc:spChg>
      </pc:sldChg>
      <pc:sldChg chg="addSp modSp new mod modAnim">
        <pc:chgData name="Phillips, Nate" userId="1a7ed9a7-6979-4999-8e72-44e838efb909" providerId="ADAL" clId="{DAAB553C-B927-4966-BB07-7667B849116A}" dt="2021-12-07T17:07:49.558" v="5724"/>
        <pc:sldMkLst>
          <pc:docMk/>
          <pc:sldMk cId="3194319742" sldId="515"/>
        </pc:sldMkLst>
        <pc:spChg chg="mod">
          <ac:chgData name="Phillips, Nate" userId="1a7ed9a7-6979-4999-8e72-44e838efb909" providerId="ADAL" clId="{DAAB553C-B927-4966-BB07-7667B849116A}" dt="2021-12-07T14:47:58.973" v="2452" actId="20577"/>
          <ac:spMkLst>
            <pc:docMk/>
            <pc:sldMk cId="3194319742" sldId="515"/>
            <ac:spMk id="2" creationId="{DE41B511-3640-49E8-84D1-A9E440794B67}"/>
          </ac:spMkLst>
        </pc:spChg>
        <pc:spChg chg="mod">
          <ac:chgData name="Phillips, Nate" userId="1a7ed9a7-6979-4999-8e72-44e838efb909" providerId="ADAL" clId="{DAAB553C-B927-4966-BB07-7667B849116A}" dt="2021-12-07T14:55:37.978" v="3031" actId="20577"/>
          <ac:spMkLst>
            <pc:docMk/>
            <pc:sldMk cId="3194319742" sldId="515"/>
            <ac:spMk id="3" creationId="{143745CB-A808-41AB-8B76-55930A394368}"/>
          </ac:spMkLst>
        </pc:spChg>
        <pc:spChg chg="add mod">
          <ac:chgData name="Phillips, Nate" userId="1a7ed9a7-6979-4999-8e72-44e838efb909" providerId="ADAL" clId="{DAAB553C-B927-4966-BB07-7667B849116A}" dt="2021-12-07T17:07:27.189" v="5717" actId="1076"/>
          <ac:spMkLst>
            <pc:docMk/>
            <pc:sldMk cId="3194319742" sldId="515"/>
            <ac:spMk id="4" creationId="{A26D11F3-79AC-4447-AA07-032167B1FDE2}"/>
          </ac:spMkLst>
        </pc:spChg>
        <pc:spChg chg="add mod">
          <ac:chgData name="Phillips, Nate" userId="1a7ed9a7-6979-4999-8e72-44e838efb909" providerId="ADAL" clId="{DAAB553C-B927-4966-BB07-7667B849116A}" dt="2021-12-07T14:54:34.461" v="2875" actId="20577"/>
          <ac:spMkLst>
            <pc:docMk/>
            <pc:sldMk cId="3194319742" sldId="515"/>
            <ac:spMk id="5" creationId="{0AAA0591-053B-405C-A583-FE2FBC08AF70}"/>
          </ac:spMkLst>
        </pc:spChg>
        <pc:spChg chg="add mod">
          <ac:chgData name="Phillips, Nate" userId="1a7ed9a7-6979-4999-8e72-44e838efb909" providerId="ADAL" clId="{DAAB553C-B927-4966-BB07-7667B849116A}" dt="2021-12-07T14:55:08.082" v="2967" actId="1076"/>
          <ac:spMkLst>
            <pc:docMk/>
            <pc:sldMk cId="3194319742" sldId="515"/>
            <ac:spMk id="6" creationId="{C6D05A66-13B7-4052-B7DA-2E5F712BBA14}"/>
          </ac:spMkLst>
        </pc:spChg>
        <pc:spChg chg="add mod">
          <ac:chgData name="Phillips, Nate" userId="1a7ed9a7-6979-4999-8e72-44e838efb909" providerId="ADAL" clId="{DAAB553C-B927-4966-BB07-7667B849116A}" dt="2021-12-07T15:01:12.291" v="3393" actId="1076"/>
          <ac:spMkLst>
            <pc:docMk/>
            <pc:sldMk cId="3194319742" sldId="515"/>
            <ac:spMk id="7" creationId="{D6B7399F-3833-4DDF-848B-3D44EE61E93F}"/>
          </ac:spMkLst>
        </pc:spChg>
      </pc:sldChg>
      <pc:sldChg chg="addSp modSp new mod modAnim">
        <pc:chgData name="Phillips, Nate" userId="1a7ed9a7-6979-4999-8e72-44e838efb909" providerId="ADAL" clId="{DAAB553C-B927-4966-BB07-7667B849116A}" dt="2021-12-07T17:08:31.787" v="5731"/>
        <pc:sldMkLst>
          <pc:docMk/>
          <pc:sldMk cId="1627841471" sldId="516"/>
        </pc:sldMkLst>
        <pc:spChg chg="mod">
          <ac:chgData name="Phillips, Nate" userId="1a7ed9a7-6979-4999-8e72-44e838efb909" providerId="ADAL" clId="{DAAB553C-B927-4966-BB07-7667B849116A}" dt="2021-12-07T15:01:53.478" v="3406" actId="20577"/>
          <ac:spMkLst>
            <pc:docMk/>
            <pc:sldMk cId="1627841471" sldId="516"/>
            <ac:spMk id="2" creationId="{BA9F618B-6650-415A-8AB6-41A6E9FD2485}"/>
          </ac:spMkLst>
        </pc:spChg>
        <pc:spChg chg="mod">
          <ac:chgData name="Phillips, Nate" userId="1a7ed9a7-6979-4999-8e72-44e838efb909" providerId="ADAL" clId="{DAAB553C-B927-4966-BB07-7667B849116A}" dt="2021-12-07T15:12:53.448" v="3956" actId="114"/>
          <ac:spMkLst>
            <pc:docMk/>
            <pc:sldMk cId="1627841471" sldId="516"/>
            <ac:spMk id="3" creationId="{4FE76D60-4EB1-4152-B670-360EB299371D}"/>
          </ac:spMkLst>
        </pc:spChg>
        <pc:spChg chg="add mod">
          <ac:chgData name="Phillips, Nate" userId="1a7ed9a7-6979-4999-8e72-44e838efb909" providerId="ADAL" clId="{DAAB553C-B927-4966-BB07-7667B849116A}" dt="2021-12-07T15:09:57.173" v="3801" actId="1076"/>
          <ac:spMkLst>
            <pc:docMk/>
            <pc:sldMk cId="1627841471" sldId="516"/>
            <ac:spMk id="4" creationId="{5E700FA8-C779-4044-BC5B-85E3FF9EBACC}"/>
          </ac:spMkLst>
        </pc:spChg>
        <pc:spChg chg="add mod">
          <ac:chgData name="Phillips, Nate" userId="1a7ed9a7-6979-4999-8e72-44e838efb909" providerId="ADAL" clId="{DAAB553C-B927-4966-BB07-7667B849116A}" dt="2021-12-07T15:12:59.038" v="3958" actId="114"/>
          <ac:spMkLst>
            <pc:docMk/>
            <pc:sldMk cId="1627841471" sldId="516"/>
            <ac:spMk id="5" creationId="{C167A449-1A9B-42DD-9B21-F06F989583C9}"/>
          </ac:spMkLst>
        </pc:spChg>
        <pc:spChg chg="add mod">
          <ac:chgData name="Phillips, Nate" userId="1a7ed9a7-6979-4999-8e72-44e838efb909" providerId="ADAL" clId="{DAAB553C-B927-4966-BB07-7667B849116A}" dt="2021-12-07T15:13:07.017" v="3959" actId="113"/>
          <ac:spMkLst>
            <pc:docMk/>
            <pc:sldMk cId="1627841471" sldId="516"/>
            <ac:spMk id="6" creationId="{756064D3-4A32-4A60-9852-C1DBD9373851}"/>
          </ac:spMkLst>
        </pc:spChg>
        <pc:spChg chg="add mod">
          <ac:chgData name="Phillips, Nate" userId="1a7ed9a7-6979-4999-8e72-44e838efb909" providerId="ADAL" clId="{DAAB553C-B927-4966-BB07-7667B849116A}" dt="2021-12-07T15:13:31.278" v="3960"/>
          <ac:spMkLst>
            <pc:docMk/>
            <pc:sldMk cId="1627841471" sldId="516"/>
            <ac:spMk id="7" creationId="{6DBC8DE0-F9F7-428C-BB8A-C335A2029592}"/>
          </ac:spMkLst>
        </pc:spChg>
      </pc:sldChg>
      <pc:sldChg chg="modSp new mod modShow">
        <pc:chgData name="Phillips, Nate" userId="1a7ed9a7-6979-4999-8e72-44e838efb909" providerId="ADAL" clId="{DAAB553C-B927-4966-BB07-7667B849116A}" dt="2021-12-07T16:45:38.709" v="5590" actId="729"/>
        <pc:sldMkLst>
          <pc:docMk/>
          <pc:sldMk cId="671719383" sldId="517"/>
        </pc:sldMkLst>
        <pc:spChg chg="mod">
          <ac:chgData name="Phillips, Nate" userId="1a7ed9a7-6979-4999-8e72-44e838efb909" providerId="ADAL" clId="{DAAB553C-B927-4966-BB07-7667B849116A}" dt="2021-12-07T15:32:37.145" v="4323" actId="20577"/>
          <ac:spMkLst>
            <pc:docMk/>
            <pc:sldMk cId="671719383" sldId="517"/>
            <ac:spMk id="2" creationId="{7AD7E8C1-4A22-4801-8326-624D01EC2369}"/>
          </ac:spMkLst>
        </pc:spChg>
      </pc:sldChg>
      <pc:sldChg chg="addSp modSp new mod modAnim">
        <pc:chgData name="Phillips, Nate" userId="1a7ed9a7-6979-4999-8e72-44e838efb909" providerId="ADAL" clId="{DAAB553C-B927-4966-BB07-7667B849116A}" dt="2021-12-07T17:10:25.854" v="5759"/>
        <pc:sldMkLst>
          <pc:docMk/>
          <pc:sldMk cId="1489631753" sldId="518"/>
        </pc:sldMkLst>
        <pc:spChg chg="mod">
          <ac:chgData name="Phillips, Nate" userId="1a7ed9a7-6979-4999-8e72-44e838efb909" providerId="ADAL" clId="{DAAB553C-B927-4966-BB07-7667B849116A}" dt="2021-12-07T16:08:27.313" v="4709" actId="20577"/>
          <ac:spMkLst>
            <pc:docMk/>
            <pc:sldMk cId="1489631753" sldId="518"/>
            <ac:spMk id="2" creationId="{C9FA634E-4A9B-4CBE-9351-13F660000BCF}"/>
          </ac:spMkLst>
        </pc:spChg>
        <pc:spChg chg="mod">
          <ac:chgData name="Phillips, Nate" userId="1a7ed9a7-6979-4999-8e72-44e838efb909" providerId="ADAL" clId="{DAAB553C-B927-4966-BB07-7667B849116A}" dt="2021-12-07T17:10:15.092" v="5757" actId="6549"/>
          <ac:spMkLst>
            <pc:docMk/>
            <pc:sldMk cId="1489631753" sldId="518"/>
            <ac:spMk id="3" creationId="{354B56B1-2E20-46F8-BFD5-1C81947AB4B6}"/>
          </ac:spMkLst>
        </pc:spChg>
        <pc:spChg chg="add mod">
          <ac:chgData name="Phillips, Nate" userId="1a7ed9a7-6979-4999-8e72-44e838efb909" providerId="ADAL" clId="{DAAB553C-B927-4966-BB07-7667B849116A}" dt="2021-12-07T17:09:55.384" v="5743" actId="1076"/>
          <ac:spMkLst>
            <pc:docMk/>
            <pc:sldMk cId="1489631753" sldId="518"/>
            <ac:spMk id="4" creationId="{99C27246-6C06-4831-90CD-00068D91B5DA}"/>
          </ac:spMkLst>
        </pc:spChg>
      </pc:sldChg>
      <pc:sldChg chg="modSp new mod">
        <pc:chgData name="Phillips, Nate" userId="1a7ed9a7-6979-4999-8e72-44e838efb909" providerId="ADAL" clId="{DAAB553C-B927-4966-BB07-7667B849116A}" dt="2021-12-07T16:40:31.009" v="5360" actId="20577"/>
        <pc:sldMkLst>
          <pc:docMk/>
          <pc:sldMk cId="229121023" sldId="519"/>
        </pc:sldMkLst>
        <pc:spChg chg="mod">
          <ac:chgData name="Phillips, Nate" userId="1a7ed9a7-6979-4999-8e72-44e838efb909" providerId="ADAL" clId="{DAAB553C-B927-4966-BB07-7667B849116A}" dt="2021-12-07T16:39:57.616" v="5246" actId="20577"/>
          <ac:spMkLst>
            <pc:docMk/>
            <pc:sldMk cId="229121023" sldId="519"/>
            <ac:spMk id="2" creationId="{DBBBDED9-B559-4F04-830C-E850CB727275}"/>
          </ac:spMkLst>
        </pc:spChg>
        <pc:spChg chg="mod">
          <ac:chgData name="Phillips, Nate" userId="1a7ed9a7-6979-4999-8e72-44e838efb909" providerId="ADAL" clId="{DAAB553C-B927-4966-BB07-7667B849116A}" dt="2021-12-07T16:40:31.009" v="5360" actId="20577"/>
          <ac:spMkLst>
            <pc:docMk/>
            <pc:sldMk cId="229121023" sldId="519"/>
            <ac:spMk id="3" creationId="{F775A468-9E09-4C5E-8AA9-6B866E75F424}"/>
          </ac:spMkLst>
        </pc:spChg>
      </pc:sldChg>
    </pc:docChg>
  </pc:docChgLst>
  <pc:docChgLst>
    <pc:chgData name="Phillips, Nate" userId="1a7ed9a7-6979-4999-8e72-44e838efb909" providerId="ADAL" clId="{C63493C6-EA49-4E9F-9AB1-FDDC79066E05}"/>
    <pc:docChg chg="undo redo custSel addSld delSld modSld modMainMaster">
      <pc:chgData name="Phillips, Nate" userId="1a7ed9a7-6979-4999-8e72-44e838efb909" providerId="ADAL" clId="{C63493C6-EA49-4E9F-9AB1-FDDC79066E05}" dt="2022-07-13T19:34:02.590" v="7032" actId="20577"/>
      <pc:docMkLst>
        <pc:docMk/>
      </pc:docMkLst>
      <pc:sldChg chg="addSp delSp modSp mod">
        <pc:chgData name="Phillips, Nate" userId="1a7ed9a7-6979-4999-8e72-44e838efb909" providerId="ADAL" clId="{C63493C6-EA49-4E9F-9AB1-FDDC79066E05}" dt="2022-07-12T15:23:46.256" v="35" actId="1076"/>
        <pc:sldMkLst>
          <pc:docMk/>
          <pc:sldMk cId="656584175" sldId="289"/>
        </pc:sldMkLst>
        <pc:spChg chg="mod">
          <ac:chgData name="Phillips, Nate" userId="1a7ed9a7-6979-4999-8e72-44e838efb909" providerId="ADAL" clId="{C63493C6-EA49-4E9F-9AB1-FDDC79066E05}" dt="2022-07-12T15:23:03.970" v="27" actId="14100"/>
          <ac:spMkLst>
            <pc:docMk/>
            <pc:sldMk cId="656584175" sldId="289"/>
            <ac:spMk id="2" creationId="{5D46307E-A2B8-4462-8299-D11DDF3E97CF}"/>
          </ac:spMkLst>
        </pc:spChg>
        <pc:grpChg chg="del">
          <ac:chgData name="Phillips, Nate" userId="1a7ed9a7-6979-4999-8e72-44e838efb909" providerId="ADAL" clId="{C63493C6-EA49-4E9F-9AB1-FDDC79066E05}" dt="2022-07-12T15:23:08.238" v="29" actId="478"/>
          <ac:grpSpMkLst>
            <pc:docMk/>
            <pc:sldMk cId="656584175" sldId="289"/>
            <ac:grpSpMk id="4" creationId="{1D56D4F1-0C7F-4CE8-BD52-2AB89A0684BC}"/>
          </ac:grpSpMkLst>
        </pc:grpChg>
        <pc:grpChg chg="del">
          <ac:chgData name="Phillips, Nate" userId="1a7ed9a7-6979-4999-8e72-44e838efb909" providerId="ADAL" clId="{C63493C6-EA49-4E9F-9AB1-FDDC79066E05}" dt="2022-07-12T15:23:06.683" v="28" actId="478"/>
          <ac:grpSpMkLst>
            <pc:docMk/>
            <pc:sldMk cId="656584175" sldId="289"/>
            <ac:grpSpMk id="6" creationId="{2BBF0A2D-9E5B-48D1-8241-3B5C51F0FE7C}"/>
          </ac:grpSpMkLst>
        </pc:grpChg>
        <pc:picChg chg="add mod">
          <ac:chgData name="Phillips, Nate" userId="1a7ed9a7-6979-4999-8e72-44e838efb909" providerId="ADAL" clId="{C63493C6-EA49-4E9F-9AB1-FDDC79066E05}" dt="2022-07-12T15:23:46.256" v="35" actId="1076"/>
          <ac:picMkLst>
            <pc:docMk/>
            <pc:sldMk cId="656584175" sldId="289"/>
            <ac:picMk id="7" creationId="{F3F16017-0947-5DF8-84B5-316A3EE48E39}"/>
          </ac:picMkLst>
        </pc:picChg>
        <pc:picChg chg="mod">
          <ac:chgData name="Phillips, Nate" userId="1a7ed9a7-6979-4999-8e72-44e838efb909" providerId="ADAL" clId="{C63493C6-EA49-4E9F-9AB1-FDDC79066E05}" dt="2022-07-12T15:23:43.101" v="34" actId="1076"/>
          <ac:picMkLst>
            <pc:docMk/>
            <pc:sldMk cId="656584175" sldId="289"/>
            <ac:picMk id="1030" creationId="{3D267878-13E8-4B60-9B4E-EBF47CD280FD}"/>
          </ac:picMkLst>
        </pc:picChg>
      </pc:sldChg>
      <pc:sldChg chg="modSp del mod modShow">
        <pc:chgData name="Phillips, Nate" userId="1a7ed9a7-6979-4999-8e72-44e838efb909" providerId="ADAL" clId="{C63493C6-EA49-4E9F-9AB1-FDDC79066E05}" dt="2022-07-12T15:25:15.832" v="62" actId="2696"/>
        <pc:sldMkLst>
          <pc:docMk/>
          <pc:sldMk cId="287215367" sldId="506"/>
        </pc:sldMkLst>
        <pc:spChg chg="mod">
          <ac:chgData name="Phillips, Nate" userId="1a7ed9a7-6979-4999-8e72-44e838efb909" providerId="ADAL" clId="{C63493C6-EA49-4E9F-9AB1-FDDC79066E05}" dt="2022-07-12T15:22:46.643" v="0"/>
          <ac:spMkLst>
            <pc:docMk/>
            <pc:sldMk cId="287215367" sldId="506"/>
            <ac:spMk id="2" creationId="{05584710-A71B-4EEC-BABA-84CD20599586}"/>
          </ac:spMkLst>
        </pc:spChg>
      </pc:sldChg>
      <pc:sldChg chg="add">
        <pc:chgData name="Phillips, Nate" userId="1a7ed9a7-6979-4999-8e72-44e838efb909" providerId="ADAL" clId="{C63493C6-EA49-4E9F-9AB1-FDDC79066E05}" dt="2022-07-12T15:25:18.169" v="63"/>
        <pc:sldMkLst>
          <pc:docMk/>
          <pc:sldMk cId="1052699752" sldId="506"/>
        </pc:sldMkLst>
      </pc:sldChg>
      <pc:sldChg chg="modSp mod modShow">
        <pc:chgData name="Phillips, Nate" userId="1a7ed9a7-6979-4999-8e72-44e838efb909" providerId="ADAL" clId="{C63493C6-EA49-4E9F-9AB1-FDDC79066E05}" dt="2022-07-12T15:28:12.720" v="73" actId="729"/>
        <pc:sldMkLst>
          <pc:docMk/>
          <pc:sldMk cId="1670536102" sldId="507"/>
        </pc:sldMkLst>
        <pc:spChg chg="mod">
          <ac:chgData name="Phillips, Nate" userId="1a7ed9a7-6979-4999-8e72-44e838efb909" providerId="ADAL" clId="{C63493C6-EA49-4E9F-9AB1-FDDC79066E05}" dt="2022-07-12T15:22:46.643" v="0"/>
          <ac:spMkLst>
            <pc:docMk/>
            <pc:sldMk cId="1670536102" sldId="507"/>
            <ac:spMk id="2" creationId="{333FD3DD-21A7-43C5-80A6-20974922CC8D}"/>
          </ac:spMkLst>
        </pc:spChg>
        <pc:spChg chg="mod">
          <ac:chgData name="Phillips, Nate" userId="1a7ed9a7-6979-4999-8e72-44e838efb909" providerId="ADAL" clId="{C63493C6-EA49-4E9F-9AB1-FDDC79066E05}" dt="2022-07-12T15:22:46.643" v="0"/>
          <ac:spMkLst>
            <pc:docMk/>
            <pc:sldMk cId="1670536102" sldId="507"/>
            <ac:spMk id="3" creationId="{9E91B29E-6EBB-43C0-A480-9A063C02F8FA}"/>
          </ac:spMkLst>
        </pc:spChg>
      </pc:sldChg>
      <pc:sldChg chg="modSp del mod modShow">
        <pc:chgData name="Phillips, Nate" userId="1a7ed9a7-6979-4999-8e72-44e838efb909" providerId="ADAL" clId="{C63493C6-EA49-4E9F-9AB1-FDDC79066E05}" dt="2022-07-12T15:25:15.832" v="62" actId="2696"/>
        <pc:sldMkLst>
          <pc:docMk/>
          <pc:sldMk cId="675667695" sldId="508"/>
        </pc:sldMkLst>
        <pc:spChg chg="mod">
          <ac:chgData name="Phillips, Nate" userId="1a7ed9a7-6979-4999-8e72-44e838efb909" providerId="ADAL" clId="{C63493C6-EA49-4E9F-9AB1-FDDC79066E05}" dt="2022-07-12T15:22:46.643" v="0"/>
          <ac:spMkLst>
            <pc:docMk/>
            <pc:sldMk cId="675667695" sldId="508"/>
            <ac:spMk id="2" creationId="{8CB15C43-A2D0-46FA-964E-A1AD7CF39FDF}"/>
          </ac:spMkLst>
        </pc:spChg>
        <pc:spChg chg="mod">
          <ac:chgData name="Phillips, Nate" userId="1a7ed9a7-6979-4999-8e72-44e838efb909" providerId="ADAL" clId="{C63493C6-EA49-4E9F-9AB1-FDDC79066E05}" dt="2022-07-12T15:22:46.828" v="1" actId="27636"/>
          <ac:spMkLst>
            <pc:docMk/>
            <pc:sldMk cId="675667695" sldId="508"/>
            <ac:spMk id="3" creationId="{73650CDB-E11D-4717-A29C-0FD239430A93}"/>
          </ac:spMkLst>
        </pc:spChg>
      </pc:sldChg>
      <pc:sldChg chg="add">
        <pc:chgData name="Phillips, Nate" userId="1a7ed9a7-6979-4999-8e72-44e838efb909" providerId="ADAL" clId="{C63493C6-EA49-4E9F-9AB1-FDDC79066E05}" dt="2022-07-12T15:25:18.169" v="63"/>
        <pc:sldMkLst>
          <pc:docMk/>
          <pc:sldMk cId="2507655654" sldId="508"/>
        </pc:sldMkLst>
      </pc:sldChg>
      <pc:sldChg chg="addSp delSp modSp mod delAnim modAnim">
        <pc:chgData name="Phillips, Nate" userId="1a7ed9a7-6979-4999-8e72-44e838efb909" providerId="ADAL" clId="{C63493C6-EA49-4E9F-9AB1-FDDC79066E05}" dt="2022-07-13T16:39:48.837" v="6971"/>
        <pc:sldMkLst>
          <pc:docMk/>
          <pc:sldMk cId="1574858854" sldId="509"/>
        </pc:sldMkLst>
        <pc:spChg chg="mod">
          <ac:chgData name="Phillips, Nate" userId="1a7ed9a7-6979-4999-8e72-44e838efb909" providerId="ADAL" clId="{C63493C6-EA49-4E9F-9AB1-FDDC79066E05}" dt="2022-07-12T16:36:53.466" v="1974" actId="6549"/>
          <ac:spMkLst>
            <pc:docMk/>
            <pc:sldMk cId="1574858854" sldId="509"/>
            <ac:spMk id="2" creationId="{B561CFAE-EEE1-4A53-8E52-C9DE3480CE65}"/>
          </ac:spMkLst>
        </pc:spChg>
        <pc:spChg chg="mod">
          <ac:chgData name="Phillips, Nate" userId="1a7ed9a7-6979-4999-8e72-44e838efb909" providerId="ADAL" clId="{C63493C6-EA49-4E9F-9AB1-FDDC79066E05}" dt="2022-07-13T16:39:44.968" v="6970" actId="20577"/>
          <ac:spMkLst>
            <pc:docMk/>
            <pc:sldMk cId="1574858854" sldId="509"/>
            <ac:spMk id="3" creationId="{1EC0BA15-0714-4036-9A01-74DA8A8E15F6}"/>
          </ac:spMkLst>
        </pc:spChg>
        <pc:spChg chg="add mod">
          <ac:chgData name="Phillips, Nate" userId="1a7ed9a7-6979-4999-8e72-44e838efb909" providerId="ADAL" clId="{C63493C6-EA49-4E9F-9AB1-FDDC79066E05}" dt="2022-07-12T20:49:35.496" v="5403" actId="113"/>
          <ac:spMkLst>
            <pc:docMk/>
            <pc:sldMk cId="1574858854" sldId="509"/>
            <ac:spMk id="4" creationId="{876F95DF-E69D-DA46-ACFE-EE0F64FAD6FA}"/>
          </ac:spMkLst>
        </pc:spChg>
        <pc:spChg chg="add mod">
          <ac:chgData name="Phillips, Nate" userId="1a7ed9a7-6979-4999-8e72-44e838efb909" providerId="ADAL" clId="{C63493C6-EA49-4E9F-9AB1-FDDC79066E05}" dt="2022-07-12T16:41:23.369" v="2161" actId="16959"/>
          <ac:spMkLst>
            <pc:docMk/>
            <pc:sldMk cId="1574858854" sldId="509"/>
            <ac:spMk id="8" creationId="{5E7527EC-8569-321F-11B0-D159FE255791}"/>
          </ac:spMkLst>
        </pc:spChg>
        <pc:spChg chg="del">
          <ac:chgData name="Phillips, Nate" userId="1a7ed9a7-6979-4999-8e72-44e838efb909" providerId="ADAL" clId="{C63493C6-EA49-4E9F-9AB1-FDDC79066E05}" dt="2022-07-12T15:26:24.659" v="66" actId="478"/>
          <ac:spMkLst>
            <pc:docMk/>
            <pc:sldMk cId="1574858854" sldId="509"/>
            <ac:spMk id="11" creationId="{65EB02F0-0C12-49A8-B6A6-C2D56CB8458E}"/>
          </ac:spMkLst>
        </pc:spChg>
        <pc:spChg chg="add del mod">
          <ac:chgData name="Phillips, Nate" userId="1a7ed9a7-6979-4999-8e72-44e838efb909" providerId="ADAL" clId="{C63493C6-EA49-4E9F-9AB1-FDDC79066E05}" dt="2022-07-12T20:49:52.369" v="5405"/>
          <ac:spMkLst>
            <pc:docMk/>
            <pc:sldMk cId="1574858854" sldId="509"/>
            <ac:spMk id="12" creationId="{52C0A797-7048-E3A6-41AB-922525237DBB}"/>
          </ac:spMkLst>
        </pc:spChg>
        <pc:picChg chg="mod">
          <ac:chgData name="Phillips, Nate" userId="1a7ed9a7-6979-4999-8e72-44e838efb909" providerId="ADAL" clId="{C63493C6-EA49-4E9F-9AB1-FDDC79066E05}" dt="2022-07-12T16:37:08.958" v="1975" actId="1076"/>
          <ac:picMkLst>
            <pc:docMk/>
            <pc:sldMk cId="1574858854" sldId="509"/>
            <ac:picMk id="7" creationId="{455B8DE7-8A11-43C4-A1C0-E7A0CEC7B98B}"/>
          </ac:picMkLst>
        </pc:picChg>
        <pc:picChg chg="mod modCrop">
          <ac:chgData name="Phillips, Nate" userId="1a7ed9a7-6979-4999-8e72-44e838efb909" providerId="ADAL" clId="{C63493C6-EA49-4E9F-9AB1-FDDC79066E05}" dt="2022-07-12T16:37:11.838" v="1976" actId="1076"/>
          <ac:picMkLst>
            <pc:docMk/>
            <pc:sldMk cId="1574858854" sldId="509"/>
            <ac:picMk id="9" creationId="{989AA728-E10A-4B37-8893-0B0B3450C3DF}"/>
          </ac:picMkLst>
        </pc:picChg>
      </pc:sldChg>
      <pc:sldChg chg="modSp del mod modShow">
        <pc:chgData name="Phillips, Nate" userId="1a7ed9a7-6979-4999-8e72-44e838efb909" providerId="ADAL" clId="{C63493C6-EA49-4E9F-9AB1-FDDC79066E05}" dt="2022-07-12T15:25:15.832" v="62" actId="2696"/>
        <pc:sldMkLst>
          <pc:docMk/>
          <pc:sldMk cId="2298172268" sldId="510"/>
        </pc:sldMkLst>
        <pc:spChg chg="mod">
          <ac:chgData name="Phillips, Nate" userId="1a7ed9a7-6979-4999-8e72-44e838efb909" providerId="ADAL" clId="{C63493C6-EA49-4E9F-9AB1-FDDC79066E05}" dt="2022-07-12T15:22:46.843" v="2" actId="27636"/>
          <ac:spMkLst>
            <pc:docMk/>
            <pc:sldMk cId="2298172268" sldId="510"/>
            <ac:spMk id="3" creationId="{013EA4FB-9799-4FDA-B743-49F4C66292F8}"/>
          </ac:spMkLst>
        </pc:spChg>
      </pc:sldChg>
      <pc:sldChg chg="add">
        <pc:chgData name="Phillips, Nate" userId="1a7ed9a7-6979-4999-8e72-44e838efb909" providerId="ADAL" clId="{C63493C6-EA49-4E9F-9AB1-FDDC79066E05}" dt="2022-07-12T15:25:18.169" v="63"/>
        <pc:sldMkLst>
          <pc:docMk/>
          <pc:sldMk cId="3328527988" sldId="510"/>
        </pc:sldMkLst>
      </pc:sldChg>
      <pc:sldChg chg="modSp">
        <pc:chgData name="Phillips, Nate" userId="1a7ed9a7-6979-4999-8e72-44e838efb909" providerId="ADAL" clId="{C63493C6-EA49-4E9F-9AB1-FDDC79066E05}" dt="2022-07-13T16:35:17.463" v="6906" actId="20577"/>
        <pc:sldMkLst>
          <pc:docMk/>
          <pc:sldMk cId="2785103378" sldId="512"/>
        </pc:sldMkLst>
        <pc:spChg chg="mod">
          <ac:chgData name="Phillips, Nate" userId="1a7ed9a7-6979-4999-8e72-44e838efb909" providerId="ADAL" clId="{C63493C6-EA49-4E9F-9AB1-FDDC79066E05}" dt="2022-07-12T15:22:46.643" v="0"/>
          <ac:spMkLst>
            <pc:docMk/>
            <pc:sldMk cId="2785103378" sldId="512"/>
            <ac:spMk id="2" creationId="{285C1545-E7E7-47A9-8C79-099A502122DE}"/>
          </ac:spMkLst>
        </pc:spChg>
        <pc:spChg chg="mod">
          <ac:chgData name="Phillips, Nate" userId="1a7ed9a7-6979-4999-8e72-44e838efb909" providerId="ADAL" clId="{C63493C6-EA49-4E9F-9AB1-FDDC79066E05}" dt="2022-07-13T16:35:17.463" v="6906" actId="20577"/>
          <ac:spMkLst>
            <pc:docMk/>
            <pc:sldMk cId="2785103378" sldId="512"/>
            <ac:spMk id="3" creationId="{03CB2330-7B8A-46A7-89D4-7401563910E6}"/>
          </ac:spMkLst>
        </pc:spChg>
      </pc:sldChg>
      <pc:sldChg chg="modSp del mod modShow">
        <pc:chgData name="Phillips, Nate" userId="1a7ed9a7-6979-4999-8e72-44e838efb909" providerId="ADAL" clId="{C63493C6-EA49-4E9F-9AB1-FDDC79066E05}" dt="2022-07-12T15:25:15.832" v="62" actId="2696"/>
        <pc:sldMkLst>
          <pc:docMk/>
          <pc:sldMk cId="1118039848" sldId="513"/>
        </pc:sldMkLst>
        <pc:spChg chg="mod">
          <ac:chgData name="Phillips, Nate" userId="1a7ed9a7-6979-4999-8e72-44e838efb909" providerId="ADAL" clId="{C63493C6-EA49-4E9F-9AB1-FDDC79066E05}" dt="2022-07-12T15:22:46.643" v="0"/>
          <ac:spMkLst>
            <pc:docMk/>
            <pc:sldMk cId="1118039848" sldId="513"/>
            <ac:spMk id="2" creationId="{2EAFB081-ADD8-4399-A65B-6ED9C4E3BB04}"/>
          </ac:spMkLst>
        </pc:spChg>
      </pc:sldChg>
      <pc:sldChg chg="add">
        <pc:chgData name="Phillips, Nate" userId="1a7ed9a7-6979-4999-8e72-44e838efb909" providerId="ADAL" clId="{C63493C6-EA49-4E9F-9AB1-FDDC79066E05}" dt="2022-07-12T15:25:18.169" v="63"/>
        <pc:sldMkLst>
          <pc:docMk/>
          <pc:sldMk cId="3141461866" sldId="513"/>
        </pc:sldMkLst>
      </pc:sldChg>
      <pc:sldChg chg="add">
        <pc:chgData name="Phillips, Nate" userId="1a7ed9a7-6979-4999-8e72-44e838efb909" providerId="ADAL" clId="{C63493C6-EA49-4E9F-9AB1-FDDC79066E05}" dt="2022-07-12T15:25:18.169" v="63"/>
        <pc:sldMkLst>
          <pc:docMk/>
          <pc:sldMk cId="1588081379" sldId="514"/>
        </pc:sldMkLst>
      </pc:sldChg>
      <pc:sldChg chg="modSp del mod modShow">
        <pc:chgData name="Phillips, Nate" userId="1a7ed9a7-6979-4999-8e72-44e838efb909" providerId="ADAL" clId="{C63493C6-EA49-4E9F-9AB1-FDDC79066E05}" dt="2022-07-12T15:25:15.832" v="62" actId="2696"/>
        <pc:sldMkLst>
          <pc:docMk/>
          <pc:sldMk cId="3149608218" sldId="514"/>
        </pc:sldMkLst>
        <pc:spChg chg="mod">
          <ac:chgData name="Phillips, Nate" userId="1a7ed9a7-6979-4999-8e72-44e838efb909" providerId="ADAL" clId="{C63493C6-EA49-4E9F-9AB1-FDDC79066E05}" dt="2022-07-12T15:22:46.643" v="0"/>
          <ac:spMkLst>
            <pc:docMk/>
            <pc:sldMk cId="3149608218" sldId="514"/>
            <ac:spMk id="2" creationId="{214EB244-3A37-4519-A0F0-8ECC93D8EE42}"/>
          </ac:spMkLst>
        </pc:spChg>
        <pc:spChg chg="mod">
          <ac:chgData name="Phillips, Nate" userId="1a7ed9a7-6979-4999-8e72-44e838efb909" providerId="ADAL" clId="{C63493C6-EA49-4E9F-9AB1-FDDC79066E05}" dt="2022-07-12T15:22:46.643" v="0"/>
          <ac:spMkLst>
            <pc:docMk/>
            <pc:sldMk cId="3149608218" sldId="514"/>
            <ac:spMk id="3" creationId="{08B10754-5D26-4CC9-8253-2192E55776B8}"/>
          </ac:spMkLst>
        </pc:spChg>
      </pc:sldChg>
      <pc:sldChg chg="add">
        <pc:chgData name="Phillips, Nate" userId="1a7ed9a7-6979-4999-8e72-44e838efb909" providerId="ADAL" clId="{C63493C6-EA49-4E9F-9AB1-FDDC79066E05}" dt="2022-07-12T15:25:18.169" v="63"/>
        <pc:sldMkLst>
          <pc:docMk/>
          <pc:sldMk cId="1725273632" sldId="515"/>
        </pc:sldMkLst>
      </pc:sldChg>
      <pc:sldChg chg="modSp del mod modShow">
        <pc:chgData name="Phillips, Nate" userId="1a7ed9a7-6979-4999-8e72-44e838efb909" providerId="ADAL" clId="{C63493C6-EA49-4E9F-9AB1-FDDC79066E05}" dt="2022-07-12T15:25:15.832" v="62" actId="2696"/>
        <pc:sldMkLst>
          <pc:docMk/>
          <pc:sldMk cId="3194319742" sldId="515"/>
        </pc:sldMkLst>
        <pc:spChg chg="mod">
          <ac:chgData name="Phillips, Nate" userId="1a7ed9a7-6979-4999-8e72-44e838efb909" providerId="ADAL" clId="{C63493C6-EA49-4E9F-9AB1-FDDC79066E05}" dt="2022-07-12T15:22:46.643" v="0"/>
          <ac:spMkLst>
            <pc:docMk/>
            <pc:sldMk cId="3194319742" sldId="515"/>
            <ac:spMk id="2" creationId="{DE41B511-3640-49E8-84D1-A9E440794B67}"/>
          </ac:spMkLst>
        </pc:spChg>
        <pc:spChg chg="mod">
          <ac:chgData name="Phillips, Nate" userId="1a7ed9a7-6979-4999-8e72-44e838efb909" providerId="ADAL" clId="{C63493C6-EA49-4E9F-9AB1-FDDC79066E05}" dt="2022-07-12T15:22:46.643" v="0"/>
          <ac:spMkLst>
            <pc:docMk/>
            <pc:sldMk cId="3194319742" sldId="515"/>
            <ac:spMk id="3" creationId="{143745CB-A808-41AB-8B76-55930A394368}"/>
          </ac:spMkLst>
        </pc:spChg>
      </pc:sldChg>
      <pc:sldChg chg="modSp del mod modShow">
        <pc:chgData name="Phillips, Nate" userId="1a7ed9a7-6979-4999-8e72-44e838efb909" providerId="ADAL" clId="{C63493C6-EA49-4E9F-9AB1-FDDC79066E05}" dt="2022-07-12T15:25:15.832" v="62" actId="2696"/>
        <pc:sldMkLst>
          <pc:docMk/>
          <pc:sldMk cId="1627841471" sldId="516"/>
        </pc:sldMkLst>
        <pc:spChg chg="mod">
          <ac:chgData name="Phillips, Nate" userId="1a7ed9a7-6979-4999-8e72-44e838efb909" providerId="ADAL" clId="{C63493C6-EA49-4E9F-9AB1-FDDC79066E05}" dt="2022-07-12T15:22:46.643" v="0"/>
          <ac:spMkLst>
            <pc:docMk/>
            <pc:sldMk cId="1627841471" sldId="516"/>
            <ac:spMk id="2" creationId="{BA9F618B-6650-415A-8AB6-41A6E9FD2485}"/>
          </ac:spMkLst>
        </pc:spChg>
      </pc:sldChg>
      <pc:sldChg chg="add">
        <pc:chgData name="Phillips, Nate" userId="1a7ed9a7-6979-4999-8e72-44e838efb909" providerId="ADAL" clId="{C63493C6-EA49-4E9F-9AB1-FDDC79066E05}" dt="2022-07-12T15:25:18.169" v="63"/>
        <pc:sldMkLst>
          <pc:docMk/>
          <pc:sldMk cId="2067883460" sldId="516"/>
        </pc:sldMkLst>
      </pc:sldChg>
      <pc:sldChg chg="modSp del">
        <pc:chgData name="Phillips, Nate" userId="1a7ed9a7-6979-4999-8e72-44e838efb909" providerId="ADAL" clId="{C63493C6-EA49-4E9F-9AB1-FDDC79066E05}" dt="2022-07-12T15:27:59.866" v="72" actId="47"/>
        <pc:sldMkLst>
          <pc:docMk/>
          <pc:sldMk cId="671719383" sldId="517"/>
        </pc:sldMkLst>
        <pc:spChg chg="mod">
          <ac:chgData name="Phillips, Nate" userId="1a7ed9a7-6979-4999-8e72-44e838efb909" providerId="ADAL" clId="{C63493C6-EA49-4E9F-9AB1-FDDC79066E05}" dt="2022-07-12T15:22:46.643" v="0"/>
          <ac:spMkLst>
            <pc:docMk/>
            <pc:sldMk cId="671719383" sldId="517"/>
            <ac:spMk id="2" creationId="{7AD7E8C1-4A22-4801-8326-624D01EC2369}"/>
          </ac:spMkLst>
        </pc:spChg>
        <pc:spChg chg="mod">
          <ac:chgData name="Phillips, Nate" userId="1a7ed9a7-6979-4999-8e72-44e838efb909" providerId="ADAL" clId="{C63493C6-EA49-4E9F-9AB1-FDDC79066E05}" dt="2022-07-12T15:22:46.643" v="0"/>
          <ac:spMkLst>
            <pc:docMk/>
            <pc:sldMk cId="671719383" sldId="517"/>
            <ac:spMk id="3" creationId="{37911C33-69E2-4291-A732-51DCFED79607}"/>
          </ac:spMkLst>
        </pc:spChg>
      </pc:sldChg>
      <pc:sldChg chg="modSp mod modShow">
        <pc:chgData name="Phillips, Nate" userId="1a7ed9a7-6979-4999-8e72-44e838efb909" providerId="ADAL" clId="{C63493C6-EA49-4E9F-9AB1-FDDC79066E05}" dt="2022-07-12T15:28:12.720" v="73" actId="729"/>
        <pc:sldMkLst>
          <pc:docMk/>
          <pc:sldMk cId="1489631753" sldId="518"/>
        </pc:sldMkLst>
        <pc:spChg chg="mod">
          <ac:chgData name="Phillips, Nate" userId="1a7ed9a7-6979-4999-8e72-44e838efb909" providerId="ADAL" clId="{C63493C6-EA49-4E9F-9AB1-FDDC79066E05}" dt="2022-07-12T15:22:46.643" v="0"/>
          <ac:spMkLst>
            <pc:docMk/>
            <pc:sldMk cId="1489631753" sldId="518"/>
            <ac:spMk id="2" creationId="{C9FA634E-4A9B-4CBE-9351-13F660000BCF}"/>
          </ac:spMkLst>
        </pc:spChg>
      </pc:sldChg>
      <pc:sldChg chg="modSp mod modShow">
        <pc:chgData name="Phillips, Nate" userId="1a7ed9a7-6979-4999-8e72-44e838efb909" providerId="ADAL" clId="{C63493C6-EA49-4E9F-9AB1-FDDC79066E05}" dt="2022-07-12T15:28:12.720" v="73" actId="729"/>
        <pc:sldMkLst>
          <pc:docMk/>
          <pc:sldMk cId="229121023" sldId="519"/>
        </pc:sldMkLst>
        <pc:spChg chg="mod">
          <ac:chgData name="Phillips, Nate" userId="1a7ed9a7-6979-4999-8e72-44e838efb909" providerId="ADAL" clId="{C63493C6-EA49-4E9F-9AB1-FDDC79066E05}" dt="2022-07-12T15:22:46.643" v="0"/>
          <ac:spMkLst>
            <pc:docMk/>
            <pc:sldMk cId="229121023" sldId="519"/>
            <ac:spMk id="2" creationId="{DBBBDED9-B559-4F04-830C-E850CB727275}"/>
          </ac:spMkLst>
        </pc:spChg>
        <pc:spChg chg="mod">
          <ac:chgData name="Phillips, Nate" userId="1a7ed9a7-6979-4999-8e72-44e838efb909" providerId="ADAL" clId="{C63493C6-EA49-4E9F-9AB1-FDDC79066E05}" dt="2022-07-12T15:22:46.643" v="0"/>
          <ac:spMkLst>
            <pc:docMk/>
            <pc:sldMk cId="229121023" sldId="519"/>
            <ac:spMk id="3" creationId="{F775A468-9E09-4C5E-8AA9-6B866E75F424}"/>
          </ac:spMkLst>
        </pc:spChg>
      </pc:sldChg>
      <pc:sldChg chg="modSp del mod">
        <pc:chgData name="Phillips, Nate" userId="1a7ed9a7-6979-4999-8e72-44e838efb909" providerId="ADAL" clId="{C63493C6-EA49-4E9F-9AB1-FDDC79066E05}" dt="2022-07-12T15:27:55.463" v="71" actId="47"/>
        <pc:sldMkLst>
          <pc:docMk/>
          <pc:sldMk cId="2097097490" sldId="520"/>
        </pc:sldMkLst>
        <pc:spChg chg="mod">
          <ac:chgData name="Phillips, Nate" userId="1a7ed9a7-6979-4999-8e72-44e838efb909" providerId="ADAL" clId="{C63493C6-EA49-4E9F-9AB1-FDDC79066E05}" dt="2022-07-12T15:22:46.859" v="4" actId="27636"/>
          <ac:spMkLst>
            <pc:docMk/>
            <pc:sldMk cId="2097097490" sldId="520"/>
            <ac:spMk id="2" creationId="{B561CFAE-EEE1-4A53-8E52-C9DE3480CE65}"/>
          </ac:spMkLst>
        </pc:spChg>
        <pc:spChg chg="mod">
          <ac:chgData name="Phillips, Nate" userId="1a7ed9a7-6979-4999-8e72-44e838efb909" providerId="ADAL" clId="{C63493C6-EA49-4E9F-9AB1-FDDC79066E05}" dt="2022-07-12T15:22:46.643" v="0"/>
          <ac:spMkLst>
            <pc:docMk/>
            <pc:sldMk cId="2097097490" sldId="520"/>
            <ac:spMk id="3" creationId="{1EC0BA15-0714-4036-9A01-74DA8A8E15F6}"/>
          </ac:spMkLst>
        </pc:spChg>
      </pc:sldChg>
      <pc:sldChg chg="modSp new del mod">
        <pc:chgData name="Phillips, Nate" userId="1a7ed9a7-6979-4999-8e72-44e838efb909" providerId="ADAL" clId="{C63493C6-EA49-4E9F-9AB1-FDDC79066E05}" dt="2022-07-12T20:46:11.298" v="5333" actId="47"/>
        <pc:sldMkLst>
          <pc:docMk/>
          <pc:sldMk cId="3395915392" sldId="520"/>
        </pc:sldMkLst>
        <pc:spChg chg="mod">
          <ac:chgData name="Phillips, Nate" userId="1a7ed9a7-6979-4999-8e72-44e838efb909" providerId="ADAL" clId="{C63493C6-EA49-4E9F-9AB1-FDDC79066E05}" dt="2022-07-12T15:31:08.776" v="152" actId="20577"/>
          <ac:spMkLst>
            <pc:docMk/>
            <pc:sldMk cId="3395915392" sldId="520"/>
            <ac:spMk id="2" creationId="{7C815EAB-F9BA-AFAA-35F7-C5D9890A0444}"/>
          </ac:spMkLst>
        </pc:spChg>
      </pc:sldChg>
      <pc:sldChg chg="addSp modSp new mod modAnim">
        <pc:chgData name="Phillips, Nate" userId="1a7ed9a7-6979-4999-8e72-44e838efb909" providerId="ADAL" clId="{C63493C6-EA49-4E9F-9AB1-FDDC79066E05}" dt="2022-07-13T16:36:06.777" v="6909"/>
        <pc:sldMkLst>
          <pc:docMk/>
          <pc:sldMk cId="3222746147" sldId="521"/>
        </pc:sldMkLst>
        <pc:spChg chg="mod">
          <ac:chgData name="Phillips, Nate" userId="1a7ed9a7-6979-4999-8e72-44e838efb909" providerId="ADAL" clId="{C63493C6-EA49-4E9F-9AB1-FDDC79066E05}" dt="2022-07-12T15:33:28.430" v="326" actId="20577"/>
          <ac:spMkLst>
            <pc:docMk/>
            <pc:sldMk cId="3222746147" sldId="521"/>
            <ac:spMk id="2" creationId="{1E1B9372-7676-7212-66AD-525455E4514B}"/>
          </ac:spMkLst>
        </pc:spChg>
        <pc:spChg chg="mod">
          <ac:chgData name="Phillips, Nate" userId="1a7ed9a7-6979-4999-8e72-44e838efb909" providerId="ADAL" clId="{C63493C6-EA49-4E9F-9AB1-FDDC79066E05}" dt="2022-07-12T16:18:15.111" v="985" actId="5793"/>
          <ac:spMkLst>
            <pc:docMk/>
            <pc:sldMk cId="3222746147" sldId="521"/>
            <ac:spMk id="3" creationId="{70F89CD9-B4BE-2B44-D1A7-A9C3B9BA7FE5}"/>
          </ac:spMkLst>
        </pc:spChg>
        <pc:spChg chg="add mod">
          <ac:chgData name="Phillips, Nate" userId="1a7ed9a7-6979-4999-8e72-44e838efb909" providerId="ADAL" clId="{C63493C6-EA49-4E9F-9AB1-FDDC79066E05}" dt="2022-07-12T15:33:38.706" v="329"/>
          <ac:spMkLst>
            <pc:docMk/>
            <pc:sldMk cId="3222746147" sldId="521"/>
            <ac:spMk id="4" creationId="{AED47332-9372-935E-D9CC-5CB3EA3F18DB}"/>
          </ac:spMkLst>
        </pc:spChg>
      </pc:sldChg>
      <pc:sldChg chg="addSp delSp modSp add mod modAnim">
        <pc:chgData name="Phillips, Nate" userId="1a7ed9a7-6979-4999-8e72-44e838efb909" providerId="ADAL" clId="{C63493C6-EA49-4E9F-9AB1-FDDC79066E05}" dt="2022-07-12T19:53:43.677" v="3806"/>
        <pc:sldMkLst>
          <pc:docMk/>
          <pc:sldMk cId="868064801" sldId="522"/>
        </pc:sldMkLst>
        <pc:spChg chg="mod">
          <ac:chgData name="Phillips, Nate" userId="1a7ed9a7-6979-4999-8e72-44e838efb909" providerId="ADAL" clId="{C63493C6-EA49-4E9F-9AB1-FDDC79066E05}" dt="2022-07-12T16:29:14.144" v="1472" actId="113"/>
          <ac:spMkLst>
            <pc:docMk/>
            <pc:sldMk cId="868064801" sldId="522"/>
            <ac:spMk id="3" creationId="{70F89CD9-B4BE-2B44-D1A7-A9C3B9BA7FE5}"/>
          </ac:spMkLst>
        </pc:spChg>
        <pc:spChg chg="add mod">
          <ac:chgData name="Phillips, Nate" userId="1a7ed9a7-6979-4999-8e72-44e838efb909" providerId="ADAL" clId="{C63493C6-EA49-4E9F-9AB1-FDDC79066E05}" dt="2022-07-12T19:51:22.149" v="3790" actId="1076"/>
          <ac:spMkLst>
            <pc:docMk/>
            <pc:sldMk cId="868064801" sldId="522"/>
            <ac:spMk id="6" creationId="{0E8B108B-B9DB-7029-5F60-754CAF3B7987}"/>
          </ac:spMkLst>
        </pc:spChg>
        <pc:spChg chg="add mod">
          <ac:chgData name="Phillips, Nate" userId="1a7ed9a7-6979-4999-8e72-44e838efb909" providerId="ADAL" clId="{C63493C6-EA49-4E9F-9AB1-FDDC79066E05}" dt="2022-07-12T16:49:15.474" v="2182" actId="14100"/>
          <ac:spMkLst>
            <pc:docMk/>
            <pc:sldMk cId="868064801" sldId="522"/>
            <ac:spMk id="7" creationId="{09C293F4-60A8-AF0B-A8D6-9E82297F3AA4}"/>
          </ac:spMkLst>
        </pc:spChg>
        <pc:spChg chg="add mod">
          <ac:chgData name="Phillips, Nate" userId="1a7ed9a7-6979-4999-8e72-44e838efb909" providerId="ADAL" clId="{C63493C6-EA49-4E9F-9AB1-FDDC79066E05}" dt="2022-07-12T19:51:34.344" v="3794" actId="1076"/>
          <ac:spMkLst>
            <pc:docMk/>
            <pc:sldMk cId="868064801" sldId="522"/>
            <ac:spMk id="8" creationId="{0A456344-E090-5F1B-0C25-C9A511F92F7B}"/>
          </ac:spMkLst>
        </pc:spChg>
        <pc:spChg chg="add">
          <ac:chgData name="Phillips, Nate" userId="1a7ed9a7-6979-4999-8e72-44e838efb909" providerId="ADAL" clId="{C63493C6-EA49-4E9F-9AB1-FDDC79066E05}" dt="2022-07-12T17:09:28.458" v="2250"/>
          <ac:spMkLst>
            <pc:docMk/>
            <pc:sldMk cId="868064801" sldId="522"/>
            <ac:spMk id="9" creationId="{D7BC8FA5-70F1-E3B5-42AF-6F25E8C50CDB}"/>
          </ac:spMkLst>
        </pc:spChg>
        <pc:spChg chg="add del mod">
          <ac:chgData name="Phillips, Nate" userId="1a7ed9a7-6979-4999-8e72-44e838efb909" providerId="ADAL" clId="{C63493C6-EA49-4E9F-9AB1-FDDC79066E05}" dt="2022-07-12T17:09:32.889" v="2252" actId="478"/>
          <ac:spMkLst>
            <pc:docMk/>
            <pc:sldMk cId="868064801" sldId="522"/>
            <ac:spMk id="10" creationId="{3559682A-8897-8F24-A9EE-652E381115F2}"/>
          </ac:spMkLst>
        </pc:spChg>
        <pc:spChg chg="add del mod">
          <ac:chgData name="Phillips, Nate" userId="1a7ed9a7-6979-4999-8e72-44e838efb909" providerId="ADAL" clId="{C63493C6-EA49-4E9F-9AB1-FDDC79066E05}" dt="2022-07-12T17:09:40.616" v="2256"/>
          <ac:spMkLst>
            <pc:docMk/>
            <pc:sldMk cId="868064801" sldId="522"/>
            <ac:spMk id="11" creationId="{A2FB55A7-CB08-E392-DD75-B07F9CB46903}"/>
          </ac:spMkLst>
        </pc:spChg>
        <pc:spChg chg="add mod">
          <ac:chgData name="Phillips, Nate" userId="1a7ed9a7-6979-4999-8e72-44e838efb909" providerId="ADAL" clId="{C63493C6-EA49-4E9F-9AB1-FDDC79066E05}" dt="2022-07-12T19:51:28.280" v="3792" actId="1076"/>
          <ac:spMkLst>
            <pc:docMk/>
            <pc:sldMk cId="868064801" sldId="522"/>
            <ac:spMk id="13" creationId="{24142716-1AD1-DD94-2153-D494AB5DA0C3}"/>
          </ac:spMkLst>
        </pc:spChg>
        <pc:spChg chg="add mod">
          <ac:chgData name="Phillips, Nate" userId="1a7ed9a7-6979-4999-8e72-44e838efb909" providerId="ADAL" clId="{C63493C6-EA49-4E9F-9AB1-FDDC79066E05}" dt="2022-07-12T19:50:36.386" v="3786" actId="164"/>
          <ac:spMkLst>
            <pc:docMk/>
            <pc:sldMk cId="868064801" sldId="522"/>
            <ac:spMk id="14" creationId="{462DF762-40FE-D131-FB72-7AF9EE17BCF7}"/>
          </ac:spMkLst>
        </pc:spChg>
        <pc:grpChg chg="add mod">
          <ac:chgData name="Phillips, Nate" userId="1a7ed9a7-6979-4999-8e72-44e838efb909" providerId="ADAL" clId="{C63493C6-EA49-4E9F-9AB1-FDDC79066E05}" dt="2022-07-12T19:51:31.336" v="3793" actId="1076"/>
          <ac:grpSpMkLst>
            <pc:docMk/>
            <pc:sldMk cId="868064801" sldId="522"/>
            <ac:grpSpMk id="15" creationId="{E2E86B1A-95E3-1FE5-999B-70D4927730AA}"/>
          </ac:grpSpMkLst>
        </pc:grpChg>
        <pc:graphicFrameChg chg="add del modGraphic">
          <ac:chgData name="Phillips, Nate" userId="1a7ed9a7-6979-4999-8e72-44e838efb909" providerId="ADAL" clId="{C63493C6-EA49-4E9F-9AB1-FDDC79066E05}" dt="2022-07-12T16:22:37.301" v="1311" actId="3680"/>
          <ac:graphicFrameMkLst>
            <pc:docMk/>
            <pc:sldMk cId="868064801" sldId="522"/>
            <ac:graphicFrameMk id="5" creationId="{A6EE4FA4-D3FB-1B64-3D9E-9470514E80D4}"/>
          </ac:graphicFrameMkLst>
        </pc:graphicFrameChg>
        <pc:picChg chg="add mod ord modCrop">
          <ac:chgData name="Phillips, Nate" userId="1a7ed9a7-6979-4999-8e72-44e838efb909" providerId="ADAL" clId="{C63493C6-EA49-4E9F-9AB1-FDDC79066E05}" dt="2022-07-12T19:51:39.386" v="3796" actId="167"/>
          <ac:picMkLst>
            <pc:docMk/>
            <pc:sldMk cId="868064801" sldId="522"/>
            <ac:picMk id="12" creationId="{8EE09D93-210E-06D0-8BDC-D8C1F588CC69}"/>
          </ac:picMkLst>
        </pc:picChg>
      </pc:sldChg>
      <pc:sldChg chg="delSp modSp add mod modAnim">
        <pc:chgData name="Phillips, Nate" userId="1a7ed9a7-6979-4999-8e72-44e838efb909" providerId="ADAL" clId="{C63493C6-EA49-4E9F-9AB1-FDDC79066E05}" dt="2022-07-13T16:37:19.593" v="6955"/>
        <pc:sldMkLst>
          <pc:docMk/>
          <pc:sldMk cId="1535969633" sldId="523"/>
        </pc:sldMkLst>
        <pc:spChg chg="mod">
          <ac:chgData name="Phillips, Nate" userId="1a7ed9a7-6979-4999-8e72-44e838efb909" providerId="ADAL" clId="{C63493C6-EA49-4E9F-9AB1-FDDC79066E05}" dt="2022-07-13T16:37:12.766" v="6953" actId="20577"/>
          <ac:spMkLst>
            <pc:docMk/>
            <pc:sldMk cId="1535969633" sldId="523"/>
            <ac:spMk id="3" creationId="{70F89CD9-B4BE-2B44-D1A7-A9C3B9BA7FE5}"/>
          </ac:spMkLst>
        </pc:spChg>
        <pc:spChg chg="del">
          <ac:chgData name="Phillips, Nate" userId="1a7ed9a7-6979-4999-8e72-44e838efb909" providerId="ADAL" clId="{C63493C6-EA49-4E9F-9AB1-FDDC79066E05}" dt="2022-07-12T16:21:22.445" v="1306" actId="478"/>
          <ac:spMkLst>
            <pc:docMk/>
            <pc:sldMk cId="1535969633" sldId="523"/>
            <ac:spMk id="4" creationId="{AED47332-9372-935E-D9CC-5CB3EA3F18DB}"/>
          </ac:spMkLst>
        </pc:spChg>
      </pc:sldChg>
      <pc:sldChg chg="addSp delSp modSp new mod delAnim modAnim">
        <pc:chgData name="Phillips, Nate" userId="1a7ed9a7-6979-4999-8e72-44e838efb909" providerId="ADAL" clId="{C63493C6-EA49-4E9F-9AB1-FDDC79066E05}" dt="2022-07-12T19:46:00.148" v="3721"/>
        <pc:sldMkLst>
          <pc:docMk/>
          <pc:sldMk cId="2569355924" sldId="524"/>
        </pc:sldMkLst>
        <pc:spChg chg="mod">
          <ac:chgData name="Phillips, Nate" userId="1a7ed9a7-6979-4999-8e72-44e838efb909" providerId="ADAL" clId="{C63493C6-EA49-4E9F-9AB1-FDDC79066E05}" dt="2022-07-12T16:31:03.163" v="1601" actId="20577"/>
          <ac:spMkLst>
            <pc:docMk/>
            <pc:sldMk cId="2569355924" sldId="524"/>
            <ac:spMk id="2" creationId="{E262D0A3-908B-C859-5568-E20BB56700D8}"/>
          </ac:spMkLst>
        </pc:spChg>
        <pc:spChg chg="add del mod">
          <ac:chgData name="Phillips, Nate" userId="1a7ed9a7-6979-4999-8e72-44e838efb909" providerId="ADAL" clId="{C63493C6-EA49-4E9F-9AB1-FDDC79066E05}" dt="2022-07-12T19:06:18.929" v="2862" actId="27636"/>
          <ac:spMkLst>
            <pc:docMk/>
            <pc:sldMk cId="2569355924" sldId="524"/>
            <ac:spMk id="3" creationId="{CA7E6CAB-89B3-46A4-62B3-B0AFEFB77DC7}"/>
          </ac:spMkLst>
        </pc:spChg>
        <pc:spChg chg="add del mod">
          <ac:chgData name="Phillips, Nate" userId="1a7ed9a7-6979-4999-8e72-44e838efb909" providerId="ADAL" clId="{C63493C6-EA49-4E9F-9AB1-FDDC79066E05}" dt="2022-07-12T16:31:18.170" v="1604"/>
          <ac:spMkLst>
            <pc:docMk/>
            <pc:sldMk cId="2569355924" sldId="524"/>
            <ac:spMk id="4" creationId="{061CBAAC-C84D-9B2E-818C-E113023B7E9D}"/>
          </ac:spMkLst>
        </pc:spChg>
        <pc:spChg chg="add mod">
          <ac:chgData name="Phillips, Nate" userId="1a7ed9a7-6979-4999-8e72-44e838efb909" providerId="ADAL" clId="{C63493C6-EA49-4E9F-9AB1-FDDC79066E05}" dt="2022-07-12T19:20:41.890" v="3284" actId="179"/>
          <ac:spMkLst>
            <pc:docMk/>
            <pc:sldMk cId="2569355924" sldId="524"/>
            <ac:spMk id="5" creationId="{A89DF741-53CE-859B-A1F7-6B207BFCCCE4}"/>
          </ac:spMkLst>
        </pc:spChg>
        <pc:spChg chg="add mod">
          <ac:chgData name="Phillips, Nate" userId="1a7ed9a7-6979-4999-8e72-44e838efb909" providerId="ADAL" clId="{C63493C6-EA49-4E9F-9AB1-FDDC79066E05}" dt="2022-07-12T19:31:18.645" v="3560" actId="20577"/>
          <ac:spMkLst>
            <pc:docMk/>
            <pc:sldMk cId="2569355924" sldId="524"/>
            <ac:spMk id="6" creationId="{EC1EA5CA-988F-2985-C34E-153AE67F6AC3}"/>
          </ac:spMkLst>
        </pc:spChg>
        <pc:spChg chg="add mod">
          <ac:chgData name="Phillips, Nate" userId="1a7ed9a7-6979-4999-8e72-44e838efb909" providerId="ADAL" clId="{C63493C6-EA49-4E9F-9AB1-FDDC79066E05}" dt="2022-07-12T19:17:41.819" v="3207" actId="20577"/>
          <ac:spMkLst>
            <pc:docMk/>
            <pc:sldMk cId="2569355924" sldId="524"/>
            <ac:spMk id="8" creationId="{26FAD7C0-40C4-D163-6DF0-663AF293FE11}"/>
          </ac:spMkLst>
        </pc:spChg>
        <pc:spChg chg="add del mod">
          <ac:chgData name="Phillips, Nate" userId="1a7ed9a7-6979-4999-8e72-44e838efb909" providerId="ADAL" clId="{C63493C6-EA49-4E9F-9AB1-FDDC79066E05}" dt="2022-07-12T19:11:30.298" v="2995" actId="478"/>
          <ac:spMkLst>
            <pc:docMk/>
            <pc:sldMk cId="2569355924" sldId="524"/>
            <ac:spMk id="10" creationId="{B33A352B-282E-CA92-6568-2966984AA148}"/>
          </ac:spMkLst>
        </pc:spChg>
        <pc:spChg chg="add mod">
          <ac:chgData name="Phillips, Nate" userId="1a7ed9a7-6979-4999-8e72-44e838efb909" providerId="ADAL" clId="{C63493C6-EA49-4E9F-9AB1-FDDC79066E05}" dt="2022-07-12T19:31:26.992" v="3561" actId="1076"/>
          <ac:spMkLst>
            <pc:docMk/>
            <pc:sldMk cId="2569355924" sldId="524"/>
            <ac:spMk id="11" creationId="{DD94085B-433F-CDAD-D6B1-33A8A080C14F}"/>
          </ac:spMkLst>
        </pc:spChg>
        <pc:spChg chg="add del mod">
          <ac:chgData name="Phillips, Nate" userId="1a7ed9a7-6979-4999-8e72-44e838efb909" providerId="ADAL" clId="{C63493C6-EA49-4E9F-9AB1-FDDC79066E05}" dt="2022-07-12T19:09:01.938" v="2937" actId="478"/>
          <ac:spMkLst>
            <pc:docMk/>
            <pc:sldMk cId="2569355924" sldId="524"/>
            <ac:spMk id="12" creationId="{61901CEF-B55F-788D-6BDD-E482169CA551}"/>
          </ac:spMkLst>
        </pc:spChg>
        <pc:spChg chg="add del mod">
          <ac:chgData name="Phillips, Nate" userId="1a7ed9a7-6979-4999-8e72-44e838efb909" providerId="ADAL" clId="{C63493C6-EA49-4E9F-9AB1-FDDC79066E05}" dt="2022-07-12T19:09:10.584" v="2940" actId="478"/>
          <ac:spMkLst>
            <pc:docMk/>
            <pc:sldMk cId="2569355924" sldId="524"/>
            <ac:spMk id="13" creationId="{5FF63F2E-A3A7-4CAF-4665-C075E3540A0E}"/>
          </ac:spMkLst>
        </pc:spChg>
        <pc:spChg chg="add mod">
          <ac:chgData name="Phillips, Nate" userId="1a7ed9a7-6979-4999-8e72-44e838efb909" providerId="ADAL" clId="{C63493C6-EA49-4E9F-9AB1-FDDC79066E05}" dt="2022-07-12T19:31:53.111" v="3563" actId="1038"/>
          <ac:spMkLst>
            <pc:docMk/>
            <pc:sldMk cId="2569355924" sldId="524"/>
            <ac:spMk id="14" creationId="{A35A57E8-B19B-D760-65BF-178707981325}"/>
          </ac:spMkLst>
        </pc:spChg>
        <pc:spChg chg="add del mod">
          <ac:chgData name="Phillips, Nate" userId="1a7ed9a7-6979-4999-8e72-44e838efb909" providerId="ADAL" clId="{C63493C6-EA49-4E9F-9AB1-FDDC79066E05}" dt="2022-07-12T19:24:26.660" v="3455" actId="478"/>
          <ac:spMkLst>
            <pc:docMk/>
            <pc:sldMk cId="2569355924" sldId="524"/>
            <ac:spMk id="15" creationId="{DE197F3C-10F6-7615-B283-CC63F0DA7276}"/>
          </ac:spMkLst>
        </pc:spChg>
        <pc:spChg chg="add mod">
          <ac:chgData name="Phillips, Nate" userId="1a7ed9a7-6979-4999-8e72-44e838efb909" providerId="ADAL" clId="{C63493C6-EA49-4E9F-9AB1-FDDC79066E05}" dt="2022-07-12T19:34:14.617" v="3579" actId="6549"/>
          <ac:spMkLst>
            <pc:docMk/>
            <pc:sldMk cId="2569355924" sldId="524"/>
            <ac:spMk id="17" creationId="{D1AFA69C-6680-F6A9-B354-61F3FA1FD2DB}"/>
          </ac:spMkLst>
        </pc:spChg>
        <pc:spChg chg="add del mod">
          <ac:chgData name="Phillips, Nate" userId="1a7ed9a7-6979-4999-8e72-44e838efb909" providerId="ADAL" clId="{C63493C6-EA49-4E9F-9AB1-FDDC79066E05}" dt="2022-07-12T19:40:01.132" v="3583"/>
          <ac:spMkLst>
            <pc:docMk/>
            <pc:sldMk cId="2569355924" sldId="524"/>
            <ac:spMk id="18" creationId="{F3CD5064-CCA6-71A2-55C7-5B082190E706}"/>
          </ac:spMkLst>
        </pc:spChg>
        <pc:spChg chg="add del">
          <ac:chgData name="Phillips, Nate" userId="1a7ed9a7-6979-4999-8e72-44e838efb909" providerId="ADAL" clId="{C63493C6-EA49-4E9F-9AB1-FDDC79066E05}" dt="2022-07-12T19:40:13.931" v="3587"/>
          <ac:spMkLst>
            <pc:docMk/>
            <pc:sldMk cId="2569355924" sldId="524"/>
            <ac:spMk id="19" creationId="{E154B6EF-BC96-E0DD-5E35-57B8D742C138}"/>
          </ac:spMkLst>
        </pc:spChg>
        <pc:spChg chg="add mod">
          <ac:chgData name="Phillips, Nate" userId="1a7ed9a7-6979-4999-8e72-44e838efb909" providerId="ADAL" clId="{C63493C6-EA49-4E9F-9AB1-FDDC79066E05}" dt="2022-07-12T19:44:56.882" v="3693" actId="20577"/>
          <ac:spMkLst>
            <pc:docMk/>
            <pc:sldMk cId="2569355924" sldId="524"/>
            <ac:spMk id="21" creationId="{1EC5BB22-5EAA-710F-782B-8B6ED173E548}"/>
          </ac:spMkLst>
        </pc:spChg>
        <pc:spChg chg="add mod">
          <ac:chgData name="Phillips, Nate" userId="1a7ed9a7-6979-4999-8e72-44e838efb909" providerId="ADAL" clId="{C63493C6-EA49-4E9F-9AB1-FDDC79066E05}" dt="2022-07-12T19:45:50.217" v="3719" actId="1076"/>
          <ac:spMkLst>
            <pc:docMk/>
            <pc:sldMk cId="2569355924" sldId="524"/>
            <ac:spMk id="22" creationId="{A835916A-0AE7-750D-0105-8DF084F75491}"/>
          </ac:spMkLst>
        </pc:spChg>
        <pc:spChg chg="add mod">
          <ac:chgData name="Phillips, Nate" userId="1a7ed9a7-6979-4999-8e72-44e838efb909" providerId="ADAL" clId="{C63493C6-EA49-4E9F-9AB1-FDDC79066E05}" dt="2022-07-12T19:45:18.637" v="3710" actId="20577"/>
          <ac:spMkLst>
            <pc:docMk/>
            <pc:sldMk cId="2569355924" sldId="524"/>
            <ac:spMk id="23" creationId="{ADBB3171-205E-8114-3A8B-D69220929F58}"/>
          </ac:spMkLst>
        </pc:spChg>
        <pc:spChg chg="add mod">
          <ac:chgData name="Phillips, Nate" userId="1a7ed9a7-6979-4999-8e72-44e838efb909" providerId="ADAL" clId="{C63493C6-EA49-4E9F-9AB1-FDDC79066E05}" dt="2022-07-12T19:45:42.139" v="3717" actId="1076"/>
          <ac:spMkLst>
            <pc:docMk/>
            <pc:sldMk cId="2569355924" sldId="524"/>
            <ac:spMk id="24" creationId="{F4035143-4E6B-5E05-B05C-A36E098189E9}"/>
          </ac:spMkLst>
        </pc:spChg>
        <pc:grpChg chg="add mod">
          <ac:chgData name="Phillips, Nate" userId="1a7ed9a7-6979-4999-8e72-44e838efb909" providerId="ADAL" clId="{C63493C6-EA49-4E9F-9AB1-FDDC79066E05}" dt="2022-07-12T19:31:04.492" v="3558" actId="14100"/>
          <ac:grpSpMkLst>
            <pc:docMk/>
            <pc:sldMk cId="2569355924" sldId="524"/>
            <ac:grpSpMk id="9" creationId="{475BAF68-4373-4E6A-4B07-E1BCF630A23B}"/>
          </ac:grpSpMkLst>
        </pc:grpChg>
        <pc:graphicFrameChg chg="add del mod modGraphic">
          <ac:chgData name="Phillips, Nate" userId="1a7ed9a7-6979-4999-8e72-44e838efb909" providerId="ADAL" clId="{C63493C6-EA49-4E9F-9AB1-FDDC79066E05}" dt="2022-07-12T19:06:09.641" v="2855" actId="478"/>
          <ac:graphicFrameMkLst>
            <pc:docMk/>
            <pc:sldMk cId="2569355924" sldId="524"/>
            <ac:graphicFrameMk id="7" creationId="{FD98F91D-7AC1-84B4-492F-7BE87DBD0C01}"/>
          </ac:graphicFrameMkLst>
        </pc:graphicFrameChg>
        <pc:graphicFrameChg chg="add del mod modGraphic">
          <ac:chgData name="Phillips, Nate" userId="1a7ed9a7-6979-4999-8e72-44e838efb909" providerId="ADAL" clId="{C63493C6-EA49-4E9F-9AB1-FDDC79066E05}" dt="2022-07-12T19:26:14.331" v="3467" actId="478"/>
          <ac:graphicFrameMkLst>
            <pc:docMk/>
            <pc:sldMk cId="2569355924" sldId="524"/>
            <ac:graphicFrameMk id="16" creationId="{1C3D7817-BAF5-2BA7-FE1F-90EC815213BF}"/>
          </ac:graphicFrameMkLst>
        </pc:graphicFrameChg>
        <pc:picChg chg="add mod ord modCrop">
          <ac:chgData name="Phillips, Nate" userId="1a7ed9a7-6979-4999-8e72-44e838efb909" providerId="ADAL" clId="{C63493C6-EA49-4E9F-9AB1-FDDC79066E05}" dt="2022-07-12T19:44:52.729" v="3691" actId="1076"/>
          <ac:picMkLst>
            <pc:docMk/>
            <pc:sldMk cId="2569355924" sldId="524"/>
            <ac:picMk id="20" creationId="{7BB91885-C2B6-4E42-F090-B2466AE1CEB6}"/>
          </ac:picMkLst>
        </pc:picChg>
      </pc:sldChg>
      <pc:sldChg chg="addSp delSp modSp new mod delAnim modAnim">
        <pc:chgData name="Phillips, Nate" userId="1a7ed9a7-6979-4999-8e72-44e838efb909" providerId="ADAL" clId="{C63493C6-EA49-4E9F-9AB1-FDDC79066E05}" dt="2022-07-13T16:38:40.402" v="6969"/>
        <pc:sldMkLst>
          <pc:docMk/>
          <pc:sldMk cId="2316027002" sldId="525"/>
        </pc:sldMkLst>
        <pc:spChg chg="mod">
          <ac:chgData name="Phillips, Nate" userId="1a7ed9a7-6979-4999-8e72-44e838efb909" providerId="ADAL" clId="{C63493C6-EA49-4E9F-9AB1-FDDC79066E05}" dt="2022-07-12T20:15:47.259" v="4674" actId="20577"/>
          <ac:spMkLst>
            <pc:docMk/>
            <pc:sldMk cId="2316027002" sldId="525"/>
            <ac:spMk id="2" creationId="{6BAA0948-3211-5AFE-D9C8-1934CC25E105}"/>
          </ac:spMkLst>
        </pc:spChg>
        <pc:spChg chg="del mod">
          <ac:chgData name="Phillips, Nate" userId="1a7ed9a7-6979-4999-8e72-44e838efb909" providerId="ADAL" clId="{C63493C6-EA49-4E9F-9AB1-FDDC79066E05}" dt="2022-07-12T20:16:21.123" v="4679" actId="478"/>
          <ac:spMkLst>
            <pc:docMk/>
            <pc:sldMk cId="2316027002" sldId="525"/>
            <ac:spMk id="3" creationId="{16D15553-0AB8-0A0A-1B3A-015384105EC0}"/>
          </ac:spMkLst>
        </pc:spChg>
        <pc:spChg chg="mod topLvl">
          <ac:chgData name="Phillips, Nate" userId="1a7ed9a7-6979-4999-8e72-44e838efb909" providerId="ADAL" clId="{C63493C6-EA49-4E9F-9AB1-FDDC79066E05}" dt="2022-07-13T16:38:12.312" v="6963" actId="20577"/>
          <ac:spMkLst>
            <pc:docMk/>
            <pc:sldMk cId="2316027002" sldId="525"/>
            <ac:spMk id="5" creationId="{E44829B4-F82F-B829-E72A-28657B9CDBE7}"/>
          </ac:spMkLst>
        </pc:spChg>
        <pc:spChg chg="del mod topLvl">
          <ac:chgData name="Phillips, Nate" userId="1a7ed9a7-6979-4999-8e72-44e838efb909" providerId="ADAL" clId="{C63493C6-EA49-4E9F-9AB1-FDDC79066E05}" dt="2022-07-12T20:16:27.400" v="4681" actId="478"/>
          <ac:spMkLst>
            <pc:docMk/>
            <pc:sldMk cId="2316027002" sldId="525"/>
            <ac:spMk id="6" creationId="{6C85218A-66D3-4944-8A83-49586810CA38}"/>
          </ac:spMkLst>
        </pc:spChg>
        <pc:spChg chg="add mod">
          <ac:chgData name="Phillips, Nate" userId="1a7ed9a7-6979-4999-8e72-44e838efb909" providerId="ADAL" clId="{C63493C6-EA49-4E9F-9AB1-FDDC79066E05}" dt="2022-07-13T16:38:25.090" v="6968" actId="1037"/>
          <ac:spMkLst>
            <pc:docMk/>
            <pc:sldMk cId="2316027002" sldId="525"/>
            <ac:spMk id="7" creationId="{A18961C5-D16C-8D28-5FAC-7E3E769A4B0A}"/>
          </ac:spMkLst>
        </pc:spChg>
        <pc:spChg chg="add mod">
          <ac:chgData name="Phillips, Nate" userId="1a7ed9a7-6979-4999-8e72-44e838efb909" providerId="ADAL" clId="{C63493C6-EA49-4E9F-9AB1-FDDC79066E05}" dt="2022-07-12T20:41:22.479" v="4971" actId="20577"/>
          <ac:spMkLst>
            <pc:docMk/>
            <pc:sldMk cId="2316027002" sldId="525"/>
            <ac:spMk id="12" creationId="{50CA4062-F6CD-95A2-07B2-22A4D7E1FA8E}"/>
          </ac:spMkLst>
        </pc:spChg>
        <pc:spChg chg="add mod">
          <ac:chgData name="Phillips, Nate" userId="1a7ed9a7-6979-4999-8e72-44e838efb909" providerId="ADAL" clId="{C63493C6-EA49-4E9F-9AB1-FDDC79066E05}" dt="2022-07-12T20:33:19.059" v="4893"/>
          <ac:spMkLst>
            <pc:docMk/>
            <pc:sldMk cId="2316027002" sldId="525"/>
            <ac:spMk id="13" creationId="{4E677CDF-EEA0-E8BE-2AB4-F98F44F418D3}"/>
          </ac:spMkLst>
        </pc:spChg>
        <pc:spChg chg="add mod">
          <ac:chgData name="Phillips, Nate" userId="1a7ed9a7-6979-4999-8e72-44e838efb909" providerId="ADAL" clId="{C63493C6-EA49-4E9F-9AB1-FDDC79066E05}" dt="2022-07-12T20:40:52.643" v="4965" actId="115"/>
          <ac:spMkLst>
            <pc:docMk/>
            <pc:sldMk cId="2316027002" sldId="525"/>
            <ac:spMk id="14" creationId="{92B7C9B8-0ACB-9462-2E83-A4108C3835F5}"/>
          </ac:spMkLst>
        </pc:spChg>
        <pc:spChg chg="add mod">
          <ac:chgData name="Phillips, Nate" userId="1a7ed9a7-6979-4999-8e72-44e838efb909" providerId="ADAL" clId="{C63493C6-EA49-4E9F-9AB1-FDDC79066E05}" dt="2022-07-12T20:41:53.099" v="4976" actId="113"/>
          <ac:spMkLst>
            <pc:docMk/>
            <pc:sldMk cId="2316027002" sldId="525"/>
            <ac:spMk id="15" creationId="{3B968ABC-7B21-F0FD-1CFB-CCD7DF759899}"/>
          </ac:spMkLst>
        </pc:spChg>
        <pc:grpChg chg="add del mod">
          <ac:chgData name="Phillips, Nate" userId="1a7ed9a7-6979-4999-8e72-44e838efb909" providerId="ADAL" clId="{C63493C6-EA49-4E9F-9AB1-FDDC79066E05}" dt="2022-07-12T20:16:27.400" v="4681" actId="478"/>
          <ac:grpSpMkLst>
            <pc:docMk/>
            <pc:sldMk cId="2316027002" sldId="525"/>
            <ac:grpSpMk id="4" creationId="{094A319D-9A6C-E1B8-FD5F-5FD10D9810E6}"/>
          </ac:grpSpMkLst>
        </pc:grpChg>
        <pc:picChg chg="add del mod">
          <ac:chgData name="Phillips, Nate" userId="1a7ed9a7-6979-4999-8e72-44e838efb909" providerId="ADAL" clId="{C63493C6-EA49-4E9F-9AB1-FDDC79066E05}" dt="2022-07-12T20:32:21.311" v="4767" actId="478"/>
          <ac:picMkLst>
            <pc:docMk/>
            <pc:sldMk cId="2316027002" sldId="525"/>
            <ac:picMk id="9" creationId="{B0498AAC-5FCF-8C5F-CAC4-B168B8C41679}"/>
          </ac:picMkLst>
        </pc:picChg>
        <pc:picChg chg="add mod">
          <ac:chgData name="Phillips, Nate" userId="1a7ed9a7-6979-4999-8e72-44e838efb909" providerId="ADAL" clId="{C63493C6-EA49-4E9F-9AB1-FDDC79066E05}" dt="2022-07-12T20:32:30.295" v="4770" actId="1076"/>
          <ac:picMkLst>
            <pc:docMk/>
            <pc:sldMk cId="2316027002" sldId="525"/>
            <ac:picMk id="11" creationId="{9796989D-D7DD-BF55-83E3-91E05C64E1F8}"/>
          </ac:picMkLst>
        </pc:picChg>
      </pc:sldChg>
      <pc:sldChg chg="add mod modShow">
        <pc:chgData name="Phillips, Nate" userId="1a7ed9a7-6979-4999-8e72-44e838efb909" providerId="ADAL" clId="{C63493C6-EA49-4E9F-9AB1-FDDC79066E05}" dt="2022-07-12T19:25:10.709" v="3461" actId="729"/>
        <pc:sldMkLst>
          <pc:docMk/>
          <pc:sldMk cId="4223667128" sldId="526"/>
        </pc:sldMkLst>
      </pc:sldChg>
      <pc:sldChg chg="addSp delSp modSp add mod delAnim">
        <pc:chgData name="Phillips, Nate" userId="1a7ed9a7-6979-4999-8e72-44e838efb909" providerId="ADAL" clId="{C63493C6-EA49-4E9F-9AB1-FDDC79066E05}" dt="2022-07-12T19:56:01.105" v="3965" actId="20577"/>
        <pc:sldMkLst>
          <pc:docMk/>
          <pc:sldMk cId="4133444295" sldId="527"/>
        </pc:sldMkLst>
        <pc:spChg chg="del">
          <ac:chgData name="Phillips, Nate" userId="1a7ed9a7-6979-4999-8e72-44e838efb909" providerId="ADAL" clId="{C63493C6-EA49-4E9F-9AB1-FDDC79066E05}" dt="2022-07-12T19:54:07.782" v="3808" actId="478"/>
          <ac:spMkLst>
            <pc:docMk/>
            <pc:sldMk cId="4133444295" sldId="527"/>
            <ac:spMk id="3" creationId="{70F89CD9-B4BE-2B44-D1A7-A9C3B9BA7FE5}"/>
          </ac:spMkLst>
        </pc:spChg>
        <pc:spChg chg="del">
          <ac:chgData name="Phillips, Nate" userId="1a7ed9a7-6979-4999-8e72-44e838efb909" providerId="ADAL" clId="{C63493C6-EA49-4E9F-9AB1-FDDC79066E05}" dt="2022-07-12T19:54:24.866" v="3811" actId="478"/>
          <ac:spMkLst>
            <pc:docMk/>
            <pc:sldMk cId="4133444295" sldId="527"/>
            <ac:spMk id="6" creationId="{0E8B108B-B9DB-7029-5F60-754CAF3B7987}"/>
          </ac:spMkLst>
        </pc:spChg>
        <pc:spChg chg="del">
          <ac:chgData name="Phillips, Nate" userId="1a7ed9a7-6979-4999-8e72-44e838efb909" providerId="ADAL" clId="{C63493C6-EA49-4E9F-9AB1-FDDC79066E05}" dt="2022-07-12T19:54:21.650" v="3810" actId="478"/>
          <ac:spMkLst>
            <pc:docMk/>
            <pc:sldMk cId="4133444295" sldId="527"/>
            <ac:spMk id="7" creationId="{09C293F4-60A8-AF0B-A8D6-9E82297F3AA4}"/>
          </ac:spMkLst>
        </pc:spChg>
        <pc:spChg chg="del">
          <ac:chgData name="Phillips, Nate" userId="1a7ed9a7-6979-4999-8e72-44e838efb909" providerId="ADAL" clId="{C63493C6-EA49-4E9F-9AB1-FDDC79066E05}" dt="2022-07-12T19:54:32.065" v="3813" actId="478"/>
          <ac:spMkLst>
            <pc:docMk/>
            <pc:sldMk cId="4133444295" sldId="527"/>
            <ac:spMk id="8" creationId="{0A456344-E090-5F1B-0C25-C9A511F92F7B}"/>
          </ac:spMkLst>
        </pc:spChg>
        <pc:spChg chg="add del mod">
          <ac:chgData name="Phillips, Nate" userId="1a7ed9a7-6979-4999-8e72-44e838efb909" providerId="ADAL" clId="{C63493C6-EA49-4E9F-9AB1-FDDC79066E05}" dt="2022-07-12T19:54:19.041" v="3809" actId="478"/>
          <ac:spMkLst>
            <pc:docMk/>
            <pc:sldMk cId="4133444295" sldId="527"/>
            <ac:spMk id="10" creationId="{C26848C7-18D9-BCD2-D410-6BD3E5C616E3}"/>
          </ac:spMkLst>
        </pc:spChg>
        <pc:spChg chg="add mod">
          <ac:chgData name="Phillips, Nate" userId="1a7ed9a7-6979-4999-8e72-44e838efb909" providerId="ADAL" clId="{C63493C6-EA49-4E9F-9AB1-FDDC79066E05}" dt="2022-07-12T19:55:08.142" v="3839" actId="1076"/>
          <ac:spMkLst>
            <pc:docMk/>
            <pc:sldMk cId="4133444295" sldId="527"/>
            <ac:spMk id="11" creationId="{7447F09F-3446-27B5-697C-1B71B52E4D5F}"/>
          </ac:spMkLst>
        </pc:spChg>
        <pc:spChg chg="add mod">
          <ac:chgData name="Phillips, Nate" userId="1a7ed9a7-6979-4999-8e72-44e838efb909" providerId="ADAL" clId="{C63493C6-EA49-4E9F-9AB1-FDDC79066E05}" dt="2022-07-12T19:56:01.105" v="3965" actId="20577"/>
          <ac:spMkLst>
            <pc:docMk/>
            <pc:sldMk cId="4133444295" sldId="527"/>
            <ac:spMk id="16" creationId="{0BC0DF89-45C1-CDE4-EAB1-2606F8396DFF}"/>
          </ac:spMkLst>
        </pc:spChg>
        <pc:grpChg chg="mod">
          <ac:chgData name="Phillips, Nate" userId="1a7ed9a7-6979-4999-8e72-44e838efb909" providerId="ADAL" clId="{C63493C6-EA49-4E9F-9AB1-FDDC79066E05}" dt="2022-07-12T19:54:28.789" v="3812" actId="1076"/>
          <ac:grpSpMkLst>
            <pc:docMk/>
            <pc:sldMk cId="4133444295" sldId="527"/>
            <ac:grpSpMk id="15" creationId="{E2E86B1A-95E3-1FE5-999B-70D4927730AA}"/>
          </ac:grpSpMkLst>
        </pc:grpChg>
        <pc:picChg chg="mod">
          <ac:chgData name="Phillips, Nate" userId="1a7ed9a7-6979-4999-8e72-44e838efb909" providerId="ADAL" clId="{C63493C6-EA49-4E9F-9AB1-FDDC79066E05}" dt="2022-07-12T19:54:35.593" v="3814" actId="1076"/>
          <ac:picMkLst>
            <pc:docMk/>
            <pc:sldMk cId="4133444295" sldId="527"/>
            <ac:picMk id="12" creationId="{8EE09D93-210E-06D0-8BDC-D8C1F588CC69}"/>
          </ac:picMkLst>
        </pc:picChg>
      </pc:sldChg>
      <pc:sldChg chg="addSp delSp modSp add mod delAnim modAnim">
        <pc:chgData name="Phillips, Nate" userId="1a7ed9a7-6979-4999-8e72-44e838efb909" providerId="ADAL" clId="{C63493C6-EA49-4E9F-9AB1-FDDC79066E05}" dt="2022-07-12T20:14:21.946" v="4639"/>
        <pc:sldMkLst>
          <pc:docMk/>
          <pc:sldMk cId="3830668732" sldId="528"/>
        </pc:sldMkLst>
        <pc:spChg chg="mod">
          <ac:chgData name="Phillips, Nate" userId="1a7ed9a7-6979-4999-8e72-44e838efb909" providerId="ADAL" clId="{C63493C6-EA49-4E9F-9AB1-FDDC79066E05}" dt="2022-07-12T19:59:49.606" v="4372" actId="27636"/>
          <ac:spMkLst>
            <pc:docMk/>
            <pc:sldMk cId="3830668732" sldId="528"/>
            <ac:spMk id="3" creationId="{CA7E6CAB-89B3-46A4-62B3-B0AFEFB77DC7}"/>
          </ac:spMkLst>
        </pc:spChg>
        <pc:spChg chg="add del">
          <ac:chgData name="Phillips, Nate" userId="1a7ed9a7-6979-4999-8e72-44e838efb909" providerId="ADAL" clId="{C63493C6-EA49-4E9F-9AB1-FDDC79066E05}" dt="2022-07-12T20:09:36.276" v="4564"/>
          <ac:spMkLst>
            <pc:docMk/>
            <pc:sldMk cId="3830668732" sldId="528"/>
            <ac:spMk id="4" creationId="{11447C59-2E88-2884-B4A6-AE2D29EC8CDB}"/>
          </ac:spMkLst>
        </pc:spChg>
        <pc:spChg chg="del">
          <ac:chgData name="Phillips, Nate" userId="1a7ed9a7-6979-4999-8e72-44e838efb909" providerId="ADAL" clId="{C63493C6-EA49-4E9F-9AB1-FDDC79066E05}" dt="2022-07-12T19:59:23.652" v="4369" actId="478"/>
          <ac:spMkLst>
            <pc:docMk/>
            <pc:sldMk cId="3830668732" sldId="528"/>
            <ac:spMk id="5" creationId="{A89DF741-53CE-859B-A1F7-6B207BFCCCE4}"/>
          </ac:spMkLst>
        </pc:spChg>
        <pc:spChg chg="mod">
          <ac:chgData name="Phillips, Nate" userId="1a7ed9a7-6979-4999-8e72-44e838efb909" providerId="ADAL" clId="{C63493C6-EA49-4E9F-9AB1-FDDC79066E05}" dt="2022-07-12T20:00:55.121" v="4530" actId="14100"/>
          <ac:spMkLst>
            <pc:docMk/>
            <pc:sldMk cId="3830668732" sldId="528"/>
            <ac:spMk id="11" creationId="{DD94085B-433F-CDAD-D6B1-33A8A080C14F}"/>
          </ac:spMkLst>
        </pc:spChg>
        <pc:spChg chg="del">
          <ac:chgData name="Phillips, Nate" userId="1a7ed9a7-6979-4999-8e72-44e838efb909" providerId="ADAL" clId="{C63493C6-EA49-4E9F-9AB1-FDDC79066E05}" dt="2022-07-12T20:00:10.245" v="4375" actId="478"/>
          <ac:spMkLst>
            <pc:docMk/>
            <pc:sldMk cId="3830668732" sldId="528"/>
            <ac:spMk id="14" creationId="{A35A57E8-B19B-D760-65BF-178707981325}"/>
          </ac:spMkLst>
        </pc:spChg>
        <pc:spChg chg="add mod">
          <ac:chgData name="Phillips, Nate" userId="1a7ed9a7-6979-4999-8e72-44e838efb909" providerId="ADAL" clId="{C63493C6-EA49-4E9F-9AB1-FDDC79066E05}" dt="2022-07-12T20:12:29.131" v="4630" actId="113"/>
          <ac:spMkLst>
            <pc:docMk/>
            <pc:sldMk cId="3830668732" sldId="528"/>
            <ac:spMk id="16" creationId="{BADCFEEA-99B8-0CDB-C695-664D7DF99C19}"/>
          </ac:spMkLst>
        </pc:spChg>
        <pc:spChg chg="mod">
          <ac:chgData name="Phillips, Nate" userId="1a7ed9a7-6979-4999-8e72-44e838efb909" providerId="ADAL" clId="{C63493C6-EA49-4E9F-9AB1-FDDC79066E05}" dt="2022-07-12T20:02:12.808" v="4556" actId="20577"/>
          <ac:spMkLst>
            <pc:docMk/>
            <pc:sldMk cId="3830668732" sldId="528"/>
            <ac:spMk id="17" creationId="{D1AFA69C-6680-F6A9-B354-61F3FA1FD2DB}"/>
          </ac:spMkLst>
        </pc:spChg>
        <pc:spChg chg="mod">
          <ac:chgData name="Phillips, Nate" userId="1a7ed9a7-6979-4999-8e72-44e838efb909" providerId="ADAL" clId="{C63493C6-EA49-4E9F-9AB1-FDDC79066E05}" dt="2022-07-12T20:10:45.979" v="4587" actId="20577"/>
          <ac:spMkLst>
            <pc:docMk/>
            <pc:sldMk cId="3830668732" sldId="528"/>
            <ac:spMk id="21" creationId="{1EC5BB22-5EAA-710F-782B-8B6ED173E548}"/>
          </ac:spMkLst>
        </pc:spChg>
        <pc:spChg chg="mod">
          <ac:chgData name="Phillips, Nate" userId="1a7ed9a7-6979-4999-8e72-44e838efb909" providerId="ADAL" clId="{C63493C6-EA49-4E9F-9AB1-FDDC79066E05}" dt="2022-07-12T20:11:58.258" v="4627" actId="20577"/>
          <ac:spMkLst>
            <pc:docMk/>
            <pc:sldMk cId="3830668732" sldId="528"/>
            <ac:spMk id="22" creationId="{A835916A-0AE7-750D-0105-8DF084F75491}"/>
          </ac:spMkLst>
        </pc:spChg>
        <pc:spChg chg="mod">
          <ac:chgData name="Phillips, Nate" userId="1a7ed9a7-6979-4999-8e72-44e838efb909" providerId="ADAL" clId="{C63493C6-EA49-4E9F-9AB1-FDDC79066E05}" dt="2022-07-12T20:11:14.367" v="4612" actId="1076"/>
          <ac:spMkLst>
            <pc:docMk/>
            <pc:sldMk cId="3830668732" sldId="528"/>
            <ac:spMk id="23" creationId="{ADBB3171-205E-8114-3A8B-D69220929F58}"/>
          </ac:spMkLst>
        </pc:spChg>
        <pc:spChg chg="mod">
          <ac:chgData name="Phillips, Nate" userId="1a7ed9a7-6979-4999-8e72-44e838efb909" providerId="ADAL" clId="{C63493C6-EA49-4E9F-9AB1-FDDC79066E05}" dt="2022-07-12T20:11:39.330" v="4620" actId="20577"/>
          <ac:spMkLst>
            <pc:docMk/>
            <pc:sldMk cId="3830668732" sldId="528"/>
            <ac:spMk id="24" creationId="{F4035143-4E6B-5E05-B05C-A36E098189E9}"/>
          </ac:spMkLst>
        </pc:spChg>
        <pc:spChg chg="add mod">
          <ac:chgData name="Phillips, Nate" userId="1a7ed9a7-6979-4999-8e72-44e838efb909" providerId="ADAL" clId="{C63493C6-EA49-4E9F-9AB1-FDDC79066E05}" dt="2022-07-12T20:12:55.038" v="4631"/>
          <ac:spMkLst>
            <pc:docMk/>
            <pc:sldMk cId="3830668732" sldId="528"/>
            <ac:spMk id="25" creationId="{0FBE3366-2A2B-B93D-CE78-2DCABC81DBE2}"/>
          </ac:spMkLst>
        </pc:spChg>
        <pc:grpChg chg="del mod">
          <ac:chgData name="Phillips, Nate" userId="1a7ed9a7-6979-4999-8e72-44e838efb909" providerId="ADAL" clId="{C63493C6-EA49-4E9F-9AB1-FDDC79066E05}" dt="2022-07-12T20:00:07.789" v="4374" actId="478"/>
          <ac:grpSpMkLst>
            <pc:docMk/>
            <pc:sldMk cId="3830668732" sldId="528"/>
            <ac:grpSpMk id="9" creationId="{475BAF68-4373-4E6A-4B07-E1BCF630A23B}"/>
          </ac:grpSpMkLst>
        </pc:grpChg>
        <pc:picChg chg="add del mod modCrop">
          <ac:chgData name="Phillips, Nate" userId="1a7ed9a7-6979-4999-8e72-44e838efb909" providerId="ADAL" clId="{C63493C6-EA49-4E9F-9AB1-FDDC79066E05}" dt="2022-07-12T20:14:07.507" v="4634" actId="478"/>
          <ac:picMkLst>
            <pc:docMk/>
            <pc:sldMk cId="3830668732" sldId="528"/>
            <ac:picMk id="7" creationId="{3443ED49-4324-7667-A092-0B4876F59B1E}"/>
          </ac:picMkLst>
        </pc:picChg>
        <pc:picChg chg="add del mod">
          <ac:chgData name="Phillips, Nate" userId="1a7ed9a7-6979-4999-8e72-44e838efb909" providerId="ADAL" clId="{C63493C6-EA49-4E9F-9AB1-FDDC79066E05}" dt="2022-07-12T20:10:21.586" v="4574" actId="478"/>
          <ac:picMkLst>
            <pc:docMk/>
            <pc:sldMk cId="3830668732" sldId="528"/>
            <ac:picMk id="12" creationId="{53DBAC2E-771F-AC7D-10A6-75F43A92696D}"/>
          </ac:picMkLst>
        </pc:picChg>
        <pc:picChg chg="add mod">
          <ac:chgData name="Phillips, Nate" userId="1a7ed9a7-6979-4999-8e72-44e838efb909" providerId="ADAL" clId="{C63493C6-EA49-4E9F-9AB1-FDDC79066E05}" dt="2022-07-12T20:14:14.969" v="4637" actId="1076"/>
          <ac:picMkLst>
            <pc:docMk/>
            <pc:sldMk cId="3830668732" sldId="528"/>
            <ac:picMk id="15" creationId="{20BFDCC6-AF42-76FD-F6D8-D0A83DFE1F4B}"/>
          </ac:picMkLst>
        </pc:picChg>
        <pc:picChg chg="del mod">
          <ac:chgData name="Phillips, Nate" userId="1a7ed9a7-6979-4999-8e72-44e838efb909" providerId="ADAL" clId="{C63493C6-EA49-4E9F-9AB1-FDDC79066E05}" dt="2022-07-12T20:02:04.119" v="4541" actId="478"/>
          <ac:picMkLst>
            <pc:docMk/>
            <pc:sldMk cId="3830668732" sldId="528"/>
            <ac:picMk id="20" creationId="{7BB91885-C2B6-4E42-F090-B2466AE1CEB6}"/>
          </ac:picMkLst>
        </pc:picChg>
      </pc:sldChg>
      <pc:sldChg chg="addSp delSp modSp add mod delAnim modAnim">
        <pc:chgData name="Phillips, Nate" userId="1a7ed9a7-6979-4999-8e72-44e838efb909" providerId="ADAL" clId="{C63493C6-EA49-4E9F-9AB1-FDDC79066E05}" dt="2022-07-12T21:39:25.211" v="5847" actId="478"/>
        <pc:sldMkLst>
          <pc:docMk/>
          <pc:sldMk cId="2207317514" sldId="529"/>
        </pc:sldMkLst>
        <pc:spChg chg="mod">
          <ac:chgData name="Phillips, Nate" userId="1a7ed9a7-6979-4999-8e72-44e838efb909" providerId="ADAL" clId="{C63493C6-EA49-4E9F-9AB1-FDDC79066E05}" dt="2022-07-12T20:50:03.881" v="5427" actId="20577"/>
          <ac:spMkLst>
            <pc:docMk/>
            <pc:sldMk cId="2207317514" sldId="529"/>
            <ac:spMk id="2" creationId="{B561CFAE-EEE1-4A53-8E52-C9DE3480CE65}"/>
          </ac:spMkLst>
        </pc:spChg>
        <pc:spChg chg="mod">
          <ac:chgData name="Phillips, Nate" userId="1a7ed9a7-6979-4999-8e72-44e838efb909" providerId="ADAL" clId="{C63493C6-EA49-4E9F-9AB1-FDDC79066E05}" dt="2022-07-12T21:25:30.060" v="5653" actId="20577"/>
          <ac:spMkLst>
            <pc:docMk/>
            <pc:sldMk cId="2207317514" sldId="529"/>
            <ac:spMk id="3" creationId="{1EC0BA15-0714-4036-9A01-74DA8A8E15F6}"/>
          </ac:spMkLst>
        </pc:spChg>
        <pc:spChg chg="del">
          <ac:chgData name="Phillips, Nate" userId="1a7ed9a7-6979-4999-8e72-44e838efb909" providerId="ADAL" clId="{C63493C6-EA49-4E9F-9AB1-FDDC79066E05}" dt="2022-07-12T21:17:27.598" v="5628" actId="478"/>
          <ac:spMkLst>
            <pc:docMk/>
            <pc:sldMk cId="2207317514" sldId="529"/>
            <ac:spMk id="4" creationId="{876F95DF-E69D-DA46-ACFE-EE0F64FAD6FA}"/>
          </ac:spMkLst>
        </pc:spChg>
        <pc:spChg chg="del">
          <ac:chgData name="Phillips, Nate" userId="1a7ed9a7-6979-4999-8e72-44e838efb909" providerId="ADAL" clId="{C63493C6-EA49-4E9F-9AB1-FDDC79066E05}" dt="2022-07-12T21:17:32.200" v="5629" actId="478"/>
          <ac:spMkLst>
            <pc:docMk/>
            <pc:sldMk cId="2207317514" sldId="529"/>
            <ac:spMk id="10" creationId="{B78AA5B7-3C09-472C-B8B5-CF384747A910}"/>
          </ac:spMkLst>
        </pc:spChg>
        <pc:spChg chg="add del mod">
          <ac:chgData name="Phillips, Nate" userId="1a7ed9a7-6979-4999-8e72-44e838efb909" providerId="ADAL" clId="{C63493C6-EA49-4E9F-9AB1-FDDC79066E05}" dt="2022-07-12T21:39:25.211" v="5847" actId="478"/>
          <ac:spMkLst>
            <pc:docMk/>
            <pc:sldMk cId="2207317514" sldId="529"/>
            <ac:spMk id="11" creationId="{105A2349-B74D-FCC2-23D2-A735F92B5E66}"/>
          </ac:spMkLst>
        </pc:spChg>
        <pc:spChg chg="add mod">
          <ac:chgData name="Phillips, Nate" userId="1a7ed9a7-6979-4999-8e72-44e838efb909" providerId="ADAL" clId="{C63493C6-EA49-4E9F-9AB1-FDDC79066E05}" dt="2022-07-12T21:26:00.804" v="5743" actId="1076"/>
          <ac:spMkLst>
            <pc:docMk/>
            <pc:sldMk cId="2207317514" sldId="529"/>
            <ac:spMk id="14" creationId="{7F273809-21E2-C7F8-7747-B6AEA598693E}"/>
          </ac:spMkLst>
        </pc:spChg>
        <pc:spChg chg="add mod">
          <ac:chgData name="Phillips, Nate" userId="1a7ed9a7-6979-4999-8e72-44e838efb909" providerId="ADAL" clId="{C63493C6-EA49-4E9F-9AB1-FDDC79066E05}" dt="2022-07-12T21:38:22.367" v="5818" actId="1076"/>
          <ac:spMkLst>
            <pc:docMk/>
            <pc:sldMk cId="2207317514" sldId="529"/>
            <ac:spMk id="15" creationId="{21E799D4-676D-372B-B5AD-FA408D496304}"/>
          </ac:spMkLst>
        </pc:spChg>
        <pc:spChg chg="add mod">
          <ac:chgData name="Phillips, Nate" userId="1a7ed9a7-6979-4999-8e72-44e838efb909" providerId="ADAL" clId="{C63493C6-EA49-4E9F-9AB1-FDDC79066E05}" dt="2022-07-12T21:38:36.992" v="5843" actId="1076"/>
          <ac:spMkLst>
            <pc:docMk/>
            <pc:sldMk cId="2207317514" sldId="529"/>
            <ac:spMk id="16" creationId="{C5F493CB-932C-2761-C0C1-BC8BFD537CF4}"/>
          </ac:spMkLst>
        </pc:spChg>
        <pc:picChg chg="add mod">
          <ac:chgData name="Phillips, Nate" userId="1a7ed9a7-6979-4999-8e72-44e838efb909" providerId="ADAL" clId="{C63493C6-EA49-4E9F-9AB1-FDDC79066E05}" dt="2022-07-12T21:39:04.624" v="5845" actId="1076"/>
          <ac:picMkLst>
            <pc:docMk/>
            <pc:sldMk cId="2207317514" sldId="529"/>
            <ac:picMk id="6" creationId="{FF9BC6E2-6D60-4E53-94F9-076C05683CDD}"/>
          </ac:picMkLst>
        </pc:picChg>
        <pc:picChg chg="del">
          <ac:chgData name="Phillips, Nate" userId="1a7ed9a7-6979-4999-8e72-44e838efb909" providerId="ADAL" clId="{C63493C6-EA49-4E9F-9AB1-FDDC79066E05}" dt="2022-07-12T21:17:06.615" v="5626" actId="478"/>
          <ac:picMkLst>
            <pc:docMk/>
            <pc:sldMk cId="2207317514" sldId="529"/>
            <ac:picMk id="7" creationId="{455B8DE7-8A11-43C4-A1C0-E7A0CEC7B98B}"/>
          </ac:picMkLst>
        </pc:picChg>
        <pc:picChg chg="del">
          <ac:chgData name="Phillips, Nate" userId="1a7ed9a7-6979-4999-8e72-44e838efb909" providerId="ADAL" clId="{C63493C6-EA49-4E9F-9AB1-FDDC79066E05}" dt="2022-07-12T21:17:08.783" v="5627" actId="478"/>
          <ac:picMkLst>
            <pc:docMk/>
            <pc:sldMk cId="2207317514" sldId="529"/>
            <ac:picMk id="9" creationId="{989AA728-E10A-4B37-8893-0B0B3450C3DF}"/>
          </ac:picMkLst>
        </pc:picChg>
        <pc:picChg chg="add del mod">
          <ac:chgData name="Phillips, Nate" userId="1a7ed9a7-6979-4999-8e72-44e838efb909" providerId="ADAL" clId="{C63493C6-EA49-4E9F-9AB1-FDDC79066E05}" dt="2022-07-12T21:37:47.005" v="5807" actId="478"/>
          <ac:picMkLst>
            <pc:docMk/>
            <pc:sldMk cId="2207317514" sldId="529"/>
            <ac:picMk id="13" creationId="{C5CD09F4-75BC-FC09-1A5E-524C569C59CF}"/>
          </ac:picMkLst>
        </pc:picChg>
        <pc:picChg chg="add mod ord">
          <ac:chgData name="Phillips, Nate" userId="1a7ed9a7-6979-4999-8e72-44e838efb909" providerId="ADAL" clId="{C63493C6-EA49-4E9F-9AB1-FDDC79066E05}" dt="2022-07-12T21:38:43.565" v="5844" actId="167"/>
          <ac:picMkLst>
            <pc:docMk/>
            <pc:sldMk cId="2207317514" sldId="529"/>
            <ac:picMk id="18" creationId="{479B4413-D841-0A9D-FA4F-B12E5B618122}"/>
          </ac:picMkLst>
        </pc:picChg>
      </pc:sldChg>
      <pc:sldChg chg="addSp delSp modSp add mod delAnim modAnim">
        <pc:chgData name="Phillips, Nate" userId="1a7ed9a7-6979-4999-8e72-44e838efb909" providerId="ADAL" clId="{C63493C6-EA49-4E9F-9AB1-FDDC79066E05}" dt="2022-07-13T19:34:02.590" v="7032" actId="20577"/>
        <pc:sldMkLst>
          <pc:docMk/>
          <pc:sldMk cId="1845928989" sldId="530"/>
        </pc:sldMkLst>
        <pc:spChg chg="mod">
          <ac:chgData name="Phillips, Nate" userId="1a7ed9a7-6979-4999-8e72-44e838efb909" providerId="ADAL" clId="{C63493C6-EA49-4E9F-9AB1-FDDC79066E05}" dt="2022-07-13T19:34:02.590" v="7032" actId="20577"/>
          <ac:spMkLst>
            <pc:docMk/>
            <pc:sldMk cId="1845928989" sldId="530"/>
            <ac:spMk id="3" creationId="{1EC0BA15-0714-4036-9A01-74DA8A8E15F6}"/>
          </ac:spMkLst>
        </pc:spChg>
        <pc:spChg chg="del">
          <ac:chgData name="Phillips, Nate" userId="1a7ed9a7-6979-4999-8e72-44e838efb909" providerId="ADAL" clId="{C63493C6-EA49-4E9F-9AB1-FDDC79066E05}" dt="2022-07-12T21:40:01.163" v="5849" actId="478"/>
          <ac:spMkLst>
            <pc:docMk/>
            <pc:sldMk cId="1845928989" sldId="530"/>
            <ac:spMk id="8" creationId="{5E7527EC-8569-321F-11B0-D159FE255791}"/>
          </ac:spMkLst>
        </pc:spChg>
        <pc:spChg chg="del">
          <ac:chgData name="Phillips, Nate" userId="1a7ed9a7-6979-4999-8e72-44e838efb909" providerId="ADAL" clId="{C63493C6-EA49-4E9F-9AB1-FDDC79066E05}" dt="2022-07-12T21:41:13.894" v="6042" actId="478"/>
          <ac:spMkLst>
            <pc:docMk/>
            <pc:sldMk cId="1845928989" sldId="530"/>
            <ac:spMk id="14" creationId="{7F273809-21E2-C7F8-7747-B6AEA598693E}"/>
          </ac:spMkLst>
        </pc:spChg>
        <pc:spChg chg="del">
          <ac:chgData name="Phillips, Nate" userId="1a7ed9a7-6979-4999-8e72-44e838efb909" providerId="ADAL" clId="{C63493C6-EA49-4E9F-9AB1-FDDC79066E05}" dt="2022-07-12T21:41:19.349" v="6045" actId="478"/>
          <ac:spMkLst>
            <pc:docMk/>
            <pc:sldMk cId="1845928989" sldId="530"/>
            <ac:spMk id="15" creationId="{21E799D4-676D-372B-B5AD-FA408D496304}"/>
          </ac:spMkLst>
        </pc:spChg>
        <pc:spChg chg="del">
          <ac:chgData name="Phillips, Nate" userId="1a7ed9a7-6979-4999-8e72-44e838efb909" providerId="ADAL" clId="{C63493C6-EA49-4E9F-9AB1-FDDC79066E05}" dt="2022-07-12T21:41:21.492" v="6046" actId="478"/>
          <ac:spMkLst>
            <pc:docMk/>
            <pc:sldMk cId="1845928989" sldId="530"/>
            <ac:spMk id="16" creationId="{C5F493CB-932C-2761-C0C1-BC8BFD537CF4}"/>
          </ac:spMkLst>
        </pc:spChg>
        <pc:picChg chg="add mod">
          <ac:chgData name="Phillips, Nate" userId="1a7ed9a7-6979-4999-8e72-44e838efb909" providerId="ADAL" clId="{C63493C6-EA49-4E9F-9AB1-FDDC79066E05}" dt="2022-07-12T21:46:20.156" v="6058" actId="1076"/>
          <ac:picMkLst>
            <pc:docMk/>
            <pc:sldMk cId="1845928989" sldId="530"/>
            <ac:picMk id="5" creationId="{8BC63ADD-EC38-54E3-1EFB-60225B0883BE}"/>
          </ac:picMkLst>
        </pc:picChg>
        <pc:picChg chg="del">
          <ac:chgData name="Phillips, Nate" userId="1a7ed9a7-6979-4999-8e72-44e838efb909" providerId="ADAL" clId="{C63493C6-EA49-4E9F-9AB1-FDDC79066E05}" dt="2022-07-12T21:41:15.414" v="6043" actId="478"/>
          <ac:picMkLst>
            <pc:docMk/>
            <pc:sldMk cId="1845928989" sldId="530"/>
            <ac:picMk id="6" creationId="{FF9BC6E2-6D60-4E53-94F9-076C05683CDD}"/>
          </ac:picMkLst>
        </pc:picChg>
        <pc:picChg chg="add del mod">
          <ac:chgData name="Phillips, Nate" userId="1a7ed9a7-6979-4999-8e72-44e838efb909" providerId="ADAL" clId="{C63493C6-EA49-4E9F-9AB1-FDDC79066E05}" dt="2022-07-12T21:53:43.433" v="6115" actId="478"/>
          <ac:picMkLst>
            <pc:docMk/>
            <pc:sldMk cId="1845928989" sldId="530"/>
            <ac:picMk id="9" creationId="{D728F1FE-6B94-1895-3969-E320EBDCD881}"/>
          </ac:picMkLst>
        </pc:picChg>
        <pc:picChg chg="add mod">
          <ac:chgData name="Phillips, Nate" userId="1a7ed9a7-6979-4999-8e72-44e838efb909" providerId="ADAL" clId="{C63493C6-EA49-4E9F-9AB1-FDDC79066E05}" dt="2022-07-12T21:53:50.293" v="6118" actId="1076"/>
          <ac:picMkLst>
            <pc:docMk/>
            <pc:sldMk cId="1845928989" sldId="530"/>
            <ac:picMk id="11" creationId="{673A8542-C39D-903B-1B48-D41AD92ED04C}"/>
          </ac:picMkLst>
        </pc:picChg>
        <pc:picChg chg="del">
          <ac:chgData name="Phillips, Nate" userId="1a7ed9a7-6979-4999-8e72-44e838efb909" providerId="ADAL" clId="{C63493C6-EA49-4E9F-9AB1-FDDC79066E05}" dt="2022-07-12T21:41:16.982" v="6044" actId="478"/>
          <ac:picMkLst>
            <pc:docMk/>
            <pc:sldMk cId="1845928989" sldId="530"/>
            <ac:picMk id="18" creationId="{479B4413-D841-0A9D-FA4F-B12E5B618122}"/>
          </ac:picMkLst>
        </pc:picChg>
      </pc:sldChg>
      <pc:sldChg chg="addSp modSp new mod">
        <pc:chgData name="Phillips, Nate" userId="1a7ed9a7-6979-4999-8e72-44e838efb909" providerId="ADAL" clId="{C63493C6-EA49-4E9F-9AB1-FDDC79066E05}" dt="2022-07-12T22:07:31.359" v="6878" actId="1076"/>
        <pc:sldMkLst>
          <pc:docMk/>
          <pc:sldMk cId="239453680" sldId="531"/>
        </pc:sldMkLst>
        <pc:spChg chg="mod">
          <ac:chgData name="Phillips, Nate" userId="1a7ed9a7-6979-4999-8e72-44e838efb909" providerId="ADAL" clId="{C63493C6-EA49-4E9F-9AB1-FDDC79066E05}" dt="2022-07-12T21:49:55.508" v="6080" actId="20577"/>
          <ac:spMkLst>
            <pc:docMk/>
            <pc:sldMk cId="239453680" sldId="531"/>
            <ac:spMk id="2" creationId="{B9ADADC4-148D-63B7-DE33-39D453C73E6F}"/>
          </ac:spMkLst>
        </pc:spChg>
        <pc:spChg chg="mod">
          <ac:chgData name="Phillips, Nate" userId="1a7ed9a7-6979-4999-8e72-44e838efb909" providerId="ADAL" clId="{C63493C6-EA49-4E9F-9AB1-FDDC79066E05}" dt="2022-07-12T22:07:14" v="6874" actId="27636"/>
          <ac:spMkLst>
            <pc:docMk/>
            <pc:sldMk cId="239453680" sldId="531"/>
            <ac:spMk id="3" creationId="{CF16BC9D-4D84-06E7-B9A5-41CB940C8A15}"/>
          </ac:spMkLst>
        </pc:spChg>
        <pc:spChg chg="add mod">
          <ac:chgData name="Phillips, Nate" userId="1a7ed9a7-6979-4999-8e72-44e838efb909" providerId="ADAL" clId="{C63493C6-EA49-4E9F-9AB1-FDDC79066E05}" dt="2022-07-12T22:07:31.359" v="6878" actId="1076"/>
          <ac:spMkLst>
            <pc:docMk/>
            <pc:sldMk cId="239453680" sldId="531"/>
            <ac:spMk id="4" creationId="{B17687DA-2B79-DE19-E8EF-F6835E604537}"/>
          </ac:spMkLst>
        </pc:spChg>
        <pc:spChg chg="add mod">
          <ac:chgData name="Phillips, Nate" userId="1a7ed9a7-6979-4999-8e72-44e838efb909" providerId="ADAL" clId="{C63493C6-EA49-4E9F-9AB1-FDDC79066E05}" dt="2022-07-12T22:07:24.032" v="6877" actId="1076"/>
          <ac:spMkLst>
            <pc:docMk/>
            <pc:sldMk cId="239453680" sldId="531"/>
            <ac:spMk id="6" creationId="{EC455514-9CB5-547D-428E-200F8E06DE0E}"/>
          </ac:spMkLst>
        </pc:spChg>
        <pc:grpChg chg="add mod">
          <ac:chgData name="Phillips, Nate" userId="1a7ed9a7-6979-4999-8e72-44e838efb909" providerId="ADAL" clId="{C63493C6-EA49-4E9F-9AB1-FDDC79066E05}" dt="2022-07-12T22:07:31.359" v="6878" actId="1076"/>
          <ac:grpSpMkLst>
            <pc:docMk/>
            <pc:sldMk cId="239453680" sldId="531"/>
            <ac:grpSpMk id="5" creationId="{010B676A-94EA-C8FD-BE88-29C0CE8CA2CD}"/>
          </ac:grpSpMkLst>
        </pc:grpChg>
        <pc:picChg chg="add mod">
          <ac:chgData name="Phillips, Nate" userId="1a7ed9a7-6979-4999-8e72-44e838efb909" providerId="ADAL" clId="{C63493C6-EA49-4E9F-9AB1-FDDC79066E05}" dt="2022-07-12T22:07:31.359" v="6878" actId="1076"/>
          <ac:picMkLst>
            <pc:docMk/>
            <pc:sldMk cId="239453680" sldId="531"/>
            <ac:picMk id="6146" creationId="{A391DC8D-A4E4-4E05-4EEA-6E114381BB8A}"/>
          </ac:picMkLst>
        </pc:picChg>
      </pc:sldChg>
      <pc:sldChg chg="modSp new mod">
        <pc:chgData name="Phillips, Nate" userId="1a7ed9a7-6979-4999-8e72-44e838efb909" providerId="ADAL" clId="{C63493C6-EA49-4E9F-9AB1-FDDC79066E05}" dt="2022-07-12T21:55:05.243" v="6120" actId="20577"/>
        <pc:sldMkLst>
          <pc:docMk/>
          <pc:sldMk cId="2254388875" sldId="532"/>
        </pc:sldMkLst>
        <pc:spChg chg="mod">
          <ac:chgData name="Phillips, Nate" userId="1a7ed9a7-6979-4999-8e72-44e838efb909" providerId="ADAL" clId="{C63493C6-EA49-4E9F-9AB1-FDDC79066E05}" dt="2022-07-12T21:55:05.243" v="6120" actId="20577"/>
          <ac:spMkLst>
            <pc:docMk/>
            <pc:sldMk cId="2254388875" sldId="532"/>
            <ac:spMk id="3" creationId="{51C2DC4D-4985-C736-95AC-1BB0CBBB1CAB}"/>
          </ac:spMkLst>
        </pc:spChg>
      </pc:sldChg>
      <pc:sldChg chg="modSp new mod modShow">
        <pc:chgData name="Phillips, Nate" userId="1a7ed9a7-6979-4999-8e72-44e838efb909" providerId="ADAL" clId="{C63493C6-EA49-4E9F-9AB1-FDDC79066E05}" dt="2022-07-13T17:15:09.596" v="7018" actId="729"/>
        <pc:sldMkLst>
          <pc:docMk/>
          <pc:sldMk cId="1185140941" sldId="533"/>
        </pc:sldMkLst>
        <pc:spChg chg="mod">
          <ac:chgData name="Phillips, Nate" userId="1a7ed9a7-6979-4999-8e72-44e838efb909" providerId="ADAL" clId="{C63493C6-EA49-4E9F-9AB1-FDDC79066E05}" dt="2022-07-12T22:09:55.923" v="6898" actId="20577"/>
          <ac:spMkLst>
            <pc:docMk/>
            <pc:sldMk cId="1185140941" sldId="533"/>
            <ac:spMk id="2" creationId="{5FF1F0CF-BDFA-E98A-800A-51912F5E3E5E}"/>
          </ac:spMkLst>
        </pc:spChg>
      </pc:sldChg>
      <pc:sldChg chg="modSp new mod">
        <pc:chgData name="Phillips, Nate" userId="1a7ed9a7-6979-4999-8e72-44e838efb909" providerId="ADAL" clId="{C63493C6-EA49-4E9F-9AB1-FDDC79066E05}" dt="2022-07-13T17:09:45.910" v="7000" actId="5793"/>
        <pc:sldMkLst>
          <pc:docMk/>
          <pc:sldMk cId="1780470701" sldId="534"/>
        </pc:sldMkLst>
        <pc:spChg chg="mod">
          <ac:chgData name="Phillips, Nate" userId="1a7ed9a7-6979-4999-8e72-44e838efb909" providerId="ADAL" clId="{C63493C6-EA49-4E9F-9AB1-FDDC79066E05}" dt="2022-07-13T17:09:45.910" v="7000" actId="5793"/>
          <ac:spMkLst>
            <pc:docMk/>
            <pc:sldMk cId="1780470701" sldId="534"/>
            <ac:spMk id="3" creationId="{000230C2-21E7-76AE-8A62-603B7B3193FF}"/>
          </ac:spMkLst>
        </pc:spChg>
      </pc:sldChg>
      <pc:sldChg chg="modSp new mod">
        <pc:chgData name="Phillips, Nate" userId="1a7ed9a7-6979-4999-8e72-44e838efb909" providerId="ADAL" clId="{C63493C6-EA49-4E9F-9AB1-FDDC79066E05}" dt="2022-07-13T17:15:02.780" v="7017"/>
        <pc:sldMkLst>
          <pc:docMk/>
          <pc:sldMk cId="2004832841" sldId="535"/>
        </pc:sldMkLst>
        <pc:spChg chg="mod">
          <ac:chgData name="Phillips, Nate" userId="1a7ed9a7-6979-4999-8e72-44e838efb909" providerId="ADAL" clId="{C63493C6-EA49-4E9F-9AB1-FDDC79066E05}" dt="2022-07-13T17:15:02.780" v="7017"/>
          <ac:spMkLst>
            <pc:docMk/>
            <pc:sldMk cId="2004832841" sldId="535"/>
            <ac:spMk id="3" creationId="{152188E8-C554-1BAB-FC34-DF794C56831F}"/>
          </ac:spMkLst>
        </pc:spChg>
      </pc:sldChg>
      <pc:sldMasterChg chg="modSldLayout">
        <pc:chgData name="Phillips, Nate" userId="1a7ed9a7-6979-4999-8e72-44e838efb909" providerId="ADAL" clId="{C63493C6-EA49-4E9F-9AB1-FDDC79066E05}" dt="2022-07-12T15:22:46.643" v="0"/>
        <pc:sldMasterMkLst>
          <pc:docMk/>
          <pc:sldMasterMk cId="1049067517" sldId="2147483682"/>
        </pc:sldMasterMkLst>
        <pc:sldLayoutChg chg="modSp">
          <pc:chgData name="Phillips, Nate" userId="1a7ed9a7-6979-4999-8e72-44e838efb909" providerId="ADAL" clId="{C63493C6-EA49-4E9F-9AB1-FDDC79066E05}" dt="2022-07-12T15:22:46.643" v="0"/>
          <pc:sldLayoutMkLst>
            <pc:docMk/>
            <pc:sldMasterMk cId="1049067517" sldId="2147483682"/>
            <pc:sldLayoutMk cId="1189387458" sldId="2147483679"/>
          </pc:sldLayoutMkLst>
          <pc:spChg chg="mod">
            <ac:chgData name="Phillips, Nate" userId="1a7ed9a7-6979-4999-8e72-44e838efb909" providerId="ADAL" clId="{C63493C6-EA49-4E9F-9AB1-FDDC79066E05}" dt="2022-07-12T15:22:46.643" v="0"/>
            <ac:spMkLst>
              <pc:docMk/>
              <pc:sldMasterMk cId="1049067517" sldId="2147483682"/>
              <pc:sldLayoutMk cId="1189387458" sldId="2147483679"/>
              <ac:spMk id="3" creationId="{E8DCDFA6-3DCB-4C29-856D-7272722C168C}"/>
            </ac:spMkLst>
          </pc:spChg>
          <pc:spChg chg="mod">
            <ac:chgData name="Phillips, Nate" userId="1a7ed9a7-6979-4999-8e72-44e838efb909" providerId="ADAL" clId="{C63493C6-EA49-4E9F-9AB1-FDDC79066E05}" dt="2022-07-12T15:22:46.643" v="0"/>
            <ac:spMkLst>
              <pc:docMk/>
              <pc:sldMasterMk cId="1049067517" sldId="2147483682"/>
              <pc:sldLayoutMk cId="1189387458" sldId="2147483679"/>
              <ac:spMk id="4" creationId="{FBFE33D8-0C26-48F5-A9DD-EBF30D684192}"/>
            </ac:spMkLst>
          </pc:spChg>
        </pc:sldLayoutChg>
      </pc:sldMasterChg>
    </pc:docChg>
  </pc:docChgLst>
  <pc:docChgLst>
    <pc:chgData name="Phillips, Nate" userId="1a7ed9a7-6979-4999-8e72-44e838efb909" providerId="ADAL" clId="{56D151B7-67AB-4A40-A071-4FA1FBF7B0DE}"/>
    <pc:docChg chg="undo redo custSel addSld delSld modSld">
      <pc:chgData name="Phillips, Nate" userId="1a7ed9a7-6979-4999-8e72-44e838efb909" providerId="ADAL" clId="{56D151B7-67AB-4A40-A071-4FA1FBF7B0DE}" dt="2021-12-02T17:15:08.294" v="981"/>
      <pc:docMkLst>
        <pc:docMk/>
      </pc:docMkLst>
      <pc:sldChg chg="del">
        <pc:chgData name="Phillips, Nate" userId="1a7ed9a7-6979-4999-8e72-44e838efb909" providerId="ADAL" clId="{56D151B7-67AB-4A40-A071-4FA1FBF7B0DE}" dt="2021-11-30T20:39:57.766" v="0" actId="47"/>
        <pc:sldMkLst>
          <pc:docMk/>
          <pc:sldMk cId="2255228132" sldId="432"/>
        </pc:sldMkLst>
      </pc:sldChg>
      <pc:sldChg chg="del">
        <pc:chgData name="Phillips, Nate" userId="1a7ed9a7-6979-4999-8e72-44e838efb909" providerId="ADAL" clId="{56D151B7-67AB-4A40-A071-4FA1FBF7B0DE}" dt="2021-11-30T20:39:57.766" v="0" actId="47"/>
        <pc:sldMkLst>
          <pc:docMk/>
          <pc:sldMk cId="3247381540" sldId="433"/>
        </pc:sldMkLst>
      </pc:sldChg>
      <pc:sldChg chg="del">
        <pc:chgData name="Phillips, Nate" userId="1a7ed9a7-6979-4999-8e72-44e838efb909" providerId="ADAL" clId="{56D151B7-67AB-4A40-A071-4FA1FBF7B0DE}" dt="2021-11-30T20:39:57.766" v="0" actId="47"/>
        <pc:sldMkLst>
          <pc:docMk/>
          <pc:sldMk cId="4256864298" sldId="434"/>
        </pc:sldMkLst>
      </pc:sldChg>
      <pc:sldChg chg="del">
        <pc:chgData name="Phillips, Nate" userId="1a7ed9a7-6979-4999-8e72-44e838efb909" providerId="ADAL" clId="{56D151B7-67AB-4A40-A071-4FA1FBF7B0DE}" dt="2021-11-30T20:39:57.766" v="0" actId="47"/>
        <pc:sldMkLst>
          <pc:docMk/>
          <pc:sldMk cId="855755282" sldId="437"/>
        </pc:sldMkLst>
      </pc:sldChg>
      <pc:sldChg chg="del">
        <pc:chgData name="Phillips, Nate" userId="1a7ed9a7-6979-4999-8e72-44e838efb909" providerId="ADAL" clId="{56D151B7-67AB-4A40-A071-4FA1FBF7B0DE}" dt="2021-11-30T20:39:57.766" v="0" actId="47"/>
        <pc:sldMkLst>
          <pc:docMk/>
          <pc:sldMk cId="1389261166" sldId="438"/>
        </pc:sldMkLst>
      </pc:sldChg>
      <pc:sldChg chg="del">
        <pc:chgData name="Phillips, Nate" userId="1a7ed9a7-6979-4999-8e72-44e838efb909" providerId="ADAL" clId="{56D151B7-67AB-4A40-A071-4FA1FBF7B0DE}" dt="2021-11-30T20:39:57.766" v="0" actId="47"/>
        <pc:sldMkLst>
          <pc:docMk/>
          <pc:sldMk cId="3431173640" sldId="439"/>
        </pc:sldMkLst>
      </pc:sldChg>
      <pc:sldChg chg="del">
        <pc:chgData name="Phillips, Nate" userId="1a7ed9a7-6979-4999-8e72-44e838efb909" providerId="ADAL" clId="{56D151B7-67AB-4A40-A071-4FA1FBF7B0DE}" dt="2021-11-30T20:39:57.766" v="0" actId="47"/>
        <pc:sldMkLst>
          <pc:docMk/>
          <pc:sldMk cId="657818934" sldId="442"/>
        </pc:sldMkLst>
      </pc:sldChg>
      <pc:sldChg chg="del">
        <pc:chgData name="Phillips, Nate" userId="1a7ed9a7-6979-4999-8e72-44e838efb909" providerId="ADAL" clId="{56D151B7-67AB-4A40-A071-4FA1FBF7B0DE}" dt="2021-11-30T20:39:57.766" v="0" actId="47"/>
        <pc:sldMkLst>
          <pc:docMk/>
          <pc:sldMk cId="4007174968" sldId="444"/>
        </pc:sldMkLst>
      </pc:sldChg>
      <pc:sldChg chg="del">
        <pc:chgData name="Phillips, Nate" userId="1a7ed9a7-6979-4999-8e72-44e838efb909" providerId="ADAL" clId="{56D151B7-67AB-4A40-A071-4FA1FBF7B0DE}" dt="2021-11-30T20:39:57.766" v="0" actId="47"/>
        <pc:sldMkLst>
          <pc:docMk/>
          <pc:sldMk cId="275280960" sldId="445"/>
        </pc:sldMkLst>
      </pc:sldChg>
      <pc:sldChg chg="del">
        <pc:chgData name="Phillips, Nate" userId="1a7ed9a7-6979-4999-8e72-44e838efb909" providerId="ADAL" clId="{56D151B7-67AB-4A40-A071-4FA1FBF7B0DE}" dt="2021-11-30T20:39:57.766" v="0" actId="47"/>
        <pc:sldMkLst>
          <pc:docMk/>
          <pc:sldMk cId="2382683085" sldId="446"/>
        </pc:sldMkLst>
      </pc:sldChg>
      <pc:sldChg chg="del">
        <pc:chgData name="Phillips, Nate" userId="1a7ed9a7-6979-4999-8e72-44e838efb909" providerId="ADAL" clId="{56D151B7-67AB-4A40-A071-4FA1FBF7B0DE}" dt="2021-11-30T20:39:57.766" v="0" actId="47"/>
        <pc:sldMkLst>
          <pc:docMk/>
          <pc:sldMk cId="4249374362" sldId="447"/>
        </pc:sldMkLst>
      </pc:sldChg>
      <pc:sldChg chg="del">
        <pc:chgData name="Phillips, Nate" userId="1a7ed9a7-6979-4999-8e72-44e838efb909" providerId="ADAL" clId="{56D151B7-67AB-4A40-A071-4FA1FBF7B0DE}" dt="2021-11-30T20:39:57.766" v="0" actId="47"/>
        <pc:sldMkLst>
          <pc:docMk/>
          <pc:sldMk cId="2860050021" sldId="448"/>
        </pc:sldMkLst>
      </pc:sldChg>
      <pc:sldChg chg="del">
        <pc:chgData name="Phillips, Nate" userId="1a7ed9a7-6979-4999-8e72-44e838efb909" providerId="ADAL" clId="{56D151B7-67AB-4A40-A071-4FA1FBF7B0DE}" dt="2021-11-30T20:39:57.766" v="0" actId="47"/>
        <pc:sldMkLst>
          <pc:docMk/>
          <pc:sldMk cId="2789360516" sldId="449"/>
        </pc:sldMkLst>
      </pc:sldChg>
      <pc:sldChg chg="del">
        <pc:chgData name="Phillips, Nate" userId="1a7ed9a7-6979-4999-8e72-44e838efb909" providerId="ADAL" clId="{56D151B7-67AB-4A40-A071-4FA1FBF7B0DE}" dt="2021-11-30T20:39:57.766" v="0" actId="47"/>
        <pc:sldMkLst>
          <pc:docMk/>
          <pc:sldMk cId="990430053" sldId="451"/>
        </pc:sldMkLst>
      </pc:sldChg>
      <pc:sldChg chg="del">
        <pc:chgData name="Phillips, Nate" userId="1a7ed9a7-6979-4999-8e72-44e838efb909" providerId="ADAL" clId="{56D151B7-67AB-4A40-A071-4FA1FBF7B0DE}" dt="2021-11-30T20:39:57.766" v="0" actId="47"/>
        <pc:sldMkLst>
          <pc:docMk/>
          <pc:sldMk cId="0" sldId="476"/>
        </pc:sldMkLst>
      </pc:sldChg>
      <pc:sldChg chg="del">
        <pc:chgData name="Phillips, Nate" userId="1a7ed9a7-6979-4999-8e72-44e838efb909" providerId="ADAL" clId="{56D151B7-67AB-4A40-A071-4FA1FBF7B0DE}" dt="2021-11-30T20:39:57.766" v="0" actId="47"/>
        <pc:sldMkLst>
          <pc:docMk/>
          <pc:sldMk cId="1700368222" sldId="477"/>
        </pc:sldMkLst>
      </pc:sldChg>
      <pc:sldChg chg="del">
        <pc:chgData name="Phillips, Nate" userId="1a7ed9a7-6979-4999-8e72-44e838efb909" providerId="ADAL" clId="{56D151B7-67AB-4A40-A071-4FA1FBF7B0DE}" dt="2021-11-30T20:39:57.766" v="0" actId="47"/>
        <pc:sldMkLst>
          <pc:docMk/>
          <pc:sldMk cId="2911636647" sldId="478"/>
        </pc:sldMkLst>
      </pc:sldChg>
      <pc:sldChg chg="del">
        <pc:chgData name="Phillips, Nate" userId="1a7ed9a7-6979-4999-8e72-44e838efb909" providerId="ADAL" clId="{56D151B7-67AB-4A40-A071-4FA1FBF7B0DE}" dt="2021-11-30T20:39:57.766" v="0" actId="47"/>
        <pc:sldMkLst>
          <pc:docMk/>
          <pc:sldMk cId="1028764951" sldId="482"/>
        </pc:sldMkLst>
      </pc:sldChg>
      <pc:sldChg chg="del">
        <pc:chgData name="Phillips, Nate" userId="1a7ed9a7-6979-4999-8e72-44e838efb909" providerId="ADAL" clId="{56D151B7-67AB-4A40-A071-4FA1FBF7B0DE}" dt="2021-11-30T20:39:57.766" v="0" actId="47"/>
        <pc:sldMkLst>
          <pc:docMk/>
          <pc:sldMk cId="1978620934" sldId="483"/>
        </pc:sldMkLst>
      </pc:sldChg>
      <pc:sldChg chg="del">
        <pc:chgData name="Phillips, Nate" userId="1a7ed9a7-6979-4999-8e72-44e838efb909" providerId="ADAL" clId="{56D151B7-67AB-4A40-A071-4FA1FBF7B0DE}" dt="2021-11-30T20:39:57.766" v="0" actId="47"/>
        <pc:sldMkLst>
          <pc:docMk/>
          <pc:sldMk cId="1749605230" sldId="484"/>
        </pc:sldMkLst>
      </pc:sldChg>
      <pc:sldChg chg="addSp delSp modSp new mod modClrScheme chgLayout">
        <pc:chgData name="Phillips, Nate" userId="1a7ed9a7-6979-4999-8e72-44e838efb909" providerId="ADAL" clId="{56D151B7-67AB-4A40-A071-4FA1FBF7B0DE}" dt="2021-12-02T16:55:12.517" v="68"/>
        <pc:sldMkLst>
          <pc:docMk/>
          <pc:sldMk cId="150655041" sldId="500"/>
        </pc:sldMkLst>
        <pc:spChg chg="del mod ord">
          <ac:chgData name="Phillips, Nate" userId="1a7ed9a7-6979-4999-8e72-44e838efb909" providerId="ADAL" clId="{56D151B7-67AB-4A40-A071-4FA1FBF7B0DE}" dt="2021-12-02T16:47:04.554" v="2" actId="700"/>
          <ac:spMkLst>
            <pc:docMk/>
            <pc:sldMk cId="150655041" sldId="500"/>
            <ac:spMk id="2" creationId="{444910A5-A2C1-495E-8B55-DFB0935B0EAB}"/>
          </ac:spMkLst>
        </pc:spChg>
        <pc:spChg chg="del mod ord">
          <ac:chgData name="Phillips, Nate" userId="1a7ed9a7-6979-4999-8e72-44e838efb909" providerId="ADAL" clId="{56D151B7-67AB-4A40-A071-4FA1FBF7B0DE}" dt="2021-12-02T16:47:04.554" v="2" actId="700"/>
          <ac:spMkLst>
            <pc:docMk/>
            <pc:sldMk cId="150655041" sldId="500"/>
            <ac:spMk id="3" creationId="{1BE9255B-353B-4A1D-8CD4-CBB1FBA47AE0}"/>
          </ac:spMkLst>
        </pc:spChg>
        <pc:spChg chg="add mod ord">
          <ac:chgData name="Phillips, Nate" userId="1a7ed9a7-6979-4999-8e72-44e838efb909" providerId="ADAL" clId="{56D151B7-67AB-4A40-A071-4FA1FBF7B0DE}" dt="2021-12-02T16:47:10.676" v="22" actId="20577"/>
          <ac:spMkLst>
            <pc:docMk/>
            <pc:sldMk cId="150655041" sldId="500"/>
            <ac:spMk id="4" creationId="{550E15C6-5AE2-44AB-AF48-521721CB274D}"/>
          </ac:spMkLst>
        </pc:spChg>
        <pc:spChg chg="add mod ord">
          <ac:chgData name="Phillips, Nate" userId="1a7ed9a7-6979-4999-8e72-44e838efb909" providerId="ADAL" clId="{56D151B7-67AB-4A40-A071-4FA1FBF7B0DE}" dt="2021-12-02T16:51:59.631" v="62" actId="14100"/>
          <ac:spMkLst>
            <pc:docMk/>
            <pc:sldMk cId="150655041" sldId="500"/>
            <ac:spMk id="5" creationId="{1A492BC9-2D4A-4E46-9DD8-FF1EA44031FC}"/>
          </ac:spMkLst>
        </pc:spChg>
        <pc:spChg chg="add mod">
          <ac:chgData name="Phillips, Nate" userId="1a7ed9a7-6979-4999-8e72-44e838efb909" providerId="ADAL" clId="{56D151B7-67AB-4A40-A071-4FA1FBF7B0DE}" dt="2021-12-02T16:55:12.517" v="68"/>
          <ac:spMkLst>
            <pc:docMk/>
            <pc:sldMk cId="150655041" sldId="500"/>
            <ac:spMk id="10" creationId="{375C1A50-AC5D-451F-AAE1-89567E27376D}"/>
          </ac:spMkLst>
        </pc:spChg>
        <pc:picChg chg="add mod">
          <ac:chgData name="Phillips, Nate" userId="1a7ed9a7-6979-4999-8e72-44e838efb909" providerId="ADAL" clId="{56D151B7-67AB-4A40-A071-4FA1FBF7B0DE}" dt="2021-12-02T16:54:20.686" v="64" actId="1076"/>
          <ac:picMkLst>
            <pc:docMk/>
            <pc:sldMk cId="150655041" sldId="500"/>
            <ac:picMk id="7" creationId="{323A9C50-E8F3-49B1-AA7C-4888F29C7979}"/>
          </ac:picMkLst>
        </pc:picChg>
        <pc:picChg chg="add mod">
          <ac:chgData name="Phillips, Nate" userId="1a7ed9a7-6979-4999-8e72-44e838efb909" providerId="ADAL" clId="{56D151B7-67AB-4A40-A071-4FA1FBF7B0DE}" dt="2021-12-02T16:54:39.036" v="66" actId="1076"/>
          <ac:picMkLst>
            <pc:docMk/>
            <pc:sldMk cId="150655041" sldId="500"/>
            <ac:picMk id="9" creationId="{CC58482A-17CF-4A65-9DA1-66A813394166}"/>
          </ac:picMkLst>
        </pc:picChg>
      </pc:sldChg>
      <pc:sldChg chg="addSp modSp add modAnim">
        <pc:chgData name="Phillips, Nate" userId="1a7ed9a7-6979-4999-8e72-44e838efb909" providerId="ADAL" clId="{56D151B7-67AB-4A40-A071-4FA1FBF7B0DE}" dt="2021-12-02T16:57:09.343" v="155"/>
        <pc:sldMkLst>
          <pc:docMk/>
          <pc:sldMk cId="868312466" sldId="501"/>
        </pc:sldMkLst>
        <pc:spChg chg="add mod">
          <ac:chgData name="Phillips, Nate" userId="1a7ed9a7-6979-4999-8e72-44e838efb909" providerId="ADAL" clId="{56D151B7-67AB-4A40-A071-4FA1FBF7B0DE}" dt="2021-12-02T16:55:14.599" v="69"/>
          <ac:spMkLst>
            <pc:docMk/>
            <pc:sldMk cId="868312466" sldId="501"/>
            <ac:spMk id="6" creationId="{7FD198EA-B5E3-4D1F-AAA7-E43957DCD061}"/>
          </ac:spMkLst>
        </pc:spChg>
      </pc:sldChg>
      <pc:sldChg chg="addSp modSp new mod modAnim">
        <pc:chgData name="Phillips, Nate" userId="1a7ed9a7-6979-4999-8e72-44e838efb909" providerId="ADAL" clId="{56D151B7-67AB-4A40-A071-4FA1FBF7B0DE}" dt="2021-12-02T16:57:26.920" v="156"/>
        <pc:sldMkLst>
          <pc:docMk/>
          <pc:sldMk cId="571605830" sldId="502"/>
        </pc:sldMkLst>
        <pc:spChg chg="mod">
          <ac:chgData name="Phillips, Nate" userId="1a7ed9a7-6979-4999-8e72-44e838efb909" providerId="ADAL" clId="{56D151B7-67AB-4A40-A071-4FA1FBF7B0DE}" dt="2021-12-02T16:55:46.566" v="93" actId="20577"/>
          <ac:spMkLst>
            <pc:docMk/>
            <pc:sldMk cId="571605830" sldId="502"/>
            <ac:spMk id="2" creationId="{8F33E926-E941-497E-86C4-4CA194C95711}"/>
          </ac:spMkLst>
        </pc:spChg>
        <pc:spChg chg="mod">
          <ac:chgData name="Phillips, Nate" userId="1a7ed9a7-6979-4999-8e72-44e838efb909" providerId="ADAL" clId="{56D151B7-67AB-4A40-A071-4FA1FBF7B0DE}" dt="2021-12-02T16:56:22.318" v="147" actId="20577"/>
          <ac:spMkLst>
            <pc:docMk/>
            <pc:sldMk cId="571605830" sldId="502"/>
            <ac:spMk id="3" creationId="{18879C87-5E7D-46AD-9DBD-42CBCA2B4F54}"/>
          </ac:spMkLst>
        </pc:spChg>
        <pc:spChg chg="add mod">
          <ac:chgData name="Phillips, Nate" userId="1a7ed9a7-6979-4999-8e72-44e838efb909" providerId="ADAL" clId="{56D151B7-67AB-4A40-A071-4FA1FBF7B0DE}" dt="2021-12-02T16:57:26.920" v="156"/>
          <ac:spMkLst>
            <pc:docMk/>
            <pc:sldMk cId="571605830" sldId="502"/>
            <ac:spMk id="8" creationId="{B12A02AF-A05A-4FB2-87ED-0D17CF369C58}"/>
          </ac:spMkLst>
        </pc:spChg>
        <pc:picChg chg="add mod">
          <ac:chgData name="Phillips, Nate" userId="1a7ed9a7-6979-4999-8e72-44e838efb909" providerId="ADAL" clId="{56D151B7-67AB-4A40-A071-4FA1FBF7B0DE}" dt="2021-12-02T16:56:18.990" v="140" actId="1076"/>
          <ac:picMkLst>
            <pc:docMk/>
            <pc:sldMk cId="571605830" sldId="502"/>
            <ac:picMk id="5" creationId="{C5199B73-DC62-4157-8126-161C8B7DBCD9}"/>
          </ac:picMkLst>
        </pc:picChg>
        <pc:picChg chg="add mod">
          <ac:chgData name="Phillips, Nate" userId="1a7ed9a7-6979-4999-8e72-44e838efb909" providerId="ADAL" clId="{56D151B7-67AB-4A40-A071-4FA1FBF7B0DE}" dt="2021-12-02T16:56:39.969" v="149" actId="1076"/>
          <ac:picMkLst>
            <pc:docMk/>
            <pc:sldMk cId="571605830" sldId="502"/>
            <ac:picMk id="7" creationId="{2AD2D8F6-942D-41F0-9DA0-EB421DF4BD8F}"/>
          </ac:picMkLst>
        </pc:picChg>
      </pc:sldChg>
      <pc:sldChg chg="addSp modSp new mod modAnim">
        <pc:chgData name="Phillips, Nate" userId="1a7ed9a7-6979-4999-8e72-44e838efb909" providerId="ADAL" clId="{56D151B7-67AB-4A40-A071-4FA1FBF7B0DE}" dt="2021-12-02T17:15:02.942" v="980"/>
        <pc:sldMkLst>
          <pc:docMk/>
          <pc:sldMk cId="2267518328" sldId="503"/>
        </pc:sldMkLst>
        <pc:spChg chg="mod">
          <ac:chgData name="Phillips, Nate" userId="1a7ed9a7-6979-4999-8e72-44e838efb909" providerId="ADAL" clId="{56D151B7-67AB-4A40-A071-4FA1FBF7B0DE}" dt="2021-12-02T16:57:43.046" v="172" actId="20577"/>
          <ac:spMkLst>
            <pc:docMk/>
            <pc:sldMk cId="2267518328" sldId="503"/>
            <ac:spMk id="2" creationId="{532B7594-31DF-4838-9021-87B11E5FC785}"/>
          </ac:spMkLst>
        </pc:spChg>
        <pc:spChg chg="mod">
          <ac:chgData name="Phillips, Nate" userId="1a7ed9a7-6979-4999-8e72-44e838efb909" providerId="ADAL" clId="{56D151B7-67AB-4A40-A071-4FA1FBF7B0DE}" dt="2021-12-02T17:05:43.622" v="766" actId="20577"/>
          <ac:spMkLst>
            <pc:docMk/>
            <pc:sldMk cId="2267518328" sldId="503"/>
            <ac:spMk id="3" creationId="{0B2728CA-644C-4637-B553-8D75E107EDCC}"/>
          </ac:spMkLst>
        </pc:spChg>
        <pc:picChg chg="add mod">
          <ac:chgData name="Phillips, Nate" userId="1a7ed9a7-6979-4999-8e72-44e838efb909" providerId="ADAL" clId="{56D151B7-67AB-4A40-A071-4FA1FBF7B0DE}" dt="2021-12-02T17:01:28.936" v="350" actId="1076"/>
          <ac:picMkLst>
            <pc:docMk/>
            <pc:sldMk cId="2267518328" sldId="503"/>
            <ac:picMk id="5" creationId="{4F31CF74-B8EA-4896-8298-55806715E185}"/>
          </ac:picMkLst>
        </pc:picChg>
        <pc:picChg chg="add mod">
          <ac:chgData name="Phillips, Nate" userId="1a7ed9a7-6979-4999-8e72-44e838efb909" providerId="ADAL" clId="{56D151B7-67AB-4A40-A071-4FA1FBF7B0DE}" dt="2021-12-02T17:02:29.901" v="421" actId="1076"/>
          <ac:picMkLst>
            <pc:docMk/>
            <pc:sldMk cId="2267518328" sldId="503"/>
            <ac:picMk id="7" creationId="{9FC8CC8E-5051-4332-8677-BF2BD5612FD6}"/>
          </ac:picMkLst>
        </pc:picChg>
      </pc:sldChg>
      <pc:sldChg chg="addSp delSp modSp add mod modAnim">
        <pc:chgData name="Phillips, Nate" userId="1a7ed9a7-6979-4999-8e72-44e838efb909" providerId="ADAL" clId="{56D151B7-67AB-4A40-A071-4FA1FBF7B0DE}" dt="2021-12-02T17:15:08.294" v="981"/>
        <pc:sldMkLst>
          <pc:docMk/>
          <pc:sldMk cId="576615994" sldId="504"/>
        </pc:sldMkLst>
        <pc:spChg chg="mod">
          <ac:chgData name="Phillips, Nate" userId="1a7ed9a7-6979-4999-8e72-44e838efb909" providerId="ADAL" clId="{56D151B7-67AB-4A40-A071-4FA1FBF7B0DE}" dt="2021-12-02T17:09:18.850" v="916" actId="20577"/>
          <ac:spMkLst>
            <pc:docMk/>
            <pc:sldMk cId="576615994" sldId="504"/>
            <ac:spMk id="3" creationId="{0B2728CA-644C-4637-B553-8D75E107EDCC}"/>
          </ac:spMkLst>
        </pc:spChg>
        <pc:picChg chg="del">
          <ac:chgData name="Phillips, Nate" userId="1a7ed9a7-6979-4999-8e72-44e838efb909" providerId="ADAL" clId="{56D151B7-67AB-4A40-A071-4FA1FBF7B0DE}" dt="2021-12-02T17:07:57.484" v="767" actId="478"/>
          <ac:picMkLst>
            <pc:docMk/>
            <pc:sldMk cId="576615994" sldId="504"/>
            <ac:picMk id="5" creationId="{4F31CF74-B8EA-4896-8298-55806715E185}"/>
          </ac:picMkLst>
        </pc:picChg>
        <pc:picChg chg="add mod">
          <ac:chgData name="Phillips, Nate" userId="1a7ed9a7-6979-4999-8e72-44e838efb909" providerId="ADAL" clId="{56D151B7-67AB-4A40-A071-4FA1FBF7B0DE}" dt="2021-12-02T17:09:22.527" v="918" actId="1076"/>
          <ac:picMkLst>
            <pc:docMk/>
            <pc:sldMk cId="576615994" sldId="504"/>
            <ac:picMk id="6" creationId="{23233D40-6AC9-404E-AB1D-D5B416376A9F}"/>
          </ac:picMkLst>
        </pc:picChg>
        <pc:picChg chg="del">
          <ac:chgData name="Phillips, Nate" userId="1a7ed9a7-6979-4999-8e72-44e838efb909" providerId="ADAL" clId="{56D151B7-67AB-4A40-A071-4FA1FBF7B0DE}" dt="2021-12-02T17:08:01.806" v="770" actId="478"/>
          <ac:picMkLst>
            <pc:docMk/>
            <pc:sldMk cId="576615994" sldId="504"/>
            <ac:picMk id="7" creationId="{9FC8CC8E-5051-4332-8677-BF2BD5612FD6}"/>
          </ac:picMkLst>
        </pc:picChg>
        <pc:picChg chg="add mod">
          <ac:chgData name="Phillips, Nate" userId="1a7ed9a7-6979-4999-8e72-44e838efb909" providerId="ADAL" clId="{56D151B7-67AB-4A40-A071-4FA1FBF7B0DE}" dt="2021-12-02T17:09:24.304" v="919" actId="1076"/>
          <ac:picMkLst>
            <pc:docMk/>
            <pc:sldMk cId="576615994" sldId="504"/>
            <ac:picMk id="9" creationId="{A3B833A1-1364-47FB-9B92-83371CD0CD9D}"/>
          </ac:picMkLst>
        </pc:picChg>
      </pc:sldChg>
      <pc:sldChg chg="modSp new mod">
        <pc:chgData name="Phillips, Nate" userId="1a7ed9a7-6979-4999-8e72-44e838efb909" providerId="ADAL" clId="{56D151B7-67AB-4A40-A071-4FA1FBF7B0DE}" dt="2021-12-02T17:11:07.558" v="979" actId="20577"/>
        <pc:sldMkLst>
          <pc:docMk/>
          <pc:sldMk cId="2709573904" sldId="505"/>
        </pc:sldMkLst>
        <pc:spChg chg="mod">
          <ac:chgData name="Phillips, Nate" userId="1a7ed9a7-6979-4999-8e72-44e838efb909" providerId="ADAL" clId="{56D151B7-67AB-4A40-A071-4FA1FBF7B0DE}" dt="2021-12-02T17:11:07.558" v="979" actId="20577"/>
          <ac:spMkLst>
            <pc:docMk/>
            <pc:sldMk cId="2709573904" sldId="505"/>
            <ac:spMk id="3" creationId="{D69E0651-AB18-4A02-A8AB-15F216EE0C99}"/>
          </ac:spMkLst>
        </pc:spChg>
      </pc:sldChg>
      <pc:sldMasterChg chg="delSldLayout">
        <pc:chgData name="Phillips, Nate" userId="1a7ed9a7-6979-4999-8e72-44e838efb909" providerId="ADAL" clId="{56D151B7-67AB-4A40-A071-4FA1FBF7B0DE}" dt="2021-11-30T20:39:57.766" v="0" actId="47"/>
        <pc:sldMasterMkLst>
          <pc:docMk/>
          <pc:sldMasterMk cId="1185367590" sldId="2147483660"/>
        </pc:sldMasterMkLst>
        <pc:sldLayoutChg chg="del">
          <pc:chgData name="Phillips, Nate" userId="1a7ed9a7-6979-4999-8e72-44e838efb909" providerId="ADAL" clId="{56D151B7-67AB-4A40-A071-4FA1FBF7B0DE}" dt="2021-11-30T20:39:57.766" v="0" actId="47"/>
          <pc:sldLayoutMkLst>
            <pc:docMk/>
            <pc:sldMasterMk cId="1185367590" sldId="2147483660"/>
            <pc:sldLayoutMk cId="838162086" sldId="2147483680"/>
          </pc:sldLayoutMkLst>
        </pc:sldLayoutChg>
      </pc:sldMasterChg>
    </pc:docChg>
  </pc:docChgLst>
  <pc:docChgLst>
    <pc:chgData name="Phillips, Nate" userId="1a7ed9a7-6979-4999-8e72-44e838efb909" providerId="ADAL" clId="{52AF0151-1B34-4002-A14C-F5909958FFBB}"/>
    <pc:docChg chg="modSld">
      <pc:chgData name="Phillips, Nate" userId="1a7ed9a7-6979-4999-8e72-44e838efb909" providerId="ADAL" clId="{52AF0151-1B34-4002-A14C-F5909958FFBB}" dt="2023-10-19T21:59:50.545" v="0" actId="729"/>
      <pc:docMkLst>
        <pc:docMk/>
      </pc:docMkLst>
      <pc:sldChg chg="mod modShow">
        <pc:chgData name="Phillips, Nate" userId="1a7ed9a7-6979-4999-8e72-44e838efb909" providerId="ADAL" clId="{52AF0151-1B34-4002-A14C-F5909958FFBB}" dt="2023-10-19T21:59:50.545" v="0" actId="729"/>
        <pc:sldMkLst>
          <pc:docMk/>
          <pc:sldMk cId="2254388875" sldId="53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E3BA0E-8852-4B10-A881-974F39BAB17D}" type="datetimeFigureOut">
              <a:rPr lang="en-US" smtClean="0"/>
              <a:t>10/19/2023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5A1869-2A64-463F-B873-A7429FC736A1}" type="slidenum">
              <a:rPr lang="en-US" smtClean="0"/>
              <a:t>‹#›</a:t>
            </a:fld>
            <a:endParaRPr lang="en-US"/>
          </a:p>
        </p:txBody>
      </p:sp>
    </p:spTree>
    <p:extLst>
      <p:ext uri="{BB962C8B-B14F-4D97-AF65-F5344CB8AC3E}">
        <p14:creationId xmlns:p14="http://schemas.microsoft.com/office/powerpoint/2010/main" val="1696944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section is a brief introduction to modeling computation...thinking about what a computer can and cannot do. And if a computer can do something, how long will it take. Is it relatively fast to solve a problem, or is it solvable, but will take so long the sun will burn out before it finds the solution.</a:t>
            </a:r>
          </a:p>
          <a:p>
            <a:endParaRPr lang="en-US" dirty="0"/>
          </a:p>
          <a:p>
            <a:endParaRPr lang="en-US" dirty="0"/>
          </a:p>
        </p:txBody>
      </p:sp>
      <p:sp>
        <p:nvSpPr>
          <p:cNvPr id="4" name="Slide Number Placeholder 3"/>
          <p:cNvSpPr>
            <a:spLocks noGrp="1"/>
          </p:cNvSpPr>
          <p:nvPr>
            <p:ph type="sldNum" sz="quarter" idx="5"/>
          </p:nvPr>
        </p:nvSpPr>
        <p:spPr/>
        <p:txBody>
          <a:bodyPr/>
          <a:lstStyle/>
          <a:p>
            <a:fld id="{035A1869-2A64-463F-B873-A7429FC736A1}" type="slidenum">
              <a:rPr lang="en-US" smtClean="0"/>
              <a:t>2</a:t>
            </a:fld>
            <a:endParaRPr lang="en-US"/>
          </a:p>
        </p:txBody>
      </p:sp>
    </p:spTree>
    <p:extLst>
      <p:ext uri="{BB962C8B-B14F-4D97-AF65-F5344CB8AC3E}">
        <p14:creationId xmlns:p14="http://schemas.microsoft.com/office/powerpoint/2010/main" val="3590216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students try to describe the language produced by each diagram before revealing the answer.</a:t>
            </a:r>
          </a:p>
        </p:txBody>
      </p:sp>
      <p:sp>
        <p:nvSpPr>
          <p:cNvPr id="4" name="Slide Number Placeholder 3"/>
          <p:cNvSpPr>
            <a:spLocks noGrp="1"/>
          </p:cNvSpPr>
          <p:nvPr>
            <p:ph type="sldNum" sz="quarter" idx="5"/>
          </p:nvPr>
        </p:nvSpPr>
        <p:spPr/>
        <p:txBody>
          <a:bodyPr/>
          <a:lstStyle/>
          <a:p>
            <a:fld id="{035A1869-2A64-463F-B873-A7429FC736A1}" type="slidenum">
              <a:rPr lang="en-US" smtClean="0"/>
              <a:t>11</a:t>
            </a:fld>
            <a:endParaRPr lang="en-US"/>
          </a:p>
        </p:txBody>
      </p:sp>
    </p:spTree>
    <p:extLst>
      <p:ext uri="{BB962C8B-B14F-4D97-AF65-F5344CB8AC3E}">
        <p14:creationId xmlns:p14="http://schemas.microsoft.com/office/powerpoint/2010/main" val="3040867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Have students draw the two FSMs before revealing the diagrams.</a:t>
            </a:r>
          </a:p>
        </p:txBody>
      </p:sp>
      <p:sp>
        <p:nvSpPr>
          <p:cNvPr id="4" name="Slide Number Placeholder 3"/>
          <p:cNvSpPr>
            <a:spLocks noGrp="1"/>
          </p:cNvSpPr>
          <p:nvPr>
            <p:ph type="sldNum" sz="quarter" idx="5"/>
          </p:nvPr>
        </p:nvSpPr>
        <p:spPr/>
        <p:txBody>
          <a:bodyPr/>
          <a:lstStyle/>
          <a:p>
            <a:fld id="{035A1869-2A64-463F-B873-A7429FC736A1}" type="slidenum">
              <a:rPr lang="en-US" smtClean="0"/>
              <a:t>12</a:t>
            </a:fld>
            <a:endParaRPr lang="en-US"/>
          </a:p>
        </p:txBody>
      </p:sp>
    </p:spTree>
    <p:extLst>
      <p:ext uri="{BB962C8B-B14F-4D97-AF65-F5344CB8AC3E}">
        <p14:creationId xmlns:p14="http://schemas.microsoft.com/office/powerpoint/2010/main" val="1867269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talk about a few examples of the types of things that might be modeled using a finite state machine.</a:t>
            </a:r>
          </a:p>
        </p:txBody>
      </p:sp>
      <p:sp>
        <p:nvSpPr>
          <p:cNvPr id="4" name="Slide Number Placeholder 3"/>
          <p:cNvSpPr>
            <a:spLocks noGrp="1"/>
          </p:cNvSpPr>
          <p:nvPr>
            <p:ph type="sldNum" sz="quarter" idx="5"/>
          </p:nvPr>
        </p:nvSpPr>
        <p:spPr/>
        <p:txBody>
          <a:bodyPr/>
          <a:lstStyle/>
          <a:p>
            <a:fld id="{035A1869-2A64-463F-B873-A7429FC736A1}" type="slidenum">
              <a:rPr lang="en-US" smtClean="0"/>
              <a:t>3</a:t>
            </a:fld>
            <a:endParaRPr lang="en-US"/>
          </a:p>
        </p:txBody>
      </p:sp>
    </p:spTree>
    <p:extLst>
      <p:ext uri="{BB962C8B-B14F-4D97-AF65-F5344CB8AC3E}">
        <p14:creationId xmlns:p14="http://schemas.microsoft.com/office/powerpoint/2010/main" val="1848060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5A1869-2A64-463F-B873-A7429FC736A1}" type="slidenum">
              <a:rPr lang="en-US" smtClean="0"/>
              <a:t>4</a:t>
            </a:fld>
            <a:endParaRPr lang="en-US"/>
          </a:p>
        </p:txBody>
      </p:sp>
    </p:spTree>
    <p:extLst>
      <p:ext uri="{BB962C8B-B14F-4D97-AF65-F5344CB8AC3E}">
        <p14:creationId xmlns:p14="http://schemas.microsoft.com/office/powerpoint/2010/main" val="2938178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FSMs include a start state, a set of states, a set of inputs, and a transition function (which tells each state what to do on a given input). </a:t>
            </a:r>
          </a:p>
        </p:txBody>
      </p:sp>
      <p:sp>
        <p:nvSpPr>
          <p:cNvPr id="4" name="Slide Number Placeholder 3"/>
          <p:cNvSpPr>
            <a:spLocks noGrp="1"/>
          </p:cNvSpPr>
          <p:nvPr>
            <p:ph type="sldNum" sz="quarter" idx="5"/>
          </p:nvPr>
        </p:nvSpPr>
        <p:spPr/>
        <p:txBody>
          <a:bodyPr/>
          <a:lstStyle/>
          <a:p>
            <a:fld id="{035A1869-2A64-463F-B873-A7429FC736A1}" type="slidenum">
              <a:rPr lang="en-US" smtClean="0"/>
              <a:t>5</a:t>
            </a:fld>
            <a:endParaRPr lang="en-US"/>
          </a:p>
        </p:txBody>
      </p:sp>
    </p:spTree>
    <p:extLst>
      <p:ext uri="{BB962C8B-B14F-4D97-AF65-F5344CB8AC3E}">
        <p14:creationId xmlns:p14="http://schemas.microsoft.com/office/powerpoint/2010/main" val="1702759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example from the previous slide. Now show students how to trace through the FSM using the given input. The last state given the input 1001101 will be S1.</a:t>
            </a:r>
          </a:p>
        </p:txBody>
      </p:sp>
      <p:sp>
        <p:nvSpPr>
          <p:cNvPr id="4" name="Slide Number Placeholder 3"/>
          <p:cNvSpPr>
            <a:spLocks noGrp="1"/>
          </p:cNvSpPr>
          <p:nvPr>
            <p:ph type="sldNum" sz="quarter" idx="5"/>
          </p:nvPr>
        </p:nvSpPr>
        <p:spPr/>
        <p:txBody>
          <a:bodyPr/>
          <a:lstStyle/>
          <a:p>
            <a:fld id="{035A1869-2A64-463F-B873-A7429FC736A1}" type="slidenum">
              <a:rPr lang="en-US" smtClean="0"/>
              <a:t>6</a:t>
            </a:fld>
            <a:endParaRPr lang="en-US"/>
          </a:p>
        </p:txBody>
      </p:sp>
    </p:spTree>
    <p:extLst>
      <p:ext uri="{BB962C8B-B14F-4D97-AF65-F5344CB8AC3E}">
        <p14:creationId xmlns:p14="http://schemas.microsoft.com/office/powerpoint/2010/main" val="4083128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we'll talk about the first type of FSM, the kind that produces output.</a:t>
            </a:r>
          </a:p>
          <a:p>
            <a:endParaRPr lang="en-US" dirty="0"/>
          </a:p>
          <a:p>
            <a:r>
              <a:rPr lang="en-US" dirty="0"/>
              <a:t>Have students try to draw the FSM specified before showing the drawing.</a:t>
            </a:r>
          </a:p>
          <a:p>
            <a:endParaRPr lang="en-US" dirty="0"/>
          </a:p>
          <a:p>
            <a:r>
              <a:rPr lang="en-US" dirty="0"/>
              <a:t>The labels on the FSM transitions represent input/output. For example, the FSM in the diagram starts in state s0. If the input is a 0, it will output a 1 and transition to state s1. If the input is a 1, it </a:t>
            </a:r>
          </a:p>
          <a:p>
            <a:r>
              <a:rPr lang="en-US" dirty="0"/>
              <a:t>will output a 0 and transition to state s0.</a:t>
            </a:r>
          </a:p>
        </p:txBody>
      </p:sp>
      <p:sp>
        <p:nvSpPr>
          <p:cNvPr id="4" name="Slide Number Placeholder 3"/>
          <p:cNvSpPr>
            <a:spLocks noGrp="1"/>
          </p:cNvSpPr>
          <p:nvPr>
            <p:ph type="sldNum" sz="quarter" idx="5"/>
          </p:nvPr>
        </p:nvSpPr>
        <p:spPr/>
        <p:txBody>
          <a:bodyPr/>
          <a:lstStyle/>
          <a:p>
            <a:fld id="{035A1869-2A64-463F-B873-A7429FC736A1}" type="slidenum">
              <a:rPr lang="en-US" smtClean="0"/>
              <a:t>7</a:t>
            </a:fld>
            <a:endParaRPr lang="en-US"/>
          </a:p>
        </p:txBody>
      </p:sp>
    </p:spTree>
    <p:extLst>
      <p:ext uri="{BB962C8B-B14F-4D97-AF65-F5344CB8AC3E}">
        <p14:creationId xmlns:p14="http://schemas.microsoft.com/office/powerpoint/2010/main" val="1141243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scenario, there is a sender and receiver passing a message encoded in binary. The receiver needs to detect if there was an error in the transmission of the message.</a:t>
            </a:r>
          </a:p>
        </p:txBody>
      </p:sp>
      <p:sp>
        <p:nvSpPr>
          <p:cNvPr id="4" name="Slide Number Placeholder 3"/>
          <p:cNvSpPr>
            <a:spLocks noGrp="1"/>
          </p:cNvSpPr>
          <p:nvPr>
            <p:ph type="sldNum" sz="quarter" idx="5"/>
          </p:nvPr>
        </p:nvSpPr>
        <p:spPr/>
        <p:txBody>
          <a:bodyPr/>
          <a:lstStyle/>
          <a:p>
            <a:fld id="{035A1869-2A64-463F-B873-A7429FC736A1}" type="slidenum">
              <a:rPr lang="en-US" smtClean="0"/>
              <a:t>8</a:t>
            </a:fld>
            <a:endParaRPr lang="en-US"/>
          </a:p>
        </p:txBody>
      </p:sp>
    </p:spTree>
    <p:extLst>
      <p:ext uri="{BB962C8B-B14F-4D97-AF65-F5344CB8AC3E}">
        <p14:creationId xmlns:p14="http://schemas.microsoft.com/office/powerpoint/2010/main" val="2687228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the addition by hand, then trace through the FSM to show it results in the same answer.</a:t>
            </a:r>
          </a:p>
        </p:txBody>
      </p:sp>
      <p:sp>
        <p:nvSpPr>
          <p:cNvPr id="4" name="Slide Number Placeholder 3"/>
          <p:cNvSpPr>
            <a:spLocks noGrp="1"/>
          </p:cNvSpPr>
          <p:nvPr>
            <p:ph type="sldNum" sz="quarter" idx="5"/>
          </p:nvPr>
        </p:nvSpPr>
        <p:spPr/>
        <p:txBody>
          <a:bodyPr/>
          <a:lstStyle/>
          <a:p>
            <a:fld id="{035A1869-2A64-463F-B873-A7429FC736A1}" type="slidenum">
              <a:rPr lang="en-US" smtClean="0"/>
              <a:t>9</a:t>
            </a:fld>
            <a:endParaRPr lang="en-US"/>
          </a:p>
        </p:txBody>
      </p:sp>
    </p:spTree>
    <p:extLst>
      <p:ext uri="{BB962C8B-B14F-4D97-AF65-F5344CB8AC3E}">
        <p14:creationId xmlns:p14="http://schemas.microsoft.com/office/powerpoint/2010/main" val="2747999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 mention DFA vs NFA...  Basically, a DFA requires that each state have a transition for every possible input. An NFA does not. For this class, we will use DFAs.</a:t>
            </a:r>
          </a:p>
          <a:p>
            <a:endParaRPr lang="en-US" dirty="0"/>
          </a:p>
        </p:txBody>
      </p:sp>
      <p:sp>
        <p:nvSpPr>
          <p:cNvPr id="4" name="Slide Number Placeholder 3"/>
          <p:cNvSpPr>
            <a:spLocks noGrp="1"/>
          </p:cNvSpPr>
          <p:nvPr>
            <p:ph type="sldNum" sz="quarter" idx="5"/>
          </p:nvPr>
        </p:nvSpPr>
        <p:spPr/>
        <p:txBody>
          <a:bodyPr/>
          <a:lstStyle/>
          <a:p>
            <a:fld id="{035A1869-2A64-463F-B873-A7429FC736A1}" type="slidenum">
              <a:rPr lang="en-US" smtClean="0"/>
              <a:t>10</a:t>
            </a:fld>
            <a:endParaRPr lang="en-US"/>
          </a:p>
        </p:txBody>
      </p:sp>
    </p:spTree>
    <p:extLst>
      <p:ext uri="{BB962C8B-B14F-4D97-AF65-F5344CB8AC3E}">
        <p14:creationId xmlns:p14="http://schemas.microsoft.com/office/powerpoint/2010/main" val="2002136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bg1">
                    <a:lumMod val="75000"/>
                    <a:lumOff val="2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rot="16200000">
            <a:off x="10797542" y="998537"/>
            <a:ext cx="1904999" cy="365125"/>
          </a:xfrm>
          <a:prstGeom prst="rect">
            <a:avLst/>
          </a:prstGeom>
        </p:spPr>
        <p:txBody>
          <a:bodyPr/>
          <a:lstStyle>
            <a:lvl1pPr>
              <a:defRPr>
                <a:solidFill>
                  <a:schemeClr val="tx1">
                    <a:lumMod val="50000"/>
                  </a:schemeClr>
                </a:solidFill>
              </a:defRPr>
            </a:lvl1pPr>
          </a:lstStyle>
          <a:p>
            <a:fld id="{5275AE6E-C90D-4D23-ABF7-C61322FFA96C}" type="datetimeFigureOut">
              <a:rPr lang="en-US" smtClean="0"/>
              <a:t>10/19/2023</a:t>
            </a:fld>
            <a:endParaRPr lang="en-US"/>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a:xfrm>
            <a:off x="11292840" y="6172200"/>
            <a:ext cx="914400" cy="593725"/>
          </a:xfrm>
          <a:prstGeom prst="rect">
            <a:avLst/>
          </a:prstGeom>
        </p:spPr>
        <p:txBody>
          <a:bodyPr/>
          <a:lstStyle>
            <a:lvl1pPr>
              <a:defRPr>
                <a:solidFill>
                  <a:schemeClr val="tx1">
                    <a:lumMod val="65000"/>
                  </a:schemeClr>
                </a:solidFill>
              </a:defRPr>
            </a:lvl1pPr>
          </a:lstStyle>
          <a:p>
            <a:fld id="{62566A9D-7C1C-4450-8E71-8990BB26B96C}" type="slidenum">
              <a:rPr lang="en-US" smtClean="0"/>
              <a:t>‹#›</a:t>
            </a:fld>
            <a:endParaRPr lang="en-US"/>
          </a:p>
        </p:txBody>
      </p:sp>
    </p:spTree>
    <p:extLst>
      <p:ext uri="{BB962C8B-B14F-4D97-AF65-F5344CB8AC3E}">
        <p14:creationId xmlns:p14="http://schemas.microsoft.com/office/powerpoint/2010/main" val="152601746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10/19/2023</a:t>
            </a:fld>
            <a:endParaRPr lang="en-US"/>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2472159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10/19/2023</a:t>
            </a:fld>
            <a:endParaRPr lang="en-US"/>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1272538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8DCDFA6-3DCB-4C29-856D-7272722C168C}"/>
              </a:ext>
            </a:extLst>
          </p:cNvPr>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10/19/2023</a:t>
            </a:fld>
            <a:endParaRPr lang="en-US"/>
          </a:p>
        </p:txBody>
      </p:sp>
      <p:sp>
        <p:nvSpPr>
          <p:cNvPr id="4" name="Footer Placeholder 3">
            <a:extLst>
              <a:ext uri="{FF2B5EF4-FFF2-40B4-BE49-F238E27FC236}">
                <a16:creationId xmlns:a16="http://schemas.microsoft.com/office/drawing/2014/main" id="{FBFE33D8-0C26-48F5-A9DD-EBF30D684192}"/>
              </a:ext>
            </a:extLst>
          </p:cNvPr>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DC1D904-E4F0-47CC-93A6-DBE15D4399AA}"/>
              </a:ext>
            </a:extLst>
          </p:cNvPr>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
        <p:nvSpPr>
          <p:cNvPr id="6" name="Text Placeholder 2">
            <a:extLst>
              <a:ext uri="{FF2B5EF4-FFF2-40B4-BE49-F238E27FC236}">
                <a16:creationId xmlns:a16="http://schemas.microsoft.com/office/drawing/2014/main" id="{071B68A7-648F-45D3-B60C-5D04E0580004}"/>
              </a:ext>
            </a:extLst>
          </p:cNvPr>
          <p:cNvSpPr>
            <a:spLocks noGrp="1"/>
          </p:cNvSpPr>
          <p:nvPr>
            <p:ph idx="1"/>
          </p:nvPr>
        </p:nvSpPr>
        <p:spPr>
          <a:xfrm>
            <a:off x="419918" y="426249"/>
            <a:ext cx="9932622" cy="6136022"/>
          </a:xfrm>
          <a:prstGeom prst="rect">
            <a:avLst/>
          </a:prstGeom>
        </p:spPr>
        <p:txBody>
          <a:bodyPr vert="horz" lIns="91440" tIns="45720" rIns="91440" bIns="45720" rtlCol="0">
            <a:normAutofit/>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99631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8DCDFA6-3DCB-4C29-856D-7272722C168C}"/>
              </a:ext>
            </a:extLst>
          </p:cNvPr>
          <p:cNvSpPr>
            <a:spLocks noGrp="1"/>
          </p:cNvSpPr>
          <p:nvPr>
            <p:ph type="dt" sz="half" idx="10"/>
          </p:nvPr>
        </p:nvSpPr>
        <p:spPr>
          <a:xfrm rot="5400000">
            <a:off x="10155639" y="1790701"/>
            <a:ext cx="990599" cy="304799"/>
          </a:xfrm>
          <a:prstGeom prst="rect">
            <a:avLst/>
          </a:prstGeom>
        </p:spPr>
        <p:txBody>
          <a:bodyPr/>
          <a:lstStyle/>
          <a:p>
            <a:fld id="{5275AE6E-C90D-4D23-ABF7-C61322FFA96C}" type="datetimeFigureOut">
              <a:rPr lang="en-US" smtClean="0"/>
              <a:t>10/19/2023</a:t>
            </a:fld>
            <a:endParaRPr lang="en-US"/>
          </a:p>
        </p:txBody>
      </p:sp>
      <p:sp>
        <p:nvSpPr>
          <p:cNvPr id="4" name="Footer Placeholder 3">
            <a:extLst>
              <a:ext uri="{FF2B5EF4-FFF2-40B4-BE49-F238E27FC236}">
                <a16:creationId xmlns:a16="http://schemas.microsoft.com/office/drawing/2014/main" id="{FBFE33D8-0C26-48F5-A9DD-EBF30D684192}"/>
              </a:ext>
            </a:extLst>
          </p:cNvPr>
          <p:cNvSpPr>
            <a:spLocks noGrp="1"/>
          </p:cNvSpPr>
          <p:nvPr>
            <p:ph type="ftr" sz="quarter" idx="11"/>
          </p:nvPr>
        </p:nvSpPr>
        <p:spPr>
          <a:xfrm rot="5400000">
            <a:off x="8951573" y="3225297"/>
            <a:ext cx="3859795" cy="304801"/>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DC1D904-E4F0-47CC-93A6-DBE15D4399AA}"/>
              </a:ext>
            </a:extLst>
          </p:cNvPr>
          <p:cNvSpPr>
            <a:spLocks noGrp="1"/>
          </p:cNvSpPr>
          <p:nvPr>
            <p:ph type="sldNum" sz="quarter" idx="12"/>
          </p:nvPr>
        </p:nvSpPr>
        <p:spPr/>
        <p:txBody>
          <a:bodyPr/>
          <a:lstStyle/>
          <a:p>
            <a:fld id="{62566A9D-7C1C-4450-8E71-8990BB26B96C}" type="slidenum">
              <a:rPr lang="en-US" smtClean="0"/>
              <a:t>‹#›</a:t>
            </a:fld>
            <a:endParaRPr lang="en-US"/>
          </a:p>
        </p:txBody>
      </p:sp>
      <p:sp>
        <p:nvSpPr>
          <p:cNvPr id="6" name="Text Placeholder 2">
            <a:extLst>
              <a:ext uri="{FF2B5EF4-FFF2-40B4-BE49-F238E27FC236}">
                <a16:creationId xmlns:a16="http://schemas.microsoft.com/office/drawing/2014/main" id="{071B68A7-648F-45D3-B60C-5D04E0580004}"/>
              </a:ext>
            </a:extLst>
          </p:cNvPr>
          <p:cNvSpPr>
            <a:spLocks noGrp="1"/>
          </p:cNvSpPr>
          <p:nvPr>
            <p:ph idx="1"/>
          </p:nvPr>
        </p:nvSpPr>
        <p:spPr>
          <a:xfrm>
            <a:off x="419918" y="426249"/>
            <a:ext cx="9932622" cy="6136022"/>
          </a:xfrm>
          <a:prstGeom prst="rect">
            <a:avLst/>
          </a:prstGeom>
        </p:spPr>
        <p:txBody>
          <a:bodyPr vert="horz" lIns="91440" tIns="45720" rIns="91440" bIns="45720" rtlCol="0">
            <a:normAutofit/>
          </a:bodyPr>
          <a:lstStyle>
            <a:lvl1pPr marL="0" indent="0">
              <a:buNone/>
              <a:defRPr/>
            </a:lvl1pPr>
          </a:lstStyle>
          <a:p>
            <a:pPr lvl="0"/>
            <a:endParaRPr lang="en-US" dirty="0"/>
          </a:p>
        </p:txBody>
      </p:sp>
    </p:spTree>
    <p:extLst>
      <p:ext uri="{BB962C8B-B14F-4D97-AF65-F5344CB8AC3E}">
        <p14:creationId xmlns:p14="http://schemas.microsoft.com/office/powerpoint/2010/main" val="1189387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10/19/2023</a:t>
            </a:fld>
            <a:endParaRPr lang="en-US"/>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2211234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10/19/2023</a:t>
            </a:fld>
            <a:endParaRPr lang="en-US"/>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3748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10/19/2023</a:t>
            </a:fld>
            <a:endParaRPr lang="en-US"/>
          </a:p>
        </p:txBody>
      </p:sp>
      <p:sp>
        <p:nvSpPr>
          <p:cNvPr id="6" name="Footer Placeholder 5"/>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2479077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10/19/2023</a:t>
            </a:fld>
            <a:endParaRPr lang="en-US"/>
          </a:p>
        </p:txBody>
      </p:sp>
      <p:sp>
        <p:nvSpPr>
          <p:cNvPr id="8" name="Footer Placeholder 7"/>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3787810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10/19/2023</a:t>
            </a:fld>
            <a:endParaRPr lang="en-US"/>
          </a:p>
        </p:txBody>
      </p:sp>
      <p:sp>
        <p:nvSpPr>
          <p:cNvPr id="4" name="Footer Placeholder 3"/>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1805152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10/19/2023</a:t>
            </a:fld>
            <a:endParaRPr lang="en-US"/>
          </a:p>
        </p:txBody>
      </p:sp>
      <p:sp>
        <p:nvSpPr>
          <p:cNvPr id="3" name="Footer Placeholder 2"/>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87890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10/19/2023</a:t>
            </a:fld>
            <a:endParaRPr lang="en-US"/>
          </a:p>
        </p:txBody>
      </p:sp>
      <p:sp>
        <p:nvSpPr>
          <p:cNvPr id="6" name="Footer Placeholder 5"/>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3779351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10/19/2023</a:t>
            </a:fld>
            <a:endParaRPr lang="en-US"/>
          </a:p>
        </p:txBody>
      </p:sp>
      <p:sp>
        <p:nvSpPr>
          <p:cNvPr id="6" name="Footer Placeholder 5"/>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1112329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396" y="232410"/>
            <a:ext cx="11656378" cy="72961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59395" y="1181099"/>
            <a:ext cx="11656379" cy="50831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1277600" y="6264275"/>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2566A9D-7C1C-4450-8E71-8990BB26B96C}" type="slidenum">
              <a:rPr lang="en-US" smtClean="0"/>
              <a:t>‹#›</a:t>
            </a:fld>
            <a:endParaRPr lang="en-US"/>
          </a:p>
        </p:txBody>
      </p:sp>
      <p:sp>
        <p:nvSpPr>
          <p:cNvPr id="9" name="TextBox 8">
            <a:extLst>
              <a:ext uri="{FF2B5EF4-FFF2-40B4-BE49-F238E27FC236}">
                <a16:creationId xmlns:a16="http://schemas.microsoft.com/office/drawing/2014/main" id="{98B36DCC-11CE-4AA0-A3D4-578AB4137734}"/>
              </a:ext>
            </a:extLst>
          </p:cNvPr>
          <p:cNvSpPr txBox="1"/>
          <p:nvPr/>
        </p:nvSpPr>
        <p:spPr>
          <a:xfrm>
            <a:off x="259395" y="6440924"/>
            <a:ext cx="10875330" cy="230832"/>
          </a:xfrm>
          <a:prstGeom prst="rect">
            <a:avLst/>
          </a:prstGeom>
          <a:noFill/>
        </p:spPr>
        <p:txBody>
          <a:bodyPr wrap="square" rtlCol="0">
            <a:spAutoFit/>
          </a:bodyPr>
          <a:lstStyle/>
          <a:p>
            <a:r>
              <a:rPr lang="en-US" sz="900" dirty="0"/>
              <a:t> </a:t>
            </a:r>
          </a:p>
        </p:txBody>
      </p:sp>
    </p:spTree>
    <p:extLst>
      <p:ext uri="{BB962C8B-B14F-4D97-AF65-F5344CB8AC3E}">
        <p14:creationId xmlns:p14="http://schemas.microsoft.com/office/powerpoint/2010/main" val="1049067517"/>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79" r:id="rId13"/>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colab.research.google.com/github/byui-cse/cse280-course-notebooks/blob/main/examples/examples-w06-fsm-examples.ipyn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3.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6307E-A2B8-4462-8299-D11DDF3E97CF}"/>
              </a:ext>
            </a:extLst>
          </p:cNvPr>
          <p:cNvSpPr>
            <a:spLocks noGrp="1"/>
          </p:cNvSpPr>
          <p:nvPr>
            <p:ph type="ctrTitle"/>
          </p:nvPr>
        </p:nvSpPr>
        <p:spPr>
          <a:xfrm>
            <a:off x="895072" y="604703"/>
            <a:ext cx="9713933" cy="2064270"/>
          </a:xfrm>
        </p:spPr>
        <p:txBody>
          <a:bodyPr/>
          <a:lstStyle/>
          <a:p>
            <a:r>
              <a:rPr lang="en-US" dirty="0"/>
              <a:t>FSMs</a:t>
            </a:r>
          </a:p>
        </p:txBody>
      </p:sp>
      <p:pic>
        <p:nvPicPr>
          <p:cNvPr id="1030" name="Picture 6">
            <a:extLst>
              <a:ext uri="{FF2B5EF4-FFF2-40B4-BE49-F238E27FC236}">
                <a16:creationId xmlns:a16="http://schemas.microsoft.com/office/drawing/2014/main" id="{3D267878-13E8-4B60-9B4E-EBF47CD280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8722" y="4354285"/>
            <a:ext cx="4666283" cy="1750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67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1CFAE-EEE1-4A53-8E52-C9DE3480CE65}"/>
              </a:ext>
            </a:extLst>
          </p:cNvPr>
          <p:cNvSpPr>
            <a:spLocks noGrp="1"/>
          </p:cNvSpPr>
          <p:nvPr>
            <p:ph type="title"/>
          </p:nvPr>
        </p:nvSpPr>
        <p:spPr>
          <a:xfrm>
            <a:off x="219771" y="174083"/>
            <a:ext cx="10553112" cy="894819"/>
          </a:xfrm>
        </p:spPr>
        <p:txBody>
          <a:bodyPr>
            <a:normAutofit/>
          </a:bodyPr>
          <a:lstStyle/>
          <a:p>
            <a:r>
              <a:rPr lang="en-US" dirty="0"/>
              <a:t>FSMs that Recognize Properties</a:t>
            </a:r>
          </a:p>
        </p:txBody>
      </p:sp>
      <p:sp>
        <p:nvSpPr>
          <p:cNvPr id="3" name="Content Placeholder 2">
            <a:extLst>
              <a:ext uri="{FF2B5EF4-FFF2-40B4-BE49-F238E27FC236}">
                <a16:creationId xmlns:a16="http://schemas.microsoft.com/office/drawing/2014/main" id="{1EC0BA15-0714-4036-9A01-74DA8A8E15F6}"/>
              </a:ext>
            </a:extLst>
          </p:cNvPr>
          <p:cNvSpPr>
            <a:spLocks noGrp="1"/>
          </p:cNvSpPr>
          <p:nvPr>
            <p:ph idx="1"/>
          </p:nvPr>
        </p:nvSpPr>
        <p:spPr>
          <a:xfrm>
            <a:off x="259395" y="1181099"/>
            <a:ext cx="5729925" cy="5083176"/>
          </a:xfrm>
        </p:spPr>
        <p:txBody>
          <a:bodyPr>
            <a:normAutofit fontScale="92500" lnSpcReduction="10000"/>
          </a:bodyPr>
          <a:lstStyle/>
          <a:p>
            <a:pPr marL="0" indent="0">
              <a:buNone/>
            </a:pPr>
            <a:r>
              <a:rPr lang="en-US" dirty="0"/>
              <a:t>Some FSMs recognize whether a sequence of inputs has a particular property.</a:t>
            </a:r>
          </a:p>
          <a:p>
            <a:pPr marL="0" indent="0">
              <a:buNone/>
            </a:pPr>
            <a:r>
              <a:rPr lang="en-US" dirty="0"/>
              <a:t>Instead of producing an output, these FSMs have one or more </a:t>
            </a:r>
            <a:r>
              <a:rPr lang="en-US" b="1" dirty="0"/>
              <a:t>accept</a:t>
            </a:r>
            <a:r>
              <a:rPr lang="en-US" dirty="0"/>
              <a:t> states.</a:t>
            </a:r>
          </a:p>
          <a:p>
            <a:pPr marL="0" indent="0">
              <a:buNone/>
            </a:pPr>
            <a:r>
              <a:rPr lang="en-US" dirty="0"/>
              <a:t>If an input string ends on an </a:t>
            </a:r>
            <a:r>
              <a:rPr lang="en-US" b="1" dirty="0"/>
              <a:t>accept</a:t>
            </a:r>
            <a:r>
              <a:rPr lang="en-US" dirty="0"/>
              <a:t> state, we say the input has the property recognized by the FSM, or that the input is a valid string in the language of the FSM.</a:t>
            </a:r>
          </a:p>
          <a:p>
            <a:pPr marL="0" indent="0">
              <a:buNone/>
            </a:pPr>
            <a:r>
              <a:rPr lang="en-US" dirty="0"/>
              <a:t>Can be used to represent a </a:t>
            </a:r>
            <a:r>
              <a:rPr lang="en-US" b="1" dirty="0"/>
              <a:t>regular language </a:t>
            </a:r>
            <a:r>
              <a:rPr lang="en-US" dirty="0"/>
              <a:t>in a graphical way.</a:t>
            </a:r>
          </a:p>
          <a:p>
            <a:pPr marL="0" indent="0">
              <a:buNone/>
            </a:pPr>
            <a:r>
              <a:rPr lang="en-US" dirty="0"/>
              <a:t>Example:</a:t>
            </a:r>
          </a:p>
          <a:p>
            <a:pPr marL="0" indent="0">
              <a:buNone/>
            </a:pPr>
            <a:r>
              <a:rPr lang="en-US" dirty="0"/>
              <a:t>The language of all bitstrings that end with a 1:</a:t>
            </a:r>
          </a:p>
          <a:p>
            <a:pPr marL="0" indent="0">
              <a:buNone/>
            </a:pPr>
            <a:r>
              <a:rPr lang="en-US" dirty="0"/>
              <a:t>"01", "11", "11111", "01010101", ...</a:t>
            </a:r>
          </a:p>
          <a:p>
            <a:pPr marL="0" indent="0">
              <a:buNone/>
            </a:pPr>
            <a:endParaRPr lang="en-US" dirty="0"/>
          </a:p>
          <a:p>
            <a:pPr marL="0" indent="0">
              <a:buNone/>
            </a:pPr>
            <a:r>
              <a:rPr lang="en-US" dirty="0"/>
              <a:t>Regular expression: (0|1)*1</a:t>
            </a:r>
          </a:p>
          <a:p>
            <a:endParaRPr lang="en-US" dirty="0"/>
          </a:p>
        </p:txBody>
      </p:sp>
      <p:pic>
        <p:nvPicPr>
          <p:cNvPr id="7" name="Picture 6">
            <a:extLst>
              <a:ext uri="{FF2B5EF4-FFF2-40B4-BE49-F238E27FC236}">
                <a16:creationId xmlns:a16="http://schemas.microsoft.com/office/drawing/2014/main" id="{455B8DE7-8A11-43C4-A1C0-E7A0CEC7B98B}"/>
              </a:ext>
            </a:extLst>
          </p:cNvPr>
          <p:cNvPicPr>
            <a:picLocks noChangeAspect="1"/>
          </p:cNvPicPr>
          <p:nvPr/>
        </p:nvPicPr>
        <p:blipFill>
          <a:blip r:embed="rId3"/>
          <a:stretch>
            <a:fillRect/>
          </a:stretch>
        </p:blipFill>
        <p:spPr>
          <a:xfrm>
            <a:off x="6360490" y="4282429"/>
            <a:ext cx="2410161" cy="1124107"/>
          </a:xfrm>
          <a:prstGeom prst="rect">
            <a:avLst/>
          </a:prstGeom>
        </p:spPr>
      </p:pic>
      <p:pic>
        <p:nvPicPr>
          <p:cNvPr id="9" name="Picture 8">
            <a:extLst>
              <a:ext uri="{FF2B5EF4-FFF2-40B4-BE49-F238E27FC236}">
                <a16:creationId xmlns:a16="http://schemas.microsoft.com/office/drawing/2014/main" id="{989AA728-E10A-4B37-8893-0B0B3450C3DF}"/>
              </a:ext>
            </a:extLst>
          </p:cNvPr>
          <p:cNvPicPr>
            <a:picLocks noChangeAspect="1"/>
          </p:cNvPicPr>
          <p:nvPr/>
        </p:nvPicPr>
        <p:blipFill rotWithShape="1">
          <a:blip r:embed="rId4"/>
          <a:srcRect t="5605"/>
          <a:stretch/>
        </p:blipFill>
        <p:spPr>
          <a:xfrm>
            <a:off x="9293452" y="4282429"/>
            <a:ext cx="2324424" cy="1231959"/>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E7527EC-8569-321F-11B0-D159FE255791}"/>
                  </a:ext>
                </a:extLst>
              </p:cNvPr>
              <p:cNvSpPr txBox="1"/>
              <p:nvPr/>
            </p:nvSpPr>
            <p:spPr>
              <a:xfrm>
                <a:off x="6318568" y="1304518"/>
                <a:ext cx="5614037" cy="147732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tabLst>
                    <a:tab pos="1828800" algn="l"/>
                  </a:tabLst>
                </a:pPr>
                <a14:m>
                  <m:oMath xmlns:m="http://schemas.openxmlformats.org/officeDocument/2006/math">
                    <m:r>
                      <a:rPr lang="en-US" i="1" dirty="0" smtClean="0">
                        <a:latin typeface="Cambria Math" panose="02040503050406030204" pitchFamily="18" charset="0"/>
                      </a:rPr>
                      <m:t>𝑄</m:t>
                    </m:r>
                  </m:oMath>
                </a14:m>
                <a:r>
                  <a:rPr lang="en-US" dirty="0"/>
                  <a:t> 		Set of states</a:t>
                </a:r>
              </a:p>
              <a:p>
                <a:pPr>
                  <a:tabLst>
                    <a:tab pos="1828800" algn="l"/>
                  </a:tabLst>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𝑄</m:t>
                    </m:r>
                  </m:oMath>
                </a14:m>
                <a:r>
                  <a:rPr lang="en-US" dirty="0"/>
                  <a:t> 		Start state</a:t>
                </a:r>
              </a:p>
              <a:p>
                <a:pPr>
                  <a:tabLst>
                    <a:tab pos="1828800" algn="l"/>
                  </a:tabLst>
                </a:pPr>
                <a14:m>
                  <m:oMath xmlns:m="http://schemas.openxmlformats.org/officeDocument/2006/math">
                    <m:r>
                      <a:rPr lang="en-US" b="0" i="1" smtClean="0">
                        <a:latin typeface="Cambria Math" panose="02040503050406030204" pitchFamily="18" charset="0"/>
                      </a:rPr>
                      <m:t>𝐼</m:t>
                    </m:r>
                  </m:oMath>
                </a14:m>
                <a:r>
                  <a:rPr lang="en-US" dirty="0"/>
                  <a:t> 		Set of input actions / symbols</a:t>
                </a:r>
              </a:p>
              <a:p>
                <a:pPr>
                  <a:tabLst>
                    <a:tab pos="1828800" algn="l"/>
                  </a:tabLst>
                </a:pPr>
                <a14:m>
                  <m:oMath xmlns:m="http://schemas.openxmlformats.org/officeDocument/2006/math">
                    <m:r>
                      <a:rPr lang="en-US" b="1" i="1" smtClean="0">
                        <a:solidFill>
                          <a:srgbClr val="FF0000"/>
                        </a:solidFill>
                        <a:latin typeface="Cambria Math" panose="02040503050406030204" pitchFamily="18" charset="0"/>
                      </a:rPr>
                      <m:t>𝑨</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𝑸</m:t>
                    </m:r>
                  </m:oMath>
                </a14:m>
                <a:r>
                  <a:rPr lang="en-US" b="1" i="1" dirty="0">
                    <a:solidFill>
                      <a:srgbClr val="FF0000"/>
                    </a:solidFill>
                    <a:latin typeface="Cambria Math" panose="02040503050406030204" pitchFamily="18" charset="0"/>
                  </a:rPr>
                  <a:t>		</a:t>
                </a:r>
                <a:r>
                  <a:rPr lang="en-US" b="1" dirty="0">
                    <a:solidFill>
                      <a:srgbClr val="FF0000"/>
                    </a:solidFill>
                  </a:rPr>
                  <a:t>Accepting state(s)</a:t>
                </a:r>
              </a:p>
              <a:p>
                <a:pPr>
                  <a:tabLst>
                    <a:tab pos="1828800" algn="l"/>
                  </a:tabLst>
                </a:pPr>
                <a14:m>
                  <m:oMath xmlns:m="http://schemas.openxmlformats.org/officeDocument/2006/math">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 →</m:t>
                    </m:r>
                    <m:r>
                      <a:rPr lang="en-US" b="0" i="1" smtClean="0">
                        <a:latin typeface="Cambria Math" panose="02040503050406030204" pitchFamily="18" charset="0"/>
                      </a:rPr>
                      <m:t>𝑄</m:t>
                    </m:r>
                  </m:oMath>
                </a14:m>
                <a:r>
                  <a:rPr lang="en-US" dirty="0">
                    <a:solidFill>
                      <a:srgbClr val="FF0000"/>
                    </a:solidFill>
                  </a:rPr>
                  <a:t> </a:t>
                </a:r>
                <a:r>
                  <a:rPr lang="en-US" dirty="0"/>
                  <a:t>		Transition function</a:t>
                </a:r>
              </a:p>
            </p:txBody>
          </p:sp>
        </mc:Choice>
        <mc:Fallback xmlns="">
          <p:sp>
            <p:nvSpPr>
              <p:cNvPr id="8" name="TextBox 7">
                <a:extLst>
                  <a:ext uri="{FF2B5EF4-FFF2-40B4-BE49-F238E27FC236}">
                    <a16:creationId xmlns:a16="http://schemas.microsoft.com/office/drawing/2014/main" id="{5E7527EC-8569-321F-11B0-D159FE255791}"/>
                  </a:ext>
                </a:extLst>
              </p:cNvPr>
              <p:cNvSpPr txBox="1">
                <a:spLocks noRot="1" noChangeAspect="1" noMove="1" noResize="1" noEditPoints="1" noAdjustHandles="1" noChangeArrowheads="1" noChangeShapeType="1" noTextEdit="1"/>
              </p:cNvSpPr>
              <p:nvPr/>
            </p:nvSpPr>
            <p:spPr>
              <a:xfrm>
                <a:off x="6318568" y="1304518"/>
                <a:ext cx="5614037" cy="1477328"/>
              </a:xfrm>
              <a:prstGeom prst="rect">
                <a:avLst/>
              </a:prstGeom>
              <a:blipFill>
                <a:blip r:embed="rId5"/>
                <a:stretch>
                  <a:fillRect l="-108" t="-2049" r="-108" b="-5328"/>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76F95DF-E69D-DA46-ACFE-EE0F64FAD6FA}"/>
              </a:ext>
            </a:extLst>
          </p:cNvPr>
          <p:cNvSpPr txBox="1"/>
          <p:nvPr/>
        </p:nvSpPr>
        <p:spPr>
          <a:xfrm>
            <a:off x="219771" y="6326833"/>
            <a:ext cx="7092006"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These types of FSMs are also known as </a:t>
            </a:r>
            <a:r>
              <a:rPr lang="en-US" b="1" dirty="0"/>
              <a:t>Finite State Automata</a:t>
            </a:r>
          </a:p>
        </p:txBody>
      </p:sp>
    </p:spTree>
    <p:extLst>
      <p:ext uri="{BB962C8B-B14F-4D97-AF65-F5344CB8AC3E}">
        <p14:creationId xmlns:p14="http://schemas.microsoft.com/office/powerpoint/2010/main" val="1574858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79B4413-D841-0A9D-FA4F-B12E5B618122}"/>
              </a:ext>
            </a:extLst>
          </p:cNvPr>
          <p:cNvPicPr>
            <a:picLocks noChangeAspect="1"/>
          </p:cNvPicPr>
          <p:nvPr/>
        </p:nvPicPr>
        <p:blipFill>
          <a:blip r:embed="rId3"/>
          <a:stretch>
            <a:fillRect/>
          </a:stretch>
        </p:blipFill>
        <p:spPr>
          <a:xfrm>
            <a:off x="6386473" y="3479685"/>
            <a:ext cx="3644496" cy="2261964"/>
          </a:xfrm>
          <a:prstGeom prst="rect">
            <a:avLst/>
          </a:prstGeom>
        </p:spPr>
      </p:pic>
      <p:sp>
        <p:nvSpPr>
          <p:cNvPr id="2" name="Title 1">
            <a:extLst>
              <a:ext uri="{FF2B5EF4-FFF2-40B4-BE49-F238E27FC236}">
                <a16:creationId xmlns:a16="http://schemas.microsoft.com/office/drawing/2014/main" id="{B561CFAE-EEE1-4A53-8E52-C9DE3480CE65}"/>
              </a:ext>
            </a:extLst>
          </p:cNvPr>
          <p:cNvSpPr>
            <a:spLocks noGrp="1"/>
          </p:cNvSpPr>
          <p:nvPr>
            <p:ph type="title"/>
          </p:nvPr>
        </p:nvSpPr>
        <p:spPr>
          <a:xfrm>
            <a:off x="219771" y="174083"/>
            <a:ext cx="10553112" cy="894819"/>
          </a:xfrm>
        </p:spPr>
        <p:txBody>
          <a:bodyPr>
            <a:normAutofit/>
          </a:bodyPr>
          <a:lstStyle/>
          <a:p>
            <a:r>
              <a:rPr lang="en-US" dirty="0"/>
              <a:t>Finite State Automata</a:t>
            </a:r>
          </a:p>
        </p:txBody>
      </p:sp>
      <p:sp>
        <p:nvSpPr>
          <p:cNvPr id="3" name="Content Placeholder 2">
            <a:extLst>
              <a:ext uri="{FF2B5EF4-FFF2-40B4-BE49-F238E27FC236}">
                <a16:creationId xmlns:a16="http://schemas.microsoft.com/office/drawing/2014/main" id="{1EC0BA15-0714-4036-9A01-74DA8A8E15F6}"/>
              </a:ext>
            </a:extLst>
          </p:cNvPr>
          <p:cNvSpPr>
            <a:spLocks noGrp="1"/>
          </p:cNvSpPr>
          <p:nvPr>
            <p:ph idx="1"/>
          </p:nvPr>
        </p:nvSpPr>
        <p:spPr>
          <a:xfrm>
            <a:off x="259395" y="1181099"/>
            <a:ext cx="5729925" cy="1600747"/>
          </a:xfrm>
        </p:spPr>
        <p:txBody>
          <a:bodyPr>
            <a:normAutofit/>
          </a:bodyPr>
          <a:lstStyle/>
          <a:p>
            <a:pPr marL="0" indent="0">
              <a:buNone/>
            </a:pPr>
            <a:r>
              <a:rPr lang="en-US" dirty="0"/>
              <a:t>Do not produce output. </a:t>
            </a:r>
          </a:p>
          <a:p>
            <a:pPr marL="0" indent="0">
              <a:buNone/>
            </a:pPr>
            <a:r>
              <a:rPr lang="en-US" dirty="0"/>
              <a:t>Have a set of final states (accepting states).</a:t>
            </a:r>
          </a:p>
          <a:p>
            <a:pPr marL="0" indent="0">
              <a:buNone/>
            </a:pPr>
            <a:r>
              <a:rPr lang="en-US" dirty="0"/>
              <a:t>Accepting states are shown using a double circle.</a:t>
            </a:r>
          </a:p>
          <a:p>
            <a:pPr marL="0" indent="0">
              <a:buNone/>
            </a:pPr>
            <a:endParaRPr lang="en-US" dirty="0"/>
          </a:p>
          <a:p>
            <a:pPr marL="0" indent="0">
              <a:buNone/>
            </a:pPr>
            <a:endParaRPr lang="en-US" dirty="0"/>
          </a:p>
          <a:p>
            <a:pPr marL="0" indent="0">
              <a:buNone/>
            </a:pPr>
            <a:endParaRPr lang="en-US" dirty="0"/>
          </a:p>
          <a:p>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E7527EC-8569-321F-11B0-D159FE255791}"/>
                  </a:ext>
                </a:extLst>
              </p:cNvPr>
              <p:cNvSpPr txBox="1"/>
              <p:nvPr/>
            </p:nvSpPr>
            <p:spPr>
              <a:xfrm>
                <a:off x="6318568" y="1304518"/>
                <a:ext cx="5614037" cy="147732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tabLst>
                    <a:tab pos="1828800" algn="l"/>
                  </a:tabLst>
                </a:pPr>
                <a14:m>
                  <m:oMath xmlns:m="http://schemas.openxmlformats.org/officeDocument/2006/math">
                    <m:r>
                      <a:rPr lang="en-US" i="1" dirty="0" smtClean="0">
                        <a:latin typeface="Cambria Math" panose="02040503050406030204" pitchFamily="18" charset="0"/>
                      </a:rPr>
                      <m:t>𝑄</m:t>
                    </m:r>
                  </m:oMath>
                </a14:m>
                <a:r>
                  <a:rPr lang="en-US" dirty="0"/>
                  <a:t> 		Set of states</a:t>
                </a:r>
              </a:p>
              <a:p>
                <a:pPr>
                  <a:tabLst>
                    <a:tab pos="1828800" algn="l"/>
                  </a:tabLst>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𝑄</m:t>
                    </m:r>
                  </m:oMath>
                </a14:m>
                <a:r>
                  <a:rPr lang="en-US" dirty="0"/>
                  <a:t> 		Start state</a:t>
                </a:r>
              </a:p>
              <a:p>
                <a:pPr>
                  <a:tabLst>
                    <a:tab pos="1828800" algn="l"/>
                  </a:tabLst>
                </a:pPr>
                <a14:m>
                  <m:oMath xmlns:m="http://schemas.openxmlformats.org/officeDocument/2006/math">
                    <m:r>
                      <a:rPr lang="en-US" b="0" i="1" smtClean="0">
                        <a:latin typeface="Cambria Math" panose="02040503050406030204" pitchFamily="18" charset="0"/>
                      </a:rPr>
                      <m:t>𝐼</m:t>
                    </m:r>
                  </m:oMath>
                </a14:m>
                <a:r>
                  <a:rPr lang="en-US" dirty="0"/>
                  <a:t> 		Set of input actions / symbols</a:t>
                </a:r>
              </a:p>
              <a:p>
                <a:pPr>
                  <a:tabLst>
                    <a:tab pos="1828800" algn="l"/>
                  </a:tabLst>
                </a:pPr>
                <a14:m>
                  <m:oMath xmlns:m="http://schemas.openxmlformats.org/officeDocument/2006/math">
                    <m:r>
                      <a:rPr lang="en-US" b="1" i="1" smtClean="0">
                        <a:solidFill>
                          <a:srgbClr val="FF0000"/>
                        </a:solidFill>
                        <a:latin typeface="Cambria Math" panose="02040503050406030204" pitchFamily="18" charset="0"/>
                      </a:rPr>
                      <m:t>𝑨</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𝑸</m:t>
                    </m:r>
                  </m:oMath>
                </a14:m>
                <a:r>
                  <a:rPr lang="en-US" b="1" i="1" dirty="0">
                    <a:solidFill>
                      <a:srgbClr val="FF0000"/>
                    </a:solidFill>
                    <a:latin typeface="Cambria Math" panose="02040503050406030204" pitchFamily="18" charset="0"/>
                  </a:rPr>
                  <a:t>		</a:t>
                </a:r>
                <a:r>
                  <a:rPr lang="en-US" b="1" dirty="0">
                    <a:solidFill>
                      <a:srgbClr val="FF0000"/>
                    </a:solidFill>
                  </a:rPr>
                  <a:t>Accepting state(s)</a:t>
                </a:r>
              </a:p>
              <a:p>
                <a:pPr>
                  <a:tabLst>
                    <a:tab pos="1828800" algn="l"/>
                  </a:tabLst>
                </a:pPr>
                <a14:m>
                  <m:oMath xmlns:m="http://schemas.openxmlformats.org/officeDocument/2006/math">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 →</m:t>
                    </m:r>
                    <m:r>
                      <a:rPr lang="en-US" b="0" i="1" smtClean="0">
                        <a:latin typeface="Cambria Math" panose="02040503050406030204" pitchFamily="18" charset="0"/>
                      </a:rPr>
                      <m:t>𝑄</m:t>
                    </m:r>
                  </m:oMath>
                </a14:m>
                <a:r>
                  <a:rPr lang="en-US" dirty="0">
                    <a:solidFill>
                      <a:srgbClr val="FF0000"/>
                    </a:solidFill>
                  </a:rPr>
                  <a:t> </a:t>
                </a:r>
                <a:r>
                  <a:rPr lang="en-US" dirty="0"/>
                  <a:t>		Transition function</a:t>
                </a:r>
              </a:p>
            </p:txBody>
          </p:sp>
        </mc:Choice>
        <mc:Fallback xmlns="">
          <p:sp>
            <p:nvSpPr>
              <p:cNvPr id="8" name="TextBox 7">
                <a:extLst>
                  <a:ext uri="{FF2B5EF4-FFF2-40B4-BE49-F238E27FC236}">
                    <a16:creationId xmlns:a16="http://schemas.microsoft.com/office/drawing/2014/main" id="{5E7527EC-8569-321F-11B0-D159FE255791}"/>
                  </a:ext>
                </a:extLst>
              </p:cNvPr>
              <p:cNvSpPr txBox="1">
                <a:spLocks noRot="1" noChangeAspect="1" noMove="1" noResize="1" noEditPoints="1" noAdjustHandles="1" noChangeArrowheads="1" noChangeShapeType="1" noTextEdit="1"/>
              </p:cNvSpPr>
              <p:nvPr/>
            </p:nvSpPr>
            <p:spPr>
              <a:xfrm>
                <a:off x="6318568" y="1304518"/>
                <a:ext cx="5614037" cy="1477328"/>
              </a:xfrm>
              <a:prstGeom prst="rect">
                <a:avLst/>
              </a:prstGeom>
              <a:blipFill>
                <a:blip r:embed="rId4"/>
                <a:stretch>
                  <a:fillRect l="-108" t="-2049" r="-108" b="-5328"/>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FF9BC6E2-6D60-4E53-94F9-076C05683CDD}"/>
              </a:ext>
            </a:extLst>
          </p:cNvPr>
          <p:cNvPicPr>
            <a:picLocks noChangeAspect="1"/>
          </p:cNvPicPr>
          <p:nvPr/>
        </p:nvPicPr>
        <p:blipFill>
          <a:blip r:embed="rId5"/>
          <a:stretch>
            <a:fillRect/>
          </a:stretch>
        </p:blipFill>
        <p:spPr>
          <a:xfrm>
            <a:off x="635247" y="3599639"/>
            <a:ext cx="2684025" cy="1307778"/>
          </a:xfrm>
          <a:prstGeom prst="rect">
            <a:avLst/>
          </a:prstGeom>
        </p:spPr>
      </p:pic>
      <p:sp>
        <p:nvSpPr>
          <p:cNvPr id="14" name="TextBox 13">
            <a:extLst>
              <a:ext uri="{FF2B5EF4-FFF2-40B4-BE49-F238E27FC236}">
                <a16:creationId xmlns:a16="http://schemas.microsoft.com/office/drawing/2014/main" id="{7F273809-21E2-C7F8-7747-B6AEA598693E}"/>
              </a:ext>
            </a:extLst>
          </p:cNvPr>
          <p:cNvSpPr txBox="1"/>
          <p:nvPr/>
        </p:nvSpPr>
        <p:spPr>
          <a:xfrm>
            <a:off x="259395" y="3052894"/>
            <a:ext cx="7016664" cy="369332"/>
          </a:xfrm>
          <a:prstGeom prst="rect">
            <a:avLst/>
          </a:prstGeom>
          <a:noFill/>
        </p:spPr>
        <p:txBody>
          <a:bodyPr wrap="none" rtlCol="0">
            <a:spAutoFit/>
          </a:bodyPr>
          <a:lstStyle/>
          <a:p>
            <a:r>
              <a:rPr lang="en-US" dirty="0"/>
              <a:t>Describe the language recognized by these finite state automata.</a:t>
            </a:r>
          </a:p>
        </p:txBody>
      </p:sp>
      <p:sp>
        <p:nvSpPr>
          <p:cNvPr id="15" name="TextBox 14">
            <a:extLst>
              <a:ext uri="{FF2B5EF4-FFF2-40B4-BE49-F238E27FC236}">
                <a16:creationId xmlns:a16="http://schemas.microsoft.com/office/drawing/2014/main" id="{21E799D4-676D-372B-B5AD-FA408D496304}"/>
              </a:ext>
            </a:extLst>
          </p:cNvPr>
          <p:cNvSpPr txBox="1"/>
          <p:nvPr/>
        </p:nvSpPr>
        <p:spPr>
          <a:xfrm>
            <a:off x="384363" y="5618209"/>
            <a:ext cx="3776996" cy="369332"/>
          </a:xfrm>
          <a:prstGeom prst="rect">
            <a:avLst/>
          </a:prstGeom>
          <a:noFill/>
        </p:spPr>
        <p:txBody>
          <a:bodyPr wrap="none" rtlCol="0">
            <a:spAutoFit/>
          </a:bodyPr>
          <a:lstStyle/>
          <a:p>
            <a:r>
              <a:rPr lang="en-US" dirty="0"/>
              <a:t>All bitstrings that contain only 1s</a:t>
            </a:r>
          </a:p>
        </p:txBody>
      </p:sp>
      <p:sp>
        <p:nvSpPr>
          <p:cNvPr id="16" name="TextBox 15">
            <a:extLst>
              <a:ext uri="{FF2B5EF4-FFF2-40B4-BE49-F238E27FC236}">
                <a16:creationId xmlns:a16="http://schemas.microsoft.com/office/drawing/2014/main" id="{C5F493CB-932C-2761-C0C1-BC8BFD537CF4}"/>
              </a:ext>
            </a:extLst>
          </p:cNvPr>
          <p:cNvSpPr txBox="1"/>
          <p:nvPr/>
        </p:nvSpPr>
        <p:spPr>
          <a:xfrm>
            <a:off x="6227128" y="5618209"/>
            <a:ext cx="2424062" cy="369332"/>
          </a:xfrm>
          <a:prstGeom prst="rect">
            <a:avLst/>
          </a:prstGeom>
          <a:noFill/>
        </p:spPr>
        <p:txBody>
          <a:bodyPr wrap="none" rtlCol="0">
            <a:spAutoFit/>
          </a:bodyPr>
          <a:lstStyle/>
          <a:p>
            <a:r>
              <a:rPr lang="en-US" dirty="0"/>
              <a:t>The bitstrings {1, 01}</a:t>
            </a:r>
          </a:p>
        </p:txBody>
      </p:sp>
    </p:spTree>
    <p:extLst>
      <p:ext uri="{BB962C8B-B14F-4D97-AF65-F5344CB8AC3E}">
        <p14:creationId xmlns:p14="http://schemas.microsoft.com/office/powerpoint/2010/main" val="220731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1CFAE-EEE1-4A53-8E52-C9DE3480CE65}"/>
              </a:ext>
            </a:extLst>
          </p:cNvPr>
          <p:cNvSpPr>
            <a:spLocks noGrp="1"/>
          </p:cNvSpPr>
          <p:nvPr>
            <p:ph type="title"/>
          </p:nvPr>
        </p:nvSpPr>
        <p:spPr>
          <a:xfrm>
            <a:off x="219771" y="174083"/>
            <a:ext cx="10553112" cy="894819"/>
          </a:xfrm>
        </p:spPr>
        <p:txBody>
          <a:bodyPr>
            <a:normAutofit/>
          </a:bodyPr>
          <a:lstStyle/>
          <a:p>
            <a:r>
              <a:rPr lang="en-US"/>
              <a:t>Practice - Finite </a:t>
            </a:r>
            <a:r>
              <a:rPr lang="en-US" dirty="0"/>
              <a:t>State Automata</a:t>
            </a:r>
          </a:p>
        </p:txBody>
      </p:sp>
      <p:sp>
        <p:nvSpPr>
          <p:cNvPr id="3" name="Content Placeholder 2">
            <a:extLst>
              <a:ext uri="{FF2B5EF4-FFF2-40B4-BE49-F238E27FC236}">
                <a16:creationId xmlns:a16="http://schemas.microsoft.com/office/drawing/2014/main" id="{1EC0BA15-0714-4036-9A01-74DA8A8E15F6}"/>
              </a:ext>
            </a:extLst>
          </p:cNvPr>
          <p:cNvSpPr>
            <a:spLocks noGrp="1"/>
          </p:cNvSpPr>
          <p:nvPr>
            <p:ph idx="1"/>
          </p:nvPr>
        </p:nvSpPr>
        <p:spPr>
          <a:xfrm>
            <a:off x="259395" y="1181099"/>
            <a:ext cx="7650165" cy="1964437"/>
          </a:xfrm>
        </p:spPr>
        <p:txBody>
          <a:bodyPr>
            <a:normAutofit/>
          </a:bodyPr>
          <a:lstStyle/>
          <a:p>
            <a:pPr marL="0" indent="0">
              <a:buNone/>
            </a:pPr>
            <a:r>
              <a:rPr lang="en-US" dirty="0"/>
              <a:t>Go to the whiteboards </a:t>
            </a:r>
            <a:r>
              <a:rPr lang="en-US"/>
              <a:t>and draw </a:t>
            </a:r>
            <a:r>
              <a:rPr lang="en-US" dirty="0"/>
              <a:t>these two finite state automata:</a:t>
            </a:r>
          </a:p>
          <a:p>
            <a:pPr marL="0" indent="0">
              <a:buNone/>
            </a:pPr>
            <a:endParaRPr lang="en-US" dirty="0"/>
          </a:p>
          <a:p>
            <a:pPr marL="0" indent="0">
              <a:buNone/>
            </a:pPr>
            <a:r>
              <a:rPr lang="en-US" dirty="0"/>
              <a:t>1. The set of bitstrings that begin with 01</a:t>
            </a:r>
          </a:p>
          <a:p>
            <a:pPr marL="0" indent="0">
              <a:buNone/>
            </a:pPr>
            <a:r>
              <a:rPr lang="en-US" dirty="0"/>
              <a:t>2. The set of bitstrings that do not contain two consecutive 0s</a:t>
            </a:r>
          </a:p>
        </p:txBody>
      </p:sp>
      <p:pic>
        <p:nvPicPr>
          <p:cNvPr id="5" name="Picture 4">
            <a:extLst>
              <a:ext uri="{FF2B5EF4-FFF2-40B4-BE49-F238E27FC236}">
                <a16:creationId xmlns:a16="http://schemas.microsoft.com/office/drawing/2014/main" id="{8BC63ADD-EC38-54E3-1EFB-60225B0883BE}"/>
              </a:ext>
            </a:extLst>
          </p:cNvPr>
          <p:cNvPicPr>
            <a:picLocks noChangeAspect="1"/>
          </p:cNvPicPr>
          <p:nvPr/>
        </p:nvPicPr>
        <p:blipFill>
          <a:blip r:embed="rId3"/>
          <a:stretch>
            <a:fillRect/>
          </a:stretch>
        </p:blipFill>
        <p:spPr>
          <a:xfrm>
            <a:off x="589423" y="3145536"/>
            <a:ext cx="4498144" cy="3157596"/>
          </a:xfrm>
          <a:prstGeom prst="rect">
            <a:avLst/>
          </a:prstGeom>
        </p:spPr>
      </p:pic>
      <p:pic>
        <p:nvPicPr>
          <p:cNvPr id="11" name="Picture 10">
            <a:extLst>
              <a:ext uri="{FF2B5EF4-FFF2-40B4-BE49-F238E27FC236}">
                <a16:creationId xmlns:a16="http://schemas.microsoft.com/office/drawing/2014/main" id="{673A8542-C39D-903B-1B48-D41AD92ED04C}"/>
              </a:ext>
            </a:extLst>
          </p:cNvPr>
          <p:cNvPicPr>
            <a:picLocks noChangeAspect="1"/>
          </p:cNvPicPr>
          <p:nvPr/>
        </p:nvPicPr>
        <p:blipFill>
          <a:blip r:embed="rId4"/>
          <a:stretch>
            <a:fillRect/>
          </a:stretch>
        </p:blipFill>
        <p:spPr>
          <a:xfrm>
            <a:off x="6096000" y="3257733"/>
            <a:ext cx="4793607" cy="3075379"/>
          </a:xfrm>
          <a:prstGeom prst="rect">
            <a:avLst/>
          </a:prstGeom>
        </p:spPr>
      </p:pic>
    </p:spTree>
    <p:extLst>
      <p:ext uri="{BB962C8B-B14F-4D97-AF65-F5344CB8AC3E}">
        <p14:creationId xmlns:p14="http://schemas.microsoft.com/office/powerpoint/2010/main" val="1845928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3B309-45B4-4B81-B694-500E987A2502}"/>
              </a:ext>
            </a:extLst>
          </p:cNvPr>
          <p:cNvSpPr>
            <a:spLocks noGrp="1"/>
          </p:cNvSpPr>
          <p:nvPr>
            <p:ph type="title"/>
          </p:nvPr>
        </p:nvSpPr>
        <p:spPr/>
        <p:txBody>
          <a:bodyPr>
            <a:normAutofit fontScale="90000"/>
          </a:bodyPr>
          <a:lstStyle/>
          <a:p>
            <a:r>
              <a:rPr lang="en-US" dirty="0"/>
              <a:t>Work with a partner to complete the following:</a:t>
            </a:r>
          </a:p>
        </p:txBody>
      </p:sp>
      <p:sp>
        <p:nvSpPr>
          <p:cNvPr id="3" name="Content Placeholder 2">
            <a:extLst>
              <a:ext uri="{FF2B5EF4-FFF2-40B4-BE49-F238E27FC236}">
                <a16:creationId xmlns:a16="http://schemas.microsoft.com/office/drawing/2014/main" id="{51C2DC4D-4985-C736-95AC-1BB0CBBB1CAB}"/>
              </a:ext>
            </a:extLst>
          </p:cNvPr>
          <p:cNvSpPr>
            <a:spLocks noGrp="1"/>
          </p:cNvSpPr>
          <p:nvPr>
            <p:ph idx="1"/>
          </p:nvPr>
        </p:nvSpPr>
        <p:spPr/>
        <p:txBody>
          <a:bodyPr/>
          <a:lstStyle/>
          <a:p>
            <a:pPr marL="0" indent="0">
              <a:buNone/>
            </a:pPr>
            <a:r>
              <a:rPr lang="en-US" dirty="0"/>
              <a:t>Additional Exercises</a:t>
            </a:r>
          </a:p>
          <a:p>
            <a:pPr marL="0" indent="0">
              <a:buNone/>
            </a:pPr>
            <a:r>
              <a:rPr lang="en-US" dirty="0"/>
              <a:t>7.4.1</a:t>
            </a:r>
          </a:p>
          <a:p>
            <a:pPr marL="0" indent="0">
              <a:buNone/>
            </a:pPr>
            <a:r>
              <a:rPr lang="en-US" dirty="0"/>
              <a:t>7.4.3</a:t>
            </a:r>
          </a:p>
          <a:p>
            <a:pPr marL="0" indent="0">
              <a:buNone/>
            </a:pPr>
            <a:r>
              <a:rPr lang="en-US" dirty="0"/>
              <a:t>7.4.4</a:t>
            </a:r>
          </a:p>
        </p:txBody>
      </p:sp>
    </p:spTree>
    <p:extLst>
      <p:ext uri="{BB962C8B-B14F-4D97-AF65-F5344CB8AC3E}">
        <p14:creationId xmlns:p14="http://schemas.microsoft.com/office/powerpoint/2010/main" val="2254388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1D119-F2BD-B080-936C-D9362AE32678}"/>
              </a:ext>
            </a:extLst>
          </p:cNvPr>
          <p:cNvSpPr>
            <a:spLocks noGrp="1"/>
          </p:cNvSpPr>
          <p:nvPr>
            <p:ph type="title"/>
          </p:nvPr>
        </p:nvSpPr>
        <p:spPr/>
        <p:txBody>
          <a:bodyPr/>
          <a:lstStyle/>
          <a:p>
            <a:r>
              <a:rPr lang="en-US" dirty="0"/>
              <a:t>FSM Examples in Python</a:t>
            </a:r>
          </a:p>
        </p:txBody>
      </p:sp>
      <p:sp>
        <p:nvSpPr>
          <p:cNvPr id="3" name="Content Placeholder 2">
            <a:extLst>
              <a:ext uri="{FF2B5EF4-FFF2-40B4-BE49-F238E27FC236}">
                <a16:creationId xmlns:a16="http://schemas.microsoft.com/office/drawing/2014/main" id="{BB0AA81B-706E-9F19-B544-79DC26325661}"/>
              </a:ext>
            </a:extLst>
          </p:cNvPr>
          <p:cNvSpPr>
            <a:spLocks noGrp="1"/>
          </p:cNvSpPr>
          <p:nvPr>
            <p:ph idx="1"/>
          </p:nvPr>
        </p:nvSpPr>
        <p:spPr/>
        <p:txBody>
          <a:bodyPr/>
          <a:lstStyle/>
          <a:p>
            <a:pPr marL="0" indent="0">
              <a:buNone/>
            </a:pPr>
            <a:r>
              <a:rPr lang="en-US" dirty="0">
                <a:hlinkClick r:id="rId2"/>
              </a:rPr>
              <a:t>Examples of drawing FSMs </a:t>
            </a:r>
            <a:r>
              <a:rPr lang="en-US">
                <a:hlinkClick r:id="rId2"/>
              </a:rPr>
              <a:t>using Python</a:t>
            </a:r>
            <a:endParaRPr lang="en-US" dirty="0"/>
          </a:p>
        </p:txBody>
      </p:sp>
    </p:spTree>
    <p:extLst>
      <p:ext uri="{BB962C8B-B14F-4D97-AF65-F5344CB8AC3E}">
        <p14:creationId xmlns:p14="http://schemas.microsoft.com/office/powerpoint/2010/main" val="352950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C1545-E7E7-47A9-8C79-099A502122DE}"/>
              </a:ext>
            </a:extLst>
          </p:cNvPr>
          <p:cNvSpPr>
            <a:spLocks noGrp="1"/>
          </p:cNvSpPr>
          <p:nvPr>
            <p:ph type="title"/>
          </p:nvPr>
        </p:nvSpPr>
        <p:spPr/>
        <p:txBody>
          <a:bodyPr/>
          <a:lstStyle/>
          <a:p>
            <a:r>
              <a:rPr lang="en-US" dirty="0"/>
              <a:t>Modeling Computation</a:t>
            </a:r>
          </a:p>
        </p:txBody>
      </p:sp>
      <p:sp>
        <p:nvSpPr>
          <p:cNvPr id="3" name="Content Placeholder 2">
            <a:extLst>
              <a:ext uri="{FF2B5EF4-FFF2-40B4-BE49-F238E27FC236}">
                <a16:creationId xmlns:a16="http://schemas.microsoft.com/office/drawing/2014/main" id="{03CB2330-7B8A-46A7-89D4-7401563910E6}"/>
              </a:ext>
            </a:extLst>
          </p:cNvPr>
          <p:cNvSpPr>
            <a:spLocks noGrp="1"/>
          </p:cNvSpPr>
          <p:nvPr>
            <p:ph idx="1"/>
          </p:nvPr>
        </p:nvSpPr>
        <p:spPr/>
        <p:txBody>
          <a:bodyPr/>
          <a:lstStyle/>
          <a:p>
            <a:r>
              <a:rPr lang="en-US" dirty="0"/>
              <a:t>Modeling computation helps us to answer questions such as</a:t>
            </a:r>
          </a:p>
          <a:p>
            <a:pPr lvl="1"/>
            <a:r>
              <a:rPr lang="en-US" dirty="0"/>
              <a:t>Given a task, can it be done using a computer?</a:t>
            </a:r>
          </a:p>
          <a:p>
            <a:pPr lvl="1"/>
            <a:r>
              <a:rPr lang="en-US" dirty="0"/>
              <a:t>If so, how can the task be carried out?</a:t>
            </a:r>
          </a:p>
          <a:p>
            <a:pPr lvl="1"/>
            <a:endParaRPr lang="en-US" dirty="0"/>
          </a:p>
          <a:p>
            <a:r>
              <a:rPr lang="en-US" dirty="0"/>
              <a:t>We can study computation using different structures</a:t>
            </a:r>
          </a:p>
          <a:p>
            <a:pPr lvl="1"/>
            <a:r>
              <a:rPr lang="en-US" dirty="0"/>
              <a:t>Grammars</a:t>
            </a:r>
          </a:p>
          <a:p>
            <a:pPr lvl="1"/>
            <a:r>
              <a:rPr lang="en-US" dirty="0"/>
              <a:t>Finite State Machines</a:t>
            </a:r>
          </a:p>
          <a:p>
            <a:pPr lvl="1"/>
            <a:r>
              <a:rPr lang="en-US" dirty="0"/>
              <a:t>Turing Machines</a:t>
            </a:r>
          </a:p>
          <a:p>
            <a:endParaRPr lang="en-US" dirty="0"/>
          </a:p>
          <a:p>
            <a:r>
              <a:rPr lang="en-US" dirty="0"/>
              <a:t>In this class, we will touch briefly on Finite State Machines</a:t>
            </a:r>
          </a:p>
        </p:txBody>
      </p:sp>
      <p:sp>
        <p:nvSpPr>
          <p:cNvPr id="4" name="TextBox 3">
            <a:extLst>
              <a:ext uri="{FF2B5EF4-FFF2-40B4-BE49-F238E27FC236}">
                <a16:creationId xmlns:a16="http://schemas.microsoft.com/office/drawing/2014/main" id="{52DF0DF4-1557-482C-9BDA-B9F8A1A3BE6E}"/>
              </a:ext>
            </a:extLst>
          </p:cNvPr>
          <p:cNvSpPr txBox="1"/>
          <p:nvPr/>
        </p:nvSpPr>
        <p:spPr>
          <a:xfrm>
            <a:off x="0" y="6620361"/>
            <a:ext cx="5168403" cy="230832"/>
          </a:xfrm>
          <a:prstGeom prst="rect">
            <a:avLst/>
          </a:prstGeom>
          <a:noFill/>
        </p:spPr>
        <p:txBody>
          <a:bodyPr wrap="none" rtlCol="0">
            <a:spAutoFit/>
          </a:bodyPr>
          <a:lstStyle/>
          <a:p>
            <a:r>
              <a:rPr lang="en-US" sz="900" dirty="0"/>
              <a:t>Rosen, Kenneth. </a:t>
            </a:r>
            <a:r>
              <a:rPr lang="en-US" sz="900" i="1" dirty="0"/>
              <a:t>Discrete Mathematics and Its Applications, 7th Edition</a:t>
            </a:r>
            <a:r>
              <a:rPr lang="en-US" sz="900" dirty="0"/>
              <a:t>. McGraw-Hill, 2012</a:t>
            </a:r>
          </a:p>
        </p:txBody>
      </p:sp>
    </p:spTree>
    <p:extLst>
      <p:ext uri="{BB962C8B-B14F-4D97-AF65-F5344CB8AC3E}">
        <p14:creationId xmlns:p14="http://schemas.microsoft.com/office/powerpoint/2010/main" val="2785103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B9372-7676-7212-66AD-525455E4514B}"/>
              </a:ext>
            </a:extLst>
          </p:cNvPr>
          <p:cNvSpPr>
            <a:spLocks noGrp="1"/>
          </p:cNvSpPr>
          <p:nvPr>
            <p:ph type="title"/>
          </p:nvPr>
        </p:nvSpPr>
        <p:spPr/>
        <p:txBody>
          <a:bodyPr/>
          <a:lstStyle/>
          <a:p>
            <a:r>
              <a:rPr lang="en-US" dirty="0"/>
              <a:t>Finite State Machines</a:t>
            </a:r>
          </a:p>
        </p:txBody>
      </p:sp>
      <p:sp>
        <p:nvSpPr>
          <p:cNvPr id="3" name="Content Placeholder 2">
            <a:extLst>
              <a:ext uri="{FF2B5EF4-FFF2-40B4-BE49-F238E27FC236}">
                <a16:creationId xmlns:a16="http://schemas.microsoft.com/office/drawing/2014/main" id="{70F89CD9-B4BE-2B44-D1A7-A9C3B9BA7FE5}"/>
              </a:ext>
            </a:extLst>
          </p:cNvPr>
          <p:cNvSpPr>
            <a:spLocks noGrp="1"/>
          </p:cNvSpPr>
          <p:nvPr>
            <p:ph idx="1"/>
          </p:nvPr>
        </p:nvSpPr>
        <p:spPr/>
        <p:txBody>
          <a:bodyPr/>
          <a:lstStyle/>
          <a:p>
            <a:pPr marL="0" indent="0">
              <a:buNone/>
            </a:pPr>
            <a:r>
              <a:rPr lang="en-US" dirty="0"/>
              <a:t>Many types of machines, including computer components, can be modeled using </a:t>
            </a:r>
            <a:r>
              <a:rPr lang="en-US" b="1" dirty="0"/>
              <a:t>finite state machines.</a:t>
            </a:r>
          </a:p>
          <a:p>
            <a:pPr marL="0" indent="0">
              <a:buNone/>
            </a:pPr>
            <a:endParaRPr lang="en-US" b="1" dirty="0"/>
          </a:p>
          <a:p>
            <a:pPr marL="0" indent="0">
              <a:buNone/>
            </a:pPr>
            <a:r>
              <a:rPr lang="en-US" dirty="0"/>
              <a:t>The basis for many types of programs:</a:t>
            </a:r>
          </a:p>
          <a:p>
            <a:pPr lvl="1"/>
            <a:r>
              <a:rPr lang="en-US" sz="2000" dirty="0"/>
              <a:t>spell checkers</a:t>
            </a:r>
          </a:p>
          <a:p>
            <a:pPr lvl="1"/>
            <a:r>
              <a:rPr lang="en-US" sz="2000" dirty="0"/>
              <a:t>grammar checkers</a:t>
            </a:r>
          </a:p>
          <a:p>
            <a:pPr lvl="1"/>
            <a:r>
              <a:rPr lang="en-US" sz="2000" dirty="0"/>
              <a:t>searching text</a:t>
            </a:r>
          </a:p>
          <a:p>
            <a:pPr lvl="1"/>
            <a:r>
              <a:rPr lang="en-US" sz="2000" dirty="0"/>
              <a:t>speech recognition</a:t>
            </a:r>
          </a:p>
          <a:p>
            <a:pPr lvl="1"/>
            <a:r>
              <a:rPr lang="en-US" sz="2000" dirty="0"/>
              <a:t>markup language transformation (HTML, Markdown, LaTeX, etc.)</a:t>
            </a:r>
          </a:p>
          <a:p>
            <a:pPr lvl="1"/>
            <a:r>
              <a:rPr lang="en-US" sz="2000" dirty="0"/>
              <a:t>network protocols</a:t>
            </a:r>
          </a:p>
          <a:p>
            <a:pPr lvl="1"/>
            <a:r>
              <a:rPr lang="en-US" sz="2000" dirty="0"/>
              <a:t>...</a:t>
            </a:r>
          </a:p>
          <a:p>
            <a:pPr marL="274320" lvl="1" indent="0">
              <a:buNone/>
            </a:pPr>
            <a:endParaRPr lang="en-US" sz="2000" dirty="0"/>
          </a:p>
          <a:p>
            <a:pPr marL="0" indent="0">
              <a:buNone/>
            </a:pPr>
            <a:endParaRPr lang="en-US" dirty="0"/>
          </a:p>
          <a:p>
            <a:pPr marL="0" indent="0">
              <a:buNone/>
            </a:pPr>
            <a:endParaRPr lang="en-US" dirty="0"/>
          </a:p>
          <a:p>
            <a:pPr marL="0" indent="0">
              <a:buNone/>
            </a:pPr>
            <a:endParaRPr lang="en-US" b="1" dirty="0"/>
          </a:p>
        </p:txBody>
      </p:sp>
      <p:sp>
        <p:nvSpPr>
          <p:cNvPr id="4" name="TextBox 3">
            <a:extLst>
              <a:ext uri="{FF2B5EF4-FFF2-40B4-BE49-F238E27FC236}">
                <a16:creationId xmlns:a16="http://schemas.microsoft.com/office/drawing/2014/main" id="{AED47332-9372-935E-D9CC-5CB3EA3F18DB}"/>
              </a:ext>
            </a:extLst>
          </p:cNvPr>
          <p:cNvSpPr txBox="1"/>
          <p:nvPr/>
        </p:nvSpPr>
        <p:spPr>
          <a:xfrm>
            <a:off x="0" y="6620361"/>
            <a:ext cx="5168403" cy="230832"/>
          </a:xfrm>
          <a:prstGeom prst="rect">
            <a:avLst/>
          </a:prstGeom>
          <a:noFill/>
        </p:spPr>
        <p:txBody>
          <a:bodyPr wrap="none" rtlCol="0">
            <a:spAutoFit/>
          </a:bodyPr>
          <a:lstStyle/>
          <a:p>
            <a:r>
              <a:rPr lang="en-US" sz="900" dirty="0"/>
              <a:t>Rosen, Kenneth. </a:t>
            </a:r>
            <a:r>
              <a:rPr lang="en-US" sz="900" i="1" dirty="0"/>
              <a:t>Discrete Mathematics and Its Applications, 7th Edition</a:t>
            </a:r>
            <a:r>
              <a:rPr lang="en-US" sz="900" dirty="0"/>
              <a:t>. McGraw-Hill, 2012</a:t>
            </a:r>
          </a:p>
        </p:txBody>
      </p:sp>
    </p:spTree>
    <p:extLst>
      <p:ext uri="{BB962C8B-B14F-4D97-AF65-F5344CB8AC3E}">
        <p14:creationId xmlns:p14="http://schemas.microsoft.com/office/powerpoint/2010/main" val="322274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B9372-7676-7212-66AD-525455E4514B}"/>
              </a:ext>
            </a:extLst>
          </p:cNvPr>
          <p:cNvSpPr>
            <a:spLocks noGrp="1"/>
          </p:cNvSpPr>
          <p:nvPr>
            <p:ph type="title"/>
          </p:nvPr>
        </p:nvSpPr>
        <p:spPr/>
        <p:txBody>
          <a:bodyPr/>
          <a:lstStyle/>
          <a:p>
            <a:r>
              <a:rPr lang="en-US" dirty="0"/>
              <a:t>Finite State Machines</a:t>
            </a:r>
          </a:p>
        </p:txBody>
      </p:sp>
      <p:sp>
        <p:nvSpPr>
          <p:cNvPr id="3" name="Content Placeholder 2">
            <a:extLst>
              <a:ext uri="{FF2B5EF4-FFF2-40B4-BE49-F238E27FC236}">
                <a16:creationId xmlns:a16="http://schemas.microsoft.com/office/drawing/2014/main" id="{70F89CD9-B4BE-2B44-D1A7-A9C3B9BA7FE5}"/>
              </a:ext>
            </a:extLst>
          </p:cNvPr>
          <p:cNvSpPr>
            <a:spLocks noGrp="1"/>
          </p:cNvSpPr>
          <p:nvPr>
            <p:ph idx="1"/>
          </p:nvPr>
        </p:nvSpPr>
        <p:spPr/>
        <p:txBody>
          <a:bodyPr/>
          <a:lstStyle/>
          <a:p>
            <a:pPr marL="0" indent="0">
              <a:buNone/>
            </a:pPr>
            <a:r>
              <a:rPr lang="en-US" sz="2000" dirty="0"/>
              <a:t>Different types of FSMs can model different things.</a:t>
            </a:r>
          </a:p>
          <a:p>
            <a:pPr marL="0" indent="0">
              <a:buNone/>
            </a:pPr>
            <a:endParaRPr lang="en-US" sz="2000" dirty="0"/>
          </a:p>
          <a:p>
            <a:pPr marL="0" indent="0">
              <a:buNone/>
            </a:pPr>
            <a:r>
              <a:rPr lang="en-US" sz="2000" dirty="0"/>
              <a:t>We will look at two types of FSMs:</a:t>
            </a:r>
          </a:p>
          <a:p>
            <a:pPr marL="0" indent="0">
              <a:buNone/>
            </a:pPr>
            <a:endParaRPr lang="en-US" sz="2000" dirty="0"/>
          </a:p>
          <a:p>
            <a:pPr marL="0" indent="0">
              <a:buNone/>
            </a:pPr>
            <a:r>
              <a:rPr lang="en-US" sz="2000" dirty="0"/>
              <a:t>1. Produce output</a:t>
            </a:r>
          </a:p>
          <a:p>
            <a:pPr marL="0" indent="0">
              <a:buNone/>
            </a:pPr>
            <a:r>
              <a:rPr lang="en-US" sz="2000" dirty="0"/>
              <a:t>2. Recognize a language / bitstring / sequence of inputs / property</a:t>
            </a:r>
          </a:p>
          <a:p>
            <a:pPr marL="0" indent="0">
              <a:buNone/>
            </a:pPr>
            <a:endParaRPr lang="en-US" sz="2000" dirty="0"/>
          </a:p>
          <a:p>
            <a:pPr marL="0" indent="0">
              <a:buNone/>
            </a:pPr>
            <a:endParaRPr lang="en-US" sz="2000" dirty="0"/>
          </a:p>
          <a:p>
            <a:pPr marL="0" indent="0">
              <a:buNone/>
            </a:pPr>
            <a:endParaRPr lang="en-US" sz="2000" dirty="0"/>
          </a:p>
          <a:p>
            <a:pPr marL="274320" lvl="1" indent="0">
              <a:buNone/>
            </a:pPr>
            <a:endParaRPr lang="en-US" sz="2000" dirty="0"/>
          </a:p>
          <a:p>
            <a:pPr marL="0" indent="0">
              <a:buNone/>
            </a:pPr>
            <a:endParaRPr lang="en-US" dirty="0"/>
          </a:p>
          <a:p>
            <a:pPr marL="0" indent="0">
              <a:buNone/>
            </a:pPr>
            <a:endParaRPr lang="en-US" dirty="0"/>
          </a:p>
          <a:p>
            <a:pPr marL="0" indent="0">
              <a:buNone/>
            </a:pPr>
            <a:endParaRPr lang="en-US" b="1" dirty="0"/>
          </a:p>
        </p:txBody>
      </p:sp>
    </p:spTree>
    <p:extLst>
      <p:ext uri="{BB962C8B-B14F-4D97-AF65-F5344CB8AC3E}">
        <p14:creationId xmlns:p14="http://schemas.microsoft.com/office/powerpoint/2010/main" val="153596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EE09D93-210E-06D0-8BDC-D8C1F588CC69}"/>
              </a:ext>
            </a:extLst>
          </p:cNvPr>
          <p:cNvPicPr>
            <a:picLocks noChangeAspect="1"/>
          </p:cNvPicPr>
          <p:nvPr/>
        </p:nvPicPr>
        <p:blipFill rotWithShape="1">
          <a:blip r:embed="rId3"/>
          <a:srcRect l="21497"/>
          <a:stretch/>
        </p:blipFill>
        <p:spPr>
          <a:xfrm>
            <a:off x="6647687" y="5205853"/>
            <a:ext cx="2258187" cy="1047750"/>
          </a:xfrm>
          <a:prstGeom prst="rect">
            <a:avLst/>
          </a:prstGeom>
        </p:spPr>
      </p:pic>
      <p:sp>
        <p:nvSpPr>
          <p:cNvPr id="2" name="Title 1">
            <a:extLst>
              <a:ext uri="{FF2B5EF4-FFF2-40B4-BE49-F238E27FC236}">
                <a16:creationId xmlns:a16="http://schemas.microsoft.com/office/drawing/2014/main" id="{1E1B9372-7676-7212-66AD-525455E4514B}"/>
              </a:ext>
            </a:extLst>
          </p:cNvPr>
          <p:cNvSpPr>
            <a:spLocks noGrp="1"/>
          </p:cNvSpPr>
          <p:nvPr>
            <p:ph type="title"/>
          </p:nvPr>
        </p:nvSpPr>
        <p:spPr/>
        <p:txBody>
          <a:bodyPr/>
          <a:lstStyle/>
          <a:p>
            <a:r>
              <a:rPr lang="en-US" dirty="0"/>
              <a:t>Finite State Machines</a:t>
            </a:r>
          </a:p>
        </p:txBody>
      </p:sp>
      <p:sp>
        <p:nvSpPr>
          <p:cNvPr id="3" name="Content Placeholder 2">
            <a:extLst>
              <a:ext uri="{FF2B5EF4-FFF2-40B4-BE49-F238E27FC236}">
                <a16:creationId xmlns:a16="http://schemas.microsoft.com/office/drawing/2014/main" id="{70F89CD9-B4BE-2B44-D1A7-A9C3B9BA7FE5}"/>
              </a:ext>
            </a:extLst>
          </p:cNvPr>
          <p:cNvSpPr>
            <a:spLocks noGrp="1"/>
          </p:cNvSpPr>
          <p:nvPr>
            <p:ph idx="1"/>
          </p:nvPr>
        </p:nvSpPr>
        <p:spPr>
          <a:xfrm>
            <a:off x="259395" y="1181099"/>
            <a:ext cx="5382453" cy="5083176"/>
          </a:xfrm>
        </p:spPr>
        <p:txBody>
          <a:bodyPr/>
          <a:lstStyle/>
          <a:p>
            <a:pPr marL="0" indent="0">
              <a:buNone/>
            </a:pPr>
            <a:r>
              <a:rPr lang="en-US" dirty="0"/>
              <a:t>All FSMs include:</a:t>
            </a:r>
          </a:p>
          <a:p>
            <a:pPr marL="457200" indent="-173038"/>
            <a:r>
              <a:rPr lang="en-US" dirty="0"/>
              <a:t>Finite set of </a:t>
            </a:r>
            <a:r>
              <a:rPr lang="en-US" b="1" dirty="0"/>
              <a:t>states</a:t>
            </a:r>
            <a:endParaRPr lang="en-US" dirty="0"/>
          </a:p>
          <a:p>
            <a:pPr marL="457200" indent="-173038"/>
            <a:r>
              <a:rPr lang="en-US" b="1" dirty="0"/>
              <a:t>Starting state</a:t>
            </a:r>
          </a:p>
          <a:p>
            <a:pPr marL="457200" indent="-173038"/>
            <a:r>
              <a:rPr lang="en-US" b="1" dirty="0"/>
              <a:t>Input alphabet or input actions</a:t>
            </a:r>
          </a:p>
          <a:p>
            <a:pPr marL="457200" indent="-173038"/>
            <a:r>
              <a:rPr lang="en-US" b="1" dirty="0"/>
              <a:t>Transition function</a:t>
            </a:r>
            <a:r>
              <a:rPr lang="en-US" dirty="0"/>
              <a:t> </a:t>
            </a:r>
          </a:p>
          <a:p>
            <a:pPr marL="0" indent="0">
              <a:buNone/>
            </a:pPr>
            <a:endParaRPr lang="en-US" b="1" dirty="0"/>
          </a:p>
          <a:p>
            <a:pPr marL="0" indent="0">
              <a:buNone/>
            </a:pPr>
            <a:r>
              <a:rPr lang="en-US" dirty="0"/>
              <a:t>The FSM is given a sequence of inputs. The </a:t>
            </a:r>
            <a:r>
              <a:rPr lang="en-US" b="1" dirty="0"/>
              <a:t>transition function</a:t>
            </a:r>
            <a:r>
              <a:rPr lang="en-US" dirty="0"/>
              <a:t> determines the next state based on the current state and the current input.</a:t>
            </a:r>
          </a:p>
          <a:p>
            <a:pPr marL="0" indent="0">
              <a:buNone/>
            </a:pPr>
            <a:endParaRPr lang="en-US" dirty="0"/>
          </a:p>
          <a:p>
            <a:pPr marL="0" indent="0">
              <a:buNone/>
            </a:pPr>
            <a:endParaRPr lang="en-US" dirty="0"/>
          </a:p>
          <a:p>
            <a:pPr marL="0" indent="0">
              <a:buNone/>
            </a:pPr>
            <a:endParaRPr lang="en-US" b="1" dirty="0"/>
          </a:p>
        </p:txBody>
      </p:sp>
      <p:sp>
        <p:nvSpPr>
          <p:cNvPr id="4" name="TextBox 3">
            <a:extLst>
              <a:ext uri="{FF2B5EF4-FFF2-40B4-BE49-F238E27FC236}">
                <a16:creationId xmlns:a16="http://schemas.microsoft.com/office/drawing/2014/main" id="{AED47332-9372-935E-D9CC-5CB3EA3F18DB}"/>
              </a:ext>
            </a:extLst>
          </p:cNvPr>
          <p:cNvSpPr txBox="1"/>
          <p:nvPr/>
        </p:nvSpPr>
        <p:spPr>
          <a:xfrm>
            <a:off x="0" y="6620361"/>
            <a:ext cx="5168403" cy="230832"/>
          </a:xfrm>
          <a:prstGeom prst="rect">
            <a:avLst/>
          </a:prstGeom>
          <a:noFill/>
        </p:spPr>
        <p:txBody>
          <a:bodyPr wrap="none" rtlCol="0">
            <a:spAutoFit/>
          </a:bodyPr>
          <a:lstStyle/>
          <a:p>
            <a:r>
              <a:rPr lang="en-US" sz="900" dirty="0"/>
              <a:t>Rosen, Kenneth. </a:t>
            </a:r>
            <a:r>
              <a:rPr lang="en-US" sz="900" i="1" dirty="0"/>
              <a:t>Discrete Mathematics and Its Applications, 7th Edition</a:t>
            </a:r>
            <a:r>
              <a:rPr lang="en-US" sz="900" dirty="0"/>
              <a:t>. McGraw-Hill, 2012</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E8B108B-B9DB-7029-5F60-754CAF3B7987}"/>
                  </a:ext>
                </a:extLst>
              </p:cNvPr>
              <p:cNvSpPr txBox="1"/>
              <p:nvPr/>
            </p:nvSpPr>
            <p:spPr>
              <a:xfrm>
                <a:off x="6079169" y="1223172"/>
                <a:ext cx="4921540" cy="1200329"/>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tabLst>
                    <a:tab pos="1600200" algn="l"/>
                  </a:tabLst>
                </a:pPr>
                <a14:m>
                  <m:oMath xmlns:m="http://schemas.openxmlformats.org/officeDocument/2006/math">
                    <m:r>
                      <a:rPr lang="en-US" i="1" dirty="0" smtClean="0">
                        <a:latin typeface="Cambria Math" panose="02040503050406030204" pitchFamily="18" charset="0"/>
                      </a:rPr>
                      <m:t>𝑄</m:t>
                    </m:r>
                  </m:oMath>
                </a14:m>
                <a:r>
                  <a:rPr lang="en-US" dirty="0"/>
                  <a:t> 	Set of states</a:t>
                </a:r>
              </a:p>
              <a:p>
                <a:pPr>
                  <a:tabLst>
                    <a:tab pos="1600200" algn="l"/>
                  </a:tabLst>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𝑄</m:t>
                    </m:r>
                  </m:oMath>
                </a14:m>
                <a:r>
                  <a:rPr lang="en-US" dirty="0"/>
                  <a:t> 	Start state</a:t>
                </a:r>
              </a:p>
              <a:p>
                <a:pPr>
                  <a:tabLst>
                    <a:tab pos="1600200" algn="l"/>
                  </a:tabLst>
                </a:pPr>
                <a14:m>
                  <m:oMath xmlns:m="http://schemas.openxmlformats.org/officeDocument/2006/math">
                    <m:r>
                      <a:rPr lang="en-US" b="0" i="1" smtClean="0">
                        <a:latin typeface="Cambria Math" panose="02040503050406030204" pitchFamily="18" charset="0"/>
                      </a:rPr>
                      <m:t>𝐼</m:t>
                    </m:r>
                  </m:oMath>
                </a14:m>
                <a:r>
                  <a:rPr lang="en-US" dirty="0"/>
                  <a:t> 	Set of input actions / symbols</a:t>
                </a:r>
              </a:p>
              <a:p>
                <a:pPr>
                  <a:tabLst>
                    <a:tab pos="1600200" algn="l"/>
                  </a:tabLst>
                </a:pPr>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 →</m:t>
                    </m:r>
                    <m:r>
                      <a:rPr lang="en-US" b="0" i="1" smtClean="0">
                        <a:latin typeface="Cambria Math" panose="02040503050406030204" pitchFamily="18" charset="0"/>
                      </a:rPr>
                      <m:t>𝑄</m:t>
                    </m:r>
                  </m:oMath>
                </a14:m>
                <a:r>
                  <a:rPr lang="en-US" dirty="0"/>
                  <a:t> 	Transition function</a:t>
                </a:r>
              </a:p>
            </p:txBody>
          </p:sp>
        </mc:Choice>
        <mc:Fallback xmlns="">
          <p:sp>
            <p:nvSpPr>
              <p:cNvPr id="6" name="TextBox 5">
                <a:extLst>
                  <a:ext uri="{FF2B5EF4-FFF2-40B4-BE49-F238E27FC236}">
                    <a16:creationId xmlns:a16="http://schemas.microsoft.com/office/drawing/2014/main" id="{0E8B108B-B9DB-7029-5F60-754CAF3B7987}"/>
                  </a:ext>
                </a:extLst>
              </p:cNvPr>
              <p:cNvSpPr txBox="1">
                <a:spLocks noRot="1" noChangeAspect="1" noMove="1" noResize="1" noEditPoints="1" noAdjustHandles="1" noChangeArrowheads="1" noChangeShapeType="1" noTextEdit="1"/>
              </p:cNvSpPr>
              <p:nvPr/>
            </p:nvSpPr>
            <p:spPr>
              <a:xfrm>
                <a:off x="6079169" y="1223172"/>
                <a:ext cx="4921540" cy="1200329"/>
              </a:xfrm>
              <a:prstGeom prst="rect">
                <a:avLst/>
              </a:prstGeom>
              <a:blipFill>
                <a:blip r:embed="rId4"/>
                <a:stretch>
                  <a:fillRect l="-123" t="-2513" r="-247" b="-65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9C293F4-60A8-AF0B-A8D6-9E82297F3AA4}"/>
                  </a:ext>
                </a:extLst>
              </p:cNvPr>
              <p:cNvSpPr txBox="1"/>
              <p:nvPr/>
            </p:nvSpPr>
            <p:spPr>
              <a:xfrm>
                <a:off x="259394" y="5422392"/>
                <a:ext cx="5168403" cy="646331"/>
              </a:xfrm>
              <a:prstGeom prst="rect">
                <a:avLst/>
              </a:prstGeom>
              <a:noFill/>
            </p:spPr>
            <p:txBody>
              <a:bodyPr wrap="square" rtlCol="0">
                <a:spAutoFit/>
              </a:bodyPr>
              <a:lstStyle/>
              <a:p>
                <a:r>
                  <a:rPr lang="en-US" dirty="0"/>
                  <a:t>The transition function takes an ordered pair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𝑠𝑡𝑎𝑡𝑒</m:t>
                    </m:r>
                    <m:r>
                      <a:rPr lang="en-US" i="1" dirty="0" smtClean="0">
                        <a:latin typeface="Cambria Math" panose="02040503050406030204" pitchFamily="18" charset="0"/>
                      </a:rPr>
                      <m:t>, </m:t>
                    </m:r>
                    <m:r>
                      <a:rPr lang="en-US" i="1" dirty="0" smtClean="0">
                        <a:latin typeface="Cambria Math" panose="02040503050406030204" pitchFamily="18" charset="0"/>
                      </a:rPr>
                      <m:t>𝑖𝑛𝑝𝑢𝑡</m:t>
                    </m:r>
                    <m:r>
                      <a:rPr lang="en-US" i="1" dirty="0" smtClean="0">
                        <a:latin typeface="Cambria Math" panose="02040503050406030204" pitchFamily="18" charset="0"/>
                      </a:rPr>
                      <m:t>) </m:t>
                    </m:r>
                  </m:oMath>
                </a14:m>
                <a:r>
                  <a:rPr lang="en-US" dirty="0"/>
                  <a:t>and returns a </a:t>
                </a:r>
                <a14:m>
                  <m:oMath xmlns:m="http://schemas.openxmlformats.org/officeDocument/2006/math">
                    <m:r>
                      <a:rPr lang="en-US" i="1" dirty="0" smtClean="0">
                        <a:latin typeface="Cambria Math" panose="02040503050406030204" pitchFamily="18" charset="0"/>
                      </a:rPr>
                      <m:t>𝑠𝑡𝑎𝑡𝑒</m:t>
                    </m:r>
                  </m:oMath>
                </a14:m>
                <a:r>
                  <a:rPr lang="en-US" dirty="0"/>
                  <a:t>.</a:t>
                </a:r>
              </a:p>
            </p:txBody>
          </p:sp>
        </mc:Choice>
        <mc:Fallback xmlns="">
          <p:sp>
            <p:nvSpPr>
              <p:cNvPr id="7" name="TextBox 6">
                <a:extLst>
                  <a:ext uri="{FF2B5EF4-FFF2-40B4-BE49-F238E27FC236}">
                    <a16:creationId xmlns:a16="http://schemas.microsoft.com/office/drawing/2014/main" id="{09C293F4-60A8-AF0B-A8D6-9E82297F3AA4}"/>
                  </a:ext>
                </a:extLst>
              </p:cNvPr>
              <p:cNvSpPr txBox="1">
                <a:spLocks noRot="1" noChangeAspect="1" noMove="1" noResize="1" noEditPoints="1" noAdjustHandles="1" noChangeArrowheads="1" noChangeShapeType="1" noTextEdit="1"/>
              </p:cNvSpPr>
              <p:nvPr/>
            </p:nvSpPr>
            <p:spPr>
              <a:xfrm>
                <a:off x="259394" y="5422392"/>
                <a:ext cx="5168403" cy="646331"/>
              </a:xfrm>
              <a:prstGeom prst="rect">
                <a:avLst/>
              </a:prstGeom>
              <a:blipFill>
                <a:blip r:embed="rId5"/>
                <a:stretch>
                  <a:fillRect l="-1063" t="-5660" b="-13208"/>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0A456344-E090-5F1B-0C25-C9A511F92F7B}"/>
              </a:ext>
            </a:extLst>
          </p:cNvPr>
          <p:cNvSpPr txBox="1"/>
          <p:nvPr/>
        </p:nvSpPr>
        <p:spPr>
          <a:xfrm>
            <a:off x="6073073" y="4520907"/>
            <a:ext cx="5135878" cy="646331"/>
          </a:xfrm>
          <a:prstGeom prst="rect">
            <a:avLst/>
          </a:prstGeom>
          <a:noFill/>
        </p:spPr>
        <p:txBody>
          <a:bodyPr wrap="square" rtlCol="0">
            <a:spAutoFit/>
          </a:bodyPr>
          <a:lstStyle/>
          <a:p>
            <a:r>
              <a:rPr lang="en-US" dirty="0"/>
              <a:t>We can also represent a transition function using a state diagram:</a:t>
            </a:r>
          </a:p>
        </p:txBody>
      </p:sp>
      <p:sp>
        <p:nvSpPr>
          <p:cNvPr id="9" name="AutoShape 2">
            <a:extLst>
              <a:ext uri="{FF2B5EF4-FFF2-40B4-BE49-F238E27FC236}">
                <a16:creationId xmlns:a16="http://schemas.microsoft.com/office/drawing/2014/main" id="{D7BC8FA5-70F1-E3B5-42AF-6F25E8C50CD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5" name="Group 14">
            <a:extLst>
              <a:ext uri="{FF2B5EF4-FFF2-40B4-BE49-F238E27FC236}">
                <a16:creationId xmlns:a16="http://schemas.microsoft.com/office/drawing/2014/main" id="{E2E86B1A-95E3-1FE5-999B-70D4927730AA}"/>
              </a:ext>
            </a:extLst>
          </p:cNvPr>
          <p:cNvGrpSpPr/>
          <p:nvPr/>
        </p:nvGrpSpPr>
        <p:grpSpPr>
          <a:xfrm>
            <a:off x="5970507" y="2718882"/>
            <a:ext cx="5962098" cy="1600204"/>
            <a:chOff x="5953676" y="2596975"/>
            <a:chExt cx="5962098" cy="1600204"/>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4142716-1AD1-DD94-2153-D494AB5DA0C3}"/>
                    </a:ext>
                  </a:extLst>
                </p:cNvPr>
                <p:cNvSpPr txBox="1"/>
                <p:nvPr/>
              </p:nvSpPr>
              <p:spPr>
                <a:xfrm>
                  <a:off x="6079169" y="2961135"/>
                  <a:ext cx="5836605" cy="123604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tabLst>
                      <a:tab pos="1600200" algn="l"/>
                    </a:tabLst>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𝑄</m:t>
                        </m:r>
                        <m:r>
                          <m:rPr>
                            <m:aln/>
                          </m:rPr>
                          <a:rPr lang="en-US" b="0" i="0"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r>
                              <m:rPr>
                                <m:sty m:val="p"/>
                              </m:rPr>
                              <a:rPr lang="en-US" b="0" i="0" dirty="0" smtClean="0">
                                <a:latin typeface="Cambria Math" panose="02040503050406030204" pitchFamily="18" charset="0"/>
                              </a:rPr>
                              <m:t>S</m:t>
                            </m:r>
                            <m:r>
                              <a:rPr lang="en-US" b="0" i="0" dirty="0" smtClean="0">
                                <a:latin typeface="Cambria Math" panose="02040503050406030204" pitchFamily="18" charset="0"/>
                              </a:rPr>
                              <m:t>1, </m:t>
                            </m:r>
                            <m:r>
                              <m:rPr>
                                <m:sty m:val="p"/>
                              </m:rPr>
                              <a:rPr lang="en-US" b="0" i="0" dirty="0" smtClean="0">
                                <a:latin typeface="Cambria Math" panose="02040503050406030204" pitchFamily="18" charset="0"/>
                              </a:rPr>
                              <m:t>S</m:t>
                            </m:r>
                            <m:r>
                              <a:rPr lang="en-US" b="0" i="0" dirty="0" smtClean="0">
                                <a:latin typeface="Cambria Math" panose="02040503050406030204" pitchFamily="18" charset="0"/>
                              </a:rPr>
                              <m:t>2</m:t>
                            </m:r>
                          </m:e>
                        </m:d>
                      </m:oMath>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0</m:t>
                            </m:r>
                          </m:sub>
                        </m:sSub>
                        <m:r>
                          <m:rPr>
                            <m:aln/>
                          </m:rP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1</m:t>
                        </m:r>
                      </m:oMath>
                      <m:oMath xmlns:m="http://schemas.openxmlformats.org/officeDocument/2006/math">
                        <m:r>
                          <a:rPr lang="en-US" b="0" i="1" smtClean="0">
                            <a:latin typeface="Cambria Math" panose="02040503050406030204" pitchFamily="18" charset="0"/>
                          </a:rPr>
                          <m:t>𝐼</m:t>
                        </m:r>
                        <m:r>
                          <m:rPr>
                            <m:aln/>
                          </m:rP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m:t>
                            </m:r>
                          </m:e>
                        </m:d>
                      </m:oMath>
                      <m:oMath xmlns:m="http://schemas.openxmlformats.org/officeDocument/2006/math">
                        <m:r>
                          <a:rPr lang="en-US" b="0" i="1" smtClean="0">
                            <a:latin typeface="Cambria Math" panose="02040503050406030204" pitchFamily="18" charset="0"/>
                          </a:rPr>
                          <m:t>𝛿</m:t>
                        </m:r>
                        <m:r>
                          <m:rPr>
                            <m:aln/>
                          </m:rP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1,0</m:t>
                                    </m:r>
                                  </m:e>
                                </m:d>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2</m:t>
                                </m:r>
                              </m:e>
                            </m:d>
                            <m:r>
                              <a:rPr lang="en-US" b="0" i="0" smtClean="0">
                                <a:latin typeface="Cambria Math" panose="02040503050406030204" pitchFamily="18" charset="0"/>
                              </a:rPr>
                              <m:t>, </m:t>
                            </m:r>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S</m:t>
                                    </m:r>
                                    <m:r>
                                      <a:rPr lang="en-US" b="0" i="0" smtClean="0">
                                        <a:latin typeface="Cambria Math" panose="02040503050406030204" pitchFamily="18" charset="0"/>
                                      </a:rPr>
                                      <m:t>1,1</m:t>
                                    </m:r>
                                  </m:e>
                                </m:d>
                                <m:r>
                                  <a:rPr lang="en-US" b="0" i="0" smtClean="0">
                                    <a:latin typeface="Cambria Math" panose="02040503050406030204" pitchFamily="18" charset="0"/>
                                  </a:rPr>
                                  <m:t>,</m:t>
                                </m:r>
                                <m:r>
                                  <m:rPr>
                                    <m:sty m:val="p"/>
                                  </m:rPr>
                                  <a:rPr lang="en-US" b="0" i="0" smtClean="0">
                                    <a:latin typeface="Cambria Math" panose="02040503050406030204" pitchFamily="18" charset="0"/>
                                  </a:rPr>
                                  <m:t>S</m:t>
                                </m:r>
                                <m:r>
                                  <a:rPr lang="en-US" b="0" i="0" smtClean="0">
                                    <a:latin typeface="Cambria Math" panose="02040503050406030204" pitchFamily="18" charset="0"/>
                                  </a:rPr>
                                  <m:t>1</m:t>
                                </m:r>
                              </m:e>
                            </m:d>
                            <m:r>
                              <a:rPr lang="en-US" b="0" i="0" smtClean="0">
                                <a:latin typeface="Cambria Math" panose="02040503050406030204" pitchFamily="18" charset="0"/>
                              </a:rPr>
                              <m:t>, </m:t>
                            </m:r>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S</m:t>
                                    </m:r>
                                    <m:r>
                                      <a:rPr lang="en-US" b="0" i="0" smtClean="0">
                                        <a:latin typeface="Cambria Math" panose="02040503050406030204" pitchFamily="18" charset="0"/>
                                      </a:rPr>
                                      <m:t>2,0</m:t>
                                    </m:r>
                                  </m:e>
                                </m:d>
                                <m:r>
                                  <a:rPr lang="en-US" b="0" i="0" smtClean="0">
                                    <a:latin typeface="Cambria Math" panose="02040503050406030204" pitchFamily="18" charset="0"/>
                                  </a:rPr>
                                  <m:t>,</m:t>
                                </m:r>
                                <m:r>
                                  <m:rPr>
                                    <m:sty m:val="p"/>
                                  </m:rPr>
                                  <a:rPr lang="en-US" b="0" i="0" smtClean="0">
                                    <a:latin typeface="Cambria Math" panose="02040503050406030204" pitchFamily="18" charset="0"/>
                                  </a:rPr>
                                  <m:t>S</m:t>
                                </m:r>
                                <m:r>
                                  <a:rPr lang="en-US" b="0" i="0" smtClean="0">
                                    <a:latin typeface="Cambria Math" panose="02040503050406030204" pitchFamily="18" charset="0"/>
                                  </a:rPr>
                                  <m:t>2</m:t>
                                </m:r>
                              </m:e>
                            </m:d>
                            <m:r>
                              <a:rPr lang="en-US" b="0" i="0" smtClean="0">
                                <a:latin typeface="Cambria Math" panose="02040503050406030204" pitchFamily="18" charset="0"/>
                              </a:rPr>
                              <m:t>, </m:t>
                            </m:r>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S</m:t>
                                    </m:r>
                                    <m:r>
                                      <a:rPr lang="en-US" b="0" i="0" smtClean="0">
                                        <a:latin typeface="Cambria Math" panose="02040503050406030204" pitchFamily="18" charset="0"/>
                                      </a:rPr>
                                      <m:t>2,1</m:t>
                                    </m:r>
                                  </m:e>
                                </m:d>
                                <m:r>
                                  <a:rPr lang="en-US" b="0" i="0" smtClean="0">
                                    <a:latin typeface="Cambria Math" panose="02040503050406030204" pitchFamily="18" charset="0"/>
                                  </a:rPr>
                                  <m:t>,</m:t>
                                </m:r>
                                <m:r>
                                  <m:rPr>
                                    <m:sty m:val="p"/>
                                  </m:rPr>
                                  <a:rPr lang="en-US" b="0" i="0" smtClean="0">
                                    <a:latin typeface="Cambria Math" panose="02040503050406030204" pitchFamily="18" charset="0"/>
                                  </a:rPr>
                                  <m:t>S</m:t>
                                </m:r>
                                <m:r>
                                  <a:rPr lang="en-US" b="0" i="0" smtClean="0">
                                    <a:latin typeface="Cambria Math" panose="02040503050406030204" pitchFamily="18" charset="0"/>
                                  </a:rPr>
                                  <m:t>1</m:t>
                                </m:r>
                              </m:e>
                            </m:d>
                          </m:e>
                        </m:d>
                      </m:oMath>
                    </m:oMathPara>
                  </a14:m>
                  <a:br>
                    <a:rPr lang="en-US" dirty="0"/>
                  </a:br>
                  <a:endParaRPr lang="en-US" dirty="0"/>
                </a:p>
              </p:txBody>
            </p:sp>
          </mc:Choice>
          <mc:Fallback xmlns="">
            <p:sp>
              <p:nvSpPr>
                <p:cNvPr id="13" name="TextBox 12">
                  <a:extLst>
                    <a:ext uri="{FF2B5EF4-FFF2-40B4-BE49-F238E27FC236}">
                      <a16:creationId xmlns:a16="http://schemas.microsoft.com/office/drawing/2014/main" id="{24142716-1AD1-DD94-2153-D494AB5DA0C3}"/>
                    </a:ext>
                  </a:extLst>
                </p:cNvPr>
                <p:cNvSpPr txBox="1">
                  <a:spLocks noRot="1" noChangeAspect="1" noMove="1" noResize="1" noEditPoints="1" noAdjustHandles="1" noChangeArrowheads="1" noChangeShapeType="1" noTextEdit="1"/>
                </p:cNvSpPr>
                <p:nvPr/>
              </p:nvSpPr>
              <p:spPr>
                <a:xfrm>
                  <a:off x="6079169" y="2961135"/>
                  <a:ext cx="5836605" cy="1236044"/>
                </a:xfrm>
                <a:prstGeom prst="rect">
                  <a:avLst/>
                </a:prstGeom>
                <a:blipFill>
                  <a:blip r:embed="rId6"/>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462DF762-40FE-D131-FB72-7AF9EE17BCF7}"/>
                </a:ext>
              </a:extLst>
            </p:cNvPr>
            <p:cNvSpPr txBox="1"/>
            <p:nvPr/>
          </p:nvSpPr>
          <p:spPr>
            <a:xfrm>
              <a:off x="5953676" y="2596975"/>
              <a:ext cx="1192955" cy="369332"/>
            </a:xfrm>
            <a:prstGeom prst="rect">
              <a:avLst/>
            </a:prstGeom>
            <a:noFill/>
          </p:spPr>
          <p:txBody>
            <a:bodyPr wrap="none" rtlCol="0">
              <a:spAutoFit/>
            </a:bodyPr>
            <a:lstStyle/>
            <a:p>
              <a:r>
                <a:rPr lang="en-US" dirty="0"/>
                <a:t>Example:</a:t>
              </a:r>
            </a:p>
          </p:txBody>
        </p:sp>
      </p:grpSp>
    </p:spTree>
    <p:extLst>
      <p:ext uri="{BB962C8B-B14F-4D97-AF65-F5344CB8AC3E}">
        <p14:creationId xmlns:p14="http://schemas.microsoft.com/office/powerpoint/2010/main" val="868064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EE09D93-210E-06D0-8BDC-D8C1F588CC69}"/>
              </a:ext>
            </a:extLst>
          </p:cNvPr>
          <p:cNvPicPr>
            <a:picLocks noChangeAspect="1"/>
          </p:cNvPicPr>
          <p:nvPr/>
        </p:nvPicPr>
        <p:blipFill rotWithShape="1">
          <a:blip r:embed="rId3"/>
          <a:srcRect l="21497"/>
          <a:stretch/>
        </p:blipFill>
        <p:spPr>
          <a:xfrm>
            <a:off x="411795" y="3109288"/>
            <a:ext cx="2258187" cy="1047750"/>
          </a:xfrm>
          <a:prstGeom prst="rect">
            <a:avLst/>
          </a:prstGeom>
        </p:spPr>
      </p:pic>
      <p:sp>
        <p:nvSpPr>
          <p:cNvPr id="2" name="Title 1">
            <a:extLst>
              <a:ext uri="{FF2B5EF4-FFF2-40B4-BE49-F238E27FC236}">
                <a16:creationId xmlns:a16="http://schemas.microsoft.com/office/drawing/2014/main" id="{1E1B9372-7676-7212-66AD-525455E4514B}"/>
              </a:ext>
            </a:extLst>
          </p:cNvPr>
          <p:cNvSpPr>
            <a:spLocks noGrp="1"/>
          </p:cNvSpPr>
          <p:nvPr>
            <p:ph type="title"/>
          </p:nvPr>
        </p:nvSpPr>
        <p:spPr/>
        <p:txBody>
          <a:bodyPr/>
          <a:lstStyle/>
          <a:p>
            <a:r>
              <a:rPr lang="en-US" dirty="0"/>
              <a:t>Finite State Machines</a:t>
            </a:r>
          </a:p>
        </p:txBody>
      </p:sp>
      <p:sp>
        <p:nvSpPr>
          <p:cNvPr id="4" name="TextBox 3">
            <a:extLst>
              <a:ext uri="{FF2B5EF4-FFF2-40B4-BE49-F238E27FC236}">
                <a16:creationId xmlns:a16="http://schemas.microsoft.com/office/drawing/2014/main" id="{AED47332-9372-935E-D9CC-5CB3EA3F18DB}"/>
              </a:ext>
            </a:extLst>
          </p:cNvPr>
          <p:cNvSpPr txBox="1"/>
          <p:nvPr/>
        </p:nvSpPr>
        <p:spPr>
          <a:xfrm>
            <a:off x="0" y="6620361"/>
            <a:ext cx="5168403" cy="230832"/>
          </a:xfrm>
          <a:prstGeom prst="rect">
            <a:avLst/>
          </a:prstGeom>
          <a:noFill/>
        </p:spPr>
        <p:txBody>
          <a:bodyPr wrap="none" rtlCol="0">
            <a:spAutoFit/>
          </a:bodyPr>
          <a:lstStyle/>
          <a:p>
            <a:r>
              <a:rPr lang="en-US" sz="900" dirty="0"/>
              <a:t>Rosen, Kenneth. </a:t>
            </a:r>
            <a:r>
              <a:rPr lang="en-US" sz="900" i="1" dirty="0"/>
              <a:t>Discrete Mathematics and Its Applications, 7th Edition</a:t>
            </a:r>
            <a:r>
              <a:rPr lang="en-US" sz="900" dirty="0"/>
              <a:t>. McGraw-Hill, 2012</a:t>
            </a:r>
          </a:p>
        </p:txBody>
      </p:sp>
      <p:sp>
        <p:nvSpPr>
          <p:cNvPr id="9" name="AutoShape 2">
            <a:extLst>
              <a:ext uri="{FF2B5EF4-FFF2-40B4-BE49-F238E27FC236}">
                <a16:creationId xmlns:a16="http://schemas.microsoft.com/office/drawing/2014/main" id="{D7BC8FA5-70F1-E3B5-42AF-6F25E8C50CD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15" name="Group 14">
            <a:extLst>
              <a:ext uri="{FF2B5EF4-FFF2-40B4-BE49-F238E27FC236}">
                <a16:creationId xmlns:a16="http://schemas.microsoft.com/office/drawing/2014/main" id="{E2E86B1A-95E3-1FE5-999B-70D4927730AA}"/>
              </a:ext>
            </a:extLst>
          </p:cNvPr>
          <p:cNvGrpSpPr/>
          <p:nvPr/>
        </p:nvGrpSpPr>
        <p:grpSpPr>
          <a:xfrm>
            <a:off x="286302" y="1141262"/>
            <a:ext cx="5962098" cy="1600204"/>
            <a:chOff x="5953676" y="2596975"/>
            <a:chExt cx="5962098" cy="1600204"/>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4142716-1AD1-DD94-2153-D494AB5DA0C3}"/>
                    </a:ext>
                  </a:extLst>
                </p:cNvPr>
                <p:cNvSpPr txBox="1"/>
                <p:nvPr/>
              </p:nvSpPr>
              <p:spPr>
                <a:xfrm>
                  <a:off x="6079169" y="2961135"/>
                  <a:ext cx="5836605" cy="123604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tabLst>
                      <a:tab pos="1600200" algn="l"/>
                    </a:tabLst>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𝑄</m:t>
                        </m:r>
                        <m:r>
                          <m:rPr>
                            <m:aln/>
                          </m:rPr>
                          <a:rPr lang="en-US" b="0" i="0"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r>
                              <m:rPr>
                                <m:sty m:val="p"/>
                              </m:rPr>
                              <a:rPr lang="en-US" b="0" i="0" dirty="0" smtClean="0">
                                <a:latin typeface="Cambria Math" panose="02040503050406030204" pitchFamily="18" charset="0"/>
                              </a:rPr>
                              <m:t>S</m:t>
                            </m:r>
                            <m:r>
                              <a:rPr lang="en-US" b="0" i="0" dirty="0" smtClean="0">
                                <a:latin typeface="Cambria Math" panose="02040503050406030204" pitchFamily="18" charset="0"/>
                              </a:rPr>
                              <m:t>1, </m:t>
                            </m:r>
                            <m:r>
                              <m:rPr>
                                <m:sty m:val="p"/>
                              </m:rPr>
                              <a:rPr lang="en-US" b="0" i="0" dirty="0" smtClean="0">
                                <a:latin typeface="Cambria Math" panose="02040503050406030204" pitchFamily="18" charset="0"/>
                              </a:rPr>
                              <m:t>S</m:t>
                            </m:r>
                            <m:r>
                              <a:rPr lang="en-US" b="0" i="0" dirty="0" smtClean="0">
                                <a:latin typeface="Cambria Math" panose="02040503050406030204" pitchFamily="18" charset="0"/>
                              </a:rPr>
                              <m:t>2</m:t>
                            </m:r>
                          </m:e>
                        </m:d>
                      </m:oMath>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0</m:t>
                            </m:r>
                          </m:sub>
                        </m:sSub>
                        <m:r>
                          <m:rPr>
                            <m:aln/>
                          </m:rP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1</m:t>
                        </m:r>
                      </m:oMath>
                      <m:oMath xmlns:m="http://schemas.openxmlformats.org/officeDocument/2006/math">
                        <m:r>
                          <a:rPr lang="en-US" b="0" i="1" smtClean="0">
                            <a:latin typeface="Cambria Math" panose="02040503050406030204" pitchFamily="18" charset="0"/>
                          </a:rPr>
                          <m:t>𝐼</m:t>
                        </m:r>
                        <m:r>
                          <m:rPr>
                            <m:aln/>
                          </m:rP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m:t>
                            </m:r>
                          </m:e>
                        </m:d>
                      </m:oMath>
                      <m:oMath xmlns:m="http://schemas.openxmlformats.org/officeDocument/2006/math">
                        <m:r>
                          <a:rPr lang="en-US" b="0" i="1" smtClean="0">
                            <a:latin typeface="Cambria Math" panose="02040503050406030204" pitchFamily="18" charset="0"/>
                          </a:rPr>
                          <m:t>𝛿</m:t>
                        </m:r>
                        <m:r>
                          <m:rPr>
                            <m:aln/>
                          </m:rP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1,0</m:t>
                                    </m:r>
                                  </m:e>
                                </m:d>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2</m:t>
                                </m:r>
                              </m:e>
                            </m:d>
                            <m:r>
                              <a:rPr lang="en-US" b="0" i="0" smtClean="0">
                                <a:latin typeface="Cambria Math" panose="02040503050406030204" pitchFamily="18" charset="0"/>
                              </a:rPr>
                              <m:t>, </m:t>
                            </m:r>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S</m:t>
                                    </m:r>
                                    <m:r>
                                      <a:rPr lang="en-US" b="0" i="0" smtClean="0">
                                        <a:latin typeface="Cambria Math" panose="02040503050406030204" pitchFamily="18" charset="0"/>
                                      </a:rPr>
                                      <m:t>1,1</m:t>
                                    </m:r>
                                  </m:e>
                                </m:d>
                                <m:r>
                                  <a:rPr lang="en-US" b="0" i="0" smtClean="0">
                                    <a:latin typeface="Cambria Math" panose="02040503050406030204" pitchFamily="18" charset="0"/>
                                  </a:rPr>
                                  <m:t>,</m:t>
                                </m:r>
                                <m:r>
                                  <m:rPr>
                                    <m:sty m:val="p"/>
                                  </m:rPr>
                                  <a:rPr lang="en-US" b="0" i="0" smtClean="0">
                                    <a:latin typeface="Cambria Math" panose="02040503050406030204" pitchFamily="18" charset="0"/>
                                  </a:rPr>
                                  <m:t>S</m:t>
                                </m:r>
                                <m:r>
                                  <a:rPr lang="en-US" b="0" i="0" smtClean="0">
                                    <a:latin typeface="Cambria Math" panose="02040503050406030204" pitchFamily="18" charset="0"/>
                                  </a:rPr>
                                  <m:t>1</m:t>
                                </m:r>
                              </m:e>
                            </m:d>
                            <m:r>
                              <a:rPr lang="en-US" b="0" i="0" smtClean="0">
                                <a:latin typeface="Cambria Math" panose="02040503050406030204" pitchFamily="18" charset="0"/>
                              </a:rPr>
                              <m:t>, </m:t>
                            </m:r>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S</m:t>
                                    </m:r>
                                    <m:r>
                                      <a:rPr lang="en-US" b="0" i="0" smtClean="0">
                                        <a:latin typeface="Cambria Math" panose="02040503050406030204" pitchFamily="18" charset="0"/>
                                      </a:rPr>
                                      <m:t>2,0</m:t>
                                    </m:r>
                                  </m:e>
                                </m:d>
                                <m:r>
                                  <a:rPr lang="en-US" b="0" i="0" smtClean="0">
                                    <a:latin typeface="Cambria Math" panose="02040503050406030204" pitchFamily="18" charset="0"/>
                                  </a:rPr>
                                  <m:t>,</m:t>
                                </m:r>
                                <m:r>
                                  <m:rPr>
                                    <m:sty m:val="p"/>
                                  </m:rPr>
                                  <a:rPr lang="en-US" b="0" i="0" smtClean="0">
                                    <a:latin typeface="Cambria Math" panose="02040503050406030204" pitchFamily="18" charset="0"/>
                                  </a:rPr>
                                  <m:t>S</m:t>
                                </m:r>
                                <m:r>
                                  <a:rPr lang="en-US" b="0" i="0" smtClean="0">
                                    <a:latin typeface="Cambria Math" panose="02040503050406030204" pitchFamily="18" charset="0"/>
                                  </a:rPr>
                                  <m:t>2</m:t>
                                </m:r>
                              </m:e>
                            </m:d>
                            <m:r>
                              <a:rPr lang="en-US" b="0" i="0" smtClean="0">
                                <a:latin typeface="Cambria Math" panose="02040503050406030204" pitchFamily="18" charset="0"/>
                              </a:rPr>
                              <m:t>, </m:t>
                            </m:r>
                            <m:d>
                              <m:dPr>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S</m:t>
                                    </m:r>
                                    <m:r>
                                      <a:rPr lang="en-US" b="0" i="0" smtClean="0">
                                        <a:latin typeface="Cambria Math" panose="02040503050406030204" pitchFamily="18" charset="0"/>
                                      </a:rPr>
                                      <m:t>2,1</m:t>
                                    </m:r>
                                  </m:e>
                                </m:d>
                                <m:r>
                                  <a:rPr lang="en-US" b="0" i="0" smtClean="0">
                                    <a:latin typeface="Cambria Math" panose="02040503050406030204" pitchFamily="18" charset="0"/>
                                  </a:rPr>
                                  <m:t>,</m:t>
                                </m:r>
                                <m:r>
                                  <m:rPr>
                                    <m:sty m:val="p"/>
                                  </m:rPr>
                                  <a:rPr lang="en-US" b="0" i="0" smtClean="0">
                                    <a:latin typeface="Cambria Math" panose="02040503050406030204" pitchFamily="18" charset="0"/>
                                  </a:rPr>
                                  <m:t>S</m:t>
                                </m:r>
                                <m:r>
                                  <a:rPr lang="en-US" b="0" i="0" smtClean="0">
                                    <a:latin typeface="Cambria Math" panose="02040503050406030204" pitchFamily="18" charset="0"/>
                                  </a:rPr>
                                  <m:t>1</m:t>
                                </m:r>
                              </m:e>
                            </m:d>
                          </m:e>
                        </m:d>
                      </m:oMath>
                    </m:oMathPara>
                  </a14:m>
                  <a:br>
                    <a:rPr lang="en-US" dirty="0"/>
                  </a:br>
                  <a:endParaRPr lang="en-US" dirty="0"/>
                </a:p>
              </p:txBody>
            </p:sp>
          </mc:Choice>
          <mc:Fallback xmlns="">
            <p:sp>
              <p:nvSpPr>
                <p:cNvPr id="13" name="TextBox 12">
                  <a:extLst>
                    <a:ext uri="{FF2B5EF4-FFF2-40B4-BE49-F238E27FC236}">
                      <a16:creationId xmlns:a16="http://schemas.microsoft.com/office/drawing/2014/main" id="{24142716-1AD1-DD94-2153-D494AB5DA0C3}"/>
                    </a:ext>
                  </a:extLst>
                </p:cNvPr>
                <p:cNvSpPr txBox="1">
                  <a:spLocks noRot="1" noChangeAspect="1" noMove="1" noResize="1" noEditPoints="1" noAdjustHandles="1" noChangeArrowheads="1" noChangeShapeType="1" noTextEdit="1"/>
                </p:cNvSpPr>
                <p:nvPr/>
              </p:nvSpPr>
              <p:spPr>
                <a:xfrm>
                  <a:off x="6079169" y="2961135"/>
                  <a:ext cx="5836605" cy="1236044"/>
                </a:xfrm>
                <a:prstGeom prst="rect">
                  <a:avLst/>
                </a:prstGeom>
                <a:blipFill>
                  <a:blip r:embed="rId4"/>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462DF762-40FE-D131-FB72-7AF9EE17BCF7}"/>
                </a:ext>
              </a:extLst>
            </p:cNvPr>
            <p:cNvSpPr txBox="1"/>
            <p:nvPr/>
          </p:nvSpPr>
          <p:spPr>
            <a:xfrm>
              <a:off x="5953676" y="2596975"/>
              <a:ext cx="1192955" cy="369332"/>
            </a:xfrm>
            <a:prstGeom prst="rect">
              <a:avLst/>
            </a:prstGeom>
            <a:noFill/>
          </p:spPr>
          <p:txBody>
            <a:bodyPr wrap="none" rtlCol="0">
              <a:spAutoFit/>
            </a:bodyPr>
            <a:lstStyle/>
            <a:p>
              <a:r>
                <a:rPr lang="en-US" dirty="0"/>
                <a:t>Example:</a:t>
              </a:r>
            </a:p>
          </p:txBody>
        </p:sp>
      </p:grpSp>
      <p:sp>
        <p:nvSpPr>
          <p:cNvPr id="11" name="TextBox 10">
            <a:extLst>
              <a:ext uri="{FF2B5EF4-FFF2-40B4-BE49-F238E27FC236}">
                <a16:creationId xmlns:a16="http://schemas.microsoft.com/office/drawing/2014/main" id="{7447F09F-3446-27B5-697C-1B71B52E4D5F}"/>
              </a:ext>
            </a:extLst>
          </p:cNvPr>
          <p:cNvSpPr txBox="1"/>
          <p:nvPr/>
        </p:nvSpPr>
        <p:spPr>
          <a:xfrm>
            <a:off x="411795" y="4496247"/>
            <a:ext cx="2818400" cy="369332"/>
          </a:xfrm>
          <a:prstGeom prst="rect">
            <a:avLst/>
          </a:prstGeom>
          <a:noFill/>
        </p:spPr>
        <p:txBody>
          <a:bodyPr wrap="none" rtlCol="0">
            <a:spAutoFit/>
          </a:bodyPr>
          <a:lstStyle/>
          <a:p>
            <a:r>
              <a:rPr lang="en-US" dirty="0"/>
              <a:t>Example Input: 1001101</a:t>
            </a:r>
          </a:p>
        </p:txBody>
      </p:sp>
      <p:sp>
        <p:nvSpPr>
          <p:cNvPr id="16" name="TextBox 15">
            <a:extLst>
              <a:ext uri="{FF2B5EF4-FFF2-40B4-BE49-F238E27FC236}">
                <a16:creationId xmlns:a16="http://schemas.microsoft.com/office/drawing/2014/main" id="{0BC0DF89-45C1-CDE4-EAB1-2606F8396DFF}"/>
              </a:ext>
            </a:extLst>
          </p:cNvPr>
          <p:cNvSpPr txBox="1"/>
          <p:nvPr/>
        </p:nvSpPr>
        <p:spPr>
          <a:xfrm>
            <a:off x="411795" y="5167912"/>
            <a:ext cx="4435830" cy="369332"/>
          </a:xfrm>
          <a:prstGeom prst="rect">
            <a:avLst/>
          </a:prstGeom>
          <a:noFill/>
        </p:spPr>
        <p:txBody>
          <a:bodyPr wrap="none" rtlCol="0">
            <a:spAutoFit/>
          </a:bodyPr>
          <a:lstStyle/>
          <a:p>
            <a:r>
              <a:rPr lang="en-US" dirty="0"/>
              <a:t>Which is the last state given this input?</a:t>
            </a:r>
          </a:p>
        </p:txBody>
      </p:sp>
    </p:spTree>
    <p:extLst>
      <p:ext uri="{BB962C8B-B14F-4D97-AF65-F5344CB8AC3E}">
        <p14:creationId xmlns:p14="http://schemas.microsoft.com/office/powerpoint/2010/main" val="4133444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2D0A3-908B-C859-5568-E20BB56700D8}"/>
              </a:ext>
            </a:extLst>
          </p:cNvPr>
          <p:cNvSpPr>
            <a:spLocks noGrp="1"/>
          </p:cNvSpPr>
          <p:nvPr>
            <p:ph type="title"/>
          </p:nvPr>
        </p:nvSpPr>
        <p:spPr/>
        <p:txBody>
          <a:bodyPr/>
          <a:lstStyle/>
          <a:p>
            <a:r>
              <a:rPr lang="en-US" dirty="0"/>
              <a:t>FSM with Output</a:t>
            </a:r>
          </a:p>
        </p:txBody>
      </p:sp>
      <p:sp>
        <p:nvSpPr>
          <p:cNvPr id="3" name="Content Placeholder 2">
            <a:extLst>
              <a:ext uri="{FF2B5EF4-FFF2-40B4-BE49-F238E27FC236}">
                <a16:creationId xmlns:a16="http://schemas.microsoft.com/office/drawing/2014/main" id="{CA7E6CAB-89B3-46A4-62B3-B0AFEFB77DC7}"/>
              </a:ext>
            </a:extLst>
          </p:cNvPr>
          <p:cNvSpPr>
            <a:spLocks noGrp="1"/>
          </p:cNvSpPr>
          <p:nvPr>
            <p:ph idx="1"/>
          </p:nvPr>
        </p:nvSpPr>
        <p:spPr>
          <a:xfrm>
            <a:off x="259395" y="1181099"/>
            <a:ext cx="5281869" cy="1477328"/>
          </a:xfrm>
        </p:spPr>
        <p:txBody>
          <a:bodyPr>
            <a:normAutofit/>
          </a:bodyPr>
          <a:lstStyle/>
          <a:p>
            <a:pPr marL="0" indent="0">
              <a:buNone/>
            </a:pPr>
            <a:r>
              <a:rPr lang="en-US" dirty="0"/>
              <a:t>Some FSMs produce </a:t>
            </a:r>
            <a:r>
              <a:rPr lang="en-US" b="1" dirty="0"/>
              <a:t>output</a:t>
            </a:r>
            <a:r>
              <a:rPr lang="en-US" dirty="0"/>
              <a:t> from an output alphabet or output set.</a:t>
            </a:r>
          </a:p>
          <a:p>
            <a:pPr marL="0" indent="0">
              <a:buNone/>
            </a:pPr>
            <a:r>
              <a:rPr lang="en-US" dirty="0"/>
              <a:t>The </a:t>
            </a:r>
            <a:r>
              <a:rPr lang="en-US" b="1" dirty="0"/>
              <a:t>output</a:t>
            </a:r>
            <a:r>
              <a:rPr lang="en-US" dirty="0"/>
              <a:t> is determined based on the current state and the current input.</a:t>
            </a:r>
          </a:p>
          <a:p>
            <a:pPr marL="0" indent="0">
              <a:buNone/>
            </a:pPr>
            <a:endParaRPr lang="en-US" dirty="0"/>
          </a:p>
          <a:p>
            <a:pPr marL="0" indent="0">
              <a:buNone/>
            </a:pPr>
            <a:endParaRPr lang="en-US" dirty="0"/>
          </a:p>
          <a:p>
            <a:pPr marL="0" indent="0">
              <a:buNone/>
            </a:pP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89DF741-53CE-859B-A1F7-6B207BFCCCE4}"/>
                  </a:ext>
                </a:extLst>
              </p:cNvPr>
              <p:cNvSpPr txBox="1"/>
              <p:nvPr/>
            </p:nvSpPr>
            <p:spPr>
              <a:xfrm>
                <a:off x="6318568" y="1181099"/>
                <a:ext cx="5277407" cy="147732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defTabSz="390525">
                  <a:tabLst>
                    <a:tab pos="1490663" algn="l"/>
                    <a:tab pos="1828800" algn="l"/>
                  </a:tabLst>
                </a:pPr>
                <a14:m>
                  <m:oMath xmlns:m="http://schemas.openxmlformats.org/officeDocument/2006/math">
                    <m:r>
                      <a:rPr lang="en-US" i="1" dirty="0" smtClean="0">
                        <a:latin typeface="Cambria Math" panose="02040503050406030204" pitchFamily="18" charset="0"/>
                      </a:rPr>
                      <m:t>𝑄</m:t>
                    </m:r>
                  </m:oMath>
                </a14:m>
                <a:r>
                  <a:rPr lang="en-US" dirty="0"/>
                  <a:t>			Set of states</a:t>
                </a:r>
              </a:p>
              <a:p>
                <a:pPr defTabSz="390525">
                  <a:tabLst>
                    <a:tab pos="1490663" algn="l"/>
                    <a:tab pos="1828800" algn="l"/>
                  </a:tabLst>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𝑄</m:t>
                    </m:r>
                  </m:oMath>
                </a14:m>
                <a:r>
                  <a:rPr lang="en-US" dirty="0"/>
                  <a:t>			Start state</a:t>
                </a:r>
              </a:p>
              <a:p>
                <a:pPr defTabSz="390525">
                  <a:tabLst>
                    <a:tab pos="1655763" algn="l"/>
                    <a:tab pos="1828800" algn="l"/>
                  </a:tabLst>
                </a:pPr>
                <a14:m>
                  <m:oMath xmlns:m="http://schemas.openxmlformats.org/officeDocument/2006/math">
                    <m:r>
                      <a:rPr lang="en-US" b="0" i="1" smtClean="0">
                        <a:latin typeface="Cambria Math" panose="02040503050406030204" pitchFamily="18" charset="0"/>
                      </a:rPr>
                      <m:t>𝐼</m:t>
                    </m:r>
                  </m:oMath>
                </a14:m>
                <a:r>
                  <a:rPr lang="en-US" dirty="0"/>
                  <a:t> 			Set of input actions / symbols</a:t>
                </a:r>
              </a:p>
              <a:p>
                <a:pPr defTabSz="390525">
                  <a:tabLst>
                    <a:tab pos="1655763" algn="l"/>
                    <a:tab pos="1828800" algn="l"/>
                  </a:tabLst>
                </a:pPr>
                <a14:m>
                  <m:oMath xmlns:m="http://schemas.openxmlformats.org/officeDocument/2006/math">
                    <m:r>
                      <a:rPr lang="en-US" b="1" i="1" smtClean="0">
                        <a:solidFill>
                          <a:srgbClr val="FF0000"/>
                        </a:solidFill>
                        <a:latin typeface="Cambria Math" panose="02040503050406030204" pitchFamily="18" charset="0"/>
                      </a:rPr>
                      <m:t>𝑶</m:t>
                    </m:r>
                  </m:oMath>
                </a14:m>
                <a:r>
                  <a:rPr lang="en-US" b="1" i="1" dirty="0">
                    <a:solidFill>
                      <a:srgbClr val="FF0000"/>
                    </a:solidFill>
                    <a:latin typeface="Cambria Math" panose="02040503050406030204" pitchFamily="18" charset="0"/>
                  </a:rPr>
                  <a:t> 			</a:t>
                </a:r>
                <a:r>
                  <a:rPr lang="en-US" b="1" dirty="0">
                    <a:solidFill>
                      <a:srgbClr val="FF0000"/>
                    </a:solidFill>
                  </a:rPr>
                  <a:t>Set of outputs</a:t>
                </a:r>
              </a:p>
              <a:p>
                <a:pPr defTabSz="390525">
                  <a:tabLst>
                    <a:tab pos="1655763" algn="l"/>
                    <a:tab pos="1828800" algn="l"/>
                  </a:tabLst>
                </a:pPr>
                <a14:m>
                  <m:oMath xmlns:m="http://schemas.openxmlformats.org/officeDocument/2006/math">
                    <m:r>
                      <a:rPr lang="en-US" b="0" i="1" smtClean="0">
                        <a:latin typeface="Cambria Math" panose="02040503050406030204" pitchFamily="18" charset="0"/>
                      </a:rPr>
                      <m:t>𝛿</m:t>
                    </m:r>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 →</m:t>
                    </m:r>
                    <m:r>
                      <a:rPr lang="en-US" b="0" i="1" smtClean="0">
                        <a:latin typeface="Cambria Math" panose="02040503050406030204" pitchFamily="18" charset="0"/>
                      </a:rPr>
                      <m:t>𝑄</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𝑶</m:t>
                    </m:r>
                  </m:oMath>
                </a14:m>
                <a:r>
                  <a:rPr lang="en-US" dirty="0">
                    <a:solidFill>
                      <a:srgbClr val="FF0000"/>
                    </a:solidFill>
                  </a:rPr>
                  <a:t> </a:t>
                </a:r>
                <a:r>
                  <a:rPr lang="en-US" dirty="0"/>
                  <a:t>		Transition function</a:t>
                </a:r>
              </a:p>
            </p:txBody>
          </p:sp>
        </mc:Choice>
        <mc:Fallback xmlns="">
          <p:sp>
            <p:nvSpPr>
              <p:cNvPr id="5" name="TextBox 4">
                <a:extLst>
                  <a:ext uri="{FF2B5EF4-FFF2-40B4-BE49-F238E27FC236}">
                    <a16:creationId xmlns:a16="http://schemas.microsoft.com/office/drawing/2014/main" id="{A89DF741-53CE-859B-A1F7-6B207BFCCCE4}"/>
                  </a:ext>
                </a:extLst>
              </p:cNvPr>
              <p:cNvSpPr txBox="1">
                <a:spLocks noRot="1" noChangeAspect="1" noMove="1" noResize="1" noEditPoints="1" noAdjustHandles="1" noChangeArrowheads="1" noChangeShapeType="1" noTextEdit="1"/>
              </p:cNvSpPr>
              <p:nvPr/>
            </p:nvSpPr>
            <p:spPr>
              <a:xfrm>
                <a:off x="6318568" y="1181099"/>
                <a:ext cx="5277407" cy="1477328"/>
              </a:xfrm>
              <a:prstGeom prst="rect">
                <a:avLst/>
              </a:prstGeom>
              <a:blipFill>
                <a:blip r:embed="rId3"/>
                <a:stretch>
                  <a:fillRect l="-115" t="-2049" r="-115" b="-5328"/>
                </a:stretch>
              </a:blipFill>
            </p:spPr>
            <p:txBody>
              <a:bodyPr/>
              <a:lstStyle/>
              <a:p>
                <a:r>
                  <a:rPr lang="en-US">
                    <a:noFill/>
                  </a:rPr>
                  <a:t> </a:t>
                </a:r>
              </a:p>
            </p:txBody>
          </p:sp>
        </mc:Fallback>
      </mc:AlternateContent>
      <p:grpSp>
        <p:nvGrpSpPr>
          <p:cNvPr id="9" name="Group 8">
            <a:extLst>
              <a:ext uri="{FF2B5EF4-FFF2-40B4-BE49-F238E27FC236}">
                <a16:creationId xmlns:a16="http://schemas.microsoft.com/office/drawing/2014/main" id="{475BAF68-4373-4E6A-4B07-E1BCF630A23B}"/>
              </a:ext>
            </a:extLst>
          </p:cNvPr>
          <p:cNvGrpSpPr/>
          <p:nvPr/>
        </p:nvGrpSpPr>
        <p:grpSpPr>
          <a:xfrm>
            <a:off x="250251" y="2537578"/>
            <a:ext cx="2593533" cy="4355079"/>
            <a:chOff x="250251" y="2537578"/>
            <a:chExt cx="2267219" cy="4355079"/>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C1EA5CA-988F-2985-C34E-153AE67F6AC3}"/>
                    </a:ext>
                  </a:extLst>
                </p:cNvPr>
                <p:cNvSpPr txBox="1"/>
                <p:nvPr/>
              </p:nvSpPr>
              <p:spPr>
                <a:xfrm>
                  <a:off x="368942" y="2922339"/>
                  <a:ext cx="2148528" cy="39703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tabLst>
                      <a:tab pos="173038" algn="l"/>
                      <a:tab pos="1828800" algn="l"/>
                    </a:tabLst>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𝑄</m:t>
                        </m:r>
                        <m:r>
                          <m:rPr>
                            <m:aln/>
                          </m:rP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0, </m:t>
                            </m:r>
                            <m:r>
                              <a:rPr lang="en-US" b="0" i="1" dirty="0" smtClean="0">
                                <a:latin typeface="Cambria Math" panose="02040503050406030204" pitchFamily="18" charset="0"/>
                              </a:rPr>
                              <m:t>𝑠</m:t>
                            </m:r>
                            <m:r>
                              <a:rPr lang="en-US" b="0" i="1" dirty="0" smtClean="0">
                                <a:latin typeface="Cambria Math" panose="02040503050406030204" pitchFamily="18" charset="0"/>
                              </a:rPr>
                              <m:t>1, </m:t>
                            </m:r>
                            <m:r>
                              <a:rPr lang="en-US" b="0" i="1" dirty="0" smtClean="0">
                                <a:latin typeface="Cambria Math" panose="02040503050406030204" pitchFamily="18" charset="0"/>
                              </a:rPr>
                              <m:t>𝑠</m:t>
                            </m:r>
                            <m:r>
                              <a:rPr lang="en-US" b="0" i="1" dirty="0" smtClean="0">
                                <a:latin typeface="Cambria Math" panose="02040503050406030204" pitchFamily="18" charset="0"/>
                              </a:rPr>
                              <m:t>2, </m:t>
                            </m:r>
                            <m:r>
                              <a:rPr lang="en-US" b="0" i="1" dirty="0" smtClean="0">
                                <a:latin typeface="Cambria Math" panose="02040503050406030204" pitchFamily="18" charset="0"/>
                              </a:rPr>
                              <m:t>𝑠</m:t>
                            </m:r>
                            <m:r>
                              <a:rPr lang="en-US" b="0" i="1" dirty="0" smtClean="0">
                                <a:latin typeface="Cambria Math" panose="02040503050406030204" pitchFamily="18" charset="0"/>
                              </a:rPr>
                              <m:t>3</m:t>
                            </m:r>
                          </m:e>
                        </m:d>
                      </m:oMath>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0</m:t>
                            </m:r>
                          </m:sub>
                        </m:sSub>
                        <m:r>
                          <m:rPr>
                            <m:aln/>
                          </m:rP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0</m:t>
                        </m:r>
                      </m:oMath>
                      <m:oMath xmlns:m="http://schemas.openxmlformats.org/officeDocument/2006/math">
                        <m:r>
                          <a:rPr lang="en-US" b="0" i="1" smtClean="0">
                            <a:latin typeface="Cambria Math" panose="02040503050406030204" pitchFamily="18" charset="0"/>
                          </a:rPr>
                          <m:t>𝐼</m:t>
                        </m:r>
                        <m:r>
                          <m:rPr>
                            <m:aln/>
                          </m:rP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m:t>
                            </m:r>
                          </m:e>
                        </m:d>
                      </m:oMath>
                      <m:oMath xmlns:m="http://schemas.openxmlformats.org/officeDocument/2006/math">
                        <m:r>
                          <a:rPr lang="en-US" b="0" i="1" smtClean="0">
                            <a:latin typeface="Cambria Math" panose="02040503050406030204" pitchFamily="18" charset="0"/>
                          </a:rPr>
                          <m:t>𝑂</m:t>
                        </m:r>
                        <m:r>
                          <m:rPr>
                            <m:aln/>
                          </m:rP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m:t>
                            </m:r>
                          </m:e>
                        </m:d>
                      </m:oMath>
                      <m:oMath xmlns:m="http://schemas.openxmlformats.org/officeDocument/2006/math">
                        <m:r>
                          <a:rPr lang="en-US" b="0" i="1" smtClean="0">
                            <a:latin typeface="Cambria Math" panose="02040503050406030204" pitchFamily="18" charset="0"/>
                          </a:rPr>
                          <m:t>𝛿</m:t>
                        </m:r>
                        <m:r>
                          <m:rPr>
                            <m:aln/>
                          </m:rPr>
                          <a:rPr lang="en-US" b="0" i="1" smtClean="0">
                            <a:latin typeface="Cambria Math" panose="02040503050406030204" pitchFamily="18" charset="0"/>
                          </a:rPr>
                          <m:t>=</m:t>
                        </m:r>
                        <m:r>
                          <a:rPr lang="en-US" b="0" i="1" smtClean="0">
                            <a:latin typeface="Cambria Math" panose="02040503050406030204" pitchFamily="18" charset="0"/>
                          </a:rPr>
                          <m:t>   </m:t>
                        </m:r>
                      </m:oMath>
                    </m:oMathPara>
                  </a14:m>
                  <a:br>
                    <a:rPr lang="en-US" b="0" dirty="0"/>
                  </a:br>
                  <a:endParaRPr lang="en-US" b="0" dirty="0"/>
                </a:p>
                <a:p>
                  <a:pPr>
                    <a:tabLst>
                      <a:tab pos="284163" algn="l"/>
                      <a:tab pos="1828800" algn="l"/>
                    </a:tabLst>
                  </a:pPr>
                  <a:r>
                    <a:rPr lang="en-US" dirty="0"/>
                    <a:t> </a:t>
                  </a:r>
                </a:p>
                <a:p>
                  <a:pPr>
                    <a:tabLst>
                      <a:tab pos="284163" algn="l"/>
                      <a:tab pos="1828800" algn="l"/>
                    </a:tabLst>
                  </a:pPr>
                  <a:endParaRPr lang="en-US" dirty="0"/>
                </a:p>
                <a:p>
                  <a:pPr>
                    <a:tabLst>
                      <a:tab pos="284163" algn="l"/>
                      <a:tab pos="1828800" algn="l"/>
                    </a:tabLst>
                  </a:pPr>
                  <a:endParaRPr lang="en-US" dirty="0"/>
                </a:p>
                <a:p>
                  <a:pPr>
                    <a:tabLst>
                      <a:tab pos="284163" algn="l"/>
                      <a:tab pos="1828800" algn="l"/>
                    </a:tabLst>
                  </a:pPr>
                  <a:endParaRPr lang="en-US" dirty="0"/>
                </a:p>
                <a:p>
                  <a:pPr>
                    <a:tabLst>
                      <a:tab pos="284163" algn="l"/>
                      <a:tab pos="1828800" algn="l"/>
                    </a:tabLst>
                  </a:pPr>
                  <a:endParaRPr lang="en-US" dirty="0"/>
                </a:p>
                <a:p>
                  <a:pPr>
                    <a:tabLst>
                      <a:tab pos="284163" algn="l"/>
                      <a:tab pos="1828800" algn="l"/>
                    </a:tabLst>
                  </a:pPr>
                  <a:endParaRPr lang="en-US" dirty="0"/>
                </a:p>
                <a:p>
                  <a:pPr>
                    <a:tabLst>
                      <a:tab pos="1828800" algn="l"/>
                    </a:tabLst>
                  </a:pPr>
                  <a:endParaRPr lang="en-US" dirty="0"/>
                </a:p>
                <a:p>
                  <a:pPr>
                    <a:tabLst>
                      <a:tab pos="1828800" algn="l"/>
                    </a:tabLst>
                  </a:pPr>
                  <a:endParaRPr lang="en-US" dirty="0"/>
                </a:p>
                <a:p>
                  <a:pPr>
                    <a:tabLst>
                      <a:tab pos="1828800" algn="l"/>
                    </a:tabLst>
                  </a:pPr>
                  <a:endParaRPr lang="en-US" dirty="0"/>
                </a:p>
              </p:txBody>
            </p:sp>
          </mc:Choice>
          <mc:Fallback xmlns="">
            <p:sp>
              <p:nvSpPr>
                <p:cNvPr id="6" name="TextBox 5">
                  <a:extLst>
                    <a:ext uri="{FF2B5EF4-FFF2-40B4-BE49-F238E27FC236}">
                      <a16:creationId xmlns:a16="http://schemas.microsoft.com/office/drawing/2014/main" id="{EC1EA5CA-988F-2985-C34E-153AE67F6AC3}"/>
                    </a:ext>
                  </a:extLst>
                </p:cNvPr>
                <p:cNvSpPr txBox="1">
                  <a:spLocks noRot="1" noChangeAspect="1" noMove="1" noResize="1" noEditPoints="1" noAdjustHandles="1" noChangeArrowheads="1" noChangeShapeType="1" noTextEdit="1"/>
                </p:cNvSpPr>
                <p:nvPr/>
              </p:nvSpPr>
              <p:spPr>
                <a:xfrm>
                  <a:off x="368942" y="2922339"/>
                  <a:ext cx="2148528" cy="3970318"/>
                </a:xfrm>
                <a:prstGeom prst="rect">
                  <a:avLst/>
                </a:prstGeom>
                <a:blipFill>
                  <a:blip r:embed="rId4"/>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26FAD7C0-40C4-D163-6DF0-663AF293FE11}"/>
                </a:ext>
              </a:extLst>
            </p:cNvPr>
            <p:cNvSpPr txBox="1"/>
            <p:nvPr/>
          </p:nvSpPr>
          <p:spPr>
            <a:xfrm>
              <a:off x="250251" y="2537578"/>
              <a:ext cx="1192955" cy="369332"/>
            </a:xfrm>
            <a:prstGeom prst="rect">
              <a:avLst/>
            </a:prstGeom>
            <a:noFill/>
          </p:spPr>
          <p:txBody>
            <a:bodyPr wrap="none" rtlCol="0">
              <a:spAutoFit/>
            </a:bodyPr>
            <a:lstStyle/>
            <a:p>
              <a:r>
                <a:rPr lang="en-US" dirty="0"/>
                <a:t>Example:</a:t>
              </a:r>
            </a:p>
          </p:txBody>
        </p:sp>
      </p:gr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D94085B-433F-CDAD-D6B1-33A8A080C14F}"/>
                  </a:ext>
                </a:extLst>
              </p:cNvPr>
              <p:cNvSpPr txBox="1"/>
              <p:nvPr/>
            </p:nvSpPr>
            <p:spPr>
              <a:xfrm>
                <a:off x="2995635" y="2838257"/>
                <a:ext cx="3322933" cy="923330"/>
              </a:xfrm>
              <a:prstGeom prst="rect">
                <a:avLst/>
              </a:prstGeom>
              <a:noFill/>
            </p:spPr>
            <p:txBody>
              <a:bodyPr wrap="square" rtlCol="0">
                <a:spAutoFit/>
              </a:bodyPr>
              <a:lstStyle/>
              <a:p>
                <a:r>
                  <a:rPr lang="en-US" dirty="0"/>
                  <a:t>How many ordered pairs are in the </a:t>
                </a:r>
                <a:r>
                  <a:rPr lang="en-US" b="1" dirty="0"/>
                  <a:t>domain</a:t>
                </a:r>
                <a:r>
                  <a:rPr lang="en-US" dirty="0"/>
                  <a:t> of the transition function </a:t>
                </a:r>
                <a14:m>
                  <m:oMath xmlns:m="http://schemas.openxmlformats.org/officeDocument/2006/math">
                    <m:r>
                      <a:rPr lang="en-US" b="0" i="1" smtClean="0">
                        <a:latin typeface="Cambria Math" panose="02040503050406030204" pitchFamily="18" charset="0"/>
                      </a:rPr>
                      <m:t>𝛿</m:t>
                    </m:r>
                  </m:oMath>
                </a14:m>
                <a:r>
                  <a:rPr lang="en-US" dirty="0"/>
                  <a:t>?</a:t>
                </a:r>
              </a:p>
            </p:txBody>
          </p:sp>
        </mc:Choice>
        <mc:Fallback xmlns="">
          <p:sp>
            <p:nvSpPr>
              <p:cNvPr id="11" name="TextBox 10">
                <a:extLst>
                  <a:ext uri="{FF2B5EF4-FFF2-40B4-BE49-F238E27FC236}">
                    <a16:creationId xmlns:a16="http://schemas.microsoft.com/office/drawing/2014/main" id="{DD94085B-433F-CDAD-D6B1-33A8A080C14F}"/>
                  </a:ext>
                </a:extLst>
              </p:cNvPr>
              <p:cNvSpPr txBox="1">
                <a:spLocks noRot="1" noChangeAspect="1" noMove="1" noResize="1" noEditPoints="1" noAdjustHandles="1" noChangeArrowheads="1" noChangeShapeType="1" noTextEdit="1"/>
              </p:cNvSpPr>
              <p:nvPr/>
            </p:nvSpPr>
            <p:spPr>
              <a:xfrm>
                <a:off x="2995635" y="2838257"/>
                <a:ext cx="3322933" cy="923330"/>
              </a:xfrm>
              <a:prstGeom prst="rect">
                <a:avLst/>
              </a:prstGeom>
              <a:blipFill>
                <a:blip r:embed="rId5"/>
                <a:stretch>
                  <a:fillRect l="-1465" t="-3974"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35A57E8-B19B-D760-65BF-178707981325}"/>
                  </a:ext>
                </a:extLst>
              </p:cNvPr>
              <p:cNvSpPr txBox="1"/>
              <p:nvPr/>
            </p:nvSpPr>
            <p:spPr>
              <a:xfrm>
                <a:off x="1128188" y="3995613"/>
                <a:ext cx="1865064" cy="286238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b="0" i="1" dirty="0" smtClean="0">
                          <a:latin typeface="Cambria Math" panose="02040503050406030204" pitchFamily="18" charset="0"/>
                        </a:rPr>
                        <m:t>{</m:t>
                      </m:r>
                    </m:oMath>
                    <m:oMath xmlns:m="http://schemas.openxmlformats.org/officeDocument/2006/math">
                      <m:d>
                        <m:dPr>
                          <m:ctrlPr>
                            <a:rPr lang="en-US" i="1" dirty="0" smtClean="0">
                              <a:latin typeface="Cambria Math" panose="02040503050406030204" pitchFamily="18" charset="0"/>
                            </a:rPr>
                          </m:ctrlPr>
                        </m:dPr>
                        <m:e>
                          <m:r>
                            <a:rPr lang="en-US" i="1" dirty="0" smtClean="0">
                              <a:latin typeface="Cambria Math" panose="02040503050406030204" pitchFamily="18" charset="0"/>
                            </a:rPr>
                            <m:t>𝑠</m:t>
                          </m:r>
                          <m:r>
                            <a:rPr lang="en-US" i="1" dirty="0" smtClean="0">
                              <a:latin typeface="Cambria Math" panose="02040503050406030204" pitchFamily="18" charset="0"/>
                            </a:rPr>
                            <m:t>0,0</m:t>
                          </m:r>
                        </m:e>
                      </m:d>
                      <m:r>
                        <a:rPr lang="en-US" b="0" i="1" dirty="0" smtClean="0">
                          <a:latin typeface="Cambria Math" panose="02040503050406030204" pitchFamily="18" charset="0"/>
                        </a:rPr>
                        <m:t>→</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𝑠</m:t>
                          </m:r>
                          <m:r>
                            <a:rPr lang="en-US" i="1" dirty="0" smtClean="0">
                              <a:latin typeface="Cambria Math" panose="02040503050406030204" pitchFamily="18" charset="0"/>
                            </a:rPr>
                            <m:t>1,1</m:t>
                          </m:r>
                        </m:e>
                      </m:d>
                      <m:r>
                        <a:rPr lang="en-US" b="0" i="1" dirty="0" smtClean="0">
                          <a:latin typeface="Cambria Math" panose="02040503050406030204" pitchFamily="18" charset="0"/>
                        </a:rPr>
                        <m:t>,</m:t>
                      </m:r>
                    </m:oMath>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0,1</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0,0</m:t>
                          </m:r>
                        </m:e>
                      </m:d>
                      <m:r>
                        <a:rPr lang="en-US" b="0" i="1" smtClean="0">
                          <a:latin typeface="Cambria Math" panose="02040503050406030204" pitchFamily="18" charset="0"/>
                        </a:rPr>
                        <m:t>,</m:t>
                      </m:r>
                    </m:oMath>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1,0</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3,1</m:t>
                          </m:r>
                        </m:e>
                      </m:d>
                      <m:r>
                        <a:rPr lang="en-US" b="0" i="1" smtClean="0">
                          <a:latin typeface="Cambria Math" panose="02040503050406030204" pitchFamily="18" charset="0"/>
                        </a:rPr>
                        <m:t>,</m:t>
                      </m:r>
                    </m:oMath>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1,1</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0,1</m:t>
                          </m:r>
                        </m:e>
                      </m:d>
                      <m:r>
                        <a:rPr lang="en-US" b="0" i="1" smtClean="0">
                          <a:latin typeface="Cambria Math" panose="02040503050406030204" pitchFamily="18" charset="0"/>
                        </a:rPr>
                        <m:t>,</m:t>
                      </m:r>
                    </m:oMath>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2,0</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1,0</m:t>
                          </m:r>
                        </m:e>
                      </m:d>
                      <m:r>
                        <a:rPr lang="en-US" b="0" i="1" smtClean="0">
                          <a:latin typeface="Cambria Math" panose="02040503050406030204" pitchFamily="18" charset="0"/>
                        </a:rPr>
                        <m:t>,</m:t>
                      </m:r>
                    </m:oMath>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2,1</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2,1</m:t>
                          </m:r>
                        </m:e>
                      </m:d>
                      <m:r>
                        <a:rPr lang="en-US" b="0" i="1" smtClean="0">
                          <a:latin typeface="Cambria Math" panose="02040503050406030204" pitchFamily="18" charset="0"/>
                        </a:rPr>
                        <m:t>,</m:t>
                      </m:r>
                    </m:oMath>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3,0</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2,0</m:t>
                          </m:r>
                        </m:e>
                      </m:d>
                      <m:r>
                        <a:rPr lang="en-US" b="0" i="1" smtClean="0">
                          <a:latin typeface="Cambria Math" panose="02040503050406030204" pitchFamily="18" charset="0"/>
                        </a:rPr>
                        <m:t>,</m:t>
                      </m:r>
                    </m:oMath>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3,1</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1,0</m:t>
                          </m:r>
                        </m:e>
                      </m:d>
                    </m:oMath>
                    <m:oMath xmlns:m="http://schemas.openxmlformats.org/officeDocument/2006/math">
                      <m:r>
                        <a:rPr lang="en-US" b="0" i="1" smtClean="0">
                          <a:latin typeface="Cambria Math" panose="02040503050406030204" pitchFamily="18" charset="0"/>
                        </a:rPr>
                        <m:t>}</m:t>
                      </m:r>
                    </m:oMath>
                  </m:oMathPara>
                </a14:m>
                <a:br>
                  <a:rPr lang="en-US" b="0" i="1" dirty="0">
                    <a:latin typeface="Cambria Math" panose="02040503050406030204" pitchFamily="18" charset="0"/>
                  </a:rPr>
                </a:br>
                <a:endParaRPr lang="en-US" b="0" i="1" dirty="0">
                  <a:latin typeface="Cambria Math" panose="02040503050406030204" pitchFamily="18" charset="0"/>
                </a:endParaRPr>
              </a:p>
            </p:txBody>
          </p:sp>
        </mc:Choice>
        <mc:Fallback xmlns="">
          <p:sp>
            <p:nvSpPr>
              <p:cNvPr id="14" name="TextBox 13">
                <a:extLst>
                  <a:ext uri="{FF2B5EF4-FFF2-40B4-BE49-F238E27FC236}">
                    <a16:creationId xmlns:a16="http://schemas.microsoft.com/office/drawing/2014/main" id="{A35A57E8-B19B-D760-65BF-178707981325}"/>
                  </a:ext>
                </a:extLst>
              </p:cNvPr>
              <p:cNvSpPr txBox="1">
                <a:spLocks noRot="1" noChangeAspect="1" noMove="1" noResize="1" noEditPoints="1" noAdjustHandles="1" noChangeArrowheads="1" noChangeShapeType="1" noTextEdit="1"/>
              </p:cNvSpPr>
              <p:nvPr/>
            </p:nvSpPr>
            <p:spPr>
              <a:xfrm>
                <a:off x="1128188" y="3995613"/>
                <a:ext cx="1865064" cy="2862387"/>
              </a:xfrm>
              <a:prstGeom prst="rect">
                <a:avLst/>
              </a:prstGeom>
              <a:blipFill>
                <a:blip r:embed="rId6"/>
                <a:stretch>
                  <a:fillRect l="-980" b="-1277"/>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D1AFA69C-6680-F6A9-B354-61F3FA1FD2DB}"/>
              </a:ext>
            </a:extLst>
          </p:cNvPr>
          <p:cNvSpPr txBox="1"/>
          <p:nvPr/>
        </p:nvSpPr>
        <p:spPr>
          <a:xfrm>
            <a:off x="2993252" y="4072994"/>
            <a:ext cx="3322933" cy="646331"/>
          </a:xfrm>
          <a:prstGeom prst="rect">
            <a:avLst/>
          </a:prstGeom>
          <a:noFill/>
        </p:spPr>
        <p:txBody>
          <a:bodyPr wrap="square" rtlCol="0">
            <a:spAutoFit/>
          </a:bodyPr>
          <a:lstStyle/>
          <a:p>
            <a:r>
              <a:rPr lang="en-US" dirty="0"/>
              <a:t>Go to the whiteboards and draw this FSM</a:t>
            </a:r>
          </a:p>
        </p:txBody>
      </p:sp>
      <p:sp>
        <p:nvSpPr>
          <p:cNvPr id="21" name="TextBox 20">
            <a:extLst>
              <a:ext uri="{FF2B5EF4-FFF2-40B4-BE49-F238E27FC236}">
                <a16:creationId xmlns:a16="http://schemas.microsoft.com/office/drawing/2014/main" id="{1EC5BB22-5EAA-710F-782B-8B6ED173E548}"/>
              </a:ext>
            </a:extLst>
          </p:cNvPr>
          <p:cNvSpPr txBox="1"/>
          <p:nvPr/>
        </p:nvSpPr>
        <p:spPr>
          <a:xfrm>
            <a:off x="2968445" y="4834861"/>
            <a:ext cx="3322933" cy="646331"/>
          </a:xfrm>
          <a:prstGeom prst="rect">
            <a:avLst/>
          </a:prstGeom>
          <a:noFill/>
        </p:spPr>
        <p:txBody>
          <a:bodyPr wrap="square" rtlCol="0">
            <a:spAutoFit/>
          </a:bodyPr>
          <a:lstStyle/>
          <a:p>
            <a:r>
              <a:rPr lang="en-US" dirty="0"/>
              <a:t>What would be the output on the input of 1010101?</a:t>
            </a:r>
          </a:p>
        </p:txBody>
      </p:sp>
      <p:sp>
        <p:nvSpPr>
          <p:cNvPr id="22" name="TextBox 21">
            <a:extLst>
              <a:ext uri="{FF2B5EF4-FFF2-40B4-BE49-F238E27FC236}">
                <a16:creationId xmlns:a16="http://schemas.microsoft.com/office/drawing/2014/main" id="{A835916A-0AE7-750D-0105-8DF084F75491}"/>
              </a:ext>
            </a:extLst>
          </p:cNvPr>
          <p:cNvSpPr txBox="1"/>
          <p:nvPr/>
        </p:nvSpPr>
        <p:spPr>
          <a:xfrm>
            <a:off x="5900621" y="5661251"/>
            <a:ext cx="3322933" cy="369332"/>
          </a:xfrm>
          <a:prstGeom prst="rect">
            <a:avLst/>
          </a:prstGeom>
          <a:noFill/>
        </p:spPr>
        <p:txBody>
          <a:bodyPr wrap="square" rtlCol="0">
            <a:spAutoFit/>
          </a:bodyPr>
          <a:lstStyle/>
          <a:p>
            <a:r>
              <a:rPr lang="en-US" dirty="0"/>
              <a:t>0011010</a:t>
            </a:r>
          </a:p>
        </p:txBody>
      </p:sp>
      <p:sp>
        <p:nvSpPr>
          <p:cNvPr id="23" name="TextBox 22">
            <a:extLst>
              <a:ext uri="{FF2B5EF4-FFF2-40B4-BE49-F238E27FC236}">
                <a16:creationId xmlns:a16="http://schemas.microsoft.com/office/drawing/2014/main" id="{ADBB3171-205E-8114-3A8B-D69220929F58}"/>
              </a:ext>
            </a:extLst>
          </p:cNvPr>
          <p:cNvSpPr txBox="1"/>
          <p:nvPr/>
        </p:nvSpPr>
        <p:spPr>
          <a:xfrm>
            <a:off x="2968444" y="5637819"/>
            <a:ext cx="3322933" cy="369332"/>
          </a:xfrm>
          <a:prstGeom prst="rect">
            <a:avLst/>
          </a:prstGeom>
          <a:noFill/>
        </p:spPr>
        <p:txBody>
          <a:bodyPr wrap="square" rtlCol="0">
            <a:spAutoFit/>
          </a:bodyPr>
          <a:lstStyle/>
          <a:p>
            <a:r>
              <a:rPr lang="en-US" dirty="0"/>
              <a:t>Input of 1100101?</a:t>
            </a:r>
          </a:p>
        </p:txBody>
      </p:sp>
      <p:sp>
        <p:nvSpPr>
          <p:cNvPr id="24" name="TextBox 23">
            <a:extLst>
              <a:ext uri="{FF2B5EF4-FFF2-40B4-BE49-F238E27FC236}">
                <a16:creationId xmlns:a16="http://schemas.microsoft.com/office/drawing/2014/main" id="{F4035143-4E6B-5E05-B05C-A36E098189E9}"/>
              </a:ext>
            </a:extLst>
          </p:cNvPr>
          <p:cNvSpPr txBox="1"/>
          <p:nvPr/>
        </p:nvSpPr>
        <p:spPr>
          <a:xfrm>
            <a:off x="5900622" y="5096908"/>
            <a:ext cx="3322933" cy="369332"/>
          </a:xfrm>
          <a:prstGeom prst="rect">
            <a:avLst/>
          </a:prstGeom>
          <a:noFill/>
        </p:spPr>
        <p:txBody>
          <a:bodyPr wrap="square" rtlCol="0">
            <a:spAutoFit/>
          </a:bodyPr>
          <a:lstStyle/>
          <a:p>
            <a:r>
              <a:rPr lang="en-US" dirty="0"/>
              <a:t>0111111</a:t>
            </a:r>
          </a:p>
        </p:txBody>
      </p:sp>
      <p:pic>
        <p:nvPicPr>
          <p:cNvPr id="7" name="Picture 6">
            <a:extLst>
              <a:ext uri="{FF2B5EF4-FFF2-40B4-BE49-F238E27FC236}">
                <a16:creationId xmlns:a16="http://schemas.microsoft.com/office/drawing/2014/main" id="{22142DCC-DD19-3A75-FD9F-2DE608109BF1}"/>
              </a:ext>
            </a:extLst>
          </p:cNvPr>
          <p:cNvPicPr>
            <a:picLocks noChangeAspect="1"/>
          </p:cNvPicPr>
          <p:nvPr/>
        </p:nvPicPr>
        <p:blipFill>
          <a:blip r:embed="rId7"/>
          <a:stretch>
            <a:fillRect/>
          </a:stretch>
        </p:blipFill>
        <p:spPr>
          <a:xfrm>
            <a:off x="7214057" y="2953465"/>
            <a:ext cx="4381918" cy="2554481"/>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D7B68D1-4071-AF87-62E5-8B0AEDA5E87B}"/>
                  </a:ext>
                </a:extLst>
              </p:cNvPr>
              <p:cNvSpPr txBox="1"/>
              <p:nvPr/>
            </p:nvSpPr>
            <p:spPr>
              <a:xfrm flipH="1">
                <a:off x="5425545" y="3413730"/>
                <a:ext cx="3626637" cy="923330"/>
              </a:xfrm>
              <a:prstGeom prst="rect">
                <a:avLst/>
              </a:prstGeom>
              <a:noFill/>
            </p:spPr>
            <p:txBody>
              <a:bodyPr wrap="square" rtlCol="0">
                <a:spAutoFit/>
              </a:bodyPr>
              <a:lstStyle/>
              <a:p>
                <a:r>
                  <a:rPr lang="en-US" dirty="0"/>
                  <a:t>The domain is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𝐼</m:t>
                    </m:r>
                  </m:oMath>
                </a14:m>
                <a:r>
                  <a:rPr lang="en-US" dirty="0"/>
                  <a:t>. There are 4 states in </a:t>
                </a:r>
                <a14:m>
                  <m:oMath xmlns:m="http://schemas.openxmlformats.org/officeDocument/2006/math">
                    <m:r>
                      <a:rPr lang="en-US" b="0" i="1" smtClean="0">
                        <a:latin typeface="Cambria Math" panose="02040503050406030204" pitchFamily="18" charset="0"/>
                      </a:rPr>
                      <m:t>𝑄</m:t>
                    </m:r>
                  </m:oMath>
                </a14:m>
                <a:r>
                  <a:rPr lang="en-US" dirty="0"/>
                  <a:t> and 2 input symbols, so 4x2=8  </a:t>
                </a:r>
              </a:p>
            </p:txBody>
          </p:sp>
        </mc:Choice>
        <mc:Fallback xmlns="">
          <p:sp>
            <p:nvSpPr>
              <p:cNvPr id="4" name="TextBox 3">
                <a:extLst>
                  <a:ext uri="{FF2B5EF4-FFF2-40B4-BE49-F238E27FC236}">
                    <a16:creationId xmlns:a16="http://schemas.microsoft.com/office/drawing/2014/main" id="{5D7B68D1-4071-AF87-62E5-8B0AEDA5E87B}"/>
                  </a:ext>
                </a:extLst>
              </p:cNvPr>
              <p:cNvSpPr txBox="1">
                <a:spLocks noRot="1" noChangeAspect="1" noMove="1" noResize="1" noEditPoints="1" noAdjustHandles="1" noChangeArrowheads="1" noChangeShapeType="1" noTextEdit="1"/>
              </p:cNvSpPr>
              <p:nvPr/>
            </p:nvSpPr>
            <p:spPr>
              <a:xfrm flipH="1">
                <a:off x="5425545" y="3413730"/>
                <a:ext cx="3626637" cy="923330"/>
              </a:xfrm>
              <a:prstGeom prst="rect">
                <a:avLst/>
              </a:prstGeom>
              <a:blipFill>
                <a:blip r:embed="rId8"/>
                <a:stretch>
                  <a:fillRect l="-1345" t="-3974" r="-2689" b="-9934"/>
                </a:stretch>
              </a:blipFill>
            </p:spPr>
            <p:txBody>
              <a:bodyPr/>
              <a:lstStyle/>
              <a:p>
                <a:r>
                  <a:rPr lang="en-US">
                    <a:noFill/>
                  </a:rPr>
                  <a:t> </a:t>
                </a:r>
              </a:p>
            </p:txBody>
          </p:sp>
        </mc:Fallback>
      </mc:AlternateContent>
    </p:spTree>
    <p:extLst>
      <p:ext uri="{BB962C8B-B14F-4D97-AF65-F5344CB8AC3E}">
        <p14:creationId xmlns:p14="http://schemas.microsoft.com/office/powerpoint/2010/main" val="2569355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P spid="14" grpId="0"/>
      <p:bldP spid="17" grpId="0"/>
      <p:bldP spid="21" grpId="0"/>
      <p:bldP spid="22" grpId="0"/>
      <p:bldP spid="23" grpId="0"/>
      <p:bldP spid="24" grpId="0"/>
      <p:bldP spid="4" grpId="0"/>
      <p:bldP spid="4"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2D0A3-908B-C859-5568-E20BB56700D8}"/>
              </a:ext>
            </a:extLst>
          </p:cNvPr>
          <p:cNvSpPr>
            <a:spLocks noGrp="1"/>
          </p:cNvSpPr>
          <p:nvPr>
            <p:ph type="title"/>
          </p:nvPr>
        </p:nvSpPr>
        <p:spPr/>
        <p:txBody>
          <a:bodyPr/>
          <a:lstStyle/>
          <a:p>
            <a:r>
              <a:rPr lang="en-US" dirty="0"/>
              <a:t>FSM with Output: Example</a:t>
            </a:r>
          </a:p>
        </p:txBody>
      </p:sp>
      <p:sp>
        <p:nvSpPr>
          <p:cNvPr id="3" name="Content Placeholder 2">
            <a:extLst>
              <a:ext uri="{FF2B5EF4-FFF2-40B4-BE49-F238E27FC236}">
                <a16:creationId xmlns:a16="http://schemas.microsoft.com/office/drawing/2014/main" id="{CA7E6CAB-89B3-46A4-62B3-B0AFEFB77DC7}"/>
              </a:ext>
            </a:extLst>
          </p:cNvPr>
          <p:cNvSpPr>
            <a:spLocks noGrp="1"/>
          </p:cNvSpPr>
          <p:nvPr>
            <p:ph idx="1"/>
          </p:nvPr>
        </p:nvSpPr>
        <p:spPr>
          <a:xfrm>
            <a:off x="259395" y="1181099"/>
            <a:ext cx="8683437" cy="1477328"/>
          </a:xfrm>
        </p:spPr>
        <p:txBody>
          <a:bodyPr>
            <a:normAutofit/>
          </a:bodyPr>
          <a:lstStyle/>
          <a:p>
            <a:pPr marL="0" indent="0">
              <a:buNone/>
            </a:pPr>
            <a:r>
              <a:rPr lang="en-US" dirty="0"/>
              <a:t>Imagine a coding scheme in which the receiver of a message knows there has been a transmission error whenever three consecutive 1s appear. Let's build an FSM that will output a 1 whenever it detects three consecutive 1s and a 0 otherwise.</a:t>
            </a:r>
          </a:p>
          <a:p>
            <a:pPr marL="0" indent="0">
              <a:buNone/>
            </a:pPr>
            <a:endParaRPr lang="en-US" dirty="0"/>
          </a:p>
          <a:p>
            <a:pPr marL="0" indent="0">
              <a:buNone/>
            </a:pPr>
            <a:endParaRPr lang="en-US" dirty="0"/>
          </a:p>
          <a:p>
            <a:pPr marL="0" indent="0">
              <a:buNone/>
            </a:pPr>
            <a:endParaRPr lang="en-US" dirty="0"/>
          </a:p>
        </p:txBody>
      </p:sp>
      <p:sp>
        <p:nvSpPr>
          <p:cNvPr id="11" name="TextBox 10">
            <a:extLst>
              <a:ext uri="{FF2B5EF4-FFF2-40B4-BE49-F238E27FC236}">
                <a16:creationId xmlns:a16="http://schemas.microsoft.com/office/drawing/2014/main" id="{DD94085B-433F-CDAD-D6B1-33A8A080C14F}"/>
              </a:ext>
            </a:extLst>
          </p:cNvPr>
          <p:cNvSpPr txBox="1"/>
          <p:nvPr/>
        </p:nvSpPr>
        <p:spPr>
          <a:xfrm>
            <a:off x="259395" y="2589297"/>
            <a:ext cx="6187125" cy="646331"/>
          </a:xfrm>
          <a:prstGeom prst="rect">
            <a:avLst/>
          </a:prstGeom>
          <a:noFill/>
        </p:spPr>
        <p:txBody>
          <a:bodyPr wrap="square" rtlCol="0">
            <a:spAutoFit/>
          </a:bodyPr>
          <a:lstStyle/>
          <a:p>
            <a:r>
              <a:rPr lang="en-US" dirty="0"/>
              <a:t>An FSM can only remember its current state. So how many states will we need to "remember" three bits?</a:t>
            </a:r>
          </a:p>
        </p:txBody>
      </p:sp>
      <p:sp>
        <p:nvSpPr>
          <p:cNvPr id="17" name="TextBox 16">
            <a:extLst>
              <a:ext uri="{FF2B5EF4-FFF2-40B4-BE49-F238E27FC236}">
                <a16:creationId xmlns:a16="http://schemas.microsoft.com/office/drawing/2014/main" id="{D1AFA69C-6680-F6A9-B354-61F3FA1FD2DB}"/>
              </a:ext>
            </a:extLst>
          </p:cNvPr>
          <p:cNvSpPr txBox="1"/>
          <p:nvPr/>
        </p:nvSpPr>
        <p:spPr>
          <a:xfrm>
            <a:off x="259395" y="3497079"/>
            <a:ext cx="3322933" cy="369332"/>
          </a:xfrm>
          <a:prstGeom prst="rect">
            <a:avLst/>
          </a:prstGeom>
          <a:noFill/>
        </p:spPr>
        <p:txBody>
          <a:bodyPr wrap="square" rtlCol="0">
            <a:spAutoFit/>
          </a:bodyPr>
          <a:lstStyle/>
          <a:p>
            <a:r>
              <a:rPr lang="en-US" dirty="0"/>
              <a:t>Let's draw it.</a:t>
            </a:r>
          </a:p>
        </p:txBody>
      </p:sp>
      <p:sp>
        <p:nvSpPr>
          <p:cNvPr id="21" name="TextBox 20">
            <a:extLst>
              <a:ext uri="{FF2B5EF4-FFF2-40B4-BE49-F238E27FC236}">
                <a16:creationId xmlns:a16="http://schemas.microsoft.com/office/drawing/2014/main" id="{1EC5BB22-5EAA-710F-782B-8B6ED173E548}"/>
              </a:ext>
            </a:extLst>
          </p:cNvPr>
          <p:cNvSpPr txBox="1"/>
          <p:nvPr/>
        </p:nvSpPr>
        <p:spPr>
          <a:xfrm>
            <a:off x="7436970" y="3560931"/>
            <a:ext cx="3322933" cy="646331"/>
          </a:xfrm>
          <a:prstGeom prst="rect">
            <a:avLst/>
          </a:prstGeom>
          <a:noFill/>
        </p:spPr>
        <p:txBody>
          <a:bodyPr wrap="square" rtlCol="0">
            <a:spAutoFit/>
          </a:bodyPr>
          <a:lstStyle/>
          <a:p>
            <a:r>
              <a:rPr lang="en-US" dirty="0"/>
              <a:t>What would be the output on the input of 101101?</a:t>
            </a:r>
          </a:p>
        </p:txBody>
      </p:sp>
      <p:sp>
        <p:nvSpPr>
          <p:cNvPr id="22" name="TextBox 21">
            <a:extLst>
              <a:ext uri="{FF2B5EF4-FFF2-40B4-BE49-F238E27FC236}">
                <a16:creationId xmlns:a16="http://schemas.microsoft.com/office/drawing/2014/main" id="{A835916A-0AE7-750D-0105-8DF084F75491}"/>
              </a:ext>
            </a:extLst>
          </p:cNvPr>
          <p:cNvSpPr txBox="1"/>
          <p:nvPr/>
        </p:nvSpPr>
        <p:spPr>
          <a:xfrm>
            <a:off x="7436968" y="5307569"/>
            <a:ext cx="3322933" cy="369332"/>
          </a:xfrm>
          <a:prstGeom prst="rect">
            <a:avLst/>
          </a:prstGeom>
          <a:noFill/>
        </p:spPr>
        <p:txBody>
          <a:bodyPr wrap="square" rtlCol="0">
            <a:spAutoFit/>
          </a:bodyPr>
          <a:lstStyle/>
          <a:p>
            <a:r>
              <a:rPr lang="en-US" dirty="0"/>
              <a:t>000010</a:t>
            </a:r>
          </a:p>
        </p:txBody>
      </p:sp>
      <p:sp>
        <p:nvSpPr>
          <p:cNvPr id="23" name="TextBox 22">
            <a:extLst>
              <a:ext uri="{FF2B5EF4-FFF2-40B4-BE49-F238E27FC236}">
                <a16:creationId xmlns:a16="http://schemas.microsoft.com/office/drawing/2014/main" id="{ADBB3171-205E-8114-3A8B-D69220929F58}"/>
              </a:ext>
            </a:extLst>
          </p:cNvPr>
          <p:cNvSpPr txBox="1"/>
          <p:nvPr/>
        </p:nvSpPr>
        <p:spPr>
          <a:xfrm>
            <a:off x="7436969" y="4946275"/>
            <a:ext cx="3322933" cy="369332"/>
          </a:xfrm>
          <a:prstGeom prst="rect">
            <a:avLst/>
          </a:prstGeom>
          <a:noFill/>
        </p:spPr>
        <p:txBody>
          <a:bodyPr wrap="square" rtlCol="0">
            <a:spAutoFit/>
          </a:bodyPr>
          <a:lstStyle/>
          <a:p>
            <a:r>
              <a:rPr lang="en-US" dirty="0"/>
              <a:t>On an input of 101110?</a:t>
            </a:r>
          </a:p>
        </p:txBody>
      </p:sp>
      <p:sp>
        <p:nvSpPr>
          <p:cNvPr id="24" name="TextBox 23">
            <a:extLst>
              <a:ext uri="{FF2B5EF4-FFF2-40B4-BE49-F238E27FC236}">
                <a16:creationId xmlns:a16="http://schemas.microsoft.com/office/drawing/2014/main" id="{F4035143-4E6B-5E05-B05C-A36E098189E9}"/>
              </a:ext>
            </a:extLst>
          </p:cNvPr>
          <p:cNvSpPr txBox="1"/>
          <p:nvPr/>
        </p:nvSpPr>
        <p:spPr>
          <a:xfrm>
            <a:off x="7436969" y="4207262"/>
            <a:ext cx="3322933" cy="369332"/>
          </a:xfrm>
          <a:prstGeom prst="rect">
            <a:avLst/>
          </a:prstGeom>
          <a:noFill/>
        </p:spPr>
        <p:txBody>
          <a:bodyPr wrap="square" rtlCol="0">
            <a:spAutoFit/>
          </a:bodyPr>
          <a:lstStyle/>
          <a:p>
            <a:r>
              <a:rPr lang="en-US" dirty="0"/>
              <a:t>000000</a:t>
            </a:r>
          </a:p>
        </p:txBody>
      </p:sp>
      <p:sp>
        <p:nvSpPr>
          <p:cNvPr id="16" name="TextBox 15">
            <a:extLst>
              <a:ext uri="{FF2B5EF4-FFF2-40B4-BE49-F238E27FC236}">
                <a16:creationId xmlns:a16="http://schemas.microsoft.com/office/drawing/2014/main" id="{BADCFEEA-99B8-0CDB-C695-664D7DF99C19}"/>
              </a:ext>
            </a:extLst>
          </p:cNvPr>
          <p:cNvSpPr txBox="1"/>
          <p:nvPr/>
        </p:nvSpPr>
        <p:spPr>
          <a:xfrm>
            <a:off x="6004875" y="2861817"/>
            <a:ext cx="6187125" cy="369332"/>
          </a:xfrm>
          <a:prstGeom prst="rect">
            <a:avLst/>
          </a:prstGeom>
          <a:noFill/>
        </p:spPr>
        <p:txBody>
          <a:bodyPr wrap="square" rtlCol="0">
            <a:spAutoFit/>
          </a:bodyPr>
          <a:lstStyle/>
          <a:p>
            <a:r>
              <a:rPr lang="en-US" b="1" dirty="0"/>
              <a:t>Three</a:t>
            </a:r>
          </a:p>
        </p:txBody>
      </p:sp>
      <p:sp>
        <p:nvSpPr>
          <p:cNvPr id="25" name="TextBox 24">
            <a:extLst>
              <a:ext uri="{FF2B5EF4-FFF2-40B4-BE49-F238E27FC236}">
                <a16:creationId xmlns:a16="http://schemas.microsoft.com/office/drawing/2014/main" id="{0FBE3366-2A2B-B93D-CE78-2DCABC81DBE2}"/>
              </a:ext>
            </a:extLst>
          </p:cNvPr>
          <p:cNvSpPr txBox="1"/>
          <p:nvPr/>
        </p:nvSpPr>
        <p:spPr>
          <a:xfrm>
            <a:off x="0" y="6620361"/>
            <a:ext cx="5168403" cy="230832"/>
          </a:xfrm>
          <a:prstGeom prst="rect">
            <a:avLst/>
          </a:prstGeom>
          <a:noFill/>
        </p:spPr>
        <p:txBody>
          <a:bodyPr wrap="none" rtlCol="0">
            <a:spAutoFit/>
          </a:bodyPr>
          <a:lstStyle/>
          <a:p>
            <a:r>
              <a:rPr lang="en-US" sz="900" dirty="0"/>
              <a:t>Rosen, Kenneth. </a:t>
            </a:r>
            <a:r>
              <a:rPr lang="en-US" sz="900" i="1" dirty="0"/>
              <a:t>Discrete Mathematics and Its Applications, 7th Edition</a:t>
            </a:r>
            <a:r>
              <a:rPr lang="en-US" sz="900" dirty="0"/>
              <a:t>. McGraw-Hill, 2012</a:t>
            </a:r>
          </a:p>
        </p:txBody>
      </p:sp>
      <p:pic>
        <p:nvPicPr>
          <p:cNvPr id="5" name="Picture 4">
            <a:extLst>
              <a:ext uri="{FF2B5EF4-FFF2-40B4-BE49-F238E27FC236}">
                <a16:creationId xmlns:a16="http://schemas.microsoft.com/office/drawing/2014/main" id="{A5EE7314-E6CA-94B4-C3E2-4EC235749FC3}"/>
              </a:ext>
            </a:extLst>
          </p:cNvPr>
          <p:cNvPicPr>
            <a:picLocks noChangeAspect="1"/>
          </p:cNvPicPr>
          <p:nvPr/>
        </p:nvPicPr>
        <p:blipFill>
          <a:blip r:embed="rId3"/>
          <a:stretch>
            <a:fillRect/>
          </a:stretch>
        </p:blipFill>
        <p:spPr>
          <a:xfrm>
            <a:off x="259395" y="4026461"/>
            <a:ext cx="6241797" cy="2276487"/>
          </a:xfrm>
          <a:prstGeom prst="rect">
            <a:avLst/>
          </a:prstGeom>
        </p:spPr>
      </p:pic>
      <p:cxnSp>
        <p:nvCxnSpPr>
          <p:cNvPr id="6" name="Straight Arrow Connector 5">
            <a:extLst>
              <a:ext uri="{FF2B5EF4-FFF2-40B4-BE49-F238E27FC236}">
                <a16:creationId xmlns:a16="http://schemas.microsoft.com/office/drawing/2014/main" id="{FAC54C0A-CA2D-E5B0-074B-6D3BFF9F2C94}"/>
              </a:ext>
            </a:extLst>
          </p:cNvPr>
          <p:cNvCxnSpPr/>
          <p:nvPr/>
        </p:nvCxnSpPr>
        <p:spPr>
          <a:xfrm flipV="1">
            <a:off x="8128000" y="5676901"/>
            <a:ext cx="0" cy="452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CFA808D-A70C-5030-63E2-7540342B719D}"/>
                  </a:ext>
                </a:extLst>
              </p:cNvPr>
              <p:cNvSpPr txBox="1"/>
              <p:nvPr/>
            </p:nvSpPr>
            <p:spPr>
              <a:xfrm>
                <a:off x="7101636" y="6118282"/>
                <a:ext cx="4969630" cy="369332"/>
              </a:xfrm>
              <a:prstGeom prst="rect">
                <a:avLst/>
              </a:prstGeom>
              <a:noFill/>
            </p:spPr>
            <p:txBody>
              <a:bodyPr wrap="none" rtlCol="0">
                <a:spAutoFit/>
              </a:bodyPr>
              <a:lstStyle/>
              <a:p>
                <a:r>
                  <a:rPr lang="en-US" dirty="0"/>
                  <a:t>A "</a:t>
                </a:r>
                <a14:m>
                  <m:oMath xmlns:m="http://schemas.openxmlformats.org/officeDocument/2006/math">
                    <m:r>
                      <a:rPr lang="en-US" i="1" dirty="0" smtClean="0">
                        <a:latin typeface="Cambria Math" panose="02040503050406030204" pitchFamily="18" charset="0"/>
                      </a:rPr>
                      <m:t>1</m:t>
                    </m:r>
                    <m:r>
                      <a:rPr lang="en-US" b="0" i="1" dirty="0" smtClean="0">
                        <a:latin typeface="Cambria Math" panose="02040503050406030204" pitchFamily="18" charset="0"/>
                      </a:rPr>
                      <m:t>"</m:t>
                    </m:r>
                  </m:oMath>
                </a14:m>
                <a:r>
                  <a:rPr lang="en-US" dirty="0"/>
                  <a:t> indicates the receiver detected an error</a:t>
                </a:r>
              </a:p>
            </p:txBody>
          </p:sp>
        </mc:Choice>
        <mc:Fallback xmlns="">
          <p:sp>
            <p:nvSpPr>
              <p:cNvPr id="7" name="TextBox 6">
                <a:extLst>
                  <a:ext uri="{FF2B5EF4-FFF2-40B4-BE49-F238E27FC236}">
                    <a16:creationId xmlns:a16="http://schemas.microsoft.com/office/drawing/2014/main" id="{0CFA808D-A70C-5030-63E2-7540342B719D}"/>
                  </a:ext>
                </a:extLst>
              </p:cNvPr>
              <p:cNvSpPr txBox="1">
                <a:spLocks noRot="1" noChangeAspect="1" noMove="1" noResize="1" noEditPoints="1" noAdjustHandles="1" noChangeArrowheads="1" noChangeShapeType="1" noTextEdit="1"/>
              </p:cNvSpPr>
              <p:nvPr/>
            </p:nvSpPr>
            <p:spPr>
              <a:xfrm>
                <a:off x="7101636" y="6118282"/>
                <a:ext cx="4969630" cy="369332"/>
              </a:xfrm>
              <a:prstGeom prst="rect">
                <a:avLst/>
              </a:prstGeom>
              <a:blipFill>
                <a:blip r:embed="rId4"/>
                <a:stretch>
                  <a:fillRect l="-1104" t="-10000" r="-245" b="-26667"/>
                </a:stretch>
              </a:blipFill>
            </p:spPr>
            <p:txBody>
              <a:bodyPr/>
              <a:lstStyle/>
              <a:p>
                <a:r>
                  <a:rPr lang="en-US">
                    <a:noFill/>
                  </a:rPr>
                  <a:t> </a:t>
                </a:r>
              </a:p>
            </p:txBody>
          </p:sp>
        </mc:Fallback>
      </mc:AlternateContent>
    </p:spTree>
    <p:extLst>
      <p:ext uri="{BB962C8B-B14F-4D97-AF65-F5344CB8AC3E}">
        <p14:creationId xmlns:p14="http://schemas.microsoft.com/office/powerpoint/2010/main" val="3830668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p:bldP spid="21" grpId="0"/>
      <p:bldP spid="22" grpId="0"/>
      <p:bldP spid="23" grpId="0"/>
      <p:bldP spid="24" grpId="0"/>
      <p:bldP spid="1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A0948-3211-5AFE-D9C8-1934CC25E105}"/>
              </a:ext>
            </a:extLst>
          </p:cNvPr>
          <p:cNvSpPr>
            <a:spLocks noGrp="1"/>
          </p:cNvSpPr>
          <p:nvPr>
            <p:ph type="title"/>
          </p:nvPr>
        </p:nvSpPr>
        <p:spPr/>
        <p:txBody>
          <a:bodyPr/>
          <a:lstStyle/>
          <a:p>
            <a:r>
              <a:rPr lang="en-US" dirty="0"/>
              <a:t>Example: Add two binary numbers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44829B4-F82F-B829-E72A-28657B9CDBE7}"/>
                  </a:ext>
                </a:extLst>
              </p:cNvPr>
              <p:cNvSpPr txBox="1"/>
              <p:nvPr/>
            </p:nvSpPr>
            <p:spPr>
              <a:xfrm>
                <a:off x="383673" y="1148403"/>
                <a:ext cx="3685408" cy="39703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tabLst>
                    <a:tab pos="173038" algn="l"/>
                    <a:tab pos="1828800" algn="l"/>
                  </a:tabLst>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𝑄</m:t>
                      </m:r>
                      <m:r>
                        <m:rPr>
                          <m:aln/>
                        </m:rP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0, </m:t>
                          </m:r>
                          <m:r>
                            <a:rPr lang="en-US" b="0" i="1" dirty="0" smtClean="0">
                              <a:latin typeface="Cambria Math" panose="02040503050406030204" pitchFamily="18" charset="0"/>
                            </a:rPr>
                            <m:t>𝑠</m:t>
                          </m:r>
                          <m:r>
                            <a:rPr lang="en-US" b="0" i="1" dirty="0" smtClean="0">
                              <a:latin typeface="Cambria Math" panose="02040503050406030204" pitchFamily="18" charset="0"/>
                            </a:rPr>
                            <m:t>1</m:t>
                          </m:r>
                        </m:e>
                      </m:d>
                    </m:oMath>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0</m:t>
                          </m:r>
                        </m:sub>
                      </m:sSub>
                      <m:r>
                        <m:rPr>
                          <m:aln/>
                        </m:rP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0</m:t>
                      </m:r>
                    </m:oMath>
                    <m:oMath xmlns:m="http://schemas.openxmlformats.org/officeDocument/2006/math">
                      <m:r>
                        <a:rPr lang="en-US" b="0" i="1" smtClean="0">
                          <a:latin typeface="Cambria Math" panose="02040503050406030204" pitchFamily="18" charset="0"/>
                        </a:rPr>
                        <m:t>𝐼</m:t>
                      </m:r>
                      <m:r>
                        <m:rPr>
                          <m:aln/>
                        </m:rP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00,01,10,11</m:t>
                          </m:r>
                        </m:e>
                      </m:d>
                    </m:oMath>
                    <m:oMath xmlns:m="http://schemas.openxmlformats.org/officeDocument/2006/math">
                      <m:r>
                        <a:rPr lang="en-US" b="0" i="1" smtClean="0">
                          <a:latin typeface="Cambria Math" panose="02040503050406030204" pitchFamily="18" charset="0"/>
                        </a:rPr>
                        <m:t>𝑂</m:t>
                      </m:r>
                      <m:r>
                        <m:rPr>
                          <m:aln/>
                        </m:rP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m:t>
                          </m:r>
                        </m:e>
                      </m:d>
                    </m:oMath>
                    <m:oMath xmlns:m="http://schemas.openxmlformats.org/officeDocument/2006/math">
                      <m:r>
                        <a:rPr lang="en-US" b="0" i="1" smtClean="0">
                          <a:latin typeface="Cambria Math" panose="02040503050406030204" pitchFamily="18" charset="0"/>
                        </a:rPr>
                        <m:t>𝛿</m:t>
                      </m:r>
                      <m:r>
                        <m:rPr>
                          <m:aln/>
                        </m:rPr>
                        <a:rPr lang="en-US" b="0" i="1" smtClean="0">
                          <a:latin typeface="Cambria Math" panose="02040503050406030204" pitchFamily="18" charset="0"/>
                        </a:rPr>
                        <m:t>=</m:t>
                      </m:r>
                      <m:r>
                        <a:rPr lang="en-US" b="0" i="1" smtClean="0">
                          <a:latin typeface="Cambria Math" panose="02040503050406030204" pitchFamily="18" charset="0"/>
                        </a:rPr>
                        <m:t>   </m:t>
                      </m:r>
                    </m:oMath>
                  </m:oMathPara>
                </a14:m>
                <a:br>
                  <a:rPr lang="en-US" b="0" dirty="0"/>
                </a:br>
                <a:endParaRPr lang="en-US" b="0" dirty="0"/>
              </a:p>
              <a:p>
                <a:pPr>
                  <a:tabLst>
                    <a:tab pos="284163" algn="l"/>
                    <a:tab pos="1828800" algn="l"/>
                  </a:tabLst>
                </a:pPr>
                <a:r>
                  <a:rPr lang="en-US" dirty="0"/>
                  <a:t> </a:t>
                </a:r>
              </a:p>
              <a:p>
                <a:pPr>
                  <a:tabLst>
                    <a:tab pos="284163" algn="l"/>
                    <a:tab pos="1828800" algn="l"/>
                  </a:tabLst>
                </a:pPr>
                <a:endParaRPr lang="en-US" dirty="0"/>
              </a:p>
              <a:p>
                <a:pPr>
                  <a:tabLst>
                    <a:tab pos="284163" algn="l"/>
                    <a:tab pos="1828800" algn="l"/>
                  </a:tabLst>
                </a:pPr>
                <a:endParaRPr lang="en-US" dirty="0"/>
              </a:p>
              <a:p>
                <a:pPr>
                  <a:tabLst>
                    <a:tab pos="284163" algn="l"/>
                    <a:tab pos="1828800" algn="l"/>
                  </a:tabLst>
                </a:pPr>
                <a:endParaRPr lang="en-US" dirty="0"/>
              </a:p>
              <a:p>
                <a:pPr>
                  <a:tabLst>
                    <a:tab pos="284163" algn="l"/>
                    <a:tab pos="1828800" algn="l"/>
                  </a:tabLst>
                </a:pPr>
                <a:endParaRPr lang="en-US" dirty="0"/>
              </a:p>
              <a:p>
                <a:pPr>
                  <a:tabLst>
                    <a:tab pos="284163" algn="l"/>
                    <a:tab pos="1828800" algn="l"/>
                  </a:tabLst>
                </a:pPr>
                <a:endParaRPr lang="en-US" dirty="0"/>
              </a:p>
              <a:p>
                <a:pPr>
                  <a:tabLst>
                    <a:tab pos="1828800" algn="l"/>
                  </a:tabLst>
                </a:pPr>
                <a:endParaRPr lang="en-US" dirty="0"/>
              </a:p>
              <a:p>
                <a:pPr>
                  <a:tabLst>
                    <a:tab pos="1828800" algn="l"/>
                  </a:tabLst>
                </a:pPr>
                <a:endParaRPr lang="en-US" dirty="0"/>
              </a:p>
              <a:p>
                <a:pPr>
                  <a:tabLst>
                    <a:tab pos="1828800" algn="l"/>
                  </a:tabLst>
                </a:pPr>
                <a:endParaRPr lang="en-US" dirty="0"/>
              </a:p>
            </p:txBody>
          </p:sp>
        </mc:Choice>
        <mc:Fallback xmlns="">
          <p:sp>
            <p:nvSpPr>
              <p:cNvPr id="5" name="TextBox 4">
                <a:extLst>
                  <a:ext uri="{FF2B5EF4-FFF2-40B4-BE49-F238E27FC236}">
                    <a16:creationId xmlns:a16="http://schemas.microsoft.com/office/drawing/2014/main" id="{E44829B4-F82F-B829-E72A-28657B9CDBE7}"/>
                  </a:ext>
                </a:extLst>
              </p:cNvPr>
              <p:cNvSpPr txBox="1">
                <a:spLocks noRot="1" noChangeAspect="1" noMove="1" noResize="1" noEditPoints="1" noAdjustHandles="1" noChangeArrowheads="1" noChangeShapeType="1" noTextEdit="1"/>
              </p:cNvSpPr>
              <p:nvPr/>
            </p:nvSpPr>
            <p:spPr>
              <a:xfrm>
                <a:off x="383673" y="1148403"/>
                <a:ext cx="3685408" cy="397031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18961C5-D16C-8D28-5FAC-7E3E769A4B0A}"/>
                  </a:ext>
                </a:extLst>
              </p:cNvPr>
              <p:cNvSpPr txBox="1"/>
              <p:nvPr/>
            </p:nvSpPr>
            <p:spPr>
              <a:xfrm>
                <a:off x="1795700" y="2254338"/>
                <a:ext cx="2748868" cy="286238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b="0" i="1" dirty="0" smtClean="0">
                          <a:latin typeface="Cambria Math" panose="02040503050406030204" pitchFamily="18" charset="0"/>
                        </a:rPr>
                        <m:t>{</m:t>
                      </m:r>
                    </m:oMath>
                    <m:oMath xmlns:m="http://schemas.openxmlformats.org/officeDocument/2006/math">
                      <m:d>
                        <m:dPr>
                          <m:ctrlPr>
                            <a:rPr lang="en-US" i="1" dirty="0" smtClean="0">
                              <a:latin typeface="Cambria Math" panose="02040503050406030204" pitchFamily="18" charset="0"/>
                            </a:rPr>
                          </m:ctrlPr>
                        </m:dPr>
                        <m:e>
                          <m:r>
                            <a:rPr lang="en-US" i="1" dirty="0" smtClean="0">
                              <a:latin typeface="Cambria Math" panose="02040503050406030204" pitchFamily="18" charset="0"/>
                            </a:rPr>
                            <m:t>𝑠</m:t>
                          </m:r>
                          <m:r>
                            <a:rPr lang="en-US" i="1" dirty="0" smtClean="0">
                              <a:latin typeface="Cambria Math" panose="02040503050406030204" pitchFamily="18" charset="0"/>
                            </a:rPr>
                            <m:t>0,00</m:t>
                          </m:r>
                        </m:e>
                      </m:d>
                      <m:r>
                        <a:rPr lang="en-US" b="0" i="1" dirty="0" smtClean="0">
                          <a:latin typeface="Cambria Math" panose="02040503050406030204" pitchFamily="18" charset="0"/>
                        </a:rPr>
                        <m:t>→</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𝑠</m:t>
                          </m:r>
                          <m:r>
                            <a:rPr lang="en-US" b="0" i="1" dirty="0" smtClean="0">
                              <a:latin typeface="Cambria Math" panose="02040503050406030204" pitchFamily="18" charset="0"/>
                            </a:rPr>
                            <m:t>0</m:t>
                          </m:r>
                          <m:r>
                            <a:rPr lang="en-US" i="1" dirty="0" smtClean="0">
                              <a:latin typeface="Cambria Math" panose="02040503050406030204" pitchFamily="18" charset="0"/>
                            </a:rPr>
                            <m:t>,</m:t>
                          </m:r>
                          <m:r>
                            <a:rPr lang="en-US" b="0" i="1" dirty="0" smtClean="0">
                              <a:latin typeface="Cambria Math" panose="02040503050406030204" pitchFamily="18" charset="0"/>
                            </a:rPr>
                            <m:t>0</m:t>
                          </m:r>
                        </m:e>
                      </m:d>
                      <m:r>
                        <a:rPr lang="en-US" b="0" i="1" dirty="0" smtClean="0">
                          <a:latin typeface="Cambria Math" panose="02040503050406030204" pitchFamily="18" charset="0"/>
                        </a:rPr>
                        <m:t>,</m:t>
                      </m:r>
                    </m:oMath>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0,01</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0,1</m:t>
                          </m:r>
                        </m:e>
                      </m:d>
                      <m:r>
                        <a:rPr lang="en-US" b="0" i="1" smtClean="0">
                          <a:latin typeface="Cambria Math" panose="02040503050406030204" pitchFamily="18" charset="0"/>
                        </a:rPr>
                        <m:t>,</m:t>
                      </m:r>
                    </m:oMath>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0,10</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0,1</m:t>
                          </m:r>
                        </m:e>
                      </m:d>
                      <m:r>
                        <a:rPr lang="en-US" b="0" i="1" smtClean="0">
                          <a:latin typeface="Cambria Math" panose="02040503050406030204" pitchFamily="18" charset="0"/>
                        </a:rPr>
                        <m:t>,</m:t>
                      </m:r>
                    </m:oMath>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0,11</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1,0</m:t>
                          </m:r>
                        </m:e>
                      </m:d>
                      <m:r>
                        <a:rPr lang="en-US" b="0" i="1" smtClean="0">
                          <a:latin typeface="Cambria Math" panose="02040503050406030204" pitchFamily="18" charset="0"/>
                        </a:rPr>
                        <m:t>,</m:t>
                      </m:r>
                    </m:oMath>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1,00</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0,1</m:t>
                          </m:r>
                        </m:e>
                      </m:d>
                      <m:r>
                        <a:rPr lang="en-US" b="0" i="1" smtClean="0">
                          <a:latin typeface="Cambria Math" panose="02040503050406030204" pitchFamily="18" charset="0"/>
                        </a:rPr>
                        <m:t>,</m:t>
                      </m:r>
                    </m:oMath>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1,01</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1,0</m:t>
                          </m:r>
                        </m:e>
                      </m:d>
                      <m:r>
                        <a:rPr lang="en-US" b="0" i="1" smtClean="0">
                          <a:latin typeface="Cambria Math" panose="02040503050406030204" pitchFamily="18" charset="0"/>
                        </a:rPr>
                        <m:t>,</m:t>
                      </m:r>
                    </m:oMath>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1,10</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1,0</m:t>
                          </m:r>
                        </m:e>
                      </m:d>
                      <m:r>
                        <a:rPr lang="en-US" b="0" i="1" smtClean="0">
                          <a:latin typeface="Cambria Math" panose="02040503050406030204" pitchFamily="18" charset="0"/>
                        </a:rPr>
                        <m:t>,</m:t>
                      </m:r>
                    </m:oMath>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1,11</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1,1</m:t>
                          </m:r>
                        </m:e>
                      </m:d>
                    </m:oMath>
                    <m:oMath xmlns:m="http://schemas.openxmlformats.org/officeDocument/2006/math">
                      <m:r>
                        <a:rPr lang="en-US" b="0" i="1" smtClean="0">
                          <a:latin typeface="Cambria Math" panose="02040503050406030204" pitchFamily="18" charset="0"/>
                        </a:rPr>
                        <m:t>}</m:t>
                      </m:r>
                    </m:oMath>
                  </m:oMathPara>
                </a14:m>
                <a:br>
                  <a:rPr lang="en-US" b="0" i="1" dirty="0">
                    <a:latin typeface="Cambria Math" panose="02040503050406030204" pitchFamily="18" charset="0"/>
                  </a:rPr>
                </a:br>
                <a:endParaRPr lang="en-US" b="0" i="1" dirty="0">
                  <a:latin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A18961C5-D16C-8D28-5FAC-7E3E769A4B0A}"/>
                  </a:ext>
                </a:extLst>
              </p:cNvPr>
              <p:cNvSpPr txBox="1">
                <a:spLocks noRot="1" noChangeAspect="1" noMove="1" noResize="1" noEditPoints="1" noAdjustHandles="1" noChangeArrowheads="1" noChangeShapeType="1" noTextEdit="1"/>
              </p:cNvSpPr>
              <p:nvPr/>
            </p:nvSpPr>
            <p:spPr>
              <a:xfrm>
                <a:off x="1795700" y="2254338"/>
                <a:ext cx="2748868" cy="2862387"/>
              </a:xfrm>
              <a:prstGeom prst="rect">
                <a:avLst/>
              </a:prstGeom>
              <a:blipFill>
                <a:blip r:embed="rId4"/>
                <a:stretch>
                  <a:fillRect l="-887" b="-1493"/>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50CA4062-F6CD-95A2-07B2-22A4D7E1FA8E}"/>
              </a:ext>
            </a:extLst>
          </p:cNvPr>
          <p:cNvSpPr txBox="1"/>
          <p:nvPr/>
        </p:nvSpPr>
        <p:spPr>
          <a:xfrm>
            <a:off x="319853" y="5305099"/>
            <a:ext cx="3813048" cy="1200329"/>
          </a:xfrm>
          <a:prstGeom prst="rect">
            <a:avLst/>
          </a:prstGeom>
          <a:noFill/>
        </p:spPr>
        <p:txBody>
          <a:bodyPr wrap="square" rtlCol="0">
            <a:spAutoFit/>
          </a:bodyPr>
          <a:lstStyle/>
          <a:p>
            <a:r>
              <a:rPr lang="en-US" dirty="0"/>
              <a:t>This FSM takes an input consisting of 2 bits at a time and outputs one bit. Now we can add two binary numbers.</a:t>
            </a:r>
          </a:p>
        </p:txBody>
      </p:sp>
      <p:sp>
        <p:nvSpPr>
          <p:cNvPr id="13" name="TextBox 12">
            <a:extLst>
              <a:ext uri="{FF2B5EF4-FFF2-40B4-BE49-F238E27FC236}">
                <a16:creationId xmlns:a16="http://schemas.microsoft.com/office/drawing/2014/main" id="{4E677CDF-EEA0-E8BE-2AB4-F98F44F418D3}"/>
              </a:ext>
            </a:extLst>
          </p:cNvPr>
          <p:cNvSpPr txBox="1"/>
          <p:nvPr/>
        </p:nvSpPr>
        <p:spPr>
          <a:xfrm>
            <a:off x="0" y="6620361"/>
            <a:ext cx="5168403" cy="230832"/>
          </a:xfrm>
          <a:prstGeom prst="rect">
            <a:avLst/>
          </a:prstGeom>
          <a:noFill/>
        </p:spPr>
        <p:txBody>
          <a:bodyPr wrap="none" rtlCol="0">
            <a:spAutoFit/>
          </a:bodyPr>
          <a:lstStyle/>
          <a:p>
            <a:r>
              <a:rPr lang="en-US" sz="900" dirty="0"/>
              <a:t>Rosen, Kenneth. </a:t>
            </a:r>
            <a:r>
              <a:rPr lang="en-US" sz="900" i="1" dirty="0"/>
              <a:t>Discrete Mathematics and Its Applications, 7th Edition</a:t>
            </a:r>
            <a:r>
              <a:rPr lang="en-US" sz="900" dirty="0"/>
              <a:t>. McGraw-Hill, 2012</a:t>
            </a:r>
          </a:p>
        </p:txBody>
      </p:sp>
      <p:sp>
        <p:nvSpPr>
          <p:cNvPr id="14" name="TextBox 13">
            <a:extLst>
              <a:ext uri="{FF2B5EF4-FFF2-40B4-BE49-F238E27FC236}">
                <a16:creationId xmlns:a16="http://schemas.microsoft.com/office/drawing/2014/main" id="{92B7C9B8-0ACB-9462-2E83-A4108C3835F5}"/>
              </a:ext>
            </a:extLst>
          </p:cNvPr>
          <p:cNvSpPr txBox="1"/>
          <p:nvPr/>
        </p:nvSpPr>
        <p:spPr>
          <a:xfrm>
            <a:off x="4645152" y="4828032"/>
            <a:ext cx="6609870" cy="1200329"/>
          </a:xfrm>
          <a:prstGeom prst="rect">
            <a:avLst/>
          </a:prstGeom>
          <a:noFill/>
        </p:spPr>
        <p:txBody>
          <a:bodyPr wrap="square" rtlCol="0">
            <a:spAutoFit/>
          </a:bodyPr>
          <a:lstStyle/>
          <a:p>
            <a:r>
              <a:rPr lang="en-US" dirty="0"/>
              <a:t>What is the result of adding these two numbers by hand?</a:t>
            </a:r>
          </a:p>
          <a:p>
            <a:r>
              <a:rPr lang="en-US" dirty="0"/>
              <a:t>0110</a:t>
            </a:r>
          </a:p>
          <a:p>
            <a:r>
              <a:rPr lang="en-US" u="sng" dirty="0"/>
              <a:t>0011</a:t>
            </a:r>
          </a:p>
          <a:p>
            <a:endParaRPr lang="en-US" dirty="0"/>
          </a:p>
        </p:txBody>
      </p:sp>
      <p:sp>
        <p:nvSpPr>
          <p:cNvPr id="15" name="TextBox 14">
            <a:extLst>
              <a:ext uri="{FF2B5EF4-FFF2-40B4-BE49-F238E27FC236}">
                <a16:creationId xmlns:a16="http://schemas.microsoft.com/office/drawing/2014/main" id="{3B968ABC-7B21-F0FD-1CFB-CCD7DF759899}"/>
              </a:ext>
            </a:extLst>
          </p:cNvPr>
          <p:cNvSpPr txBox="1"/>
          <p:nvPr/>
        </p:nvSpPr>
        <p:spPr>
          <a:xfrm>
            <a:off x="4645152" y="5683877"/>
            <a:ext cx="716863" cy="369332"/>
          </a:xfrm>
          <a:prstGeom prst="rect">
            <a:avLst/>
          </a:prstGeom>
          <a:noFill/>
        </p:spPr>
        <p:txBody>
          <a:bodyPr wrap="none" rtlCol="0">
            <a:spAutoFit/>
          </a:bodyPr>
          <a:lstStyle/>
          <a:p>
            <a:r>
              <a:rPr lang="en-US" b="1" dirty="0"/>
              <a:t>1001</a:t>
            </a:r>
          </a:p>
        </p:txBody>
      </p:sp>
      <p:pic>
        <p:nvPicPr>
          <p:cNvPr id="4" name="Picture 3">
            <a:extLst>
              <a:ext uri="{FF2B5EF4-FFF2-40B4-BE49-F238E27FC236}">
                <a16:creationId xmlns:a16="http://schemas.microsoft.com/office/drawing/2014/main" id="{23A8C997-EF12-8E3E-636F-8101FCC59AE3}"/>
              </a:ext>
            </a:extLst>
          </p:cNvPr>
          <p:cNvPicPr>
            <a:picLocks noChangeAspect="1"/>
          </p:cNvPicPr>
          <p:nvPr/>
        </p:nvPicPr>
        <p:blipFill>
          <a:blip r:embed="rId5"/>
          <a:stretch>
            <a:fillRect/>
          </a:stretch>
        </p:blipFill>
        <p:spPr>
          <a:xfrm>
            <a:off x="4446461" y="1164549"/>
            <a:ext cx="7491085" cy="3487229"/>
          </a:xfrm>
          <a:prstGeom prst="rect">
            <a:avLst/>
          </a:prstGeom>
        </p:spPr>
      </p:pic>
      <p:sp>
        <p:nvSpPr>
          <p:cNvPr id="3" name="TextBox 2">
            <a:extLst>
              <a:ext uri="{FF2B5EF4-FFF2-40B4-BE49-F238E27FC236}">
                <a16:creationId xmlns:a16="http://schemas.microsoft.com/office/drawing/2014/main" id="{6714F7B3-D032-0AEB-A506-4BA22D65D1F4}"/>
              </a:ext>
            </a:extLst>
          </p:cNvPr>
          <p:cNvSpPr txBox="1"/>
          <p:nvPr/>
        </p:nvSpPr>
        <p:spPr>
          <a:xfrm>
            <a:off x="7078133" y="5566696"/>
            <a:ext cx="4859413" cy="1200329"/>
          </a:xfrm>
          <a:prstGeom prst="rect">
            <a:avLst/>
          </a:prstGeom>
          <a:noFill/>
        </p:spPr>
        <p:txBody>
          <a:bodyPr wrap="square" rtlCol="0">
            <a:spAutoFit/>
          </a:bodyPr>
          <a:lstStyle/>
          <a:p>
            <a:r>
              <a:rPr lang="en-US" dirty="0"/>
              <a:t>Now trace these through the FSM, taking two bits at a time (one from each string from right to left). Does it produce the same result?</a:t>
            </a:r>
          </a:p>
        </p:txBody>
      </p:sp>
    </p:spTree>
    <p:extLst>
      <p:ext uri="{BB962C8B-B14F-4D97-AF65-F5344CB8AC3E}">
        <p14:creationId xmlns:p14="http://schemas.microsoft.com/office/powerpoint/2010/main" val="2316027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P spid="3" grpId="0"/>
    </p:bldLst>
  </p:timing>
</p:sld>
</file>

<file path=ppt/theme/theme1.xml><?xml version="1.0" encoding="utf-8"?>
<a:theme xmlns:a="http://schemas.openxmlformats.org/drawingml/2006/main" name="discretemath">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discretemath" id="{41F1BA77-F6A3-4FDD-8DBD-E0723E09B8CD}" vid="{3C301FDB-B774-48A6-B0A8-42FA5DE57E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discretemath</Template>
  <TotalTime>69172</TotalTime>
  <Words>1545</Words>
  <Application>Microsoft Office PowerPoint</Application>
  <PresentationFormat>Widescreen</PresentationFormat>
  <Paragraphs>186</Paragraphs>
  <Slides>14</Slides>
  <Notes>11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Cambria Math</vt:lpstr>
      <vt:lpstr>Century Schoolbook</vt:lpstr>
      <vt:lpstr>Wingdings 2</vt:lpstr>
      <vt:lpstr>discretemath</vt:lpstr>
      <vt:lpstr>FSMs</vt:lpstr>
      <vt:lpstr>Modeling Computation</vt:lpstr>
      <vt:lpstr>Finite State Machines</vt:lpstr>
      <vt:lpstr>Finite State Machines</vt:lpstr>
      <vt:lpstr>Finite State Machines</vt:lpstr>
      <vt:lpstr>Finite State Machines</vt:lpstr>
      <vt:lpstr>FSM with Output</vt:lpstr>
      <vt:lpstr>FSM with Output: Example</vt:lpstr>
      <vt:lpstr>Example: Add two binary numbers</vt:lpstr>
      <vt:lpstr>FSMs that Recognize Properties</vt:lpstr>
      <vt:lpstr>Finite State Automata</vt:lpstr>
      <vt:lpstr>Practice - Finite State Automata</vt:lpstr>
      <vt:lpstr>Work with a partner to complete the following:</vt:lpstr>
      <vt:lpstr>FSM Examples in Python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280 Discrete Mathematics</dc:title>
  <dc:creator>Br Phillips</dc:creator>
  <cp:lastModifiedBy>Nate Phillips</cp:lastModifiedBy>
  <cp:revision>3</cp:revision>
  <dcterms:created xsi:type="dcterms:W3CDTF">2021-09-14T15:40:13Z</dcterms:created>
  <dcterms:modified xsi:type="dcterms:W3CDTF">2023-10-19T22:00:01Z</dcterms:modified>
</cp:coreProperties>
</file>