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sldIdLst>
    <p:sldId id="289" r:id="rId2"/>
    <p:sldId id="528" r:id="rId3"/>
    <p:sldId id="401" r:id="rId4"/>
    <p:sldId id="529" r:id="rId5"/>
    <p:sldId id="433" r:id="rId6"/>
    <p:sldId id="512" r:id="rId7"/>
    <p:sldId id="530" r:id="rId8"/>
    <p:sldId id="434" r:id="rId9"/>
    <p:sldId id="449" r:id="rId10"/>
    <p:sldId id="524" r:id="rId11"/>
    <p:sldId id="525" r:id="rId12"/>
    <p:sldId id="452" r:id="rId13"/>
    <p:sldId id="459" r:id="rId14"/>
    <p:sldId id="460" r:id="rId15"/>
    <p:sldId id="461" r:id="rId16"/>
    <p:sldId id="462" r:id="rId17"/>
    <p:sldId id="472" r:id="rId18"/>
    <p:sldId id="514" r:id="rId19"/>
    <p:sldId id="451" r:id="rId20"/>
    <p:sldId id="454" r:id="rId21"/>
    <p:sldId id="455" r:id="rId22"/>
    <p:sldId id="456" r:id="rId23"/>
    <p:sldId id="464" r:id="rId24"/>
    <p:sldId id="468" r:id="rId25"/>
    <p:sldId id="515" r:id="rId26"/>
    <p:sldId id="469" r:id="rId27"/>
    <p:sldId id="466" r:id="rId28"/>
    <p:sldId id="467" r:id="rId29"/>
    <p:sldId id="47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 Phillips" initials="BRPHILLIP" lastIdx="1" clrIdx="0">
    <p:extLst>
      <p:ext uri="{19B8F6BF-5375-455C-9EA6-DF929625EA0E}">
        <p15:presenceInfo xmlns:p15="http://schemas.microsoft.com/office/powerpoint/2012/main" userId="Br Phillip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312"/>
    <a:srgbClr val="FFFFFF"/>
    <a:srgbClr val="C59E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s, Nate" userId="1a7ed9a7-6979-4999-8e72-44e838efb909" providerId="ADAL" clId="{C4DB8396-C7CA-46D0-A146-A36ACC429346}"/>
    <pc:docChg chg="undo custSel addSld modSld">
      <pc:chgData name="Phillips, Nate" userId="1a7ed9a7-6979-4999-8e72-44e838efb909" providerId="ADAL" clId="{C4DB8396-C7CA-46D0-A146-A36ACC429346}" dt="2022-03-02T20:26:42.345" v="544"/>
      <pc:docMkLst>
        <pc:docMk/>
      </pc:docMkLst>
      <pc:sldChg chg="addSp modSp mod modAnim">
        <pc:chgData name="Phillips, Nate" userId="1a7ed9a7-6979-4999-8e72-44e838efb909" providerId="ADAL" clId="{C4DB8396-C7CA-46D0-A146-A36ACC429346}" dt="2022-02-28T20:15:25.196" v="39" actId="1076"/>
        <pc:sldMkLst>
          <pc:docMk/>
          <pc:sldMk cId="1945618735" sldId="401"/>
        </pc:sldMkLst>
        <pc:spChg chg="mod">
          <ac:chgData name="Phillips, Nate" userId="1a7ed9a7-6979-4999-8e72-44e838efb909" providerId="ADAL" clId="{C4DB8396-C7CA-46D0-A146-A36ACC429346}" dt="2022-02-28T20:14:15.243" v="25" actId="20577"/>
          <ac:spMkLst>
            <pc:docMk/>
            <pc:sldMk cId="1945618735" sldId="401"/>
            <ac:spMk id="3" creationId="{9938C915-1FC1-4027-9688-171E896768DB}"/>
          </ac:spMkLst>
        </pc:spChg>
        <pc:picChg chg="add mod">
          <ac:chgData name="Phillips, Nate" userId="1a7ed9a7-6979-4999-8e72-44e838efb909" providerId="ADAL" clId="{C4DB8396-C7CA-46D0-A146-A36ACC429346}" dt="2022-02-28T20:15:18.148" v="36" actId="1076"/>
          <ac:picMkLst>
            <pc:docMk/>
            <pc:sldMk cId="1945618735" sldId="401"/>
            <ac:picMk id="7" creationId="{3430554C-7D64-4A7A-89BB-E1DDC29D2FE7}"/>
          </ac:picMkLst>
        </pc:picChg>
        <pc:picChg chg="add mod">
          <ac:chgData name="Phillips, Nate" userId="1a7ed9a7-6979-4999-8e72-44e838efb909" providerId="ADAL" clId="{C4DB8396-C7CA-46D0-A146-A36ACC429346}" dt="2022-02-28T20:15:25.196" v="39" actId="1076"/>
          <ac:picMkLst>
            <pc:docMk/>
            <pc:sldMk cId="1945618735" sldId="401"/>
            <ac:picMk id="8" creationId="{6C054B7C-D2AB-4D5B-9347-3C84F42752E6}"/>
          </ac:picMkLst>
        </pc:picChg>
        <pc:picChg chg="mod">
          <ac:chgData name="Phillips, Nate" userId="1a7ed9a7-6979-4999-8e72-44e838efb909" providerId="ADAL" clId="{C4DB8396-C7CA-46D0-A146-A36ACC429346}" dt="2022-02-28T20:15:14.335" v="35" actId="1076"/>
          <ac:picMkLst>
            <pc:docMk/>
            <pc:sldMk cId="1945618735" sldId="401"/>
            <ac:picMk id="2050" creationId="{5FA1FCB9-3A96-4102-8F96-DD9DFB748027}"/>
          </ac:picMkLst>
        </pc:picChg>
      </pc:sldChg>
      <pc:sldChg chg="modSp mod">
        <pc:chgData name="Phillips, Nate" userId="1a7ed9a7-6979-4999-8e72-44e838efb909" providerId="ADAL" clId="{C4DB8396-C7CA-46D0-A146-A36ACC429346}" dt="2022-02-28T23:34:14.047" v="45" actId="6549"/>
        <pc:sldMkLst>
          <pc:docMk/>
          <pc:sldMk cId="52658614" sldId="430"/>
        </pc:sldMkLst>
        <pc:spChg chg="mod">
          <ac:chgData name="Phillips, Nate" userId="1a7ed9a7-6979-4999-8e72-44e838efb909" providerId="ADAL" clId="{C4DB8396-C7CA-46D0-A146-A36ACC429346}" dt="2022-02-28T23:34:14.047" v="45" actId="6549"/>
          <ac:spMkLst>
            <pc:docMk/>
            <pc:sldMk cId="52658614" sldId="430"/>
            <ac:spMk id="1326" creationId="{00000000-0000-0000-0000-000000000000}"/>
          </ac:spMkLst>
        </pc:spChg>
      </pc:sldChg>
      <pc:sldChg chg="mod modShow">
        <pc:chgData name="Phillips, Nate" userId="1a7ed9a7-6979-4999-8e72-44e838efb909" providerId="ADAL" clId="{C4DB8396-C7CA-46D0-A146-A36ACC429346}" dt="2022-02-24T23:01:07.973" v="0" actId="729"/>
        <pc:sldMkLst>
          <pc:docMk/>
          <pc:sldMk cId="0" sldId="431"/>
        </pc:sldMkLst>
      </pc:sldChg>
      <pc:sldChg chg="modSp mod">
        <pc:chgData name="Phillips, Nate" userId="1a7ed9a7-6979-4999-8e72-44e838efb909" providerId="ADAL" clId="{C4DB8396-C7CA-46D0-A146-A36ACC429346}" dt="2022-02-28T20:27:43.381" v="41" actId="1076"/>
        <pc:sldMkLst>
          <pc:docMk/>
          <pc:sldMk cId="397476770" sldId="435"/>
        </pc:sldMkLst>
        <pc:spChg chg="mod">
          <ac:chgData name="Phillips, Nate" userId="1a7ed9a7-6979-4999-8e72-44e838efb909" providerId="ADAL" clId="{C4DB8396-C7CA-46D0-A146-A36ACC429346}" dt="2022-02-28T20:27:43.381" v="41" actId="1076"/>
          <ac:spMkLst>
            <pc:docMk/>
            <pc:sldMk cId="397476770" sldId="435"/>
            <ac:spMk id="95" creationId="{D2FD003D-09A3-43E3-9332-A4A9BE242F37}"/>
          </ac:spMkLst>
        </pc:spChg>
      </pc:sldChg>
      <pc:sldChg chg="add">
        <pc:chgData name="Phillips, Nate" userId="1a7ed9a7-6979-4999-8e72-44e838efb909" providerId="ADAL" clId="{C4DB8396-C7CA-46D0-A146-A36ACC429346}" dt="2022-02-28T20:13:49.505" v="1"/>
        <pc:sldMkLst>
          <pc:docMk/>
          <pc:sldMk cId="4086714533" sldId="438"/>
        </pc:sldMkLst>
      </pc:sldChg>
      <pc:sldChg chg="add">
        <pc:chgData name="Phillips, Nate" userId="1a7ed9a7-6979-4999-8e72-44e838efb909" providerId="ADAL" clId="{C4DB8396-C7CA-46D0-A146-A36ACC429346}" dt="2022-02-28T20:13:49.505" v="1"/>
        <pc:sldMkLst>
          <pc:docMk/>
          <pc:sldMk cId="4065990958" sldId="439"/>
        </pc:sldMkLst>
      </pc:sldChg>
      <pc:sldChg chg="add">
        <pc:chgData name="Phillips, Nate" userId="1a7ed9a7-6979-4999-8e72-44e838efb909" providerId="ADAL" clId="{C4DB8396-C7CA-46D0-A146-A36ACC429346}" dt="2022-02-28T20:13:49.505" v="1"/>
        <pc:sldMkLst>
          <pc:docMk/>
          <pc:sldMk cId="3210777666" sldId="440"/>
        </pc:sldMkLst>
      </pc:sldChg>
      <pc:sldChg chg="add">
        <pc:chgData name="Phillips, Nate" userId="1a7ed9a7-6979-4999-8e72-44e838efb909" providerId="ADAL" clId="{C4DB8396-C7CA-46D0-A146-A36ACC429346}" dt="2022-02-28T20:13:49.505" v="1"/>
        <pc:sldMkLst>
          <pc:docMk/>
          <pc:sldMk cId="3006600815" sldId="441"/>
        </pc:sldMkLst>
      </pc:sldChg>
      <pc:sldChg chg="add">
        <pc:chgData name="Phillips, Nate" userId="1a7ed9a7-6979-4999-8e72-44e838efb909" providerId="ADAL" clId="{C4DB8396-C7CA-46D0-A146-A36ACC429346}" dt="2022-02-28T20:13:49.505" v="1"/>
        <pc:sldMkLst>
          <pc:docMk/>
          <pc:sldMk cId="1377989997" sldId="442"/>
        </pc:sldMkLst>
      </pc:sldChg>
      <pc:sldChg chg="add">
        <pc:chgData name="Phillips, Nate" userId="1a7ed9a7-6979-4999-8e72-44e838efb909" providerId="ADAL" clId="{C4DB8396-C7CA-46D0-A146-A36ACC429346}" dt="2022-02-28T20:13:49.505" v="1"/>
        <pc:sldMkLst>
          <pc:docMk/>
          <pc:sldMk cId="4236457368" sldId="443"/>
        </pc:sldMkLst>
      </pc:sldChg>
      <pc:sldChg chg="add">
        <pc:chgData name="Phillips, Nate" userId="1a7ed9a7-6979-4999-8e72-44e838efb909" providerId="ADAL" clId="{C4DB8396-C7CA-46D0-A146-A36ACC429346}" dt="2022-02-28T20:13:49.505" v="1"/>
        <pc:sldMkLst>
          <pc:docMk/>
          <pc:sldMk cId="2362657673" sldId="444"/>
        </pc:sldMkLst>
      </pc:sldChg>
      <pc:sldChg chg="add">
        <pc:chgData name="Phillips, Nate" userId="1a7ed9a7-6979-4999-8e72-44e838efb909" providerId="ADAL" clId="{C4DB8396-C7CA-46D0-A146-A36ACC429346}" dt="2022-02-28T20:13:49.505" v="1"/>
        <pc:sldMkLst>
          <pc:docMk/>
          <pc:sldMk cId="3560440063" sldId="445"/>
        </pc:sldMkLst>
      </pc:sldChg>
      <pc:sldChg chg="addSp delSp modSp add mod modAnim">
        <pc:chgData name="Phillips, Nate" userId="1a7ed9a7-6979-4999-8e72-44e838efb909" providerId="ADAL" clId="{C4DB8396-C7CA-46D0-A146-A36ACC429346}" dt="2022-03-02T18:10:06.357" v="287"/>
        <pc:sldMkLst>
          <pc:docMk/>
          <pc:sldMk cId="957290182" sldId="446"/>
        </pc:sldMkLst>
        <pc:spChg chg="add mod">
          <ac:chgData name="Phillips, Nate" userId="1a7ed9a7-6979-4999-8e72-44e838efb909" providerId="ADAL" clId="{C4DB8396-C7CA-46D0-A146-A36ACC429346}" dt="2022-03-02T18:08:22.755" v="155" actId="1076"/>
          <ac:spMkLst>
            <pc:docMk/>
            <pc:sldMk cId="957290182" sldId="446"/>
            <ac:spMk id="4" creationId="{CDD6904D-A719-40F8-9F56-52414732CEEE}"/>
          </ac:spMkLst>
        </pc:spChg>
        <pc:spChg chg="add del mod">
          <ac:chgData name="Phillips, Nate" userId="1a7ed9a7-6979-4999-8e72-44e838efb909" providerId="ADAL" clId="{C4DB8396-C7CA-46D0-A146-A36ACC429346}" dt="2022-03-02T18:08:43.921" v="162" actId="478"/>
          <ac:spMkLst>
            <pc:docMk/>
            <pc:sldMk cId="957290182" sldId="446"/>
            <ac:spMk id="6" creationId="{47FF7C1F-828C-4436-9AE9-59D1934201C6}"/>
          </ac:spMkLst>
        </pc:spChg>
        <pc:spChg chg="add mod">
          <ac:chgData name="Phillips, Nate" userId="1a7ed9a7-6979-4999-8e72-44e838efb909" providerId="ADAL" clId="{C4DB8396-C7CA-46D0-A146-A36ACC429346}" dt="2022-03-02T18:09:58.607" v="286" actId="14100"/>
          <ac:spMkLst>
            <pc:docMk/>
            <pc:sldMk cId="957290182" sldId="446"/>
            <ac:spMk id="8" creationId="{0469324C-39EA-4031-95F3-BC5CA889C662}"/>
          </ac:spMkLst>
        </pc:spChg>
        <pc:spChg chg="add mod">
          <ac:chgData name="Phillips, Nate" userId="1a7ed9a7-6979-4999-8e72-44e838efb909" providerId="ADAL" clId="{C4DB8396-C7CA-46D0-A146-A36ACC429346}" dt="2022-03-02T18:08:27.883" v="157" actId="207"/>
          <ac:spMkLst>
            <pc:docMk/>
            <pc:sldMk cId="957290182" sldId="446"/>
            <ac:spMk id="10" creationId="{A0673174-3D09-4E4E-B141-711681BC58ED}"/>
          </ac:spMkLst>
        </pc:spChg>
        <pc:spChg chg="add mod">
          <ac:chgData name="Phillips, Nate" userId="1a7ed9a7-6979-4999-8e72-44e838efb909" providerId="ADAL" clId="{C4DB8396-C7CA-46D0-A146-A36ACC429346}" dt="2022-03-02T18:08:35.599" v="160" actId="1076"/>
          <ac:spMkLst>
            <pc:docMk/>
            <pc:sldMk cId="957290182" sldId="446"/>
            <ac:spMk id="12" creationId="{F23012C8-E4E6-4E9E-B781-C7237B3A8450}"/>
          </ac:spMkLst>
        </pc:spChg>
        <pc:spChg chg="add del mod">
          <ac:chgData name="Phillips, Nate" userId="1a7ed9a7-6979-4999-8e72-44e838efb909" providerId="ADAL" clId="{C4DB8396-C7CA-46D0-A146-A36ACC429346}" dt="2022-03-02T18:09:07.555" v="169"/>
          <ac:spMkLst>
            <pc:docMk/>
            <pc:sldMk cId="957290182" sldId="446"/>
            <ac:spMk id="13" creationId="{C2C7EB9F-B023-464A-A8F9-845BF7209D73}"/>
          </ac:spMkLst>
        </pc:spChg>
      </pc:sldChg>
      <pc:sldChg chg="add mod modShow">
        <pc:chgData name="Phillips, Nate" userId="1a7ed9a7-6979-4999-8e72-44e838efb909" providerId="ADAL" clId="{C4DB8396-C7CA-46D0-A146-A36ACC429346}" dt="2022-02-28T20:15:48.674" v="40" actId="729"/>
        <pc:sldMkLst>
          <pc:docMk/>
          <pc:sldMk cId="668285667" sldId="447"/>
        </pc:sldMkLst>
      </pc:sldChg>
      <pc:sldChg chg="modSp add">
        <pc:chgData name="Phillips, Nate" userId="1a7ed9a7-6979-4999-8e72-44e838efb909" providerId="ADAL" clId="{C4DB8396-C7CA-46D0-A146-A36ACC429346}" dt="2022-03-02T18:11:59.747" v="311" actId="20577"/>
        <pc:sldMkLst>
          <pc:docMk/>
          <pc:sldMk cId="3624260520" sldId="448"/>
        </pc:sldMkLst>
        <pc:spChg chg="mod">
          <ac:chgData name="Phillips, Nate" userId="1a7ed9a7-6979-4999-8e72-44e838efb909" providerId="ADAL" clId="{C4DB8396-C7CA-46D0-A146-A36ACC429346}" dt="2022-03-02T18:11:59.747" v="311" actId="20577"/>
          <ac:spMkLst>
            <pc:docMk/>
            <pc:sldMk cId="3624260520" sldId="448"/>
            <ac:spMk id="3" creationId="{FB9F6B6B-4E7F-4561-8B5C-5C259D468BE7}"/>
          </ac:spMkLst>
        </pc:spChg>
      </pc:sldChg>
      <pc:sldChg chg="add">
        <pc:chgData name="Phillips, Nate" userId="1a7ed9a7-6979-4999-8e72-44e838efb909" providerId="ADAL" clId="{C4DB8396-C7CA-46D0-A146-A36ACC429346}" dt="2022-02-28T20:13:49.505" v="1"/>
        <pc:sldMkLst>
          <pc:docMk/>
          <pc:sldMk cId="3769132305" sldId="449"/>
        </pc:sldMkLst>
      </pc:sldChg>
      <pc:sldChg chg="addSp modSp add mod modAnim">
        <pc:chgData name="Phillips, Nate" userId="1a7ed9a7-6979-4999-8e72-44e838efb909" providerId="ADAL" clId="{C4DB8396-C7CA-46D0-A146-A36ACC429346}" dt="2022-03-02T20:26:42.345" v="544"/>
        <pc:sldMkLst>
          <pc:docMk/>
          <pc:sldMk cId="1298081927" sldId="450"/>
        </pc:sldMkLst>
        <pc:spChg chg="add mod">
          <ac:chgData name="Phillips, Nate" userId="1a7ed9a7-6979-4999-8e72-44e838efb909" providerId="ADAL" clId="{C4DB8396-C7CA-46D0-A146-A36ACC429346}" dt="2022-03-02T20:19:05.708" v="324" actId="1076"/>
          <ac:spMkLst>
            <pc:docMk/>
            <pc:sldMk cId="1298081927" sldId="450"/>
            <ac:spMk id="3" creationId="{3C17755A-8C99-4887-9E81-EEC5AC765772}"/>
          </ac:spMkLst>
        </pc:spChg>
        <pc:spChg chg="add mod">
          <ac:chgData name="Phillips, Nate" userId="1a7ed9a7-6979-4999-8e72-44e838efb909" providerId="ADAL" clId="{C4DB8396-C7CA-46D0-A146-A36ACC429346}" dt="2022-03-02T20:26:08.672" v="541" actId="20577"/>
          <ac:spMkLst>
            <pc:docMk/>
            <pc:sldMk cId="1298081927" sldId="450"/>
            <ac:spMk id="4" creationId="{E92DC25B-E668-442B-B350-F97AE21BD40A}"/>
          </ac:spMkLst>
        </pc:spChg>
      </pc:sldChg>
    </pc:docChg>
  </pc:docChgLst>
  <pc:docChgLst>
    <pc:chgData name="Phillips, Nate" userId="1a7ed9a7-6979-4999-8e72-44e838efb909" providerId="ADAL" clId="{6F4C6731-2DB1-4B88-A060-1CF7018A213F}"/>
    <pc:docChg chg="delSld">
      <pc:chgData name="Phillips, Nate" userId="1a7ed9a7-6979-4999-8e72-44e838efb909" providerId="ADAL" clId="{6F4C6731-2DB1-4B88-A060-1CF7018A213F}" dt="2023-03-28T14:58:04.363" v="0" actId="47"/>
      <pc:docMkLst>
        <pc:docMk/>
      </pc:docMkLst>
      <pc:sldChg chg="del">
        <pc:chgData name="Phillips, Nate" userId="1a7ed9a7-6979-4999-8e72-44e838efb909" providerId="ADAL" clId="{6F4C6731-2DB1-4B88-A060-1CF7018A213F}" dt="2023-03-28T14:58:04.363" v="0" actId="47"/>
        <pc:sldMkLst>
          <pc:docMk/>
          <pc:sldMk cId="2043694381" sldId="402"/>
        </pc:sldMkLst>
      </pc:sldChg>
      <pc:sldChg chg="del">
        <pc:chgData name="Phillips, Nate" userId="1a7ed9a7-6979-4999-8e72-44e838efb909" providerId="ADAL" clId="{6F4C6731-2DB1-4B88-A060-1CF7018A213F}" dt="2023-03-28T14:58:04.363" v="0" actId="47"/>
        <pc:sldMkLst>
          <pc:docMk/>
          <pc:sldMk cId="4086390596" sldId="403"/>
        </pc:sldMkLst>
      </pc:sldChg>
      <pc:sldChg chg="del">
        <pc:chgData name="Phillips, Nate" userId="1a7ed9a7-6979-4999-8e72-44e838efb909" providerId="ADAL" clId="{6F4C6731-2DB1-4B88-A060-1CF7018A213F}" dt="2023-03-28T14:58:04.363" v="0" actId="47"/>
        <pc:sldMkLst>
          <pc:docMk/>
          <pc:sldMk cId="2872029252" sldId="404"/>
        </pc:sldMkLst>
      </pc:sldChg>
      <pc:sldChg chg="del">
        <pc:chgData name="Phillips, Nate" userId="1a7ed9a7-6979-4999-8e72-44e838efb909" providerId="ADAL" clId="{6F4C6731-2DB1-4B88-A060-1CF7018A213F}" dt="2023-03-28T14:58:04.363" v="0" actId="47"/>
        <pc:sldMkLst>
          <pc:docMk/>
          <pc:sldMk cId="3386079926" sldId="405"/>
        </pc:sldMkLst>
      </pc:sldChg>
      <pc:sldChg chg="del">
        <pc:chgData name="Phillips, Nate" userId="1a7ed9a7-6979-4999-8e72-44e838efb909" providerId="ADAL" clId="{6F4C6731-2DB1-4B88-A060-1CF7018A213F}" dt="2023-03-28T14:58:04.363" v="0" actId="47"/>
        <pc:sldMkLst>
          <pc:docMk/>
          <pc:sldMk cId="52658614" sldId="430"/>
        </pc:sldMkLst>
      </pc:sldChg>
      <pc:sldChg chg="del">
        <pc:chgData name="Phillips, Nate" userId="1a7ed9a7-6979-4999-8e72-44e838efb909" providerId="ADAL" clId="{6F4C6731-2DB1-4B88-A060-1CF7018A213F}" dt="2023-03-28T14:58:04.363" v="0" actId="47"/>
        <pc:sldMkLst>
          <pc:docMk/>
          <pc:sldMk cId="0" sldId="431"/>
        </pc:sldMkLst>
      </pc:sldChg>
      <pc:sldChg chg="del">
        <pc:chgData name="Phillips, Nate" userId="1a7ed9a7-6979-4999-8e72-44e838efb909" providerId="ADAL" clId="{6F4C6731-2DB1-4B88-A060-1CF7018A213F}" dt="2023-03-28T14:58:04.363" v="0" actId="47"/>
        <pc:sldMkLst>
          <pc:docMk/>
          <pc:sldMk cId="397476770" sldId="435"/>
        </pc:sldMkLst>
      </pc:sldChg>
      <pc:sldChg chg="del">
        <pc:chgData name="Phillips, Nate" userId="1a7ed9a7-6979-4999-8e72-44e838efb909" providerId="ADAL" clId="{6F4C6731-2DB1-4B88-A060-1CF7018A213F}" dt="2023-03-28T14:58:04.363" v="0" actId="47"/>
        <pc:sldMkLst>
          <pc:docMk/>
          <pc:sldMk cId="3527026046" sldId="436"/>
        </pc:sldMkLst>
      </pc:sldChg>
      <pc:sldChg chg="del">
        <pc:chgData name="Phillips, Nate" userId="1a7ed9a7-6979-4999-8e72-44e838efb909" providerId="ADAL" clId="{6F4C6731-2DB1-4B88-A060-1CF7018A213F}" dt="2023-03-28T14:58:04.363" v="0" actId="47"/>
        <pc:sldMkLst>
          <pc:docMk/>
          <pc:sldMk cId="1525013475" sldId="437"/>
        </pc:sldMkLst>
      </pc:sldChg>
      <pc:sldChg chg="del">
        <pc:chgData name="Phillips, Nate" userId="1a7ed9a7-6979-4999-8e72-44e838efb909" providerId="ADAL" clId="{6F4C6731-2DB1-4B88-A060-1CF7018A213F}" dt="2023-03-28T14:58:04.363" v="0" actId="47"/>
        <pc:sldMkLst>
          <pc:docMk/>
          <pc:sldMk cId="4086714533" sldId="438"/>
        </pc:sldMkLst>
      </pc:sldChg>
      <pc:sldChg chg="del">
        <pc:chgData name="Phillips, Nate" userId="1a7ed9a7-6979-4999-8e72-44e838efb909" providerId="ADAL" clId="{6F4C6731-2DB1-4B88-A060-1CF7018A213F}" dt="2023-03-28T14:58:04.363" v="0" actId="47"/>
        <pc:sldMkLst>
          <pc:docMk/>
          <pc:sldMk cId="4065990958" sldId="439"/>
        </pc:sldMkLst>
      </pc:sldChg>
      <pc:sldChg chg="del">
        <pc:chgData name="Phillips, Nate" userId="1a7ed9a7-6979-4999-8e72-44e838efb909" providerId="ADAL" clId="{6F4C6731-2DB1-4B88-A060-1CF7018A213F}" dt="2023-03-28T14:58:04.363" v="0" actId="47"/>
        <pc:sldMkLst>
          <pc:docMk/>
          <pc:sldMk cId="3210777666" sldId="440"/>
        </pc:sldMkLst>
      </pc:sldChg>
      <pc:sldChg chg="del">
        <pc:chgData name="Phillips, Nate" userId="1a7ed9a7-6979-4999-8e72-44e838efb909" providerId="ADAL" clId="{6F4C6731-2DB1-4B88-A060-1CF7018A213F}" dt="2023-03-28T14:58:04.363" v="0" actId="47"/>
        <pc:sldMkLst>
          <pc:docMk/>
          <pc:sldMk cId="3006600815" sldId="441"/>
        </pc:sldMkLst>
      </pc:sldChg>
      <pc:sldChg chg="del">
        <pc:chgData name="Phillips, Nate" userId="1a7ed9a7-6979-4999-8e72-44e838efb909" providerId="ADAL" clId="{6F4C6731-2DB1-4B88-A060-1CF7018A213F}" dt="2023-03-28T14:58:04.363" v="0" actId="47"/>
        <pc:sldMkLst>
          <pc:docMk/>
          <pc:sldMk cId="1377989997" sldId="442"/>
        </pc:sldMkLst>
      </pc:sldChg>
      <pc:sldChg chg="del">
        <pc:chgData name="Phillips, Nate" userId="1a7ed9a7-6979-4999-8e72-44e838efb909" providerId="ADAL" clId="{6F4C6731-2DB1-4B88-A060-1CF7018A213F}" dt="2023-03-28T14:58:04.363" v="0" actId="47"/>
        <pc:sldMkLst>
          <pc:docMk/>
          <pc:sldMk cId="4236457368" sldId="443"/>
        </pc:sldMkLst>
      </pc:sldChg>
      <pc:sldChg chg="del">
        <pc:chgData name="Phillips, Nate" userId="1a7ed9a7-6979-4999-8e72-44e838efb909" providerId="ADAL" clId="{6F4C6731-2DB1-4B88-A060-1CF7018A213F}" dt="2023-03-28T14:58:04.363" v="0" actId="47"/>
        <pc:sldMkLst>
          <pc:docMk/>
          <pc:sldMk cId="2362657673" sldId="444"/>
        </pc:sldMkLst>
      </pc:sldChg>
      <pc:sldChg chg="del">
        <pc:chgData name="Phillips, Nate" userId="1a7ed9a7-6979-4999-8e72-44e838efb909" providerId="ADAL" clId="{6F4C6731-2DB1-4B88-A060-1CF7018A213F}" dt="2023-03-28T14:58:04.363" v="0" actId="47"/>
        <pc:sldMkLst>
          <pc:docMk/>
          <pc:sldMk cId="3560440063" sldId="445"/>
        </pc:sldMkLst>
      </pc:sldChg>
      <pc:sldChg chg="del">
        <pc:chgData name="Phillips, Nate" userId="1a7ed9a7-6979-4999-8e72-44e838efb909" providerId="ADAL" clId="{6F4C6731-2DB1-4B88-A060-1CF7018A213F}" dt="2023-03-28T14:58:04.363" v="0" actId="47"/>
        <pc:sldMkLst>
          <pc:docMk/>
          <pc:sldMk cId="957290182" sldId="446"/>
        </pc:sldMkLst>
      </pc:sldChg>
      <pc:sldChg chg="del">
        <pc:chgData name="Phillips, Nate" userId="1a7ed9a7-6979-4999-8e72-44e838efb909" providerId="ADAL" clId="{6F4C6731-2DB1-4B88-A060-1CF7018A213F}" dt="2023-03-28T14:58:04.363" v="0" actId="47"/>
        <pc:sldMkLst>
          <pc:docMk/>
          <pc:sldMk cId="668285667" sldId="447"/>
        </pc:sldMkLst>
      </pc:sldChg>
      <pc:sldChg chg="del">
        <pc:chgData name="Phillips, Nate" userId="1a7ed9a7-6979-4999-8e72-44e838efb909" providerId="ADAL" clId="{6F4C6731-2DB1-4B88-A060-1CF7018A213F}" dt="2023-03-28T14:58:04.363" v="0" actId="47"/>
        <pc:sldMkLst>
          <pc:docMk/>
          <pc:sldMk cId="3624260520" sldId="448"/>
        </pc:sldMkLst>
      </pc:sldChg>
      <pc:sldChg chg="del">
        <pc:chgData name="Phillips, Nate" userId="1a7ed9a7-6979-4999-8e72-44e838efb909" providerId="ADAL" clId="{6F4C6731-2DB1-4B88-A060-1CF7018A213F}" dt="2023-03-28T14:58:04.363" v="0" actId="47"/>
        <pc:sldMkLst>
          <pc:docMk/>
          <pc:sldMk cId="1298081927" sldId="450"/>
        </pc:sldMkLst>
      </pc:sldChg>
      <pc:sldChg chg="del">
        <pc:chgData name="Phillips, Nate" userId="1a7ed9a7-6979-4999-8e72-44e838efb909" providerId="ADAL" clId="{6F4C6731-2DB1-4B88-A060-1CF7018A213F}" dt="2023-03-28T14:58:04.363" v="0" actId="47"/>
        <pc:sldMkLst>
          <pc:docMk/>
          <pc:sldMk cId="868312466" sldId="501"/>
        </pc:sldMkLst>
      </pc:sldChg>
      <pc:sldChg chg="del">
        <pc:chgData name="Phillips, Nate" userId="1a7ed9a7-6979-4999-8e72-44e838efb909" providerId="ADAL" clId="{6F4C6731-2DB1-4B88-A060-1CF7018A213F}" dt="2023-03-28T14:58:04.363" v="0" actId="47"/>
        <pc:sldMkLst>
          <pc:docMk/>
          <pc:sldMk cId="571605830" sldId="502"/>
        </pc:sldMkLst>
      </pc:sldChg>
      <pc:sldChg chg="del">
        <pc:chgData name="Phillips, Nate" userId="1a7ed9a7-6979-4999-8e72-44e838efb909" providerId="ADAL" clId="{6F4C6731-2DB1-4B88-A060-1CF7018A213F}" dt="2023-03-28T14:58:04.363" v="0" actId="47"/>
        <pc:sldMkLst>
          <pc:docMk/>
          <pc:sldMk cId="2267518328" sldId="503"/>
        </pc:sldMkLst>
      </pc:sldChg>
      <pc:sldChg chg="del">
        <pc:chgData name="Phillips, Nate" userId="1a7ed9a7-6979-4999-8e72-44e838efb909" providerId="ADAL" clId="{6F4C6731-2DB1-4B88-A060-1CF7018A213F}" dt="2023-03-28T14:58:04.363" v="0" actId="47"/>
        <pc:sldMkLst>
          <pc:docMk/>
          <pc:sldMk cId="576615994" sldId="504"/>
        </pc:sldMkLst>
      </pc:sldChg>
      <pc:sldChg chg="del">
        <pc:chgData name="Phillips, Nate" userId="1a7ed9a7-6979-4999-8e72-44e838efb909" providerId="ADAL" clId="{6F4C6731-2DB1-4B88-A060-1CF7018A213F}" dt="2023-03-28T14:58:04.363" v="0" actId="47"/>
        <pc:sldMkLst>
          <pc:docMk/>
          <pc:sldMk cId="2709573904" sldId="505"/>
        </pc:sldMkLst>
      </pc:sldChg>
      <pc:sldChg chg="del">
        <pc:chgData name="Phillips, Nate" userId="1a7ed9a7-6979-4999-8e72-44e838efb909" providerId="ADAL" clId="{6F4C6731-2DB1-4B88-A060-1CF7018A213F}" dt="2023-03-28T14:58:04.363" v="0" actId="47"/>
        <pc:sldMkLst>
          <pc:docMk/>
          <pc:sldMk cId="2066085992" sldId="508"/>
        </pc:sldMkLst>
      </pc:sldChg>
      <pc:sldChg chg="del">
        <pc:chgData name="Phillips, Nate" userId="1a7ed9a7-6979-4999-8e72-44e838efb909" providerId="ADAL" clId="{6F4C6731-2DB1-4B88-A060-1CF7018A213F}" dt="2023-03-28T14:58:04.363" v="0" actId="47"/>
        <pc:sldMkLst>
          <pc:docMk/>
          <pc:sldMk cId="3102164330" sldId="510"/>
        </pc:sldMkLst>
      </pc:sldChg>
      <pc:sldChg chg="del">
        <pc:chgData name="Phillips, Nate" userId="1a7ed9a7-6979-4999-8e72-44e838efb909" providerId="ADAL" clId="{6F4C6731-2DB1-4B88-A060-1CF7018A213F}" dt="2023-03-28T14:58:04.363" v="0" actId="47"/>
        <pc:sldMkLst>
          <pc:docMk/>
          <pc:sldMk cId="1079906094" sldId="511"/>
        </pc:sldMkLst>
      </pc:sldChg>
      <pc:sldChg chg="del">
        <pc:chgData name="Phillips, Nate" userId="1a7ed9a7-6979-4999-8e72-44e838efb909" providerId="ADAL" clId="{6F4C6731-2DB1-4B88-A060-1CF7018A213F}" dt="2023-03-28T14:58:04.363" v="0" actId="47"/>
        <pc:sldMkLst>
          <pc:docMk/>
          <pc:sldMk cId="3864601889" sldId="516"/>
        </pc:sldMkLst>
      </pc:sldChg>
      <pc:sldChg chg="del">
        <pc:chgData name="Phillips, Nate" userId="1a7ed9a7-6979-4999-8e72-44e838efb909" providerId="ADAL" clId="{6F4C6731-2DB1-4B88-A060-1CF7018A213F}" dt="2023-03-28T14:58:04.363" v="0" actId="47"/>
        <pc:sldMkLst>
          <pc:docMk/>
          <pc:sldMk cId="2366542559" sldId="517"/>
        </pc:sldMkLst>
      </pc:sldChg>
      <pc:sldChg chg="del">
        <pc:chgData name="Phillips, Nate" userId="1a7ed9a7-6979-4999-8e72-44e838efb909" providerId="ADAL" clId="{6F4C6731-2DB1-4B88-A060-1CF7018A213F}" dt="2023-03-28T14:58:04.363" v="0" actId="47"/>
        <pc:sldMkLst>
          <pc:docMk/>
          <pc:sldMk cId="860692739" sldId="518"/>
        </pc:sldMkLst>
      </pc:sldChg>
      <pc:sldChg chg="del">
        <pc:chgData name="Phillips, Nate" userId="1a7ed9a7-6979-4999-8e72-44e838efb909" providerId="ADAL" clId="{6F4C6731-2DB1-4B88-A060-1CF7018A213F}" dt="2023-03-28T14:58:04.363" v="0" actId="47"/>
        <pc:sldMkLst>
          <pc:docMk/>
          <pc:sldMk cId="4147917270" sldId="519"/>
        </pc:sldMkLst>
      </pc:sldChg>
      <pc:sldChg chg="del">
        <pc:chgData name="Phillips, Nate" userId="1a7ed9a7-6979-4999-8e72-44e838efb909" providerId="ADAL" clId="{6F4C6731-2DB1-4B88-A060-1CF7018A213F}" dt="2023-03-28T14:58:04.363" v="0" actId="47"/>
        <pc:sldMkLst>
          <pc:docMk/>
          <pc:sldMk cId="2977030898" sldId="520"/>
        </pc:sldMkLst>
      </pc:sldChg>
      <pc:sldChg chg="del">
        <pc:chgData name="Phillips, Nate" userId="1a7ed9a7-6979-4999-8e72-44e838efb909" providerId="ADAL" clId="{6F4C6731-2DB1-4B88-A060-1CF7018A213F}" dt="2023-03-28T14:58:04.363" v="0" actId="47"/>
        <pc:sldMkLst>
          <pc:docMk/>
          <pc:sldMk cId="154508174" sldId="521"/>
        </pc:sldMkLst>
      </pc:sldChg>
      <pc:sldChg chg="del">
        <pc:chgData name="Phillips, Nate" userId="1a7ed9a7-6979-4999-8e72-44e838efb909" providerId="ADAL" clId="{6F4C6731-2DB1-4B88-A060-1CF7018A213F}" dt="2023-03-28T14:58:04.363" v="0" actId="47"/>
        <pc:sldMkLst>
          <pc:docMk/>
          <pc:sldMk cId="1519207723" sldId="522"/>
        </pc:sldMkLst>
      </pc:sldChg>
      <pc:sldChg chg="del">
        <pc:chgData name="Phillips, Nate" userId="1a7ed9a7-6979-4999-8e72-44e838efb909" providerId="ADAL" clId="{6F4C6731-2DB1-4B88-A060-1CF7018A213F}" dt="2023-03-28T14:58:04.363" v="0" actId="47"/>
        <pc:sldMkLst>
          <pc:docMk/>
          <pc:sldMk cId="482512243" sldId="523"/>
        </pc:sldMkLst>
      </pc:sldChg>
    </pc:docChg>
  </pc:docChgLst>
  <pc:docChgLst>
    <pc:chgData name="Phillips, Nate" userId="1a7ed9a7-6979-4999-8e72-44e838efb909" providerId="ADAL" clId="{B3FBA2EA-EA3C-415B-9C27-BC2E97DBDA5C}"/>
    <pc:docChg chg="modSld">
      <pc:chgData name="Phillips, Nate" userId="1a7ed9a7-6979-4999-8e72-44e838efb909" providerId="ADAL" clId="{B3FBA2EA-EA3C-415B-9C27-BC2E97DBDA5C}" dt="2023-03-27T17:05:25.670" v="44"/>
      <pc:docMkLst>
        <pc:docMk/>
      </pc:docMkLst>
      <pc:sldChg chg="modSp">
        <pc:chgData name="Phillips, Nate" userId="1a7ed9a7-6979-4999-8e72-44e838efb909" providerId="ADAL" clId="{B3FBA2EA-EA3C-415B-9C27-BC2E97DBDA5C}" dt="2023-03-27T16:55:57.346" v="39" actId="20577"/>
        <pc:sldMkLst>
          <pc:docMk/>
          <pc:sldMk cId="1232429751" sldId="452"/>
        </pc:sldMkLst>
        <pc:spChg chg="mod">
          <ac:chgData name="Phillips, Nate" userId="1a7ed9a7-6979-4999-8e72-44e838efb909" providerId="ADAL" clId="{B3FBA2EA-EA3C-415B-9C27-BC2E97DBDA5C}" dt="2023-03-27T16:55:57.346" v="39" actId="20577"/>
          <ac:spMkLst>
            <pc:docMk/>
            <pc:sldMk cId="1232429751" sldId="452"/>
            <ac:spMk id="3" creationId="{99DA754A-5635-4A96-AFEB-810B690D235E}"/>
          </ac:spMkLst>
        </pc:spChg>
      </pc:sldChg>
      <pc:sldChg chg="addSp modSp mod modAnim">
        <pc:chgData name="Phillips, Nate" userId="1a7ed9a7-6979-4999-8e72-44e838efb909" providerId="ADAL" clId="{B3FBA2EA-EA3C-415B-9C27-BC2E97DBDA5C}" dt="2023-03-27T17:05:25.670" v="44"/>
        <pc:sldMkLst>
          <pc:docMk/>
          <pc:sldMk cId="3225447267" sldId="514"/>
        </pc:sldMkLst>
        <pc:spChg chg="mod">
          <ac:chgData name="Phillips, Nate" userId="1a7ed9a7-6979-4999-8e72-44e838efb909" providerId="ADAL" clId="{B3FBA2EA-EA3C-415B-9C27-BC2E97DBDA5C}" dt="2023-03-27T16:58:10.537" v="42" actId="14100"/>
          <ac:spMkLst>
            <pc:docMk/>
            <pc:sldMk cId="3225447267" sldId="514"/>
            <ac:spMk id="3" creationId="{EFCA5D97-6C89-441F-88A6-A6604FA8949D}"/>
          </ac:spMkLst>
        </pc:spChg>
        <pc:spChg chg="mod">
          <ac:chgData name="Phillips, Nate" userId="1a7ed9a7-6979-4999-8e72-44e838efb909" providerId="ADAL" clId="{B3FBA2EA-EA3C-415B-9C27-BC2E97DBDA5C}" dt="2023-03-27T16:58:04.655" v="40"/>
          <ac:spMkLst>
            <pc:docMk/>
            <pc:sldMk cId="3225447267" sldId="514"/>
            <ac:spMk id="5" creationId="{3F662F83-09F8-C2D8-4F0A-FE4AF34CE522}"/>
          </ac:spMkLst>
        </pc:spChg>
        <pc:spChg chg="mod">
          <ac:chgData name="Phillips, Nate" userId="1a7ed9a7-6979-4999-8e72-44e838efb909" providerId="ADAL" clId="{B3FBA2EA-EA3C-415B-9C27-BC2E97DBDA5C}" dt="2023-03-27T16:58:04.655" v="40"/>
          <ac:spMkLst>
            <pc:docMk/>
            <pc:sldMk cId="3225447267" sldId="514"/>
            <ac:spMk id="6" creationId="{E275B01B-EFB6-251D-A03C-6B97A5FAC08E}"/>
          </ac:spMkLst>
        </pc:spChg>
        <pc:spChg chg="mod">
          <ac:chgData name="Phillips, Nate" userId="1a7ed9a7-6979-4999-8e72-44e838efb909" providerId="ADAL" clId="{B3FBA2EA-EA3C-415B-9C27-BC2E97DBDA5C}" dt="2023-03-27T16:58:04.655" v="40"/>
          <ac:spMkLst>
            <pc:docMk/>
            <pc:sldMk cId="3225447267" sldId="514"/>
            <ac:spMk id="7" creationId="{F7BB9D71-B28E-5070-94FD-D9AF1DB4F9DE}"/>
          </ac:spMkLst>
        </pc:spChg>
        <pc:spChg chg="mod">
          <ac:chgData name="Phillips, Nate" userId="1a7ed9a7-6979-4999-8e72-44e838efb909" providerId="ADAL" clId="{B3FBA2EA-EA3C-415B-9C27-BC2E97DBDA5C}" dt="2023-03-27T16:58:04.655" v="40"/>
          <ac:spMkLst>
            <pc:docMk/>
            <pc:sldMk cId="3225447267" sldId="514"/>
            <ac:spMk id="10" creationId="{97659FDE-FB5A-B99F-6EB1-7EF1B3ACDDD3}"/>
          </ac:spMkLst>
        </pc:spChg>
        <pc:spChg chg="mod">
          <ac:chgData name="Phillips, Nate" userId="1a7ed9a7-6979-4999-8e72-44e838efb909" providerId="ADAL" clId="{B3FBA2EA-EA3C-415B-9C27-BC2E97DBDA5C}" dt="2023-03-27T16:58:04.655" v="40"/>
          <ac:spMkLst>
            <pc:docMk/>
            <pc:sldMk cId="3225447267" sldId="514"/>
            <ac:spMk id="11" creationId="{A35D1303-26BF-C4B6-AA23-047F4E6EF29B}"/>
          </ac:spMkLst>
        </pc:spChg>
        <pc:spChg chg="mod">
          <ac:chgData name="Phillips, Nate" userId="1a7ed9a7-6979-4999-8e72-44e838efb909" providerId="ADAL" clId="{B3FBA2EA-EA3C-415B-9C27-BC2E97DBDA5C}" dt="2023-03-27T16:58:04.655" v="40"/>
          <ac:spMkLst>
            <pc:docMk/>
            <pc:sldMk cId="3225447267" sldId="514"/>
            <ac:spMk id="12" creationId="{0DDE3B5B-7D03-5100-950A-08C80BF692F2}"/>
          </ac:spMkLst>
        </pc:spChg>
        <pc:spChg chg="mod">
          <ac:chgData name="Phillips, Nate" userId="1a7ed9a7-6979-4999-8e72-44e838efb909" providerId="ADAL" clId="{B3FBA2EA-EA3C-415B-9C27-BC2E97DBDA5C}" dt="2023-03-27T16:58:04.655" v="40"/>
          <ac:spMkLst>
            <pc:docMk/>
            <pc:sldMk cId="3225447267" sldId="514"/>
            <ac:spMk id="13" creationId="{AD2EB674-B698-FDE3-41E5-414339F78476}"/>
          </ac:spMkLst>
        </pc:spChg>
        <pc:spChg chg="mod">
          <ac:chgData name="Phillips, Nate" userId="1a7ed9a7-6979-4999-8e72-44e838efb909" providerId="ADAL" clId="{B3FBA2EA-EA3C-415B-9C27-BC2E97DBDA5C}" dt="2023-03-27T16:58:04.655" v="40"/>
          <ac:spMkLst>
            <pc:docMk/>
            <pc:sldMk cId="3225447267" sldId="514"/>
            <ac:spMk id="14" creationId="{AB517ECE-52B6-2942-1EDB-898CFF899805}"/>
          </ac:spMkLst>
        </pc:spChg>
        <pc:spChg chg="mod">
          <ac:chgData name="Phillips, Nate" userId="1a7ed9a7-6979-4999-8e72-44e838efb909" providerId="ADAL" clId="{B3FBA2EA-EA3C-415B-9C27-BC2E97DBDA5C}" dt="2023-03-27T16:58:04.655" v="40"/>
          <ac:spMkLst>
            <pc:docMk/>
            <pc:sldMk cId="3225447267" sldId="514"/>
            <ac:spMk id="15" creationId="{31800223-0316-31AE-CB3A-CDF26D0143F7}"/>
          </ac:spMkLst>
        </pc:spChg>
        <pc:spChg chg="mod">
          <ac:chgData name="Phillips, Nate" userId="1a7ed9a7-6979-4999-8e72-44e838efb909" providerId="ADAL" clId="{B3FBA2EA-EA3C-415B-9C27-BC2E97DBDA5C}" dt="2023-03-27T16:58:04.655" v="40"/>
          <ac:spMkLst>
            <pc:docMk/>
            <pc:sldMk cId="3225447267" sldId="514"/>
            <ac:spMk id="22" creationId="{CB60D9A6-7499-7681-F658-A779E3D5C792}"/>
          </ac:spMkLst>
        </pc:spChg>
        <pc:spChg chg="mod">
          <ac:chgData name="Phillips, Nate" userId="1a7ed9a7-6979-4999-8e72-44e838efb909" providerId="ADAL" clId="{B3FBA2EA-EA3C-415B-9C27-BC2E97DBDA5C}" dt="2023-03-27T16:58:04.655" v="40"/>
          <ac:spMkLst>
            <pc:docMk/>
            <pc:sldMk cId="3225447267" sldId="514"/>
            <ac:spMk id="23" creationId="{6B359168-757D-2788-E516-918B747409A3}"/>
          </ac:spMkLst>
        </pc:spChg>
        <pc:spChg chg="mod">
          <ac:chgData name="Phillips, Nate" userId="1a7ed9a7-6979-4999-8e72-44e838efb909" providerId="ADAL" clId="{B3FBA2EA-EA3C-415B-9C27-BC2E97DBDA5C}" dt="2023-03-27T16:58:04.655" v="40"/>
          <ac:spMkLst>
            <pc:docMk/>
            <pc:sldMk cId="3225447267" sldId="514"/>
            <ac:spMk id="24" creationId="{58F658E6-8AE1-0543-588F-244C171240FF}"/>
          </ac:spMkLst>
        </pc:spChg>
        <pc:spChg chg="mod">
          <ac:chgData name="Phillips, Nate" userId="1a7ed9a7-6979-4999-8e72-44e838efb909" providerId="ADAL" clId="{B3FBA2EA-EA3C-415B-9C27-BC2E97DBDA5C}" dt="2023-03-27T16:58:04.655" v="40"/>
          <ac:spMkLst>
            <pc:docMk/>
            <pc:sldMk cId="3225447267" sldId="514"/>
            <ac:spMk id="25" creationId="{E5587109-D67A-2F1A-8ADC-9BAFE5D7C7E7}"/>
          </ac:spMkLst>
        </pc:spChg>
        <pc:spChg chg="mod">
          <ac:chgData name="Phillips, Nate" userId="1a7ed9a7-6979-4999-8e72-44e838efb909" providerId="ADAL" clId="{B3FBA2EA-EA3C-415B-9C27-BC2E97DBDA5C}" dt="2023-03-27T16:58:04.655" v="40"/>
          <ac:spMkLst>
            <pc:docMk/>
            <pc:sldMk cId="3225447267" sldId="514"/>
            <ac:spMk id="26" creationId="{464F648D-53DC-1409-5089-08CCDE2B6736}"/>
          </ac:spMkLst>
        </pc:spChg>
        <pc:spChg chg="mod">
          <ac:chgData name="Phillips, Nate" userId="1a7ed9a7-6979-4999-8e72-44e838efb909" providerId="ADAL" clId="{B3FBA2EA-EA3C-415B-9C27-BC2E97DBDA5C}" dt="2023-03-27T16:58:04.655" v="40"/>
          <ac:spMkLst>
            <pc:docMk/>
            <pc:sldMk cId="3225447267" sldId="514"/>
            <ac:spMk id="27" creationId="{4730993A-5AAA-0546-3DC9-648A58D0E0FB}"/>
          </ac:spMkLst>
        </pc:spChg>
        <pc:spChg chg="mod">
          <ac:chgData name="Phillips, Nate" userId="1a7ed9a7-6979-4999-8e72-44e838efb909" providerId="ADAL" clId="{B3FBA2EA-EA3C-415B-9C27-BC2E97DBDA5C}" dt="2023-03-27T16:58:04.655" v="40"/>
          <ac:spMkLst>
            <pc:docMk/>
            <pc:sldMk cId="3225447267" sldId="514"/>
            <ac:spMk id="28" creationId="{4C35345B-BDE3-A5C9-C6F9-76F057CCA1E9}"/>
          </ac:spMkLst>
        </pc:spChg>
        <pc:spChg chg="mod">
          <ac:chgData name="Phillips, Nate" userId="1a7ed9a7-6979-4999-8e72-44e838efb909" providerId="ADAL" clId="{B3FBA2EA-EA3C-415B-9C27-BC2E97DBDA5C}" dt="2023-03-27T16:58:04.655" v="40"/>
          <ac:spMkLst>
            <pc:docMk/>
            <pc:sldMk cId="3225447267" sldId="514"/>
            <ac:spMk id="29" creationId="{B86710CF-D4A9-1B56-4DE8-263A845F2D25}"/>
          </ac:spMkLst>
        </pc:spChg>
        <pc:grpChg chg="add mod">
          <ac:chgData name="Phillips, Nate" userId="1a7ed9a7-6979-4999-8e72-44e838efb909" providerId="ADAL" clId="{B3FBA2EA-EA3C-415B-9C27-BC2E97DBDA5C}" dt="2023-03-27T16:58:13.435" v="43" actId="1076"/>
          <ac:grpSpMkLst>
            <pc:docMk/>
            <pc:sldMk cId="3225447267" sldId="514"/>
            <ac:grpSpMk id="4" creationId="{5C3D5D0D-296F-D412-C3DB-40EAB43D8F11}"/>
          </ac:grpSpMkLst>
        </pc:grpChg>
        <pc:cxnChg chg="mod">
          <ac:chgData name="Phillips, Nate" userId="1a7ed9a7-6979-4999-8e72-44e838efb909" providerId="ADAL" clId="{B3FBA2EA-EA3C-415B-9C27-BC2E97DBDA5C}" dt="2023-03-27T16:58:04.655" v="40"/>
          <ac:cxnSpMkLst>
            <pc:docMk/>
            <pc:sldMk cId="3225447267" sldId="514"/>
            <ac:cxnSpMk id="8" creationId="{ED12256F-11B4-EC61-8AE6-F33BB0BE744E}"/>
          </ac:cxnSpMkLst>
        </pc:cxnChg>
        <pc:cxnChg chg="mod">
          <ac:chgData name="Phillips, Nate" userId="1a7ed9a7-6979-4999-8e72-44e838efb909" providerId="ADAL" clId="{B3FBA2EA-EA3C-415B-9C27-BC2E97DBDA5C}" dt="2023-03-27T16:58:04.655" v="40"/>
          <ac:cxnSpMkLst>
            <pc:docMk/>
            <pc:sldMk cId="3225447267" sldId="514"/>
            <ac:cxnSpMk id="9" creationId="{4F2C0B7E-A8E3-49B9-33E0-1C0883F778D9}"/>
          </ac:cxnSpMkLst>
        </pc:cxnChg>
        <pc:cxnChg chg="mod">
          <ac:chgData name="Phillips, Nate" userId="1a7ed9a7-6979-4999-8e72-44e838efb909" providerId="ADAL" clId="{B3FBA2EA-EA3C-415B-9C27-BC2E97DBDA5C}" dt="2023-03-27T16:58:04.655" v="40"/>
          <ac:cxnSpMkLst>
            <pc:docMk/>
            <pc:sldMk cId="3225447267" sldId="514"/>
            <ac:cxnSpMk id="16" creationId="{5AF51DD8-4833-A089-04E1-ED098986E5FC}"/>
          </ac:cxnSpMkLst>
        </pc:cxnChg>
        <pc:cxnChg chg="mod">
          <ac:chgData name="Phillips, Nate" userId="1a7ed9a7-6979-4999-8e72-44e838efb909" providerId="ADAL" clId="{B3FBA2EA-EA3C-415B-9C27-BC2E97DBDA5C}" dt="2023-03-27T16:58:04.655" v="40"/>
          <ac:cxnSpMkLst>
            <pc:docMk/>
            <pc:sldMk cId="3225447267" sldId="514"/>
            <ac:cxnSpMk id="17" creationId="{2E834903-E69C-9A29-C546-BEDE3F76BB03}"/>
          </ac:cxnSpMkLst>
        </pc:cxnChg>
        <pc:cxnChg chg="mod">
          <ac:chgData name="Phillips, Nate" userId="1a7ed9a7-6979-4999-8e72-44e838efb909" providerId="ADAL" clId="{B3FBA2EA-EA3C-415B-9C27-BC2E97DBDA5C}" dt="2023-03-27T16:58:04.655" v="40"/>
          <ac:cxnSpMkLst>
            <pc:docMk/>
            <pc:sldMk cId="3225447267" sldId="514"/>
            <ac:cxnSpMk id="18" creationId="{BDC4E00D-93E9-0DA5-852C-6CDFCD395CCF}"/>
          </ac:cxnSpMkLst>
        </pc:cxnChg>
        <pc:cxnChg chg="mod">
          <ac:chgData name="Phillips, Nate" userId="1a7ed9a7-6979-4999-8e72-44e838efb909" providerId="ADAL" clId="{B3FBA2EA-EA3C-415B-9C27-BC2E97DBDA5C}" dt="2023-03-27T16:58:04.655" v="40"/>
          <ac:cxnSpMkLst>
            <pc:docMk/>
            <pc:sldMk cId="3225447267" sldId="514"/>
            <ac:cxnSpMk id="19" creationId="{2668C4FE-C0D7-BAFE-7C9F-059AC0AD00A2}"/>
          </ac:cxnSpMkLst>
        </pc:cxnChg>
        <pc:cxnChg chg="mod">
          <ac:chgData name="Phillips, Nate" userId="1a7ed9a7-6979-4999-8e72-44e838efb909" providerId="ADAL" clId="{B3FBA2EA-EA3C-415B-9C27-BC2E97DBDA5C}" dt="2023-03-27T16:58:04.655" v="40"/>
          <ac:cxnSpMkLst>
            <pc:docMk/>
            <pc:sldMk cId="3225447267" sldId="514"/>
            <ac:cxnSpMk id="20" creationId="{44D978B0-3ADE-3F1D-7FF1-EB09DEFE686A}"/>
          </ac:cxnSpMkLst>
        </pc:cxnChg>
        <pc:cxnChg chg="mod">
          <ac:chgData name="Phillips, Nate" userId="1a7ed9a7-6979-4999-8e72-44e838efb909" providerId="ADAL" clId="{B3FBA2EA-EA3C-415B-9C27-BC2E97DBDA5C}" dt="2023-03-27T16:58:04.655" v="40"/>
          <ac:cxnSpMkLst>
            <pc:docMk/>
            <pc:sldMk cId="3225447267" sldId="514"/>
            <ac:cxnSpMk id="21" creationId="{486F08A4-414A-907A-EE0C-34A6A147254C}"/>
          </ac:cxnSpMkLst>
        </pc:cxnChg>
      </pc:sldChg>
      <pc:sldChg chg="modSp">
        <pc:chgData name="Phillips, Nate" userId="1a7ed9a7-6979-4999-8e72-44e838efb909" providerId="ADAL" clId="{B3FBA2EA-EA3C-415B-9C27-BC2E97DBDA5C}" dt="2023-03-27T16:11:33.683" v="0" actId="20577"/>
        <pc:sldMkLst>
          <pc:docMk/>
          <pc:sldMk cId="3827480568" sldId="524"/>
        </pc:sldMkLst>
        <pc:spChg chg="mod">
          <ac:chgData name="Phillips, Nate" userId="1a7ed9a7-6979-4999-8e72-44e838efb909" providerId="ADAL" clId="{B3FBA2EA-EA3C-415B-9C27-BC2E97DBDA5C}" dt="2023-03-27T16:11:33.683" v="0" actId="20577"/>
          <ac:spMkLst>
            <pc:docMk/>
            <pc:sldMk cId="3827480568" sldId="524"/>
            <ac:spMk id="22" creationId="{C915185A-C666-B7CE-2969-EC84D5345FAA}"/>
          </ac:spMkLst>
        </pc:spChg>
      </pc:sldChg>
    </pc:docChg>
  </pc:docChgLst>
  <pc:docChgLst>
    <pc:chgData name="Phillips, Nate" userId="1a7ed9a7-6979-4999-8e72-44e838efb909" providerId="ADAL" clId="{08BAD185-022F-42BA-92EA-92F55D9E9027}"/>
    <pc:docChg chg="undo custSel addSld delSld modSld sldOrd">
      <pc:chgData name="Phillips, Nate" userId="1a7ed9a7-6979-4999-8e72-44e838efb909" providerId="ADAL" clId="{08BAD185-022F-42BA-92EA-92F55D9E9027}" dt="2021-10-05T16:01:18.506" v="6671"/>
      <pc:docMkLst>
        <pc:docMk/>
      </pc:docMkLst>
      <pc:sldChg chg="ord">
        <pc:chgData name="Phillips, Nate" userId="1a7ed9a7-6979-4999-8e72-44e838efb909" providerId="ADAL" clId="{08BAD185-022F-42BA-92EA-92F55D9E9027}" dt="2021-10-04T17:47:55.304" v="6019"/>
        <pc:sldMkLst>
          <pc:docMk/>
          <pc:sldMk cId="3944330060" sldId="288"/>
        </pc:sldMkLst>
      </pc:sldChg>
      <pc:sldChg chg="addSp delSp modSp mod">
        <pc:chgData name="Phillips, Nate" userId="1a7ed9a7-6979-4999-8e72-44e838efb909" providerId="ADAL" clId="{08BAD185-022F-42BA-92EA-92F55D9E9027}" dt="2021-10-05T15:42:52.259" v="6509" actId="1076"/>
        <pc:sldMkLst>
          <pc:docMk/>
          <pc:sldMk cId="656584175" sldId="289"/>
        </pc:sldMkLst>
        <pc:spChg chg="mod">
          <ac:chgData name="Phillips, Nate" userId="1a7ed9a7-6979-4999-8e72-44e838efb909" providerId="ADAL" clId="{08BAD185-022F-42BA-92EA-92F55D9E9027}" dt="2021-10-04T16:19:18.763" v="2239" actId="14100"/>
          <ac:spMkLst>
            <pc:docMk/>
            <pc:sldMk cId="656584175" sldId="289"/>
            <ac:spMk id="2" creationId="{5D46307E-A2B8-4462-8299-D11DDF3E97CF}"/>
          </ac:spMkLst>
        </pc:spChg>
        <pc:spChg chg="add mod">
          <ac:chgData name="Phillips, Nate" userId="1a7ed9a7-6979-4999-8e72-44e838efb909" providerId="ADAL" clId="{08BAD185-022F-42BA-92EA-92F55D9E9027}" dt="2021-10-05T15:39:11.766" v="6426" actId="1076"/>
          <ac:spMkLst>
            <pc:docMk/>
            <pc:sldMk cId="656584175" sldId="289"/>
            <ac:spMk id="3" creationId="{A2DDD8F5-5813-40C6-A677-C13A8EB6D1E8}"/>
          </ac:spMkLst>
        </pc:spChg>
        <pc:spChg chg="add del">
          <ac:chgData name="Phillips, Nate" userId="1a7ed9a7-6979-4999-8e72-44e838efb909" providerId="ADAL" clId="{08BAD185-022F-42BA-92EA-92F55D9E9027}" dt="2021-10-05T15:38:14.131" v="6412"/>
          <ac:spMkLst>
            <pc:docMk/>
            <pc:sldMk cId="656584175" sldId="289"/>
            <ac:spMk id="4" creationId="{B8A1106B-E652-405D-BC20-8029C12C01A4}"/>
          </ac:spMkLst>
        </pc:spChg>
        <pc:spChg chg="add del">
          <ac:chgData name="Phillips, Nate" userId="1a7ed9a7-6979-4999-8e72-44e838efb909" providerId="ADAL" clId="{08BAD185-022F-42BA-92EA-92F55D9E9027}" dt="2021-10-05T15:38:18.270" v="6414"/>
          <ac:spMkLst>
            <pc:docMk/>
            <pc:sldMk cId="656584175" sldId="289"/>
            <ac:spMk id="5" creationId="{5F33B615-110F-480F-B96E-2D582524B3DA}"/>
          </ac:spMkLst>
        </pc:spChg>
        <pc:spChg chg="add mod">
          <ac:chgData name="Phillips, Nate" userId="1a7ed9a7-6979-4999-8e72-44e838efb909" providerId="ADAL" clId="{08BAD185-022F-42BA-92EA-92F55D9E9027}" dt="2021-10-05T15:39:49.966" v="6433" actId="17032"/>
          <ac:spMkLst>
            <pc:docMk/>
            <pc:sldMk cId="656584175" sldId="289"/>
            <ac:spMk id="6" creationId="{73A518F7-03A1-41F7-85DB-D68D5BCB0A58}"/>
          </ac:spMkLst>
        </pc:spChg>
        <pc:spChg chg="add mod">
          <ac:chgData name="Phillips, Nate" userId="1a7ed9a7-6979-4999-8e72-44e838efb909" providerId="ADAL" clId="{08BAD185-022F-42BA-92EA-92F55D9E9027}" dt="2021-10-05T15:40:15.197" v="6456" actId="1076"/>
          <ac:spMkLst>
            <pc:docMk/>
            <pc:sldMk cId="656584175" sldId="289"/>
            <ac:spMk id="7" creationId="{E244BB01-C97A-4B57-994A-E1938BF34E87}"/>
          </ac:spMkLst>
        </pc:spChg>
        <pc:spChg chg="add mod">
          <ac:chgData name="Phillips, Nate" userId="1a7ed9a7-6979-4999-8e72-44e838efb909" providerId="ADAL" clId="{08BAD185-022F-42BA-92EA-92F55D9E9027}" dt="2021-10-05T15:40:30.587" v="6468" actId="1076"/>
          <ac:spMkLst>
            <pc:docMk/>
            <pc:sldMk cId="656584175" sldId="289"/>
            <ac:spMk id="8" creationId="{CBB14CC3-D7C5-43E8-A459-10DD958A4359}"/>
          </ac:spMkLst>
        </pc:spChg>
        <pc:spChg chg="add mod">
          <ac:chgData name="Phillips, Nate" userId="1a7ed9a7-6979-4999-8e72-44e838efb909" providerId="ADAL" clId="{08BAD185-022F-42BA-92EA-92F55D9E9027}" dt="2021-10-05T15:41:36.039" v="6494" actId="207"/>
          <ac:spMkLst>
            <pc:docMk/>
            <pc:sldMk cId="656584175" sldId="289"/>
            <ac:spMk id="9" creationId="{B09117F9-1CBD-4EAE-8FFE-16417EE734DC}"/>
          </ac:spMkLst>
        </pc:spChg>
        <pc:spChg chg="add mod">
          <ac:chgData name="Phillips, Nate" userId="1a7ed9a7-6979-4999-8e72-44e838efb909" providerId="ADAL" clId="{08BAD185-022F-42BA-92EA-92F55D9E9027}" dt="2021-10-05T15:42:52.259" v="6509" actId="1076"/>
          <ac:spMkLst>
            <pc:docMk/>
            <pc:sldMk cId="656584175" sldId="289"/>
            <ac:spMk id="10" creationId="{1B3356FB-D1F9-4C63-8F38-52DC14A39EA1}"/>
          </ac:spMkLst>
        </pc:spChg>
      </pc:sldChg>
      <pc:sldChg chg="addSp modSp mod modAnim">
        <pc:chgData name="Phillips, Nate" userId="1a7ed9a7-6979-4999-8e72-44e838efb909" providerId="ADAL" clId="{08BAD185-022F-42BA-92EA-92F55D9E9027}" dt="2021-10-05T15:52:37.874" v="6542"/>
        <pc:sldMkLst>
          <pc:docMk/>
          <pc:sldMk cId="2978995546" sldId="290"/>
        </pc:sldMkLst>
        <pc:spChg chg="mod">
          <ac:chgData name="Phillips, Nate" userId="1a7ed9a7-6979-4999-8e72-44e838efb909" providerId="ADAL" clId="{08BAD185-022F-42BA-92EA-92F55D9E9027}" dt="2021-10-04T15:54:44.147" v="1975" actId="20577"/>
          <ac:spMkLst>
            <pc:docMk/>
            <pc:sldMk cId="2978995546" sldId="290"/>
            <ac:spMk id="2" creationId="{16F74D30-D1FA-40AB-B63E-7C38FD25DE6D}"/>
          </ac:spMkLst>
        </pc:spChg>
        <pc:spChg chg="mod">
          <ac:chgData name="Phillips, Nate" userId="1a7ed9a7-6979-4999-8e72-44e838efb909" providerId="ADAL" clId="{08BAD185-022F-42BA-92EA-92F55D9E9027}" dt="2021-10-04T18:42:36.428" v="6109" actId="14"/>
          <ac:spMkLst>
            <pc:docMk/>
            <pc:sldMk cId="2978995546" sldId="290"/>
            <ac:spMk id="3" creationId="{4D9EF681-302F-4DCF-9B99-718A0E89AB06}"/>
          </ac:spMkLst>
        </pc:spChg>
        <pc:spChg chg="add mod">
          <ac:chgData name="Phillips, Nate" userId="1a7ed9a7-6979-4999-8e72-44e838efb909" providerId="ADAL" clId="{08BAD185-022F-42BA-92EA-92F55D9E9027}" dt="2021-10-04T18:42:50.275" v="6118" actId="1076"/>
          <ac:spMkLst>
            <pc:docMk/>
            <pc:sldMk cId="2978995546" sldId="290"/>
            <ac:spMk id="4" creationId="{3D5D413B-F140-4F8D-AE61-E510BDB8516C}"/>
          </ac:spMkLst>
        </pc:spChg>
        <pc:spChg chg="add mod">
          <ac:chgData name="Phillips, Nate" userId="1a7ed9a7-6979-4999-8e72-44e838efb909" providerId="ADAL" clId="{08BAD185-022F-42BA-92EA-92F55D9E9027}" dt="2021-10-04T15:55:04.428" v="1984" actId="1076"/>
          <ac:spMkLst>
            <pc:docMk/>
            <pc:sldMk cId="2978995546" sldId="290"/>
            <ac:spMk id="5" creationId="{379B770C-E220-4972-9634-6216D6C66F5A}"/>
          </ac:spMkLst>
        </pc:spChg>
        <pc:spChg chg="add mod">
          <ac:chgData name="Phillips, Nate" userId="1a7ed9a7-6979-4999-8e72-44e838efb909" providerId="ADAL" clId="{08BAD185-022F-42BA-92EA-92F55D9E9027}" dt="2021-10-04T18:42:44.810" v="6117" actId="1035"/>
          <ac:spMkLst>
            <pc:docMk/>
            <pc:sldMk cId="2978995546" sldId="290"/>
            <ac:spMk id="6" creationId="{246ED9D1-AED8-4DF5-A9F9-040E5134518F}"/>
          </ac:spMkLst>
        </pc:spChg>
        <pc:spChg chg="add mod">
          <ac:chgData name="Phillips, Nate" userId="1a7ed9a7-6979-4999-8e72-44e838efb909" providerId="ADAL" clId="{08BAD185-022F-42BA-92EA-92F55D9E9027}" dt="2021-10-05T15:51:57.409" v="6531" actId="20577"/>
          <ac:spMkLst>
            <pc:docMk/>
            <pc:sldMk cId="2978995546" sldId="290"/>
            <ac:spMk id="9" creationId="{6A4071A5-21D7-4E0B-9268-A9FEAFC68C53}"/>
          </ac:spMkLst>
        </pc:spChg>
        <pc:spChg chg="add mod">
          <ac:chgData name="Phillips, Nate" userId="1a7ed9a7-6979-4999-8e72-44e838efb909" providerId="ADAL" clId="{08BAD185-022F-42BA-92EA-92F55D9E9027}" dt="2021-10-05T15:52:13.814" v="6539" actId="1076"/>
          <ac:spMkLst>
            <pc:docMk/>
            <pc:sldMk cId="2978995546" sldId="290"/>
            <ac:spMk id="10" creationId="{269D40C3-1FE9-43B5-8933-CA2490F7BD4E}"/>
          </ac:spMkLst>
        </pc:spChg>
        <pc:picChg chg="add mod">
          <ac:chgData name="Phillips, Nate" userId="1a7ed9a7-6979-4999-8e72-44e838efb909" providerId="ADAL" clId="{08BAD185-022F-42BA-92EA-92F55D9E9027}" dt="2021-10-05T15:51:49.446" v="6526" actId="1076"/>
          <ac:picMkLst>
            <pc:docMk/>
            <pc:sldMk cId="2978995546" sldId="290"/>
            <ac:picMk id="8" creationId="{79838CB8-2E55-44EF-AC75-5A5ED1F35121}"/>
          </ac:picMkLst>
        </pc:picChg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1716017752" sldId="291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58029060" sldId="293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797587359" sldId="294"/>
        </pc:sldMkLst>
      </pc:sldChg>
      <pc:sldChg chg="del">
        <pc:chgData name="Phillips, Nate" userId="1a7ed9a7-6979-4999-8e72-44e838efb909" providerId="ADAL" clId="{08BAD185-022F-42BA-92EA-92F55D9E9027}" dt="2021-10-04T15:33:33.065" v="1397" actId="47"/>
        <pc:sldMkLst>
          <pc:docMk/>
          <pc:sldMk cId="649196902" sldId="295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097965267" sldId="296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0" sldId="301"/>
        </pc:sldMkLst>
      </pc:sldChg>
      <pc:sldChg chg="del">
        <pc:chgData name="Phillips, Nate" userId="1a7ed9a7-6979-4999-8e72-44e838efb909" providerId="ADAL" clId="{08BAD185-022F-42BA-92EA-92F55D9E9027}" dt="2021-10-04T15:33:31.279" v="1396" actId="47"/>
        <pc:sldMkLst>
          <pc:docMk/>
          <pc:sldMk cId="0" sldId="302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0" sldId="305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2186407222" sldId="308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107744048" sldId="309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1301359215" sldId="310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4281053355" sldId="311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2333359897" sldId="312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932490143" sldId="313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1946008599" sldId="314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2715748111" sldId="315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784858991" sldId="316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4280252568" sldId="317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586263927" sldId="318"/>
        </pc:sldMkLst>
      </pc:sldChg>
      <pc:sldChg chg="modSp new mod ord">
        <pc:chgData name="Phillips, Nate" userId="1a7ed9a7-6979-4999-8e72-44e838efb909" providerId="ADAL" clId="{08BAD185-022F-42BA-92EA-92F55D9E9027}" dt="2021-10-04T15:59:31.823" v="1986"/>
        <pc:sldMkLst>
          <pc:docMk/>
          <pc:sldMk cId="756754901" sldId="319"/>
        </pc:sldMkLst>
        <pc:spChg chg="mod">
          <ac:chgData name="Phillips, Nate" userId="1a7ed9a7-6979-4999-8e72-44e838efb909" providerId="ADAL" clId="{08BAD185-022F-42BA-92EA-92F55D9E9027}" dt="2021-10-01T15:12:35.129" v="173" actId="20577"/>
          <ac:spMkLst>
            <pc:docMk/>
            <pc:sldMk cId="756754901" sldId="319"/>
            <ac:spMk id="2" creationId="{94F1FF44-4881-4A46-9D15-71DA0CA88BFE}"/>
          </ac:spMkLst>
        </pc:spChg>
        <pc:spChg chg="mod">
          <ac:chgData name="Phillips, Nate" userId="1a7ed9a7-6979-4999-8e72-44e838efb909" providerId="ADAL" clId="{08BAD185-022F-42BA-92EA-92F55D9E9027}" dt="2021-10-01T15:13:31.788" v="280" actId="20577"/>
          <ac:spMkLst>
            <pc:docMk/>
            <pc:sldMk cId="756754901" sldId="319"/>
            <ac:spMk id="3" creationId="{2DEA09E8-706E-44FE-BC61-D0F8D0638137}"/>
          </ac:spMkLst>
        </pc:spChg>
      </pc:sldChg>
      <pc:sldChg chg="addSp delSp modSp new mod modAnim">
        <pc:chgData name="Phillips, Nate" userId="1a7ed9a7-6979-4999-8e72-44e838efb909" providerId="ADAL" clId="{08BAD185-022F-42BA-92EA-92F55D9E9027}" dt="2021-10-04T18:51:27.977" v="6316" actId="6549"/>
        <pc:sldMkLst>
          <pc:docMk/>
          <pc:sldMk cId="1302348491" sldId="320"/>
        </pc:sldMkLst>
        <pc:spChg chg="mod">
          <ac:chgData name="Phillips, Nate" userId="1a7ed9a7-6979-4999-8e72-44e838efb909" providerId="ADAL" clId="{08BAD185-022F-42BA-92EA-92F55D9E9027}" dt="2021-10-04T15:34:44.386" v="1407" actId="20577"/>
          <ac:spMkLst>
            <pc:docMk/>
            <pc:sldMk cId="1302348491" sldId="320"/>
            <ac:spMk id="2" creationId="{A076FE50-2BD3-445A-BFC5-BB2579012090}"/>
          </ac:spMkLst>
        </pc:spChg>
        <pc:spChg chg="mod">
          <ac:chgData name="Phillips, Nate" userId="1a7ed9a7-6979-4999-8e72-44e838efb909" providerId="ADAL" clId="{08BAD185-022F-42BA-92EA-92F55D9E9027}" dt="2021-10-04T18:51:27.977" v="6316" actId="6549"/>
          <ac:spMkLst>
            <pc:docMk/>
            <pc:sldMk cId="1302348491" sldId="320"/>
            <ac:spMk id="3" creationId="{E513EA75-FACA-46DF-8986-7B1D1D017E2B}"/>
          </ac:spMkLst>
        </pc:spChg>
        <pc:spChg chg="add del mod">
          <ac:chgData name="Phillips, Nate" userId="1a7ed9a7-6979-4999-8e72-44e838efb909" providerId="ADAL" clId="{08BAD185-022F-42BA-92EA-92F55D9E9027}" dt="2021-10-04T15:37:53.593" v="1617" actId="478"/>
          <ac:spMkLst>
            <pc:docMk/>
            <pc:sldMk cId="1302348491" sldId="320"/>
            <ac:spMk id="4" creationId="{B8E3C25A-9A75-4AAC-A6ED-56F73AA441D9}"/>
          </ac:spMkLst>
        </pc:spChg>
        <pc:spChg chg="add del mod">
          <ac:chgData name="Phillips, Nate" userId="1a7ed9a7-6979-4999-8e72-44e838efb909" providerId="ADAL" clId="{08BAD185-022F-42BA-92EA-92F55D9E9027}" dt="2021-10-04T15:37:55.647" v="1618" actId="478"/>
          <ac:spMkLst>
            <pc:docMk/>
            <pc:sldMk cId="1302348491" sldId="320"/>
            <ac:spMk id="5" creationId="{E1030F93-5EA8-4909-BAC8-B4E94A8F3444}"/>
          </ac:spMkLst>
        </pc:spChg>
        <pc:spChg chg="add mod">
          <ac:chgData name="Phillips, Nate" userId="1a7ed9a7-6979-4999-8e72-44e838efb909" providerId="ADAL" clId="{08BAD185-022F-42BA-92EA-92F55D9E9027}" dt="2021-10-04T16:18:36.182" v="2222" actId="1076"/>
          <ac:spMkLst>
            <pc:docMk/>
            <pc:sldMk cId="1302348491" sldId="320"/>
            <ac:spMk id="6" creationId="{AA6BF7F4-4920-4D03-ABBC-6AC881991A08}"/>
          </ac:spMkLst>
        </pc:spChg>
        <pc:spChg chg="add mod">
          <ac:chgData name="Phillips, Nate" userId="1a7ed9a7-6979-4999-8e72-44e838efb909" providerId="ADAL" clId="{08BAD185-022F-42BA-92EA-92F55D9E9027}" dt="2021-10-04T16:18:41.087" v="2223" actId="1076"/>
          <ac:spMkLst>
            <pc:docMk/>
            <pc:sldMk cId="1302348491" sldId="320"/>
            <ac:spMk id="7" creationId="{EC76CA80-4FF6-4328-8D7A-0190BE3247EE}"/>
          </ac:spMkLst>
        </pc:spChg>
      </pc:sldChg>
      <pc:sldChg chg="modSp new del mod">
        <pc:chgData name="Phillips, Nate" userId="1a7ed9a7-6979-4999-8e72-44e838efb909" providerId="ADAL" clId="{08BAD185-022F-42BA-92EA-92F55D9E9027}" dt="2021-10-04T17:25:43.035" v="4736" actId="47"/>
        <pc:sldMkLst>
          <pc:docMk/>
          <pc:sldMk cId="4137521143" sldId="321"/>
        </pc:sldMkLst>
        <pc:spChg chg="mod">
          <ac:chgData name="Phillips, Nate" userId="1a7ed9a7-6979-4999-8e72-44e838efb909" providerId="ADAL" clId="{08BAD185-022F-42BA-92EA-92F55D9E9027}" dt="2021-10-01T15:23:53.493" v="515" actId="20577"/>
          <ac:spMkLst>
            <pc:docMk/>
            <pc:sldMk cId="4137521143" sldId="321"/>
            <ac:spMk id="2" creationId="{D5674BDB-B48F-4442-BCD3-EC321E691CC9}"/>
          </ac:spMkLst>
        </pc:spChg>
        <pc:spChg chg="mod">
          <ac:chgData name="Phillips, Nate" userId="1a7ed9a7-6979-4999-8e72-44e838efb909" providerId="ADAL" clId="{08BAD185-022F-42BA-92EA-92F55D9E9027}" dt="2021-10-01T15:23:56.005" v="522" actId="20577"/>
          <ac:spMkLst>
            <pc:docMk/>
            <pc:sldMk cId="4137521143" sldId="321"/>
            <ac:spMk id="3" creationId="{37B1E8D2-BDFB-4DA5-9BCD-7E2BB0DF2F80}"/>
          </ac:spMkLst>
        </pc:spChg>
      </pc:sldChg>
      <pc:sldChg chg="addSp modSp new mod modAnim">
        <pc:chgData name="Phillips, Nate" userId="1a7ed9a7-6979-4999-8e72-44e838efb909" providerId="ADAL" clId="{08BAD185-022F-42BA-92EA-92F55D9E9027}" dt="2021-10-04T18:57:07.443" v="6362" actId="403"/>
        <pc:sldMkLst>
          <pc:docMk/>
          <pc:sldMk cId="3840184580" sldId="322"/>
        </pc:sldMkLst>
        <pc:spChg chg="mod">
          <ac:chgData name="Phillips, Nate" userId="1a7ed9a7-6979-4999-8e72-44e838efb909" providerId="ADAL" clId="{08BAD185-022F-42BA-92EA-92F55D9E9027}" dt="2021-10-04T15:27:27.984" v="1383" actId="20577"/>
          <ac:spMkLst>
            <pc:docMk/>
            <pc:sldMk cId="3840184580" sldId="322"/>
            <ac:spMk id="2" creationId="{D35A77B5-BEE2-4432-BAF2-046D7E2B2F63}"/>
          </ac:spMkLst>
        </pc:spChg>
        <pc:spChg chg="mod">
          <ac:chgData name="Phillips, Nate" userId="1a7ed9a7-6979-4999-8e72-44e838efb909" providerId="ADAL" clId="{08BAD185-022F-42BA-92EA-92F55D9E9027}" dt="2021-10-04T18:57:07.443" v="6362" actId="403"/>
          <ac:spMkLst>
            <pc:docMk/>
            <pc:sldMk cId="3840184580" sldId="322"/>
            <ac:spMk id="3" creationId="{BBD04A66-930A-49BB-A7B6-62080211D5D3}"/>
          </ac:spMkLst>
        </pc:spChg>
        <pc:spChg chg="add mod">
          <ac:chgData name="Phillips, Nate" userId="1a7ed9a7-6979-4999-8e72-44e838efb909" providerId="ADAL" clId="{08BAD185-022F-42BA-92EA-92F55D9E9027}" dt="2021-10-04T18:56:49.210" v="6358" actId="1076"/>
          <ac:spMkLst>
            <pc:docMk/>
            <pc:sldMk cId="3840184580" sldId="322"/>
            <ac:spMk id="4" creationId="{310D5B7F-2056-42BA-A6B5-55EE3464906A}"/>
          </ac:spMkLst>
        </pc:spChg>
        <pc:spChg chg="add mod">
          <ac:chgData name="Phillips, Nate" userId="1a7ed9a7-6979-4999-8e72-44e838efb909" providerId="ADAL" clId="{08BAD185-022F-42BA-92EA-92F55D9E9027}" dt="2021-10-04T18:56:51.298" v="6359" actId="1076"/>
          <ac:spMkLst>
            <pc:docMk/>
            <pc:sldMk cId="3840184580" sldId="322"/>
            <ac:spMk id="5" creationId="{0D23A234-0ADE-4EF5-90FF-DB7D63580A0A}"/>
          </ac:spMkLst>
        </pc:spChg>
        <pc:spChg chg="add mod">
          <ac:chgData name="Phillips, Nate" userId="1a7ed9a7-6979-4999-8e72-44e838efb909" providerId="ADAL" clId="{08BAD185-022F-42BA-92EA-92F55D9E9027}" dt="2021-10-04T18:56:55.781" v="6360" actId="1076"/>
          <ac:spMkLst>
            <pc:docMk/>
            <pc:sldMk cId="3840184580" sldId="322"/>
            <ac:spMk id="6" creationId="{70334A6C-06BC-43FB-A3BB-F5FBF899CB6F}"/>
          </ac:spMkLst>
        </pc:spChg>
        <pc:spChg chg="add mod">
          <ac:chgData name="Phillips, Nate" userId="1a7ed9a7-6979-4999-8e72-44e838efb909" providerId="ADAL" clId="{08BAD185-022F-42BA-92EA-92F55D9E9027}" dt="2021-10-04T18:57:00.280" v="6361" actId="1076"/>
          <ac:spMkLst>
            <pc:docMk/>
            <pc:sldMk cId="3840184580" sldId="322"/>
            <ac:spMk id="7" creationId="{B9C6C3E7-7CDC-4D22-AF1E-930C76233D23}"/>
          </ac:spMkLst>
        </pc:spChg>
      </pc:sldChg>
      <pc:sldChg chg="modSp new mod">
        <pc:chgData name="Phillips, Nate" userId="1a7ed9a7-6979-4999-8e72-44e838efb909" providerId="ADAL" clId="{08BAD185-022F-42BA-92EA-92F55D9E9027}" dt="2021-10-01T21:14:47.372" v="1093" actId="20577"/>
        <pc:sldMkLst>
          <pc:docMk/>
          <pc:sldMk cId="3220037917" sldId="323"/>
        </pc:sldMkLst>
        <pc:spChg chg="mod">
          <ac:chgData name="Phillips, Nate" userId="1a7ed9a7-6979-4999-8e72-44e838efb909" providerId="ADAL" clId="{08BAD185-022F-42BA-92EA-92F55D9E9027}" dt="2021-10-01T21:11:06.499" v="671" actId="20577"/>
          <ac:spMkLst>
            <pc:docMk/>
            <pc:sldMk cId="3220037917" sldId="323"/>
            <ac:spMk id="2" creationId="{1424FA6D-0908-4789-B4C6-DD1E38380EC0}"/>
          </ac:spMkLst>
        </pc:spChg>
        <pc:spChg chg="mod">
          <ac:chgData name="Phillips, Nate" userId="1a7ed9a7-6979-4999-8e72-44e838efb909" providerId="ADAL" clId="{08BAD185-022F-42BA-92EA-92F55D9E9027}" dt="2021-10-01T21:14:47.372" v="1093" actId="20577"/>
          <ac:spMkLst>
            <pc:docMk/>
            <pc:sldMk cId="3220037917" sldId="323"/>
            <ac:spMk id="3" creationId="{BE0D5DCD-0666-473D-B8EA-A8F5D6E6FEBB}"/>
          </ac:spMkLst>
        </pc:spChg>
      </pc:sldChg>
      <pc:sldChg chg="add del">
        <pc:chgData name="Phillips, Nate" userId="1a7ed9a7-6979-4999-8e72-44e838efb909" providerId="ADAL" clId="{08BAD185-022F-42BA-92EA-92F55D9E9027}" dt="2021-10-04T15:29:01.379" v="1394" actId="2696"/>
        <pc:sldMkLst>
          <pc:docMk/>
          <pc:sldMk cId="2129392444" sldId="324"/>
        </pc:sldMkLst>
      </pc:sldChg>
      <pc:sldChg chg="new del">
        <pc:chgData name="Phillips, Nate" userId="1a7ed9a7-6979-4999-8e72-44e838efb909" providerId="ADAL" clId="{08BAD185-022F-42BA-92EA-92F55D9E9027}" dt="2021-10-04T17:47:44.803" v="6017" actId="47"/>
        <pc:sldMkLst>
          <pc:docMk/>
          <pc:sldMk cId="2263447550" sldId="324"/>
        </pc:sldMkLst>
      </pc:sldChg>
      <pc:sldChg chg="modSp add mod">
        <pc:chgData name="Phillips, Nate" userId="1a7ed9a7-6979-4999-8e72-44e838efb909" providerId="ADAL" clId="{08BAD185-022F-42BA-92EA-92F55D9E9027}" dt="2021-10-04T17:22:12.963" v="4724" actId="114"/>
        <pc:sldMkLst>
          <pc:docMk/>
          <pc:sldMk cId="0" sldId="325"/>
        </pc:sldMkLst>
        <pc:spChg chg="mod">
          <ac:chgData name="Phillips, Nate" userId="1a7ed9a7-6979-4999-8e72-44e838efb909" providerId="ADAL" clId="{08BAD185-022F-42BA-92EA-92F55D9E9027}" dt="2021-10-04T16:00:50.215" v="2082" actId="1076"/>
          <ac:spMkLst>
            <pc:docMk/>
            <pc:sldMk cId="0" sldId="325"/>
            <ac:spMk id="494" creationId="{00000000-0000-0000-0000-000000000000}"/>
          </ac:spMkLst>
        </pc:spChg>
        <pc:spChg chg="mod">
          <ac:chgData name="Phillips, Nate" userId="1a7ed9a7-6979-4999-8e72-44e838efb909" providerId="ADAL" clId="{08BAD185-022F-42BA-92EA-92F55D9E9027}" dt="2021-10-04T17:22:12.963" v="4724" actId="114"/>
          <ac:spMkLst>
            <pc:docMk/>
            <pc:sldMk cId="0" sldId="325"/>
            <ac:spMk id="496" creationId="{00000000-0000-0000-0000-000000000000}"/>
          </ac:spMkLst>
        </pc:spChg>
        <pc:spChg chg="mod">
          <ac:chgData name="Phillips, Nate" userId="1a7ed9a7-6979-4999-8e72-44e838efb909" providerId="ADAL" clId="{08BAD185-022F-42BA-92EA-92F55D9E9027}" dt="2021-10-04T16:00:56.920" v="2084" actId="1076"/>
          <ac:spMkLst>
            <pc:docMk/>
            <pc:sldMk cId="0" sldId="325"/>
            <ac:spMk id="497" creationId="{00000000-0000-0000-0000-000000000000}"/>
          </ac:spMkLst>
        </pc:spChg>
        <pc:spChg chg="mod">
          <ac:chgData name="Phillips, Nate" userId="1a7ed9a7-6979-4999-8e72-44e838efb909" providerId="ADAL" clId="{08BAD185-022F-42BA-92EA-92F55D9E9027}" dt="2021-10-04T16:00:59.577" v="2085" actId="1076"/>
          <ac:spMkLst>
            <pc:docMk/>
            <pc:sldMk cId="0" sldId="325"/>
            <ac:spMk id="498" creationId="{00000000-0000-0000-0000-000000000000}"/>
          </ac:spMkLst>
        </pc:spChg>
        <pc:picChg chg="mod">
          <ac:chgData name="Phillips, Nate" userId="1a7ed9a7-6979-4999-8e72-44e838efb909" providerId="ADAL" clId="{08BAD185-022F-42BA-92EA-92F55D9E9027}" dt="2021-10-04T16:00:53.673" v="2083" actId="1076"/>
          <ac:picMkLst>
            <pc:docMk/>
            <pc:sldMk cId="0" sldId="325"/>
            <ac:picMk id="495" creationId="{00000000-0000-0000-0000-000000000000}"/>
          </ac:picMkLst>
        </pc:picChg>
      </pc:sldChg>
      <pc:sldChg chg="modSp add del">
        <pc:chgData name="Phillips, Nate" userId="1a7ed9a7-6979-4999-8e72-44e838efb909" providerId="ADAL" clId="{08BAD185-022F-42BA-92EA-92F55D9E9027}" dt="2021-10-04T16:01:35.973" v="2092" actId="47"/>
        <pc:sldMkLst>
          <pc:docMk/>
          <pc:sldMk cId="2466564478" sldId="326"/>
        </pc:sldMkLst>
        <pc:spChg chg="mod">
          <ac:chgData name="Phillips, Nate" userId="1a7ed9a7-6979-4999-8e72-44e838efb909" providerId="ADAL" clId="{08BAD185-022F-42BA-92EA-92F55D9E9027}" dt="2021-10-04T15:47:34.852" v="1884" actId="20577"/>
          <ac:spMkLst>
            <pc:docMk/>
            <pc:sldMk cId="2466564478" sldId="326"/>
            <ac:spMk id="496" creationId="{00000000-0000-0000-0000-000000000000}"/>
          </ac:spMkLst>
        </pc:spChg>
      </pc:sldChg>
      <pc:sldChg chg="addSp modSp add del mod">
        <pc:chgData name="Phillips, Nate" userId="1a7ed9a7-6979-4999-8e72-44e838efb909" providerId="ADAL" clId="{08BAD185-022F-42BA-92EA-92F55D9E9027}" dt="2021-10-04T16:08:59.658" v="2124" actId="47"/>
        <pc:sldMkLst>
          <pc:docMk/>
          <pc:sldMk cId="655583358" sldId="327"/>
        </pc:sldMkLst>
        <pc:spChg chg="add mod">
          <ac:chgData name="Phillips, Nate" userId="1a7ed9a7-6979-4999-8e72-44e838efb909" providerId="ADAL" clId="{08BAD185-022F-42BA-92EA-92F55D9E9027}" dt="2021-10-04T16:00:42.012" v="2080" actId="1076"/>
          <ac:spMkLst>
            <pc:docMk/>
            <pc:sldMk cId="655583358" sldId="327"/>
            <ac:spMk id="2" creationId="{8B3485BD-2483-47F0-8A26-044AC547FE5D}"/>
          </ac:spMkLst>
        </pc:spChg>
        <pc:spChg chg="add mod">
          <ac:chgData name="Phillips, Nate" userId="1a7ed9a7-6979-4999-8e72-44e838efb909" providerId="ADAL" clId="{08BAD185-022F-42BA-92EA-92F55D9E9027}" dt="2021-10-04T16:00:38.997" v="2079" actId="1076"/>
          <ac:spMkLst>
            <pc:docMk/>
            <pc:sldMk cId="655583358" sldId="327"/>
            <ac:spMk id="3" creationId="{A2B24E90-A2C4-435F-8271-CC97907EB455}"/>
          </ac:spMkLst>
        </pc:spChg>
        <pc:spChg chg="mod">
          <ac:chgData name="Phillips, Nate" userId="1a7ed9a7-6979-4999-8e72-44e838efb909" providerId="ADAL" clId="{08BAD185-022F-42BA-92EA-92F55D9E9027}" dt="2021-10-04T15:49:03.049" v="1897" actId="20577"/>
          <ac:spMkLst>
            <pc:docMk/>
            <pc:sldMk cId="655583358" sldId="327"/>
            <ac:spMk id="496" creationId="{00000000-0000-0000-0000-000000000000}"/>
          </ac:spMkLst>
        </pc:spChg>
      </pc:sldChg>
      <pc:sldChg chg="modSp new del mod">
        <pc:chgData name="Phillips, Nate" userId="1a7ed9a7-6979-4999-8e72-44e838efb909" providerId="ADAL" clId="{08BAD185-022F-42BA-92EA-92F55D9E9027}" dt="2021-10-04T17:12:07.166" v="4365" actId="47"/>
        <pc:sldMkLst>
          <pc:docMk/>
          <pc:sldMk cId="3947073880" sldId="328"/>
        </pc:sldMkLst>
        <pc:spChg chg="mod">
          <ac:chgData name="Phillips, Nate" userId="1a7ed9a7-6979-4999-8e72-44e838efb909" providerId="ADAL" clId="{08BAD185-022F-42BA-92EA-92F55D9E9027}" dt="2021-10-04T15:59:52.379" v="2010" actId="20577"/>
          <ac:spMkLst>
            <pc:docMk/>
            <pc:sldMk cId="3947073880" sldId="328"/>
            <ac:spMk id="2" creationId="{112EC298-5BE9-43B0-976D-4D9E22C0A601}"/>
          </ac:spMkLst>
        </pc:spChg>
      </pc:sldChg>
      <pc:sldChg chg="addSp delSp modSp add mod">
        <pc:chgData name="Phillips, Nate" userId="1a7ed9a7-6979-4999-8e72-44e838efb909" providerId="ADAL" clId="{08BAD185-022F-42BA-92EA-92F55D9E9027}" dt="2021-10-04T17:22:26.946" v="4729" actId="20577"/>
        <pc:sldMkLst>
          <pc:docMk/>
          <pc:sldMk cId="332123448" sldId="329"/>
        </pc:sldMkLst>
        <pc:spChg chg="add mod">
          <ac:chgData name="Phillips, Nate" userId="1a7ed9a7-6979-4999-8e72-44e838efb909" providerId="ADAL" clId="{08BAD185-022F-42BA-92EA-92F55D9E9027}" dt="2021-10-04T17:22:26.946" v="4729" actId="20577"/>
          <ac:spMkLst>
            <pc:docMk/>
            <pc:sldMk cId="332123448" sldId="329"/>
            <ac:spMk id="7" creationId="{C9A215EF-FB8C-48CF-9DC0-8DD5D76C55A2}"/>
          </ac:spMkLst>
        </pc:spChg>
        <pc:spChg chg="del">
          <ac:chgData name="Phillips, Nate" userId="1a7ed9a7-6979-4999-8e72-44e838efb909" providerId="ADAL" clId="{08BAD185-022F-42BA-92EA-92F55D9E9027}" dt="2021-10-04T16:01:21.074" v="2089" actId="478"/>
          <ac:spMkLst>
            <pc:docMk/>
            <pc:sldMk cId="332123448" sldId="329"/>
            <ac:spMk id="496" creationId="{00000000-0000-0000-0000-000000000000}"/>
          </ac:spMkLst>
        </pc:spChg>
      </pc:sldChg>
      <pc:sldChg chg="addSp modSp add mod modAnim">
        <pc:chgData name="Phillips, Nate" userId="1a7ed9a7-6979-4999-8e72-44e838efb909" providerId="ADAL" clId="{08BAD185-022F-42BA-92EA-92F55D9E9027}" dt="2021-10-04T17:22:54.092" v="4734" actId="114"/>
        <pc:sldMkLst>
          <pc:docMk/>
          <pc:sldMk cId="2009483540" sldId="330"/>
        </pc:sldMkLst>
        <pc:spChg chg="mod">
          <ac:chgData name="Phillips, Nate" userId="1a7ed9a7-6979-4999-8e72-44e838efb909" providerId="ADAL" clId="{08BAD185-022F-42BA-92EA-92F55D9E9027}" dt="2021-10-04T17:22:54.092" v="4734" actId="114"/>
          <ac:spMkLst>
            <pc:docMk/>
            <pc:sldMk cId="2009483540" sldId="330"/>
            <ac:spMk id="7" creationId="{C9A215EF-FB8C-48CF-9DC0-8DD5D76C55A2}"/>
          </ac:spMkLst>
        </pc:spChg>
        <pc:spChg chg="add mod">
          <ac:chgData name="Phillips, Nate" userId="1a7ed9a7-6979-4999-8e72-44e838efb909" providerId="ADAL" clId="{08BAD185-022F-42BA-92EA-92F55D9E9027}" dt="2021-10-04T16:02:15.211" v="2113" actId="404"/>
          <ac:spMkLst>
            <pc:docMk/>
            <pc:sldMk cId="2009483540" sldId="330"/>
            <ac:spMk id="8" creationId="{A679C6D3-4E97-497B-BF11-4229A8DA4C56}"/>
          </ac:spMkLst>
        </pc:spChg>
        <pc:spChg chg="add mod">
          <ac:chgData name="Phillips, Nate" userId="1a7ed9a7-6979-4999-8e72-44e838efb909" providerId="ADAL" clId="{08BAD185-022F-42BA-92EA-92F55D9E9027}" dt="2021-10-04T16:02:38.103" v="2119" actId="1076"/>
          <ac:spMkLst>
            <pc:docMk/>
            <pc:sldMk cId="2009483540" sldId="330"/>
            <ac:spMk id="9" creationId="{E9B56230-17CC-463A-A4B4-8326088FBC47}"/>
          </ac:spMkLst>
        </pc:spChg>
        <pc:spChg chg="add mod">
          <ac:chgData name="Phillips, Nate" userId="1a7ed9a7-6979-4999-8e72-44e838efb909" providerId="ADAL" clId="{08BAD185-022F-42BA-92EA-92F55D9E9027}" dt="2021-10-04T16:08:24.563" v="2122"/>
          <ac:spMkLst>
            <pc:docMk/>
            <pc:sldMk cId="2009483540" sldId="330"/>
            <ac:spMk id="10" creationId="{B706CF3F-273C-495F-902C-0A458FA4C073}"/>
          </ac:spMkLst>
        </pc:spChg>
      </pc:sldChg>
      <pc:sldChg chg="addSp delSp modSp new mod modAnim">
        <pc:chgData name="Phillips, Nate" userId="1a7ed9a7-6979-4999-8e72-44e838efb909" providerId="ADAL" clId="{08BAD185-022F-42BA-92EA-92F55D9E9027}" dt="2021-10-05T15:45:45.023" v="6512" actId="1076"/>
        <pc:sldMkLst>
          <pc:docMk/>
          <pc:sldMk cId="2193217267" sldId="331"/>
        </pc:sldMkLst>
        <pc:spChg chg="del">
          <ac:chgData name="Phillips, Nate" userId="1a7ed9a7-6979-4999-8e72-44e838efb909" providerId="ADAL" clId="{08BAD185-022F-42BA-92EA-92F55D9E9027}" dt="2021-10-04T16:36:15.877" v="2597" actId="478"/>
          <ac:spMkLst>
            <pc:docMk/>
            <pc:sldMk cId="2193217267" sldId="331"/>
            <ac:spMk id="2" creationId="{533A60B9-0337-40A9-A08F-1C1C82B04641}"/>
          </ac:spMkLst>
        </pc:spChg>
        <pc:spChg chg="mod">
          <ac:chgData name="Phillips, Nate" userId="1a7ed9a7-6979-4999-8e72-44e838efb909" providerId="ADAL" clId="{08BAD185-022F-42BA-92EA-92F55D9E9027}" dt="2021-10-04T18:39:04.481" v="6025" actId="6549"/>
          <ac:spMkLst>
            <pc:docMk/>
            <pc:sldMk cId="2193217267" sldId="331"/>
            <ac:spMk id="3" creationId="{D9C1527E-BBD4-49C0-A55A-A4791D4721C4}"/>
          </ac:spMkLst>
        </pc:spChg>
        <pc:spChg chg="add del mod">
          <ac:chgData name="Phillips, Nate" userId="1a7ed9a7-6979-4999-8e72-44e838efb909" providerId="ADAL" clId="{08BAD185-022F-42BA-92EA-92F55D9E9027}" dt="2021-10-04T16:41:07.488" v="2779" actId="478"/>
          <ac:spMkLst>
            <pc:docMk/>
            <pc:sldMk cId="2193217267" sldId="331"/>
            <ac:spMk id="4" creationId="{71CEF77C-3009-481A-8111-378DD2851B89}"/>
          </ac:spMkLst>
        </pc:spChg>
        <pc:spChg chg="add del mod">
          <ac:chgData name="Phillips, Nate" userId="1a7ed9a7-6979-4999-8e72-44e838efb909" providerId="ADAL" clId="{08BAD185-022F-42BA-92EA-92F55D9E9027}" dt="2021-10-04T16:41:09.888" v="2780" actId="478"/>
          <ac:spMkLst>
            <pc:docMk/>
            <pc:sldMk cId="2193217267" sldId="331"/>
            <ac:spMk id="5" creationId="{BAC18091-C90D-480E-AEDA-7AEE7D4714BD}"/>
          </ac:spMkLst>
        </pc:spChg>
        <pc:spChg chg="add del mod">
          <ac:chgData name="Phillips, Nate" userId="1a7ed9a7-6979-4999-8e72-44e838efb909" providerId="ADAL" clId="{08BAD185-022F-42BA-92EA-92F55D9E9027}" dt="2021-10-04T16:41:04.640" v="2778" actId="478"/>
          <ac:spMkLst>
            <pc:docMk/>
            <pc:sldMk cId="2193217267" sldId="331"/>
            <ac:spMk id="6" creationId="{63761FD0-6DD1-4899-8545-6761BD4E0276}"/>
          </ac:spMkLst>
        </pc:spChg>
        <pc:picChg chg="add mod">
          <ac:chgData name="Phillips, Nate" userId="1a7ed9a7-6979-4999-8e72-44e838efb909" providerId="ADAL" clId="{08BAD185-022F-42BA-92EA-92F55D9E9027}" dt="2021-10-05T15:45:45.023" v="6512" actId="1076"/>
          <ac:picMkLst>
            <pc:docMk/>
            <pc:sldMk cId="2193217267" sldId="331"/>
            <ac:picMk id="8" creationId="{497174CF-D19B-42E4-88CC-D89E99A06E04}"/>
          </ac:picMkLst>
        </pc:picChg>
      </pc:sldChg>
      <pc:sldChg chg="modSp add mod modAnim">
        <pc:chgData name="Phillips, Nate" userId="1a7ed9a7-6979-4999-8e72-44e838efb909" providerId="ADAL" clId="{08BAD185-022F-42BA-92EA-92F55D9E9027}" dt="2021-10-04T18:39:54.216" v="6027"/>
        <pc:sldMkLst>
          <pc:docMk/>
          <pc:sldMk cId="3030688926" sldId="332"/>
        </pc:sldMkLst>
        <pc:spChg chg="mod">
          <ac:chgData name="Phillips, Nate" userId="1a7ed9a7-6979-4999-8e72-44e838efb909" providerId="ADAL" clId="{08BAD185-022F-42BA-92EA-92F55D9E9027}" dt="2021-10-04T16:52:47.994" v="3254" actId="20577"/>
          <ac:spMkLst>
            <pc:docMk/>
            <pc:sldMk cId="3030688926" sldId="332"/>
            <ac:spMk id="3" creationId="{D9C1527E-BBD4-49C0-A55A-A4791D4721C4}"/>
          </ac:spMkLst>
        </pc:spChg>
      </pc:sldChg>
      <pc:sldChg chg="addSp modSp add mod setBg modAnim">
        <pc:chgData name="Phillips, Nate" userId="1a7ed9a7-6979-4999-8e72-44e838efb909" providerId="ADAL" clId="{08BAD185-022F-42BA-92EA-92F55D9E9027}" dt="2021-10-05T15:47:59.537" v="6517" actId="255"/>
        <pc:sldMkLst>
          <pc:docMk/>
          <pc:sldMk cId="4108593972" sldId="333"/>
        </pc:sldMkLst>
        <pc:spChg chg="mod">
          <ac:chgData name="Phillips, Nate" userId="1a7ed9a7-6979-4999-8e72-44e838efb909" providerId="ADAL" clId="{08BAD185-022F-42BA-92EA-92F55D9E9027}" dt="2021-10-05T15:47:59.537" v="6517" actId="255"/>
          <ac:spMkLst>
            <pc:docMk/>
            <pc:sldMk cId="4108593972" sldId="333"/>
            <ac:spMk id="3" creationId="{D9C1527E-BBD4-49C0-A55A-A4791D4721C4}"/>
          </ac:spMkLst>
        </pc:spChg>
        <pc:spChg chg="add">
          <ac:chgData name="Phillips, Nate" userId="1a7ed9a7-6979-4999-8e72-44e838efb909" providerId="ADAL" clId="{08BAD185-022F-42BA-92EA-92F55D9E9027}" dt="2021-10-05T15:47:26.014" v="6514" actId="26606"/>
          <ac:spMkLst>
            <pc:docMk/>
            <pc:sldMk cId="4108593972" sldId="333"/>
            <ac:spMk id="9" creationId="{C8A3C342-1D03-412F-8DD3-BF519E8E0AE9}"/>
          </ac:spMkLst>
        </pc:spChg>
        <pc:spChg chg="add">
          <ac:chgData name="Phillips, Nate" userId="1a7ed9a7-6979-4999-8e72-44e838efb909" providerId="ADAL" clId="{08BAD185-022F-42BA-92EA-92F55D9E9027}" dt="2021-10-05T15:47:26.014" v="6514" actId="26606"/>
          <ac:spMkLst>
            <pc:docMk/>
            <pc:sldMk cId="4108593972" sldId="333"/>
            <ac:spMk id="11" creationId="{81CC9B02-E087-4350-AEBD-2C3CF001AF01}"/>
          </ac:spMkLst>
        </pc:spChg>
        <pc:picChg chg="add mod">
          <ac:chgData name="Phillips, Nate" userId="1a7ed9a7-6979-4999-8e72-44e838efb909" providerId="ADAL" clId="{08BAD185-022F-42BA-92EA-92F55D9E9027}" dt="2021-10-05T15:47:26.014" v="6514" actId="26606"/>
          <ac:picMkLst>
            <pc:docMk/>
            <pc:sldMk cId="4108593972" sldId="333"/>
            <ac:picMk id="4" creationId="{E0D5B848-010E-4DAD-8F34-B77889024589}"/>
          </ac:picMkLst>
        </pc:picChg>
      </pc:sldChg>
      <pc:sldChg chg="add del">
        <pc:chgData name="Phillips, Nate" userId="1a7ed9a7-6979-4999-8e72-44e838efb909" providerId="ADAL" clId="{08BAD185-022F-42BA-92EA-92F55D9E9027}" dt="2021-10-04T17:01:59.274" v="3722" actId="47"/>
        <pc:sldMkLst>
          <pc:docMk/>
          <pc:sldMk cId="3817215535" sldId="334"/>
        </pc:sldMkLst>
      </pc:sldChg>
      <pc:sldChg chg="new del">
        <pc:chgData name="Phillips, Nate" userId="1a7ed9a7-6979-4999-8e72-44e838efb909" providerId="ADAL" clId="{08BAD185-022F-42BA-92EA-92F55D9E9027}" dt="2021-10-04T17:01:53.689" v="3721" actId="47"/>
        <pc:sldMkLst>
          <pc:docMk/>
          <pc:sldMk cId="2077236609" sldId="335"/>
        </pc:sldMkLst>
      </pc:sldChg>
      <pc:sldChg chg="addSp modSp add mod modAnim">
        <pc:chgData name="Phillips, Nate" userId="1a7ed9a7-6979-4999-8e72-44e838efb909" providerId="ADAL" clId="{08BAD185-022F-42BA-92EA-92F55D9E9027}" dt="2021-10-05T15:49:58.653" v="6522" actId="1076"/>
        <pc:sldMkLst>
          <pc:docMk/>
          <pc:sldMk cId="3226126436" sldId="336"/>
        </pc:sldMkLst>
        <pc:spChg chg="mod">
          <ac:chgData name="Phillips, Nate" userId="1a7ed9a7-6979-4999-8e72-44e838efb909" providerId="ADAL" clId="{08BAD185-022F-42BA-92EA-92F55D9E9027}" dt="2021-10-04T17:13:06.783" v="4435" actId="20577"/>
          <ac:spMkLst>
            <pc:docMk/>
            <pc:sldMk cId="3226126436" sldId="336"/>
            <ac:spMk id="3" creationId="{D9C1527E-BBD4-49C0-A55A-A4791D4721C4}"/>
          </ac:spMkLst>
        </pc:spChg>
        <pc:picChg chg="add mod">
          <ac:chgData name="Phillips, Nate" userId="1a7ed9a7-6979-4999-8e72-44e838efb909" providerId="ADAL" clId="{08BAD185-022F-42BA-92EA-92F55D9E9027}" dt="2021-10-05T15:49:58.653" v="6522" actId="1076"/>
          <ac:picMkLst>
            <pc:docMk/>
            <pc:sldMk cId="3226126436" sldId="336"/>
            <ac:picMk id="4" creationId="{869EDF70-B010-40DC-9782-4D1640F2DB69}"/>
          </ac:picMkLst>
        </pc:picChg>
      </pc:sldChg>
      <pc:sldChg chg="addSp delSp modSp new mod delAnim modAnim">
        <pc:chgData name="Phillips, Nate" userId="1a7ed9a7-6979-4999-8e72-44e838efb909" providerId="ADAL" clId="{08BAD185-022F-42BA-92EA-92F55D9E9027}" dt="2021-10-04T18:47:45.292" v="6250" actId="20577"/>
        <pc:sldMkLst>
          <pc:docMk/>
          <pc:sldMk cId="1722437050" sldId="337"/>
        </pc:sldMkLst>
        <pc:spChg chg="mod">
          <ac:chgData name="Phillips, Nate" userId="1a7ed9a7-6979-4999-8e72-44e838efb909" providerId="ADAL" clId="{08BAD185-022F-42BA-92EA-92F55D9E9027}" dt="2021-10-04T17:02:17.880" v="3738" actId="20577"/>
          <ac:spMkLst>
            <pc:docMk/>
            <pc:sldMk cId="1722437050" sldId="337"/>
            <ac:spMk id="2" creationId="{FABC12A2-4FA9-4CF9-8BF4-B2ACB49E8343}"/>
          </ac:spMkLst>
        </pc:spChg>
        <pc:spChg chg="mod">
          <ac:chgData name="Phillips, Nate" userId="1a7ed9a7-6979-4999-8e72-44e838efb909" providerId="ADAL" clId="{08BAD185-022F-42BA-92EA-92F55D9E9027}" dt="2021-10-04T18:47:45.292" v="6250" actId="20577"/>
          <ac:spMkLst>
            <pc:docMk/>
            <pc:sldMk cId="1722437050" sldId="337"/>
            <ac:spMk id="3" creationId="{F5F537B8-151D-41BA-8378-DE5105923F2F}"/>
          </ac:spMkLst>
        </pc:spChg>
        <pc:spChg chg="add del mod">
          <ac:chgData name="Phillips, Nate" userId="1a7ed9a7-6979-4999-8e72-44e838efb909" providerId="ADAL" clId="{08BAD185-022F-42BA-92EA-92F55D9E9027}" dt="2021-10-04T18:47:22.596" v="6243" actId="478"/>
          <ac:spMkLst>
            <pc:docMk/>
            <pc:sldMk cId="1722437050" sldId="337"/>
            <ac:spMk id="4" creationId="{754EA205-2758-4332-99B8-920490E4A812}"/>
          </ac:spMkLst>
        </pc:spChg>
        <pc:spChg chg="add del mod">
          <ac:chgData name="Phillips, Nate" userId="1a7ed9a7-6979-4999-8e72-44e838efb909" providerId="ADAL" clId="{08BAD185-022F-42BA-92EA-92F55D9E9027}" dt="2021-10-04T18:47:20.654" v="6242" actId="478"/>
          <ac:spMkLst>
            <pc:docMk/>
            <pc:sldMk cId="1722437050" sldId="337"/>
            <ac:spMk id="5" creationId="{563F927A-ABC4-4BE4-A36D-789956B3B5BB}"/>
          </ac:spMkLst>
        </pc:spChg>
        <pc:spChg chg="add del mod">
          <ac:chgData name="Phillips, Nate" userId="1a7ed9a7-6979-4999-8e72-44e838efb909" providerId="ADAL" clId="{08BAD185-022F-42BA-92EA-92F55D9E9027}" dt="2021-10-04T17:20:29.388" v="4675" actId="478"/>
          <ac:spMkLst>
            <pc:docMk/>
            <pc:sldMk cId="1722437050" sldId="337"/>
            <ac:spMk id="6" creationId="{78FF3DC5-24BE-4FCA-87FF-9C809003949A}"/>
          </ac:spMkLst>
        </pc:spChg>
        <pc:spChg chg="add mod modVis">
          <ac:chgData name="Phillips, Nate" userId="1a7ed9a7-6979-4999-8e72-44e838efb909" providerId="ADAL" clId="{08BAD185-022F-42BA-92EA-92F55D9E9027}" dt="2021-10-04T18:43:48.873" v="6119" actId="14430"/>
          <ac:spMkLst>
            <pc:docMk/>
            <pc:sldMk cId="1722437050" sldId="337"/>
            <ac:spMk id="7" creationId="{65A9B794-E72D-497F-8D8E-C17FE6D56069}"/>
          </ac:spMkLst>
        </pc:spChg>
        <pc:spChg chg="add mod">
          <ac:chgData name="Phillips, Nate" userId="1a7ed9a7-6979-4999-8e72-44e838efb909" providerId="ADAL" clId="{08BAD185-022F-42BA-92EA-92F55D9E9027}" dt="2021-10-04T18:47:36.921" v="6249" actId="403"/>
          <ac:spMkLst>
            <pc:docMk/>
            <pc:sldMk cId="1722437050" sldId="337"/>
            <ac:spMk id="8" creationId="{342ED061-871E-4BF2-892C-840B34375286}"/>
          </ac:spMkLst>
        </pc:spChg>
      </pc:sldChg>
      <pc:sldChg chg="addSp modSp add mod modAnim">
        <pc:chgData name="Phillips, Nate" userId="1a7ed9a7-6979-4999-8e72-44e838efb909" providerId="ADAL" clId="{08BAD185-022F-42BA-92EA-92F55D9E9027}" dt="2021-10-05T15:56:20.012" v="6576"/>
        <pc:sldMkLst>
          <pc:docMk/>
          <pc:sldMk cId="3883074390" sldId="338"/>
        </pc:sldMkLst>
        <pc:spChg chg="add mod">
          <ac:chgData name="Phillips, Nate" userId="1a7ed9a7-6979-4999-8e72-44e838efb909" providerId="ADAL" clId="{08BAD185-022F-42BA-92EA-92F55D9E9027}" dt="2021-10-05T15:55:48.699" v="6573" actId="20577"/>
          <ac:spMkLst>
            <pc:docMk/>
            <pc:sldMk cId="3883074390" sldId="338"/>
            <ac:spMk id="2" creationId="{A1475A2E-E60E-4C30-8236-E9BF71E8715C}"/>
          </ac:spMkLst>
        </pc:spChg>
        <pc:spChg chg="mod">
          <ac:chgData name="Phillips, Nate" userId="1a7ed9a7-6979-4999-8e72-44e838efb909" providerId="ADAL" clId="{08BAD185-022F-42BA-92EA-92F55D9E9027}" dt="2021-10-04T17:16:25.304" v="4595" actId="20577"/>
          <ac:spMkLst>
            <pc:docMk/>
            <pc:sldMk cId="3883074390" sldId="338"/>
            <ac:spMk id="3" creationId="{D9C1527E-BBD4-49C0-A55A-A4791D4721C4}"/>
          </ac:spMkLst>
        </pc:spChg>
      </pc:sldChg>
      <pc:sldChg chg="new del">
        <pc:chgData name="Phillips, Nate" userId="1a7ed9a7-6979-4999-8e72-44e838efb909" providerId="ADAL" clId="{08BAD185-022F-42BA-92EA-92F55D9E9027}" dt="2021-10-04T17:16:58.603" v="4597" actId="47"/>
        <pc:sldMkLst>
          <pc:docMk/>
          <pc:sldMk cId="1923687849" sldId="339"/>
        </pc:sldMkLst>
      </pc:sldChg>
      <pc:sldChg chg="modSp add mod modAnim">
        <pc:chgData name="Phillips, Nate" userId="1a7ed9a7-6979-4999-8e72-44e838efb909" providerId="ADAL" clId="{08BAD185-022F-42BA-92EA-92F55D9E9027}" dt="2021-10-04T18:52:40.747" v="6321"/>
        <pc:sldMkLst>
          <pc:docMk/>
          <pc:sldMk cId="2558264828" sldId="339"/>
        </pc:sldMkLst>
        <pc:spChg chg="mod">
          <ac:chgData name="Phillips, Nate" userId="1a7ed9a7-6979-4999-8e72-44e838efb909" providerId="ADAL" clId="{08BAD185-022F-42BA-92EA-92F55D9E9027}" dt="2021-10-04T17:17:47.593" v="4625" actId="20577"/>
          <ac:spMkLst>
            <pc:docMk/>
            <pc:sldMk cId="2558264828" sldId="339"/>
            <ac:spMk id="3" creationId="{D9C1527E-BBD4-49C0-A55A-A4791D4721C4}"/>
          </ac:spMkLst>
        </pc:spChg>
      </pc:sldChg>
      <pc:sldChg chg="addSp delSp modSp add mod modAnim">
        <pc:chgData name="Phillips, Nate" userId="1a7ed9a7-6979-4999-8e72-44e838efb909" providerId="ADAL" clId="{08BAD185-022F-42BA-92EA-92F55D9E9027}" dt="2021-10-04T18:56:23.883" v="6350"/>
        <pc:sldMkLst>
          <pc:docMk/>
          <pc:sldMk cId="629758075" sldId="340"/>
        </pc:sldMkLst>
        <pc:spChg chg="mod">
          <ac:chgData name="Phillips, Nate" userId="1a7ed9a7-6979-4999-8e72-44e838efb909" providerId="ADAL" clId="{08BAD185-022F-42BA-92EA-92F55D9E9027}" dt="2021-10-04T18:54:53.588" v="6335" actId="20577"/>
          <ac:spMkLst>
            <pc:docMk/>
            <pc:sldMk cId="629758075" sldId="340"/>
            <ac:spMk id="3" creationId="{D9C1527E-BBD4-49C0-A55A-A4791D4721C4}"/>
          </ac:spMkLst>
        </pc:spChg>
        <pc:picChg chg="add del mod">
          <ac:chgData name="Phillips, Nate" userId="1a7ed9a7-6979-4999-8e72-44e838efb909" providerId="ADAL" clId="{08BAD185-022F-42BA-92EA-92F55D9E9027}" dt="2021-10-04T17:32:32.259" v="5013" actId="478"/>
          <ac:picMkLst>
            <pc:docMk/>
            <pc:sldMk cId="629758075" sldId="340"/>
            <ac:picMk id="1026" creationId="{042CD3EB-A659-4A27-B324-3D0B47F8915D}"/>
          </ac:picMkLst>
        </pc:picChg>
        <pc:picChg chg="add mod">
          <ac:chgData name="Phillips, Nate" userId="1a7ed9a7-6979-4999-8e72-44e838efb909" providerId="ADAL" clId="{08BAD185-022F-42BA-92EA-92F55D9E9027}" dt="2021-10-04T17:31:45.998" v="5012" actId="1076"/>
          <ac:picMkLst>
            <pc:docMk/>
            <pc:sldMk cId="629758075" sldId="340"/>
            <ac:picMk id="1028" creationId="{455B8385-4AC8-4A81-8B05-830A85CBEF0E}"/>
          </ac:picMkLst>
        </pc:picChg>
        <pc:picChg chg="add mod">
          <ac:chgData name="Phillips, Nate" userId="1a7ed9a7-6979-4999-8e72-44e838efb909" providerId="ADAL" clId="{08BAD185-022F-42BA-92EA-92F55D9E9027}" dt="2021-10-04T17:32:56.291" v="5016" actId="1076"/>
          <ac:picMkLst>
            <pc:docMk/>
            <pc:sldMk cId="629758075" sldId="340"/>
            <ac:picMk id="1030" creationId="{F731EBB7-4D80-4EA3-9A39-1B56254A7A67}"/>
          </ac:picMkLst>
        </pc:picChg>
      </pc:sldChg>
      <pc:sldChg chg="new del">
        <pc:chgData name="Phillips, Nate" userId="1a7ed9a7-6979-4999-8e72-44e838efb909" providerId="ADAL" clId="{08BAD185-022F-42BA-92EA-92F55D9E9027}" dt="2021-10-04T17:29:59.824" v="5006" actId="47"/>
        <pc:sldMkLst>
          <pc:docMk/>
          <pc:sldMk cId="499888880" sldId="341"/>
        </pc:sldMkLst>
      </pc:sldChg>
      <pc:sldChg chg="addSp delSp modSp add mod ord modAnim">
        <pc:chgData name="Phillips, Nate" userId="1a7ed9a7-6979-4999-8e72-44e838efb909" providerId="ADAL" clId="{08BAD185-022F-42BA-92EA-92F55D9E9027}" dt="2021-10-05T15:58:33.328" v="6593"/>
        <pc:sldMkLst>
          <pc:docMk/>
          <pc:sldMk cId="993121664" sldId="341"/>
        </pc:sldMkLst>
        <pc:spChg chg="add del">
          <ac:chgData name="Phillips, Nate" userId="1a7ed9a7-6979-4999-8e72-44e838efb909" providerId="ADAL" clId="{08BAD185-022F-42BA-92EA-92F55D9E9027}" dt="2021-10-04T17:35:40.351" v="5143"/>
          <ac:spMkLst>
            <pc:docMk/>
            <pc:sldMk cId="993121664" sldId="341"/>
            <ac:spMk id="2" creationId="{3F5B8C5F-918A-4559-81F0-EFCE91529858}"/>
          </ac:spMkLst>
        </pc:spChg>
        <pc:spChg chg="mod">
          <ac:chgData name="Phillips, Nate" userId="1a7ed9a7-6979-4999-8e72-44e838efb909" providerId="ADAL" clId="{08BAD185-022F-42BA-92EA-92F55D9E9027}" dt="2021-10-05T15:58:20.578" v="6591" actId="20577"/>
          <ac:spMkLst>
            <pc:docMk/>
            <pc:sldMk cId="993121664" sldId="341"/>
            <ac:spMk id="3" creationId="{D9C1527E-BBD4-49C0-A55A-A4791D4721C4}"/>
          </ac:spMkLst>
        </pc:spChg>
        <pc:picChg chg="del">
          <ac:chgData name="Phillips, Nate" userId="1a7ed9a7-6979-4999-8e72-44e838efb909" providerId="ADAL" clId="{08BAD185-022F-42BA-92EA-92F55D9E9027}" dt="2021-10-04T17:33:52.576" v="5020" actId="478"/>
          <ac:picMkLst>
            <pc:docMk/>
            <pc:sldMk cId="993121664" sldId="341"/>
            <ac:picMk id="1028" creationId="{455B8385-4AC8-4A81-8B05-830A85CBEF0E}"/>
          </ac:picMkLst>
        </pc:picChg>
        <pc:picChg chg="del">
          <ac:chgData name="Phillips, Nate" userId="1a7ed9a7-6979-4999-8e72-44e838efb909" providerId="ADAL" clId="{08BAD185-022F-42BA-92EA-92F55D9E9027}" dt="2021-10-04T17:33:53.231" v="5021" actId="478"/>
          <ac:picMkLst>
            <pc:docMk/>
            <pc:sldMk cId="993121664" sldId="341"/>
            <ac:picMk id="1030" creationId="{F731EBB7-4D80-4EA3-9A39-1B56254A7A67}"/>
          </ac:picMkLst>
        </pc:picChg>
        <pc:inkChg chg="add del">
          <ac:chgData name="Phillips, Nate" userId="1a7ed9a7-6979-4999-8e72-44e838efb909" providerId="ADAL" clId="{08BAD185-022F-42BA-92EA-92F55D9E9027}" dt="2021-10-04T18:59:32.778" v="6370" actId="9405"/>
          <ac:inkMkLst>
            <pc:docMk/>
            <pc:sldMk cId="993121664" sldId="341"/>
            <ac:inkMk id="4" creationId="{F353E35D-ADDB-4EB8-9156-768F27CC368C}"/>
          </ac:inkMkLst>
        </pc:inkChg>
        <pc:cxnChg chg="add mod">
          <ac:chgData name="Phillips, Nate" userId="1a7ed9a7-6979-4999-8e72-44e838efb909" providerId="ADAL" clId="{08BAD185-022F-42BA-92EA-92F55D9E9027}" dt="2021-10-04T18:59:59.711" v="6374" actId="14100"/>
          <ac:cxnSpMkLst>
            <pc:docMk/>
            <pc:sldMk cId="993121664" sldId="341"/>
            <ac:cxnSpMk id="6" creationId="{A6F46B70-8BA8-4976-89EB-E54D4353CEBD}"/>
          </ac:cxnSpMkLst>
        </pc:cxnChg>
        <pc:cxnChg chg="add mod">
          <ac:chgData name="Phillips, Nate" userId="1a7ed9a7-6979-4999-8e72-44e838efb909" providerId="ADAL" clId="{08BAD185-022F-42BA-92EA-92F55D9E9027}" dt="2021-10-04T19:00:10.171" v="6377" actId="14100"/>
          <ac:cxnSpMkLst>
            <pc:docMk/>
            <pc:sldMk cId="993121664" sldId="341"/>
            <ac:cxnSpMk id="10" creationId="{455756A7-9871-49FE-8C37-A293B7E2FFEE}"/>
          </ac:cxnSpMkLst>
        </pc:cxnChg>
      </pc:sldChg>
      <pc:sldChg chg="addSp modSp add mod modAnim">
        <pc:chgData name="Phillips, Nate" userId="1a7ed9a7-6979-4999-8e72-44e838efb909" providerId="ADAL" clId="{08BAD185-022F-42BA-92EA-92F55D9E9027}" dt="2021-10-05T15:59:20.500" v="6614"/>
        <pc:sldMkLst>
          <pc:docMk/>
          <pc:sldMk cId="2619953372" sldId="342"/>
        </pc:sldMkLst>
        <pc:spChg chg="mod">
          <ac:chgData name="Phillips, Nate" userId="1a7ed9a7-6979-4999-8e72-44e838efb909" providerId="ADAL" clId="{08BAD185-022F-42BA-92EA-92F55D9E9027}" dt="2021-10-05T15:59:15.200" v="6612" actId="6549"/>
          <ac:spMkLst>
            <pc:docMk/>
            <pc:sldMk cId="2619953372" sldId="342"/>
            <ac:spMk id="3" creationId="{D9C1527E-BBD4-49C0-A55A-A4791D4721C4}"/>
          </ac:spMkLst>
        </pc:spChg>
        <pc:cxnChg chg="add mod">
          <ac:chgData name="Phillips, Nate" userId="1a7ed9a7-6979-4999-8e72-44e838efb909" providerId="ADAL" clId="{08BAD185-022F-42BA-92EA-92F55D9E9027}" dt="2021-10-04T19:00:58.710" v="6382" actId="14100"/>
          <ac:cxnSpMkLst>
            <pc:docMk/>
            <pc:sldMk cId="2619953372" sldId="342"/>
            <ac:cxnSpMk id="4" creationId="{E97F7AE1-24A7-4448-8A57-DD1322BED5DA}"/>
          </ac:cxnSpMkLst>
        </pc:cxnChg>
        <pc:cxnChg chg="add mod">
          <ac:chgData name="Phillips, Nate" userId="1a7ed9a7-6979-4999-8e72-44e838efb909" providerId="ADAL" clId="{08BAD185-022F-42BA-92EA-92F55D9E9027}" dt="2021-10-04T19:01:05.840" v="6385" actId="14100"/>
          <ac:cxnSpMkLst>
            <pc:docMk/>
            <pc:sldMk cId="2619953372" sldId="342"/>
            <ac:cxnSpMk id="5" creationId="{A7DBC15B-0C56-4F76-BF14-B3583316473B}"/>
          </ac:cxnSpMkLst>
        </pc:cxnChg>
      </pc:sldChg>
      <pc:sldChg chg="addSp modSp add mod modAnim">
        <pc:chgData name="Phillips, Nate" userId="1a7ed9a7-6979-4999-8e72-44e838efb909" providerId="ADAL" clId="{08BAD185-022F-42BA-92EA-92F55D9E9027}" dt="2021-10-05T16:01:18.506" v="6671"/>
        <pc:sldMkLst>
          <pc:docMk/>
          <pc:sldMk cId="1470592501" sldId="343"/>
        </pc:sldMkLst>
        <pc:spChg chg="mod">
          <ac:chgData name="Phillips, Nate" userId="1a7ed9a7-6979-4999-8e72-44e838efb909" providerId="ADAL" clId="{08BAD185-022F-42BA-92EA-92F55D9E9027}" dt="2021-10-05T16:00:31.862" v="6666" actId="403"/>
          <ac:spMkLst>
            <pc:docMk/>
            <pc:sldMk cId="1470592501" sldId="343"/>
            <ac:spMk id="3" creationId="{D9C1527E-BBD4-49C0-A55A-A4791D4721C4}"/>
          </ac:spMkLst>
        </pc:spChg>
        <pc:cxnChg chg="add mod">
          <ac:chgData name="Phillips, Nate" userId="1a7ed9a7-6979-4999-8e72-44e838efb909" providerId="ADAL" clId="{08BAD185-022F-42BA-92EA-92F55D9E9027}" dt="2021-10-04T19:02:07.569" v="6395" actId="14100"/>
          <ac:cxnSpMkLst>
            <pc:docMk/>
            <pc:sldMk cId="1470592501" sldId="343"/>
            <ac:cxnSpMk id="4" creationId="{45754A4E-FECB-44AE-989B-B2D606B21720}"/>
          </ac:cxnSpMkLst>
        </pc:cxnChg>
        <pc:cxnChg chg="add mod">
          <ac:chgData name="Phillips, Nate" userId="1a7ed9a7-6979-4999-8e72-44e838efb909" providerId="ADAL" clId="{08BAD185-022F-42BA-92EA-92F55D9E9027}" dt="2021-10-04T19:02:15.638" v="6398" actId="14100"/>
          <ac:cxnSpMkLst>
            <pc:docMk/>
            <pc:sldMk cId="1470592501" sldId="343"/>
            <ac:cxnSpMk id="5" creationId="{FAD32626-8CE5-4649-88E7-54032071564E}"/>
          </ac:cxnSpMkLst>
        </pc:cxnChg>
      </pc:sldChg>
      <pc:sldChg chg="new del">
        <pc:chgData name="Phillips, Nate" userId="1a7ed9a7-6979-4999-8e72-44e838efb909" providerId="ADAL" clId="{08BAD185-022F-42BA-92EA-92F55D9E9027}" dt="2021-10-04T17:39:48" v="5479" actId="47"/>
        <pc:sldMkLst>
          <pc:docMk/>
          <pc:sldMk cId="3669809683" sldId="343"/>
        </pc:sldMkLst>
      </pc:sldChg>
      <pc:sldChg chg="addSp modSp add mod modAnim">
        <pc:chgData name="Phillips, Nate" userId="1a7ed9a7-6979-4999-8e72-44e838efb909" providerId="ADAL" clId="{08BAD185-022F-42BA-92EA-92F55D9E9027}" dt="2021-10-04T19:03:30.220" v="6409"/>
        <pc:sldMkLst>
          <pc:docMk/>
          <pc:sldMk cId="1841799419" sldId="344"/>
        </pc:sldMkLst>
        <pc:spChg chg="mod">
          <ac:chgData name="Phillips, Nate" userId="1a7ed9a7-6979-4999-8e72-44e838efb909" providerId="ADAL" clId="{08BAD185-022F-42BA-92EA-92F55D9E9027}" dt="2021-10-04T17:47:34.405" v="6016" actId="20577"/>
          <ac:spMkLst>
            <pc:docMk/>
            <pc:sldMk cId="1841799419" sldId="344"/>
            <ac:spMk id="3" creationId="{D9C1527E-BBD4-49C0-A55A-A4791D4721C4}"/>
          </ac:spMkLst>
        </pc:spChg>
        <pc:cxnChg chg="add mod">
          <ac:chgData name="Phillips, Nate" userId="1a7ed9a7-6979-4999-8e72-44e838efb909" providerId="ADAL" clId="{08BAD185-022F-42BA-92EA-92F55D9E9027}" dt="2021-10-04T19:03:15.089" v="6405" actId="1076"/>
          <ac:cxnSpMkLst>
            <pc:docMk/>
            <pc:sldMk cId="1841799419" sldId="344"/>
            <ac:cxnSpMk id="4" creationId="{CFC62086-78CB-43DD-AA84-16D4980BE244}"/>
          </ac:cxnSpMkLst>
        </pc:cxnChg>
        <pc:cxnChg chg="add mod">
          <ac:chgData name="Phillips, Nate" userId="1a7ed9a7-6979-4999-8e72-44e838efb909" providerId="ADAL" clId="{08BAD185-022F-42BA-92EA-92F55D9E9027}" dt="2021-10-04T19:03:21.843" v="6408" actId="14100"/>
          <ac:cxnSpMkLst>
            <pc:docMk/>
            <pc:sldMk cId="1841799419" sldId="344"/>
            <ac:cxnSpMk id="5" creationId="{0CB97B21-15F8-4D10-AADB-EFB22F666252}"/>
          </ac:cxnSpMkLst>
        </pc:cxnChg>
      </pc:sldChg>
      <pc:sldChg chg="delSp modSp add mod delAnim modAnim">
        <pc:chgData name="Phillips, Nate" userId="1a7ed9a7-6979-4999-8e72-44e838efb909" providerId="ADAL" clId="{08BAD185-022F-42BA-92EA-92F55D9E9027}" dt="2021-10-04T18:50:41.372" v="6306"/>
        <pc:sldMkLst>
          <pc:docMk/>
          <pc:sldMk cId="2849550305" sldId="345"/>
        </pc:sldMkLst>
        <pc:spChg chg="mod">
          <ac:chgData name="Phillips, Nate" userId="1a7ed9a7-6979-4999-8e72-44e838efb909" providerId="ADAL" clId="{08BAD185-022F-42BA-92EA-92F55D9E9027}" dt="2021-10-04T18:49:52.585" v="6301" actId="20577"/>
          <ac:spMkLst>
            <pc:docMk/>
            <pc:sldMk cId="2849550305" sldId="345"/>
            <ac:spMk id="3" creationId="{F5F537B8-151D-41BA-8378-DE5105923F2F}"/>
          </ac:spMkLst>
        </pc:spChg>
        <pc:spChg chg="mod">
          <ac:chgData name="Phillips, Nate" userId="1a7ed9a7-6979-4999-8e72-44e838efb909" providerId="ADAL" clId="{08BAD185-022F-42BA-92EA-92F55D9E9027}" dt="2021-10-04T18:48:49.210" v="6283" actId="1035"/>
          <ac:spMkLst>
            <pc:docMk/>
            <pc:sldMk cId="2849550305" sldId="345"/>
            <ac:spMk id="4" creationId="{754EA205-2758-4332-99B8-920490E4A812}"/>
          </ac:spMkLst>
        </pc:spChg>
        <pc:spChg chg="mod">
          <ac:chgData name="Phillips, Nate" userId="1a7ed9a7-6979-4999-8e72-44e838efb909" providerId="ADAL" clId="{08BAD185-022F-42BA-92EA-92F55D9E9027}" dt="2021-10-04T18:48:53.252" v="6290" actId="1035"/>
          <ac:spMkLst>
            <pc:docMk/>
            <pc:sldMk cId="2849550305" sldId="345"/>
            <ac:spMk id="5" creationId="{563F927A-ABC4-4BE4-A36D-789956B3B5BB}"/>
          </ac:spMkLst>
        </pc:spChg>
        <pc:spChg chg="del">
          <ac:chgData name="Phillips, Nate" userId="1a7ed9a7-6979-4999-8e72-44e838efb909" providerId="ADAL" clId="{08BAD185-022F-42BA-92EA-92F55D9E9027}" dt="2021-10-04T18:48:10.442" v="6253" actId="478"/>
          <ac:spMkLst>
            <pc:docMk/>
            <pc:sldMk cId="2849550305" sldId="345"/>
            <ac:spMk id="8" creationId="{342ED061-871E-4BF2-892C-840B34375286}"/>
          </ac:spMkLst>
        </pc:spChg>
      </pc:sldChg>
      <pc:sldMasterChg chg="delSldLayout">
        <pc:chgData name="Phillips, Nate" userId="1a7ed9a7-6979-4999-8e72-44e838efb909" providerId="ADAL" clId="{08BAD185-022F-42BA-92EA-92F55D9E9027}" dt="2021-10-04T15:33:28.239" v="1395" actId="47"/>
        <pc:sldMasterMkLst>
          <pc:docMk/>
          <pc:sldMasterMk cId="1185367590" sldId="2147483660"/>
        </pc:sldMasterMkLst>
        <pc:sldLayoutChg chg="del">
          <pc:chgData name="Phillips, Nate" userId="1a7ed9a7-6979-4999-8e72-44e838efb909" providerId="ADAL" clId="{08BAD185-022F-42BA-92EA-92F55D9E9027}" dt="2021-10-04T15:33:28.239" v="1395" actId="47"/>
          <pc:sldLayoutMkLst>
            <pc:docMk/>
            <pc:sldMasterMk cId="1185367590" sldId="2147483660"/>
            <pc:sldLayoutMk cId="4263052139" sldId="2147483678"/>
          </pc:sldLayoutMkLst>
        </pc:sldLayoutChg>
      </pc:sldMasterChg>
    </pc:docChg>
  </pc:docChgLst>
  <pc:docChgLst>
    <pc:chgData name="Phillips, Nate" userId="1a7ed9a7-6979-4999-8e72-44e838efb909" providerId="ADAL" clId="{F8A202DE-8957-4C7D-8F0F-E5DB20BDCC14}"/>
    <pc:docChg chg="undo custSel addSld delSld modSld sldOrd modMainMaster">
      <pc:chgData name="Phillips, Nate" userId="1a7ed9a7-6979-4999-8e72-44e838efb909" providerId="ADAL" clId="{F8A202DE-8957-4C7D-8F0F-E5DB20BDCC14}" dt="2021-10-14T13:31:50.428" v="9565" actId="1076"/>
      <pc:docMkLst>
        <pc:docMk/>
      </pc:docMkLst>
      <pc:sldChg chg="del">
        <pc:chgData name="Phillips, Nate" userId="1a7ed9a7-6979-4999-8e72-44e838efb909" providerId="ADAL" clId="{F8A202DE-8957-4C7D-8F0F-E5DB20BDCC14}" dt="2021-10-11T18:58:27.008" v="7682" actId="47"/>
        <pc:sldMkLst>
          <pc:docMk/>
          <pc:sldMk cId="2554790993" sldId="263"/>
        </pc:sldMkLst>
      </pc:sldChg>
      <pc:sldChg chg="delSp modSp mod">
        <pc:chgData name="Phillips, Nate" userId="1a7ed9a7-6979-4999-8e72-44e838efb909" providerId="ADAL" clId="{F8A202DE-8957-4C7D-8F0F-E5DB20BDCC14}" dt="2021-10-07T19:52:14.674" v="15" actId="478"/>
        <pc:sldMkLst>
          <pc:docMk/>
          <pc:sldMk cId="656584175" sldId="289"/>
        </pc:sldMkLst>
        <pc:spChg chg="mod">
          <ac:chgData name="Phillips, Nate" userId="1a7ed9a7-6979-4999-8e72-44e838efb909" providerId="ADAL" clId="{F8A202DE-8957-4C7D-8F0F-E5DB20BDCC14}" dt="2021-10-07T19:52:01.882" v="8" actId="20577"/>
          <ac:spMkLst>
            <pc:docMk/>
            <pc:sldMk cId="656584175" sldId="289"/>
            <ac:spMk id="2" creationId="{5D46307E-A2B8-4462-8299-D11DDF3E97CF}"/>
          </ac:spMkLst>
        </pc:spChg>
        <pc:spChg chg="del">
          <ac:chgData name="Phillips, Nate" userId="1a7ed9a7-6979-4999-8e72-44e838efb909" providerId="ADAL" clId="{F8A202DE-8957-4C7D-8F0F-E5DB20BDCC14}" dt="2021-10-07T19:52:10.322" v="12" actId="478"/>
          <ac:spMkLst>
            <pc:docMk/>
            <pc:sldMk cId="656584175" sldId="289"/>
            <ac:spMk id="3" creationId="{A2DDD8F5-5813-40C6-A677-C13A8EB6D1E8}"/>
          </ac:spMkLst>
        </pc:spChg>
        <pc:spChg chg="del">
          <ac:chgData name="Phillips, Nate" userId="1a7ed9a7-6979-4999-8e72-44e838efb909" providerId="ADAL" clId="{F8A202DE-8957-4C7D-8F0F-E5DB20BDCC14}" dt="2021-10-07T19:52:13.306" v="14" actId="478"/>
          <ac:spMkLst>
            <pc:docMk/>
            <pc:sldMk cId="656584175" sldId="289"/>
            <ac:spMk id="6" creationId="{73A518F7-03A1-41F7-85DB-D68D5BCB0A58}"/>
          </ac:spMkLst>
        </pc:spChg>
        <pc:spChg chg="del">
          <ac:chgData name="Phillips, Nate" userId="1a7ed9a7-6979-4999-8e72-44e838efb909" providerId="ADAL" clId="{F8A202DE-8957-4C7D-8F0F-E5DB20BDCC14}" dt="2021-10-07T19:52:11.642" v="13" actId="478"/>
          <ac:spMkLst>
            <pc:docMk/>
            <pc:sldMk cId="656584175" sldId="289"/>
            <ac:spMk id="7" creationId="{E244BB01-C97A-4B57-994A-E1938BF34E87}"/>
          </ac:spMkLst>
        </pc:spChg>
        <pc:spChg chg="del">
          <ac:chgData name="Phillips, Nate" userId="1a7ed9a7-6979-4999-8e72-44e838efb909" providerId="ADAL" clId="{F8A202DE-8957-4C7D-8F0F-E5DB20BDCC14}" dt="2021-10-07T19:52:14.674" v="15" actId="478"/>
          <ac:spMkLst>
            <pc:docMk/>
            <pc:sldMk cId="656584175" sldId="289"/>
            <ac:spMk id="8" creationId="{CBB14CC3-D7C5-43E8-A459-10DD958A4359}"/>
          </ac:spMkLst>
        </pc:spChg>
        <pc:spChg chg="del mod">
          <ac:chgData name="Phillips, Nate" userId="1a7ed9a7-6979-4999-8e72-44e838efb909" providerId="ADAL" clId="{F8A202DE-8957-4C7D-8F0F-E5DB20BDCC14}" dt="2021-10-07T19:52:09.033" v="11" actId="478"/>
          <ac:spMkLst>
            <pc:docMk/>
            <pc:sldMk cId="656584175" sldId="289"/>
            <ac:spMk id="9" creationId="{B09117F9-1CBD-4EAE-8FFE-16417EE734DC}"/>
          </ac:spMkLst>
        </pc:spChg>
        <pc:spChg chg="del">
          <ac:chgData name="Phillips, Nate" userId="1a7ed9a7-6979-4999-8e72-44e838efb909" providerId="ADAL" clId="{F8A202DE-8957-4C7D-8F0F-E5DB20BDCC14}" dt="2021-10-07T19:52:07.380" v="9" actId="478"/>
          <ac:spMkLst>
            <pc:docMk/>
            <pc:sldMk cId="656584175" sldId="289"/>
            <ac:spMk id="10" creationId="{1B3356FB-D1F9-4C63-8F38-52DC14A39EA1}"/>
          </ac:spMkLst>
        </pc:spChg>
      </pc:sldChg>
      <pc:sldChg chg="modSp del mod">
        <pc:chgData name="Phillips, Nate" userId="1a7ed9a7-6979-4999-8e72-44e838efb909" providerId="ADAL" clId="{F8A202DE-8957-4C7D-8F0F-E5DB20BDCC14}" dt="2021-10-11T18:58:10.558" v="7679" actId="47"/>
        <pc:sldMkLst>
          <pc:docMk/>
          <pc:sldMk cId="2978995546" sldId="290"/>
        </pc:sldMkLst>
        <pc:spChg chg="mod">
          <ac:chgData name="Phillips, Nate" userId="1a7ed9a7-6979-4999-8e72-44e838efb909" providerId="ADAL" clId="{F8A202DE-8957-4C7D-8F0F-E5DB20BDCC14}" dt="2021-10-11T18:23:36.276" v="6739" actId="27636"/>
          <ac:spMkLst>
            <pc:docMk/>
            <pc:sldMk cId="2978995546" sldId="290"/>
            <ac:spMk id="3" creationId="{4D9EF681-302F-4DCF-9B99-718A0E89AB06}"/>
          </ac:spMkLst>
        </pc:spChg>
      </pc:sldChg>
      <pc:sldChg chg="addSp modSp add mod modAnim">
        <pc:chgData name="Phillips, Nate" userId="1a7ed9a7-6979-4999-8e72-44e838efb909" providerId="ADAL" clId="{F8A202DE-8957-4C7D-8F0F-E5DB20BDCC14}" dt="2021-10-08T19:05:19.201" v="2884"/>
        <pc:sldMkLst>
          <pc:docMk/>
          <pc:sldMk cId="1716017752" sldId="291"/>
        </pc:sldMkLst>
        <pc:spChg chg="mod">
          <ac:chgData name="Phillips, Nate" userId="1a7ed9a7-6979-4999-8e72-44e838efb909" providerId="ADAL" clId="{F8A202DE-8957-4C7D-8F0F-E5DB20BDCC14}" dt="2021-10-08T18:59:34.437" v="2778" actId="20577"/>
          <ac:spMkLst>
            <pc:docMk/>
            <pc:sldMk cId="1716017752" sldId="291"/>
            <ac:spMk id="3" creationId="{F27C868D-4504-4C83-BA35-75A6834C5A46}"/>
          </ac:spMkLst>
        </pc:spChg>
        <pc:spChg chg="add mod">
          <ac:chgData name="Phillips, Nate" userId="1a7ed9a7-6979-4999-8e72-44e838efb909" providerId="ADAL" clId="{F8A202DE-8957-4C7D-8F0F-E5DB20BDCC14}" dt="2021-10-08T18:57:08.990" v="2651" actId="1076"/>
          <ac:spMkLst>
            <pc:docMk/>
            <pc:sldMk cId="1716017752" sldId="291"/>
            <ac:spMk id="4" creationId="{6A221A15-4ECC-42B4-916B-E5C69ECB4160}"/>
          </ac:spMkLst>
        </pc:spChg>
        <pc:spChg chg="add mod">
          <ac:chgData name="Phillips, Nate" userId="1a7ed9a7-6979-4999-8e72-44e838efb909" providerId="ADAL" clId="{F8A202DE-8957-4C7D-8F0F-E5DB20BDCC14}" dt="2021-10-08T19:00:36.961" v="2801" actId="1076"/>
          <ac:spMkLst>
            <pc:docMk/>
            <pc:sldMk cId="1716017752" sldId="291"/>
            <ac:spMk id="5" creationId="{3F653FCE-C837-4AF8-9836-C50045288CF4}"/>
          </ac:spMkLst>
        </pc:spChg>
        <pc:spChg chg="add mod">
          <ac:chgData name="Phillips, Nate" userId="1a7ed9a7-6979-4999-8e72-44e838efb909" providerId="ADAL" clId="{F8A202DE-8957-4C7D-8F0F-E5DB20BDCC14}" dt="2021-10-08T19:03:35.516" v="2863" actId="1076"/>
          <ac:spMkLst>
            <pc:docMk/>
            <pc:sldMk cId="1716017752" sldId="291"/>
            <ac:spMk id="6" creationId="{697397A5-21AB-4BE5-A979-8768AD83F4CA}"/>
          </ac:spMkLst>
        </pc:spChg>
        <pc:spChg chg="add mod">
          <ac:chgData name="Phillips, Nate" userId="1a7ed9a7-6979-4999-8e72-44e838efb909" providerId="ADAL" clId="{F8A202DE-8957-4C7D-8F0F-E5DB20BDCC14}" dt="2021-10-08T19:05:05.901" v="2882" actId="20577"/>
          <ac:spMkLst>
            <pc:docMk/>
            <pc:sldMk cId="1716017752" sldId="291"/>
            <ac:spMk id="8" creationId="{64A345F6-8A0E-4645-A5ED-41C23C8FA670}"/>
          </ac:spMkLst>
        </pc:spChg>
        <pc:picChg chg="mod modCrop">
          <ac:chgData name="Phillips, Nate" userId="1a7ed9a7-6979-4999-8e72-44e838efb909" providerId="ADAL" clId="{F8A202DE-8957-4C7D-8F0F-E5DB20BDCC14}" dt="2021-10-08T18:57:46.495" v="2665" actId="18131"/>
          <ac:picMkLst>
            <pc:docMk/>
            <pc:sldMk cId="1716017752" sldId="291"/>
            <ac:picMk id="13" creationId="{14A86FB5-EFA6-4A00-A5DA-1412F84ECBFC}"/>
          </ac:picMkLst>
        </pc:picChg>
        <pc:picChg chg="mod modCrop">
          <ac:chgData name="Phillips, Nate" userId="1a7ed9a7-6979-4999-8e72-44e838efb909" providerId="ADAL" clId="{F8A202DE-8957-4C7D-8F0F-E5DB20BDCC14}" dt="2021-10-08T18:58:07.362" v="2667" actId="732"/>
          <ac:picMkLst>
            <pc:docMk/>
            <pc:sldMk cId="1716017752" sldId="291"/>
            <ac:picMk id="17" creationId="{E9DED986-B67C-4539-A39C-C7D93FFA5226}"/>
          </ac:picMkLst>
        </pc:picChg>
      </pc:sldChg>
      <pc:sldChg chg="del">
        <pc:chgData name="Phillips, Nate" userId="1a7ed9a7-6979-4999-8e72-44e838efb909" providerId="ADAL" clId="{F8A202DE-8957-4C7D-8F0F-E5DB20BDCC14}" dt="2021-10-11T18:58:21.856" v="7681" actId="47"/>
        <pc:sldMkLst>
          <pc:docMk/>
          <pc:sldMk cId="756754901" sldId="319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1302348491" sldId="320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840184580" sldId="322"/>
        </pc:sldMkLst>
      </pc:sldChg>
      <pc:sldChg chg="del">
        <pc:chgData name="Phillips, Nate" userId="1a7ed9a7-6979-4999-8e72-44e838efb909" providerId="ADAL" clId="{F8A202DE-8957-4C7D-8F0F-E5DB20BDCC14}" dt="2021-10-11T18:58:16.958" v="7680" actId="47"/>
        <pc:sldMkLst>
          <pc:docMk/>
          <pc:sldMk cId="3220037917" sldId="323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0" sldId="325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32123448" sldId="329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009483540" sldId="330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193217267" sldId="331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030688926" sldId="332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4108593972" sldId="333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226126436" sldId="336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1722437050" sldId="337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883074390" sldId="338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558264828" sldId="339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629758075" sldId="340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993121664" sldId="341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619953372" sldId="342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1470592501" sldId="343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1841799419" sldId="344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849550305" sldId="345"/>
        </pc:sldMkLst>
      </pc:sldChg>
      <pc:sldChg chg="addSp modSp new mod modAnim chgLayout">
        <pc:chgData name="Phillips, Nate" userId="1a7ed9a7-6979-4999-8e72-44e838efb909" providerId="ADAL" clId="{F8A202DE-8957-4C7D-8F0F-E5DB20BDCC14}" dt="2021-10-12T15:00:25.317" v="8441" actId="1076"/>
        <pc:sldMkLst>
          <pc:docMk/>
          <pc:sldMk cId="3705612367" sldId="346"/>
        </pc:sldMkLst>
        <pc:spChg chg="mod ord">
          <ac:chgData name="Phillips, Nate" userId="1a7ed9a7-6979-4999-8e72-44e838efb909" providerId="ADAL" clId="{F8A202DE-8957-4C7D-8F0F-E5DB20BDCC14}" dt="2021-10-11T18:24:18.230" v="6743" actId="700"/>
          <ac:spMkLst>
            <pc:docMk/>
            <pc:sldMk cId="3705612367" sldId="346"/>
            <ac:spMk id="2" creationId="{E0EB8889-44E7-497F-910B-7734EC2875EF}"/>
          </ac:spMkLst>
        </pc:spChg>
        <pc:spChg chg="mod ord">
          <ac:chgData name="Phillips, Nate" userId="1a7ed9a7-6979-4999-8e72-44e838efb909" providerId="ADAL" clId="{F8A202DE-8957-4C7D-8F0F-E5DB20BDCC14}" dt="2021-10-12T15:00:18.142" v="8439" actId="6549"/>
          <ac:spMkLst>
            <pc:docMk/>
            <pc:sldMk cId="3705612367" sldId="346"/>
            <ac:spMk id="3" creationId="{3B064AD5-994A-4CD6-8013-01C1492D477B}"/>
          </ac:spMkLst>
        </pc:spChg>
        <pc:spChg chg="add mod">
          <ac:chgData name="Phillips, Nate" userId="1a7ed9a7-6979-4999-8e72-44e838efb909" providerId="ADAL" clId="{F8A202DE-8957-4C7D-8F0F-E5DB20BDCC14}" dt="2021-10-12T14:57:52.754" v="8409" actId="1076"/>
          <ac:spMkLst>
            <pc:docMk/>
            <pc:sldMk cId="3705612367" sldId="346"/>
            <ac:spMk id="5" creationId="{02985E48-0635-40C6-8D57-ED4B753E46A1}"/>
          </ac:spMkLst>
        </pc:spChg>
        <pc:spChg chg="add mod">
          <ac:chgData name="Phillips, Nate" userId="1a7ed9a7-6979-4999-8e72-44e838efb909" providerId="ADAL" clId="{F8A202DE-8957-4C7D-8F0F-E5DB20BDCC14}" dt="2021-10-12T15:00:22.251" v="8440" actId="1076"/>
          <ac:spMkLst>
            <pc:docMk/>
            <pc:sldMk cId="3705612367" sldId="346"/>
            <ac:spMk id="6" creationId="{A4E01AB5-178B-453A-AE3A-70B1FDD3F128}"/>
          </ac:spMkLst>
        </pc:spChg>
        <pc:spChg chg="add mod">
          <ac:chgData name="Phillips, Nate" userId="1a7ed9a7-6979-4999-8e72-44e838efb909" providerId="ADAL" clId="{F8A202DE-8957-4C7D-8F0F-E5DB20BDCC14}" dt="2021-10-12T15:00:25.317" v="8441" actId="1076"/>
          <ac:spMkLst>
            <pc:docMk/>
            <pc:sldMk cId="3705612367" sldId="346"/>
            <ac:spMk id="7" creationId="{6033711F-3EF4-41AC-8DC1-F40309DD9648}"/>
          </ac:spMkLst>
        </pc:spChg>
      </pc:sldChg>
      <pc:sldChg chg="addSp modSp new mod ord modAnim">
        <pc:chgData name="Phillips, Nate" userId="1a7ed9a7-6979-4999-8e72-44e838efb909" providerId="ADAL" clId="{F8A202DE-8957-4C7D-8F0F-E5DB20BDCC14}" dt="2021-10-12T14:56:54.478" v="8401"/>
        <pc:sldMkLst>
          <pc:docMk/>
          <pc:sldMk cId="3568686315" sldId="347"/>
        </pc:sldMkLst>
        <pc:spChg chg="mod">
          <ac:chgData name="Phillips, Nate" userId="1a7ed9a7-6979-4999-8e72-44e838efb909" providerId="ADAL" clId="{F8A202DE-8957-4C7D-8F0F-E5DB20BDCC14}" dt="2021-10-12T14:52:38.053" v="8284" actId="20577"/>
          <ac:spMkLst>
            <pc:docMk/>
            <pc:sldMk cId="3568686315" sldId="347"/>
            <ac:spMk id="2" creationId="{9724F193-ECB3-42BC-84F4-749AEF29F242}"/>
          </ac:spMkLst>
        </pc:spChg>
        <pc:spChg chg="mod">
          <ac:chgData name="Phillips, Nate" userId="1a7ed9a7-6979-4999-8e72-44e838efb909" providerId="ADAL" clId="{F8A202DE-8957-4C7D-8F0F-E5DB20BDCC14}" dt="2021-10-12T14:55:46.167" v="8373" actId="20577"/>
          <ac:spMkLst>
            <pc:docMk/>
            <pc:sldMk cId="3568686315" sldId="347"/>
            <ac:spMk id="3" creationId="{83CCA5DA-D3A8-4767-A229-21D8CEC2BD7D}"/>
          </ac:spMkLst>
        </pc:spChg>
        <pc:spChg chg="add mod">
          <ac:chgData name="Phillips, Nate" userId="1a7ed9a7-6979-4999-8e72-44e838efb909" providerId="ADAL" clId="{F8A202DE-8957-4C7D-8F0F-E5DB20BDCC14}" dt="2021-10-12T14:56:07.704" v="8387" actId="403"/>
          <ac:spMkLst>
            <pc:docMk/>
            <pc:sldMk cId="3568686315" sldId="347"/>
            <ac:spMk id="4" creationId="{85C3FC30-4908-4D36-816E-89A47E6161B3}"/>
          </ac:spMkLst>
        </pc:spChg>
        <pc:spChg chg="add mod">
          <ac:chgData name="Phillips, Nate" userId="1a7ed9a7-6979-4999-8e72-44e838efb909" providerId="ADAL" clId="{F8A202DE-8957-4C7D-8F0F-E5DB20BDCC14}" dt="2021-10-12T14:56:21.606" v="8393" actId="20577"/>
          <ac:spMkLst>
            <pc:docMk/>
            <pc:sldMk cId="3568686315" sldId="347"/>
            <ac:spMk id="5" creationId="{D5C1419C-BE54-4A03-8033-E39919C53AB7}"/>
          </ac:spMkLst>
        </pc:spChg>
        <pc:spChg chg="add mod">
          <ac:chgData name="Phillips, Nate" userId="1a7ed9a7-6979-4999-8e72-44e838efb909" providerId="ADAL" clId="{F8A202DE-8957-4C7D-8F0F-E5DB20BDCC14}" dt="2021-10-12T14:56:32.632" v="8398" actId="20577"/>
          <ac:spMkLst>
            <pc:docMk/>
            <pc:sldMk cId="3568686315" sldId="347"/>
            <ac:spMk id="6" creationId="{F0935AF2-B243-4D9E-8A00-64F7AB4D8FE3}"/>
          </ac:spMkLst>
        </pc:spChg>
      </pc:sldChg>
      <pc:sldChg chg="addSp modSp new mod modAnim chgLayout">
        <pc:chgData name="Phillips, Nate" userId="1a7ed9a7-6979-4999-8e72-44e838efb909" providerId="ADAL" clId="{F8A202DE-8957-4C7D-8F0F-E5DB20BDCC14}" dt="2021-10-12T15:03:14.511" v="8455"/>
        <pc:sldMkLst>
          <pc:docMk/>
          <pc:sldMk cId="2245851335" sldId="348"/>
        </pc:sldMkLst>
        <pc:spChg chg="mod ord">
          <ac:chgData name="Phillips, Nate" userId="1a7ed9a7-6979-4999-8e72-44e838efb909" providerId="ADAL" clId="{F8A202DE-8957-4C7D-8F0F-E5DB20BDCC14}" dt="2021-10-11T18:24:03.483" v="6740" actId="700"/>
          <ac:spMkLst>
            <pc:docMk/>
            <pc:sldMk cId="2245851335" sldId="348"/>
            <ac:spMk id="2" creationId="{EFD26160-A73F-410C-966E-D33126F68337}"/>
          </ac:spMkLst>
        </pc:spChg>
        <pc:spChg chg="mod ord">
          <ac:chgData name="Phillips, Nate" userId="1a7ed9a7-6979-4999-8e72-44e838efb909" providerId="ADAL" clId="{F8A202DE-8957-4C7D-8F0F-E5DB20BDCC14}" dt="2021-10-12T15:03:02.150" v="8453" actId="20577"/>
          <ac:spMkLst>
            <pc:docMk/>
            <pc:sldMk cId="2245851335" sldId="348"/>
            <ac:spMk id="3" creationId="{845B696F-0A92-475C-839A-FB929E13E476}"/>
          </ac:spMkLst>
        </pc:spChg>
        <pc:spChg chg="add mod">
          <ac:chgData name="Phillips, Nate" userId="1a7ed9a7-6979-4999-8e72-44e838efb909" providerId="ADAL" clId="{F8A202DE-8957-4C7D-8F0F-E5DB20BDCC14}" dt="2021-10-08T17:18:40.730" v="2266"/>
          <ac:spMkLst>
            <pc:docMk/>
            <pc:sldMk cId="2245851335" sldId="348"/>
            <ac:spMk id="4" creationId="{5EBC90A1-C3D4-4709-842C-EEEA56F0CF51}"/>
          </ac:spMkLst>
        </pc:spChg>
      </pc:sldChg>
      <pc:sldChg chg="modSp new del mod">
        <pc:chgData name="Phillips, Nate" userId="1a7ed9a7-6979-4999-8e72-44e838efb909" providerId="ADAL" clId="{F8A202DE-8957-4C7D-8F0F-E5DB20BDCC14}" dt="2021-10-11T18:50:28.206" v="7605" actId="47"/>
        <pc:sldMkLst>
          <pc:docMk/>
          <pc:sldMk cId="3333841747" sldId="349"/>
        </pc:sldMkLst>
        <pc:spChg chg="mod">
          <ac:chgData name="Phillips, Nate" userId="1a7ed9a7-6979-4999-8e72-44e838efb909" providerId="ADAL" clId="{F8A202DE-8957-4C7D-8F0F-E5DB20BDCC14}" dt="2021-10-07T20:05:12.496" v="622" actId="20577"/>
          <ac:spMkLst>
            <pc:docMk/>
            <pc:sldMk cId="3333841747" sldId="349"/>
            <ac:spMk id="2" creationId="{D86A69E4-5F4F-4E54-AE33-7520436E039D}"/>
          </ac:spMkLst>
        </pc:spChg>
      </pc:sldChg>
      <pc:sldChg chg="addSp modSp new mod modAnim">
        <pc:chgData name="Phillips, Nate" userId="1a7ed9a7-6979-4999-8e72-44e838efb909" providerId="ADAL" clId="{F8A202DE-8957-4C7D-8F0F-E5DB20BDCC14}" dt="2021-10-14T13:31:50.428" v="9565" actId="1076"/>
        <pc:sldMkLst>
          <pc:docMk/>
          <pc:sldMk cId="1692192081" sldId="350"/>
        </pc:sldMkLst>
        <pc:spChg chg="mod">
          <ac:chgData name="Phillips, Nate" userId="1a7ed9a7-6979-4999-8e72-44e838efb909" providerId="ADAL" clId="{F8A202DE-8957-4C7D-8F0F-E5DB20BDCC14}" dt="2021-10-08T19:11:29.527" v="2889" actId="20577"/>
          <ac:spMkLst>
            <pc:docMk/>
            <pc:sldMk cId="1692192081" sldId="350"/>
            <ac:spMk id="2" creationId="{02702FD4-9B83-46C3-A700-C21FCA8048C5}"/>
          </ac:spMkLst>
        </pc:spChg>
        <pc:spChg chg="mod">
          <ac:chgData name="Phillips, Nate" userId="1a7ed9a7-6979-4999-8e72-44e838efb909" providerId="ADAL" clId="{F8A202DE-8957-4C7D-8F0F-E5DB20BDCC14}" dt="2021-10-08T16:58:52.582" v="1389" actId="20577"/>
          <ac:spMkLst>
            <pc:docMk/>
            <pc:sldMk cId="1692192081" sldId="350"/>
            <ac:spMk id="3" creationId="{D25959AE-162D-462A-8E16-DE3D3B0033ED}"/>
          </ac:spMkLst>
        </pc:spChg>
        <pc:spChg chg="add mod">
          <ac:chgData name="Phillips, Nate" userId="1a7ed9a7-6979-4999-8e72-44e838efb909" providerId="ADAL" clId="{F8A202DE-8957-4C7D-8F0F-E5DB20BDCC14}" dt="2021-10-14T13:31:50.428" v="9565" actId="1076"/>
          <ac:spMkLst>
            <pc:docMk/>
            <pc:sldMk cId="1692192081" sldId="350"/>
            <ac:spMk id="4" creationId="{4E9B892D-1B63-4D73-858E-C3B19031F60B}"/>
          </ac:spMkLst>
        </pc:spChg>
      </pc:sldChg>
      <pc:sldChg chg="addSp modSp new mod">
        <pc:chgData name="Phillips, Nate" userId="1a7ed9a7-6979-4999-8e72-44e838efb909" providerId="ADAL" clId="{F8A202DE-8957-4C7D-8F0F-E5DB20BDCC14}" dt="2021-10-08T19:27:26.304" v="3168" actId="20577"/>
        <pc:sldMkLst>
          <pc:docMk/>
          <pc:sldMk cId="1043297933" sldId="351"/>
        </pc:sldMkLst>
        <pc:spChg chg="mod">
          <ac:chgData name="Phillips, Nate" userId="1a7ed9a7-6979-4999-8e72-44e838efb909" providerId="ADAL" clId="{F8A202DE-8957-4C7D-8F0F-E5DB20BDCC14}" dt="2021-10-08T16:59:00.191" v="1399" actId="20577"/>
          <ac:spMkLst>
            <pc:docMk/>
            <pc:sldMk cId="1043297933" sldId="351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27:26.304" v="3168" actId="20577"/>
          <ac:spMkLst>
            <pc:docMk/>
            <pc:sldMk cId="1043297933" sldId="351"/>
            <ac:spMk id="3" creationId="{F10DA3AB-9F03-494D-ACDD-2C93DBD22C87}"/>
          </ac:spMkLst>
        </pc:spChg>
        <pc:spChg chg="add mod">
          <ac:chgData name="Phillips, Nate" userId="1a7ed9a7-6979-4999-8e72-44e838efb909" providerId="ADAL" clId="{F8A202DE-8957-4C7D-8F0F-E5DB20BDCC14}" dt="2021-10-08T17:18:56.329" v="2267"/>
          <ac:spMkLst>
            <pc:docMk/>
            <pc:sldMk cId="1043297933" sldId="351"/>
            <ac:spMk id="4" creationId="{0393096A-60B5-43A0-B60F-D9A866F9F75E}"/>
          </ac:spMkLst>
        </pc:spChg>
      </pc:sldChg>
      <pc:sldChg chg="new del">
        <pc:chgData name="Phillips, Nate" userId="1a7ed9a7-6979-4999-8e72-44e838efb909" providerId="ADAL" clId="{F8A202DE-8957-4C7D-8F0F-E5DB20BDCC14}" dt="2021-10-11T18:50:19.222" v="7604" actId="47"/>
        <pc:sldMkLst>
          <pc:docMk/>
          <pc:sldMk cId="2160413340" sldId="352"/>
        </pc:sldMkLst>
      </pc:sldChg>
      <pc:sldChg chg="delSp modSp add mod ord delAnim modAnim">
        <pc:chgData name="Phillips, Nate" userId="1a7ed9a7-6979-4999-8e72-44e838efb909" providerId="ADAL" clId="{F8A202DE-8957-4C7D-8F0F-E5DB20BDCC14}" dt="2021-10-12T15:04:12.606" v="8457"/>
        <pc:sldMkLst>
          <pc:docMk/>
          <pc:sldMk cId="1373339128" sldId="353"/>
        </pc:sldMkLst>
        <pc:spChg chg="del">
          <ac:chgData name="Phillips, Nate" userId="1a7ed9a7-6979-4999-8e72-44e838efb909" providerId="ADAL" clId="{F8A202DE-8957-4C7D-8F0F-E5DB20BDCC14}" dt="2021-10-08T17:06:26.070" v="1817" actId="478"/>
          <ac:spMkLst>
            <pc:docMk/>
            <pc:sldMk cId="1373339128" sldId="353"/>
            <ac:spMk id="2" creationId="{A1475A2E-E60E-4C30-8236-E9BF71E8715C}"/>
          </ac:spMkLst>
        </pc:spChg>
        <pc:spChg chg="mod">
          <ac:chgData name="Phillips, Nate" userId="1a7ed9a7-6979-4999-8e72-44e838efb909" providerId="ADAL" clId="{F8A202DE-8957-4C7D-8F0F-E5DB20BDCC14}" dt="2021-10-11T18:31:51.704" v="7142" actId="20577"/>
          <ac:spMkLst>
            <pc:docMk/>
            <pc:sldMk cId="1373339128" sldId="353"/>
            <ac:spMk id="3" creationId="{D9C1527E-BBD4-49C0-A55A-A4791D4721C4}"/>
          </ac:spMkLst>
        </pc:spChg>
      </pc:sldChg>
      <pc:sldChg chg="addSp delSp modSp add mod modAnim">
        <pc:chgData name="Phillips, Nate" userId="1a7ed9a7-6979-4999-8e72-44e838efb909" providerId="ADAL" clId="{F8A202DE-8957-4C7D-8F0F-E5DB20BDCC14}" dt="2021-10-11T18:49:26.633" v="7603" actId="14429"/>
        <pc:sldMkLst>
          <pc:docMk/>
          <pc:sldMk cId="2015444326" sldId="354"/>
        </pc:sldMkLst>
        <pc:spChg chg="mod">
          <ac:chgData name="Phillips, Nate" userId="1a7ed9a7-6979-4999-8e72-44e838efb909" providerId="ADAL" clId="{F8A202DE-8957-4C7D-8F0F-E5DB20BDCC14}" dt="2021-10-08T17:15:52.012" v="2241" actId="403"/>
          <ac:spMkLst>
            <pc:docMk/>
            <pc:sldMk cId="2015444326" sldId="354"/>
            <ac:spMk id="3" creationId="{D9C1527E-BBD4-49C0-A55A-A4791D4721C4}"/>
          </ac:spMkLst>
        </pc:spChg>
        <pc:graphicFrameChg chg="add del mod modGraphic">
          <ac:chgData name="Phillips, Nate" userId="1a7ed9a7-6979-4999-8e72-44e838efb909" providerId="ADAL" clId="{F8A202DE-8957-4C7D-8F0F-E5DB20BDCC14}" dt="2021-10-11T18:46:37.036" v="7555" actId="478"/>
          <ac:graphicFrameMkLst>
            <pc:docMk/>
            <pc:sldMk cId="2015444326" sldId="354"/>
            <ac:graphicFrameMk id="2" creationId="{57BBA627-A899-4105-BC4B-5EA0B82FD5C5}"/>
          </ac:graphicFrameMkLst>
        </pc:graphicFrameChg>
        <pc:graphicFrameChg chg="add mod modVis modGraphic">
          <ac:chgData name="Phillips, Nate" userId="1a7ed9a7-6979-4999-8e72-44e838efb909" providerId="ADAL" clId="{F8A202DE-8957-4C7D-8F0F-E5DB20BDCC14}" dt="2021-10-11T18:49:26.633" v="7603" actId="14429"/>
          <ac:graphicFrameMkLst>
            <pc:docMk/>
            <pc:sldMk cId="2015444326" sldId="354"/>
            <ac:graphicFrameMk id="4" creationId="{5845AEFD-871E-45E9-B404-6F9B9D80643C}"/>
          </ac:graphicFrameMkLst>
        </pc:graphicFrameChg>
        <pc:graphicFrameChg chg="add mod modGraphic">
          <ac:chgData name="Phillips, Nate" userId="1a7ed9a7-6979-4999-8e72-44e838efb909" providerId="ADAL" clId="{F8A202DE-8957-4C7D-8F0F-E5DB20BDCC14}" dt="2021-10-11T18:49:19.568" v="7602" actId="20577"/>
          <ac:graphicFrameMkLst>
            <pc:docMk/>
            <pc:sldMk cId="2015444326" sldId="354"/>
            <ac:graphicFrameMk id="5" creationId="{5A8132EC-BC68-4648-90C6-2816E41A4E9C}"/>
          </ac:graphicFrameMkLst>
        </pc:graphicFrameChg>
      </pc:sldChg>
      <pc:sldChg chg="addSp modSp add mod ord modAnim">
        <pc:chgData name="Phillips, Nate" userId="1a7ed9a7-6979-4999-8e72-44e838efb909" providerId="ADAL" clId="{F8A202DE-8957-4C7D-8F0F-E5DB20BDCC14}" dt="2021-10-08T17:27:44.276" v="2603"/>
        <pc:sldMkLst>
          <pc:docMk/>
          <pc:sldMk cId="1550487281" sldId="355"/>
        </pc:sldMkLst>
        <pc:spChg chg="add mod">
          <ac:chgData name="Phillips, Nate" userId="1a7ed9a7-6979-4999-8e72-44e838efb909" providerId="ADAL" clId="{F8A202DE-8957-4C7D-8F0F-E5DB20BDCC14}" dt="2021-10-08T17:26:48.731" v="2589" actId="1076"/>
          <ac:spMkLst>
            <pc:docMk/>
            <pc:sldMk cId="1550487281" sldId="355"/>
            <ac:spMk id="2" creationId="{E7217020-6C07-4D54-A34B-102CBB256DA5}"/>
          </ac:spMkLst>
        </pc:spChg>
        <pc:spChg chg="mod">
          <ac:chgData name="Phillips, Nate" userId="1a7ed9a7-6979-4999-8e72-44e838efb909" providerId="ADAL" clId="{F8A202DE-8957-4C7D-8F0F-E5DB20BDCC14}" dt="2021-10-08T17:27:42.338" v="2602"/>
          <ac:spMkLst>
            <pc:docMk/>
            <pc:sldMk cId="1550487281" sldId="355"/>
            <ac:spMk id="3" creationId="{D9C1527E-BBD4-49C0-A55A-A4791D4721C4}"/>
          </ac:spMkLst>
        </pc:spChg>
        <pc:spChg chg="add mod">
          <ac:chgData name="Phillips, Nate" userId="1a7ed9a7-6979-4999-8e72-44e838efb909" providerId="ADAL" clId="{F8A202DE-8957-4C7D-8F0F-E5DB20BDCC14}" dt="2021-10-08T17:27:04.459" v="2599" actId="20577"/>
          <ac:spMkLst>
            <pc:docMk/>
            <pc:sldMk cId="1550487281" sldId="355"/>
            <ac:spMk id="4" creationId="{216710E9-550E-4308-99A9-F06C920B3DF9}"/>
          </ac:spMkLst>
        </pc:spChg>
      </pc:sldChg>
      <pc:sldChg chg="addSp modSp add mod ord modAnim">
        <pc:chgData name="Phillips, Nate" userId="1a7ed9a7-6979-4999-8e72-44e838efb909" providerId="ADAL" clId="{F8A202DE-8957-4C7D-8F0F-E5DB20BDCC14}" dt="2021-10-11T18:53:32.247" v="7606" actId="1076"/>
        <pc:sldMkLst>
          <pc:docMk/>
          <pc:sldMk cId="738066847" sldId="356"/>
        </pc:sldMkLst>
        <pc:spChg chg="mod">
          <ac:chgData name="Phillips, Nate" userId="1a7ed9a7-6979-4999-8e72-44e838efb909" providerId="ADAL" clId="{F8A202DE-8957-4C7D-8F0F-E5DB20BDCC14}" dt="2021-10-08T18:50:51.818" v="2615" actId="20577"/>
          <ac:spMkLst>
            <pc:docMk/>
            <pc:sldMk cId="738066847" sldId="356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33:25.049" v="3437" actId="20577"/>
          <ac:spMkLst>
            <pc:docMk/>
            <pc:sldMk cId="738066847" sldId="356"/>
            <ac:spMk id="3" creationId="{F10DA3AB-9F03-494D-ACDD-2C93DBD22C87}"/>
          </ac:spMkLst>
        </pc:spChg>
        <pc:spChg chg="add mod">
          <ac:chgData name="Phillips, Nate" userId="1a7ed9a7-6979-4999-8e72-44e838efb909" providerId="ADAL" clId="{F8A202DE-8957-4C7D-8F0F-E5DB20BDCC14}" dt="2021-10-11T18:53:32.247" v="7606" actId="1076"/>
          <ac:spMkLst>
            <pc:docMk/>
            <pc:sldMk cId="738066847" sldId="356"/>
            <ac:spMk id="5" creationId="{93D799BF-F6BE-4950-A9B7-67072CE05E80}"/>
          </ac:spMkLst>
        </pc:spChg>
        <pc:spChg chg="add mod">
          <ac:chgData name="Phillips, Nate" userId="1a7ed9a7-6979-4999-8e72-44e838efb909" providerId="ADAL" clId="{F8A202DE-8957-4C7D-8F0F-E5DB20BDCC14}" dt="2021-10-11T18:53:32.247" v="7606" actId="1076"/>
          <ac:spMkLst>
            <pc:docMk/>
            <pc:sldMk cId="738066847" sldId="356"/>
            <ac:spMk id="6" creationId="{8434459A-825D-488C-AC88-372002E577C5}"/>
          </ac:spMkLst>
        </pc:spChg>
        <pc:spChg chg="add mod">
          <ac:chgData name="Phillips, Nate" userId="1a7ed9a7-6979-4999-8e72-44e838efb909" providerId="ADAL" clId="{F8A202DE-8957-4C7D-8F0F-E5DB20BDCC14}" dt="2021-10-11T18:53:32.247" v="7606" actId="1076"/>
          <ac:spMkLst>
            <pc:docMk/>
            <pc:sldMk cId="738066847" sldId="356"/>
            <ac:spMk id="7" creationId="{6CEE1954-D491-4FEE-A848-4775BEC74104}"/>
          </ac:spMkLst>
        </pc:spChg>
        <pc:spChg chg="add mod">
          <ac:chgData name="Phillips, Nate" userId="1a7ed9a7-6979-4999-8e72-44e838efb909" providerId="ADAL" clId="{F8A202DE-8957-4C7D-8F0F-E5DB20BDCC14}" dt="2021-10-11T18:53:32.247" v="7606" actId="1076"/>
          <ac:spMkLst>
            <pc:docMk/>
            <pc:sldMk cId="738066847" sldId="356"/>
            <ac:spMk id="8" creationId="{FD5426A4-D909-4009-82B1-155D7887A063}"/>
          </ac:spMkLst>
        </pc:spChg>
      </pc:sldChg>
      <pc:sldChg chg="modSp add del mod">
        <pc:chgData name="Phillips, Nate" userId="1a7ed9a7-6979-4999-8e72-44e838efb909" providerId="ADAL" clId="{F8A202DE-8957-4C7D-8F0F-E5DB20BDCC14}" dt="2021-10-08T19:35:41.301" v="3509" actId="47"/>
        <pc:sldMkLst>
          <pc:docMk/>
          <pc:sldMk cId="4185224405" sldId="357"/>
        </pc:sldMkLst>
        <pc:spChg chg="mod">
          <ac:chgData name="Phillips, Nate" userId="1a7ed9a7-6979-4999-8e72-44e838efb909" providerId="ADAL" clId="{F8A202DE-8957-4C7D-8F0F-E5DB20BDCC14}" dt="2021-10-08T19:35:27.944" v="3491" actId="20577"/>
          <ac:spMkLst>
            <pc:docMk/>
            <pc:sldMk cId="4185224405" sldId="357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35:33.960" v="3508" actId="20577"/>
          <ac:spMkLst>
            <pc:docMk/>
            <pc:sldMk cId="4185224405" sldId="357"/>
            <ac:spMk id="3" creationId="{F10DA3AB-9F03-494D-ACDD-2C93DBD22C87}"/>
          </ac:spMkLst>
        </pc:spChg>
      </pc:sldChg>
      <pc:sldChg chg="modSp add del mod">
        <pc:chgData name="Phillips, Nate" userId="1a7ed9a7-6979-4999-8e72-44e838efb909" providerId="ADAL" clId="{F8A202DE-8957-4C7D-8F0F-E5DB20BDCC14}" dt="2021-10-08T19:45:58.167" v="3814" actId="47"/>
        <pc:sldMkLst>
          <pc:docMk/>
          <pc:sldMk cId="219200229" sldId="358"/>
        </pc:sldMkLst>
        <pc:spChg chg="mod">
          <ac:chgData name="Phillips, Nate" userId="1a7ed9a7-6979-4999-8e72-44e838efb909" providerId="ADAL" clId="{F8A202DE-8957-4C7D-8F0F-E5DB20BDCC14}" dt="2021-10-08T18:51:17.275" v="2633" actId="20577"/>
          <ac:spMkLst>
            <pc:docMk/>
            <pc:sldMk cId="219200229" sldId="358"/>
            <ac:spMk id="2" creationId="{84816667-2000-4E38-B223-3F908D84A2CA}"/>
          </ac:spMkLst>
        </pc:spChg>
      </pc:sldChg>
      <pc:sldChg chg="modSp add del mod">
        <pc:chgData name="Phillips, Nate" userId="1a7ed9a7-6979-4999-8e72-44e838efb909" providerId="ADAL" clId="{F8A202DE-8957-4C7D-8F0F-E5DB20BDCC14}" dt="2021-10-08T19:37:33.739" v="3523" actId="47"/>
        <pc:sldMkLst>
          <pc:docMk/>
          <pc:sldMk cId="3608995520" sldId="359"/>
        </pc:sldMkLst>
        <pc:spChg chg="mod">
          <ac:chgData name="Phillips, Nate" userId="1a7ed9a7-6979-4999-8e72-44e838efb909" providerId="ADAL" clId="{F8A202DE-8957-4C7D-8F0F-E5DB20BDCC14}" dt="2021-10-08T19:35:50.448" v="3516" actId="20577"/>
          <ac:spMkLst>
            <pc:docMk/>
            <pc:sldMk cId="3608995520" sldId="359"/>
            <ac:spMk id="2" creationId="{84816667-2000-4E38-B223-3F908D84A2CA}"/>
          </ac:spMkLst>
        </pc:spChg>
      </pc:sldChg>
      <pc:sldChg chg="addSp delSp modSp add mod modAnim">
        <pc:chgData name="Phillips, Nate" userId="1a7ed9a7-6979-4999-8e72-44e838efb909" providerId="ADAL" clId="{F8A202DE-8957-4C7D-8F0F-E5DB20BDCC14}" dt="2021-10-12T15:26:51.047" v="8597"/>
        <pc:sldMkLst>
          <pc:docMk/>
          <pc:sldMk cId="2152461331" sldId="360"/>
        </pc:sldMkLst>
        <pc:spChg chg="mod">
          <ac:chgData name="Phillips, Nate" userId="1a7ed9a7-6979-4999-8e72-44e838efb909" providerId="ADAL" clId="{F8A202DE-8957-4C7D-8F0F-E5DB20BDCC14}" dt="2021-10-08T19:37:40.217" v="3531" actId="20577"/>
          <ac:spMkLst>
            <pc:docMk/>
            <pc:sldMk cId="2152461331" sldId="360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43:26.982" v="3796" actId="20577"/>
          <ac:spMkLst>
            <pc:docMk/>
            <pc:sldMk cId="2152461331" sldId="360"/>
            <ac:spMk id="3" creationId="{F10DA3AB-9F03-494D-ACDD-2C93DBD22C87}"/>
          </ac:spMkLst>
        </pc:spChg>
        <pc:spChg chg="mod">
          <ac:chgData name="Phillips, Nate" userId="1a7ed9a7-6979-4999-8e72-44e838efb909" providerId="ADAL" clId="{F8A202DE-8957-4C7D-8F0F-E5DB20BDCC14}" dt="2021-10-11T18:53:49.817" v="7607" actId="1076"/>
          <ac:spMkLst>
            <pc:docMk/>
            <pc:sldMk cId="2152461331" sldId="360"/>
            <ac:spMk id="5" creationId="{93D799BF-F6BE-4950-A9B7-67072CE05E80}"/>
          </ac:spMkLst>
        </pc:spChg>
        <pc:spChg chg="mod">
          <ac:chgData name="Phillips, Nate" userId="1a7ed9a7-6979-4999-8e72-44e838efb909" providerId="ADAL" clId="{F8A202DE-8957-4C7D-8F0F-E5DB20BDCC14}" dt="2021-10-11T18:53:53.106" v="7608" actId="1076"/>
          <ac:spMkLst>
            <pc:docMk/>
            <pc:sldMk cId="2152461331" sldId="360"/>
            <ac:spMk id="6" creationId="{8434459A-825D-488C-AC88-372002E577C5}"/>
          </ac:spMkLst>
        </pc:spChg>
        <pc:spChg chg="mod">
          <ac:chgData name="Phillips, Nate" userId="1a7ed9a7-6979-4999-8e72-44e838efb909" providerId="ADAL" clId="{F8A202DE-8957-4C7D-8F0F-E5DB20BDCC14}" dt="2021-10-11T18:53:56.151" v="7609" actId="1076"/>
          <ac:spMkLst>
            <pc:docMk/>
            <pc:sldMk cId="2152461331" sldId="360"/>
            <ac:spMk id="7" creationId="{6CEE1954-D491-4FEE-A848-4775BEC74104}"/>
          </ac:spMkLst>
        </pc:spChg>
        <pc:spChg chg="mod">
          <ac:chgData name="Phillips, Nate" userId="1a7ed9a7-6979-4999-8e72-44e838efb909" providerId="ADAL" clId="{F8A202DE-8957-4C7D-8F0F-E5DB20BDCC14}" dt="2021-10-08T19:43:31.981" v="3797" actId="1076"/>
          <ac:spMkLst>
            <pc:docMk/>
            <pc:sldMk cId="2152461331" sldId="360"/>
            <ac:spMk id="8" creationId="{FD5426A4-D909-4009-82B1-155D7887A063}"/>
          </ac:spMkLst>
        </pc:spChg>
        <pc:spChg chg="add del mod">
          <ac:chgData name="Phillips, Nate" userId="1a7ed9a7-6979-4999-8e72-44e838efb909" providerId="ADAL" clId="{F8A202DE-8957-4C7D-8F0F-E5DB20BDCC14}" dt="2021-10-12T15:11:09.307" v="8590" actId="478"/>
          <ac:spMkLst>
            <pc:docMk/>
            <pc:sldMk cId="2152461331" sldId="360"/>
            <ac:spMk id="9" creationId="{D40E1627-F356-4470-ADD0-AA0A79941BC2}"/>
          </ac:spMkLst>
        </pc:spChg>
        <pc:spChg chg="add mod">
          <ac:chgData name="Phillips, Nate" userId="1a7ed9a7-6979-4999-8e72-44e838efb909" providerId="ADAL" clId="{F8A202DE-8957-4C7D-8F0F-E5DB20BDCC14}" dt="2021-10-12T15:11:32.104" v="8595" actId="1076"/>
          <ac:spMkLst>
            <pc:docMk/>
            <pc:sldMk cId="2152461331" sldId="360"/>
            <ac:spMk id="10" creationId="{0DE8F5CF-4B2F-44DC-87EE-4936B8CED161}"/>
          </ac:spMkLst>
        </pc:spChg>
      </pc:sldChg>
      <pc:sldChg chg="modSp add mod modAnim">
        <pc:chgData name="Phillips, Nate" userId="1a7ed9a7-6979-4999-8e72-44e838efb909" providerId="ADAL" clId="{F8A202DE-8957-4C7D-8F0F-E5DB20BDCC14}" dt="2021-10-11T18:54:50.121" v="7612" actId="1076"/>
        <pc:sldMkLst>
          <pc:docMk/>
          <pc:sldMk cId="2663746052" sldId="361"/>
        </pc:sldMkLst>
        <pc:spChg chg="mod">
          <ac:chgData name="Phillips, Nate" userId="1a7ed9a7-6979-4999-8e72-44e838efb909" providerId="ADAL" clId="{F8A202DE-8957-4C7D-8F0F-E5DB20BDCC14}" dt="2021-10-08T19:45:54.114" v="3813" actId="20577"/>
          <ac:spMkLst>
            <pc:docMk/>
            <pc:sldMk cId="2663746052" sldId="361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50:20.027" v="4006" actId="20577"/>
          <ac:spMkLst>
            <pc:docMk/>
            <pc:sldMk cId="2663746052" sldId="361"/>
            <ac:spMk id="3" creationId="{F10DA3AB-9F03-494D-ACDD-2C93DBD22C87}"/>
          </ac:spMkLst>
        </pc:spChg>
        <pc:spChg chg="mod">
          <ac:chgData name="Phillips, Nate" userId="1a7ed9a7-6979-4999-8e72-44e838efb909" providerId="ADAL" clId="{F8A202DE-8957-4C7D-8F0F-E5DB20BDCC14}" dt="2021-10-11T18:54:37.895" v="7610" actId="1076"/>
          <ac:spMkLst>
            <pc:docMk/>
            <pc:sldMk cId="2663746052" sldId="361"/>
            <ac:spMk id="5" creationId="{93D799BF-F6BE-4950-A9B7-67072CE05E80}"/>
          </ac:spMkLst>
        </pc:spChg>
        <pc:spChg chg="mod">
          <ac:chgData name="Phillips, Nate" userId="1a7ed9a7-6979-4999-8e72-44e838efb909" providerId="ADAL" clId="{F8A202DE-8957-4C7D-8F0F-E5DB20BDCC14}" dt="2021-10-11T18:54:45.447" v="7611" actId="1076"/>
          <ac:spMkLst>
            <pc:docMk/>
            <pc:sldMk cId="2663746052" sldId="361"/>
            <ac:spMk id="6" creationId="{8434459A-825D-488C-AC88-372002E577C5}"/>
          </ac:spMkLst>
        </pc:spChg>
        <pc:spChg chg="mod">
          <ac:chgData name="Phillips, Nate" userId="1a7ed9a7-6979-4999-8e72-44e838efb909" providerId="ADAL" clId="{F8A202DE-8957-4C7D-8F0F-E5DB20BDCC14}" dt="2021-10-11T18:54:50.121" v="7612" actId="1076"/>
          <ac:spMkLst>
            <pc:docMk/>
            <pc:sldMk cId="2663746052" sldId="361"/>
            <ac:spMk id="7" creationId="{6CEE1954-D491-4FEE-A848-4775BEC74104}"/>
          </ac:spMkLst>
        </pc:spChg>
        <pc:spChg chg="mod">
          <ac:chgData name="Phillips, Nate" userId="1a7ed9a7-6979-4999-8e72-44e838efb909" providerId="ADAL" clId="{F8A202DE-8957-4C7D-8F0F-E5DB20BDCC14}" dt="2021-10-08T19:50:42.791" v="4007" actId="20577"/>
          <ac:spMkLst>
            <pc:docMk/>
            <pc:sldMk cId="2663746052" sldId="361"/>
            <ac:spMk id="8" creationId="{FD5426A4-D909-4009-82B1-155D7887A063}"/>
          </ac:spMkLst>
        </pc:spChg>
      </pc:sldChg>
      <pc:sldChg chg="addSp modSp new mod modAnim">
        <pc:chgData name="Phillips, Nate" userId="1a7ed9a7-6979-4999-8e72-44e838efb909" providerId="ADAL" clId="{F8A202DE-8957-4C7D-8F0F-E5DB20BDCC14}" dt="2021-10-12T15:32:55.482" v="8768" actId="2711"/>
        <pc:sldMkLst>
          <pc:docMk/>
          <pc:sldMk cId="445473533" sldId="362"/>
        </pc:sldMkLst>
        <pc:spChg chg="mod">
          <ac:chgData name="Phillips, Nate" userId="1a7ed9a7-6979-4999-8e72-44e838efb909" providerId="ADAL" clId="{F8A202DE-8957-4C7D-8F0F-E5DB20BDCC14}" dt="2021-10-08T20:00:37.653" v="4033" actId="20577"/>
          <ac:spMkLst>
            <pc:docMk/>
            <pc:sldMk cId="445473533" sldId="362"/>
            <ac:spMk id="2" creationId="{5D1E4FDE-8471-4B7A-9820-BA5DF340AF8E}"/>
          </ac:spMkLst>
        </pc:spChg>
        <pc:spChg chg="mod">
          <ac:chgData name="Phillips, Nate" userId="1a7ed9a7-6979-4999-8e72-44e838efb909" providerId="ADAL" clId="{F8A202DE-8957-4C7D-8F0F-E5DB20BDCC14}" dt="2021-10-12T15:32:11.677" v="8764" actId="20577"/>
          <ac:spMkLst>
            <pc:docMk/>
            <pc:sldMk cId="445473533" sldId="362"/>
            <ac:spMk id="3" creationId="{6E61CCED-9C31-4990-B3DF-1F491C75D9F3}"/>
          </ac:spMkLst>
        </pc:spChg>
        <pc:spChg chg="add mod">
          <ac:chgData name="Phillips, Nate" userId="1a7ed9a7-6979-4999-8e72-44e838efb909" providerId="ADAL" clId="{F8A202DE-8957-4C7D-8F0F-E5DB20BDCC14}" dt="2021-10-12T15:32:55.482" v="8768" actId="2711"/>
          <ac:spMkLst>
            <pc:docMk/>
            <pc:sldMk cId="445473533" sldId="362"/>
            <ac:spMk id="4" creationId="{951DA7DA-F0A6-4A31-A06E-7C2331052905}"/>
          </ac:spMkLst>
        </pc:spChg>
      </pc:sldChg>
      <pc:sldChg chg="modSp new mod modAnim">
        <pc:chgData name="Phillips, Nate" userId="1a7ed9a7-6979-4999-8e72-44e838efb909" providerId="ADAL" clId="{F8A202DE-8957-4C7D-8F0F-E5DB20BDCC14}" dt="2021-10-12T15:34:31.906" v="8772"/>
        <pc:sldMkLst>
          <pc:docMk/>
          <pc:sldMk cId="270132169" sldId="363"/>
        </pc:sldMkLst>
        <pc:spChg chg="mod">
          <ac:chgData name="Phillips, Nate" userId="1a7ed9a7-6979-4999-8e72-44e838efb909" providerId="ADAL" clId="{F8A202DE-8957-4C7D-8F0F-E5DB20BDCC14}" dt="2021-10-08T20:01:35.102" v="4045" actId="20577"/>
          <ac:spMkLst>
            <pc:docMk/>
            <pc:sldMk cId="270132169" sldId="363"/>
            <ac:spMk id="2" creationId="{D24E1BD3-084D-472C-BFE4-94ED8F5DE3A5}"/>
          </ac:spMkLst>
        </pc:spChg>
        <pc:spChg chg="mod">
          <ac:chgData name="Phillips, Nate" userId="1a7ed9a7-6979-4999-8e72-44e838efb909" providerId="ADAL" clId="{F8A202DE-8957-4C7D-8F0F-E5DB20BDCC14}" dt="2021-10-11T15:46:30.091" v="4545" actId="113"/>
          <ac:spMkLst>
            <pc:docMk/>
            <pc:sldMk cId="270132169" sldId="363"/>
            <ac:spMk id="3" creationId="{0768AE43-4F2C-4C0A-A8D0-3988C642F470}"/>
          </ac:spMkLst>
        </pc:spChg>
      </pc:sldChg>
      <pc:sldChg chg="modSp new del mod">
        <pc:chgData name="Phillips, Nate" userId="1a7ed9a7-6979-4999-8e72-44e838efb909" providerId="ADAL" clId="{F8A202DE-8957-4C7D-8F0F-E5DB20BDCC14}" dt="2021-10-11T18:21:41.814" v="6735" actId="47"/>
        <pc:sldMkLst>
          <pc:docMk/>
          <pc:sldMk cId="2169381030" sldId="364"/>
        </pc:sldMkLst>
        <pc:spChg chg="mod">
          <ac:chgData name="Phillips, Nate" userId="1a7ed9a7-6979-4999-8e72-44e838efb909" providerId="ADAL" clId="{F8A202DE-8957-4C7D-8F0F-E5DB20BDCC14}" dt="2021-10-08T20:01:49.416" v="4067" actId="20577"/>
          <ac:spMkLst>
            <pc:docMk/>
            <pc:sldMk cId="2169381030" sldId="364"/>
            <ac:spMk id="2" creationId="{749AF969-2BD5-4F50-92AB-FF1AE0C48793}"/>
          </ac:spMkLst>
        </pc:spChg>
      </pc:sldChg>
      <pc:sldChg chg="addSp modSp new mod modAnim">
        <pc:chgData name="Phillips, Nate" userId="1a7ed9a7-6979-4999-8e72-44e838efb909" providerId="ADAL" clId="{F8A202DE-8957-4C7D-8F0F-E5DB20BDCC14}" dt="2021-10-12T15:36:56.440" v="8777"/>
        <pc:sldMkLst>
          <pc:docMk/>
          <pc:sldMk cId="2422127552" sldId="365"/>
        </pc:sldMkLst>
        <pc:spChg chg="mod">
          <ac:chgData name="Phillips, Nate" userId="1a7ed9a7-6979-4999-8e72-44e838efb909" providerId="ADAL" clId="{F8A202DE-8957-4C7D-8F0F-E5DB20BDCC14}" dt="2021-10-11T16:21:31.882" v="6112" actId="20577"/>
          <ac:spMkLst>
            <pc:docMk/>
            <pc:sldMk cId="2422127552" sldId="365"/>
            <ac:spMk id="2" creationId="{E904F23D-2286-4BE0-92D3-5BCD802C4C3C}"/>
          </ac:spMkLst>
        </pc:spChg>
        <pc:spChg chg="mod">
          <ac:chgData name="Phillips, Nate" userId="1a7ed9a7-6979-4999-8e72-44e838efb909" providerId="ADAL" clId="{F8A202DE-8957-4C7D-8F0F-E5DB20BDCC14}" dt="2021-10-11T16:21:34.971" v="6113" actId="6549"/>
          <ac:spMkLst>
            <pc:docMk/>
            <pc:sldMk cId="2422127552" sldId="365"/>
            <ac:spMk id="3" creationId="{3B57EE81-26BD-4873-B983-98AC5983F395}"/>
          </ac:spMkLst>
        </pc:spChg>
        <pc:spChg chg="add mod">
          <ac:chgData name="Phillips, Nate" userId="1a7ed9a7-6979-4999-8e72-44e838efb909" providerId="ADAL" clId="{F8A202DE-8957-4C7D-8F0F-E5DB20BDCC14}" dt="2021-10-11T15:50:43.402" v="4850"/>
          <ac:spMkLst>
            <pc:docMk/>
            <pc:sldMk cId="2422127552" sldId="365"/>
            <ac:spMk id="4" creationId="{80B69061-68E0-4335-B1BE-623FBDB364FC}"/>
          </ac:spMkLst>
        </pc:spChg>
      </pc:sldChg>
      <pc:sldChg chg="modSp add del mod">
        <pc:chgData name="Phillips, Nate" userId="1a7ed9a7-6979-4999-8e72-44e838efb909" providerId="ADAL" clId="{F8A202DE-8957-4C7D-8F0F-E5DB20BDCC14}" dt="2021-10-11T16:23:57.408" v="6204" actId="47"/>
        <pc:sldMkLst>
          <pc:docMk/>
          <pc:sldMk cId="1787436982" sldId="366"/>
        </pc:sldMkLst>
        <pc:spChg chg="mod">
          <ac:chgData name="Phillips, Nate" userId="1a7ed9a7-6979-4999-8e72-44e838efb909" providerId="ADAL" clId="{F8A202DE-8957-4C7D-8F0F-E5DB20BDCC14}" dt="2021-10-11T15:53:12.933" v="5053" actId="6549"/>
          <ac:spMkLst>
            <pc:docMk/>
            <pc:sldMk cId="1787436982" sldId="366"/>
            <ac:spMk id="3" creationId="{3B57EE81-26BD-4873-B983-98AC5983F395}"/>
          </ac:spMkLst>
        </pc:spChg>
      </pc:sldChg>
      <pc:sldChg chg="addSp delSp modSp add mod modClrScheme modAnim chgLayout">
        <pc:chgData name="Phillips, Nate" userId="1a7ed9a7-6979-4999-8e72-44e838efb909" providerId="ADAL" clId="{F8A202DE-8957-4C7D-8F0F-E5DB20BDCC14}" dt="2021-10-12T15:38:10.794" v="8782"/>
        <pc:sldMkLst>
          <pc:docMk/>
          <pc:sldMk cId="3224421359" sldId="367"/>
        </pc:sldMkLst>
        <pc:spChg chg="del">
          <ac:chgData name="Phillips, Nate" userId="1a7ed9a7-6979-4999-8e72-44e838efb909" providerId="ADAL" clId="{F8A202DE-8957-4C7D-8F0F-E5DB20BDCC14}" dt="2021-10-11T16:14:07.909" v="5977" actId="478"/>
          <ac:spMkLst>
            <pc:docMk/>
            <pc:sldMk cId="3224421359" sldId="367"/>
            <ac:spMk id="2" creationId="{E904F23D-2286-4BE0-92D3-5BCD802C4C3C}"/>
          </ac:spMkLst>
        </pc:spChg>
        <pc:spChg chg="mod ord">
          <ac:chgData name="Phillips, Nate" userId="1a7ed9a7-6979-4999-8e72-44e838efb909" providerId="ADAL" clId="{F8A202DE-8957-4C7D-8F0F-E5DB20BDCC14}" dt="2021-10-11T16:23:47.382" v="6203" actId="20577"/>
          <ac:spMkLst>
            <pc:docMk/>
            <pc:sldMk cId="3224421359" sldId="367"/>
            <ac:spMk id="3" creationId="{3B57EE81-26BD-4873-B983-98AC5983F395}"/>
          </ac:spMkLst>
        </pc:spChg>
        <pc:spChg chg="add del mod">
          <ac:chgData name="Phillips, Nate" userId="1a7ed9a7-6979-4999-8e72-44e838efb909" providerId="ADAL" clId="{F8A202DE-8957-4C7D-8F0F-E5DB20BDCC14}" dt="2021-10-11T16:16:47.068" v="5987" actId="700"/>
          <ac:spMkLst>
            <pc:docMk/>
            <pc:sldMk cId="3224421359" sldId="367"/>
            <ac:spMk id="6" creationId="{B05648AD-0A70-4514-9771-ED3988065D1F}"/>
          </ac:spMkLst>
        </pc:spChg>
      </pc:sldChg>
      <pc:sldChg chg="addSp delSp modSp new mod modAnim">
        <pc:chgData name="Phillips, Nate" userId="1a7ed9a7-6979-4999-8e72-44e838efb909" providerId="ADAL" clId="{F8A202DE-8957-4C7D-8F0F-E5DB20BDCC14}" dt="2021-10-12T15:37:50.630" v="8780"/>
        <pc:sldMkLst>
          <pc:docMk/>
          <pc:sldMk cId="226403401" sldId="368"/>
        </pc:sldMkLst>
        <pc:spChg chg="del">
          <ac:chgData name="Phillips, Nate" userId="1a7ed9a7-6979-4999-8e72-44e838efb909" providerId="ADAL" clId="{F8A202DE-8957-4C7D-8F0F-E5DB20BDCC14}" dt="2021-10-11T16:02:27.878" v="5406" actId="478"/>
          <ac:spMkLst>
            <pc:docMk/>
            <pc:sldMk cId="226403401" sldId="368"/>
            <ac:spMk id="2" creationId="{801E0B83-5526-4A24-AB0F-7FA10FDB7D27}"/>
          </ac:spMkLst>
        </pc:spChg>
        <pc:spChg chg="mod">
          <ac:chgData name="Phillips, Nate" userId="1a7ed9a7-6979-4999-8e72-44e838efb909" providerId="ADAL" clId="{F8A202DE-8957-4C7D-8F0F-E5DB20BDCC14}" dt="2021-10-11T16:20:35.923" v="6087" actId="21"/>
          <ac:spMkLst>
            <pc:docMk/>
            <pc:sldMk cId="226403401" sldId="368"/>
            <ac:spMk id="3" creationId="{A2F619BB-339E-4769-A4D0-5AB87E906518}"/>
          </ac:spMkLst>
        </pc:spChg>
        <pc:spChg chg="add mod">
          <ac:chgData name="Phillips, Nate" userId="1a7ed9a7-6979-4999-8e72-44e838efb909" providerId="ADAL" clId="{F8A202DE-8957-4C7D-8F0F-E5DB20BDCC14}" dt="2021-10-11T16:21:09.941" v="6093" actId="113"/>
          <ac:spMkLst>
            <pc:docMk/>
            <pc:sldMk cId="226403401" sldId="368"/>
            <ac:spMk id="4" creationId="{A5EAD07B-70EE-459D-B86D-E82E1B47D99E}"/>
          </ac:spMkLst>
        </pc:spChg>
      </pc:sldChg>
      <pc:sldChg chg="addSp modSp new mod modAnim">
        <pc:chgData name="Phillips, Nate" userId="1a7ed9a7-6979-4999-8e72-44e838efb909" providerId="ADAL" clId="{F8A202DE-8957-4C7D-8F0F-E5DB20BDCC14}" dt="2021-10-12T15:36:39.239" v="8775"/>
        <pc:sldMkLst>
          <pc:docMk/>
          <pc:sldMk cId="589846027" sldId="369"/>
        </pc:sldMkLst>
        <pc:spChg chg="mod">
          <ac:chgData name="Phillips, Nate" userId="1a7ed9a7-6979-4999-8e72-44e838efb909" providerId="ADAL" clId="{F8A202DE-8957-4C7D-8F0F-E5DB20BDCC14}" dt="2021-10-11T16:26:20.683" v="6218" actId="20577"/>
          <ac:spMkLst>
            <pc:docMk/>
            <pc:sldMk cId="589846027" sldId="369"/>
            <ac:spMk id="2" creationId="{C1B34500-D63A-4440-9651-8CD67181B9F2}"/>
          </ac:spMkLst>
        </pc:spChg>
        <pc:spChg chg="mod">
          <ac:chgData name="Phillips, Nate" userId="1a7ed9a7-6979-4999-8e72-44e838efb909" providerId="ADAL" clId="{F8A202DE-8957-4C7D-8F0F-E5DB20BDCC14}" dt="2021-10-11T18:23:36.126" v="6738" actId="27636"/>
          <ac:spMkLst>
            <pc:docMk/>
            <pc:sldMk cId="589846027" sldId="369"/>
            <ac:spMk id="3" creationId="{A362CC0E-D0F5-4020-BDB9-0C30E3DAD165}"/>
          </ac:spMkLst>
        </pc:spChg>
        <pc:spChg chg="add mod">
          <ac:chgData name="Phillips, Nate" userId="1a7ed9a7-6979-4999-8e72-44e838efb909" providerId="ADAL" clId="{F8A202DE-8957-4C7D-8F0F-E5DB20BDCC14}" dt="2021-10-12T15:36:39.239" v="8775"/>
          <ac:spMkLst>
            <pc:docMk/>
            <pc:sldMk cId="589846027" sldId="369"/>
            <ac:spMk id="4" creationId="{92E029FF-DC67-4F84-9466-3892077A5737}"/>
          </ac:spMkLst>
        </pc:spChg>
      </pc:sldChg>
      <pc:sldChg chg="addSp modSp add mod modAnim">
        <pc:chgData name="Phillips, Nate" userId="1a7ed9a7-6979-4999-8e72-44e838efb909" providerId="ADAL" clId="{F8A202DE-8957-4C7D-8F0F-E5DB20BDCC14}" dt="2021-10-12T15:38:30.666" v="8784"/>
        <pc:sldMkLst>
          <pc:docMk/>
          <pc:sldMk cId="837865261" sldId="370"/>
        </pc:sldMkLst>
        <pc:spChg chg="add mod">
          <ac:chgData name="Phillips, Nate" userId="1a7ed9a7-6979-4999-8e72-44e838efb909" providerId="ADAL" clId="{F8A202DE-8957-4C7D-8F0F-E5DB20BDCC14}" dt="2021-10-11T17:02:50.412" v="6734" actId="1076"/>
          <ac:spMkLst>
            <pc:docMk/>
            <pc:sldMk cId="837865261" sldId="370"/>
            <ac:spMk id="2" creationId="{1EF5A1AD-14CA-4C48-9A56-30297D66E365}"/>
          </ac:spMkLst>
        </pc:spChg>
        <pc:spChg chg="mod">
          <ac:chgData name="Phillips, Nate" userId="1a7ed9a7-6979-4999-8e72-44e838efb909" providerId="ADAL" clId="{F8A202DE-8957-4C7D-8F0F-E5DB20BDCC14}" dt="2021-10-11T17:02:34.351" v="6725"/>
          <ac:spMkLst>
            <pc:docMk/>
            <pc:sldMk cId="837865261" sldId="370"/>
            <ac:spMk id="3" creationId="{3B57EE81-26BD-4873-B983-98AC5983F395}"/>
          </ac:spMkLst>
        </pc:spChg>
      </pc:sldChg>
      <pc:sldChg chg="new del">
        <pc:chgData name="Phillips, Nate" userId="1a7ed9a7-6979-4999-8e72-44e838efb909" providerId="ADAL" clId="{F8A202DE-8957-4C7D-8F0F-E5DB20BDCC14}" dt="2021-10-11T18:39:09.917" v="7419" actId="47"/>
        <pc:sldMkLst>
          <pc:docMk/>
          <pc:sldMk cId="1290919681" sldId="371"/>
        </pc:sldMkLst>
      </pc:sldChg>
      <pc:sldChg chg="addSp delSp modSp add mod modAnim">
        <pc:chgData name="Phillips, Nate" userId="1a7ed9a7-6979-4999-8e72-44e838efb909" providerId="ADAL" clId="{F8A202DE-8957-4C7D-8F0F-E5DB20BDCC14}" dt="2021-10-11T18:44:23.770" v="7525" actId="1076"/>
        <pc:sldMkLst>
          <pc:docMk/>
          <pc:sldMk cId="1601036722" sldId="372"/>
        </pc:sldMkLst>
        <pc:spChg chg="mod">
          <ac:chgData name="Phillips, Nate" userId="1a7ed9a7-6979-4999-8e72-44e838efb909" providerId="ADAL" clId="{F8A202DE-8957-4C7D-8F0F-E5DB20BDCC14}" dt="2021-10-11T18:44:12.169" v="7523" actId="6549"/>
          <ac:spMkLst>
            <pc:docMk/>
            <pc:sldMk cId="1601036722" sldId="372"/>
            <ac:spMk id="3" creationId="{D9C1527E-BBD4-49C0-A55A-A4791D4721C4}"/>
          </ac:spMkLst>
        </pc:spChg>
        <pc:spChg chg="add mod">
          <ac:chgData name="Phillips, Nate" userId="1a7ed9a7-6979-4999-8e72-44e838efb909" providerId="ADAL" clId="{F8A202DE-8957-4C7D-8F0F-E5DB20BDCC14}" dt="2021-10-11T18:44:17.954" v="7524" actId="1076"/>
          <ac:spMkLst>
            <pc:docMk/>
            <pc:sldMk cId="1601036722" sldId="372"/>
            <ac:spMk id="5" creationId="{8E7897F4-35C7-416A-9C39-FE6155815B57}"/>
          </ac:spMkLst>
        </pc:spChg>
        <pc:spChg chg="add del mod">
          <ac:chgData name="Phillips, Nate" userId="1a7ed9a7-6979-4999-8e72-44e838efb909" providerId="ADAL" clId="{F8A202DE-8957-4C7D-8F0F-E5DB20BDCC14}" dt="2021-10-11T18:42:03.682" v="7464" actId="478"/>
          <ac:spMkLst>
            <pc:docMk/>
            <pc:sldMk cId="1601036722" sldId="372"/>
            <ac:spMk id="6" creationId="{5F7FD593-1BF5-4EAE-BDA8-4CE2983A4410}"/>
          </ac:spMkLst>
        </pc:spChg>
        <pc:spChg chg="add del mod">
          <ac:chgData name="Phillips, Nate" userId="1a7ed9a7-6979-4999-8e72-44e838efb909" providerId="ADAL" clId="{F8A202DE-8957-4C7D-8F0F-E5DB20BDCC14}" dt="2021-10-11T18:42:01.139" v="7463" actId="478"/>
          <ac:spMkLst>
            <pc:docMk/>
            <pc:sldMk cId="1601036722" sldId="372"/>
            <ac:spMk id="7" creationId="{4583F7AA-C952-43D9-90E3-9D249ED2A85A}"/>
          </ac:spMkLst>
        </pc:spChg>
        <pc:spChg chg="add mod">
          <ac:chgData name="Phillips, Nate" userId="1a7ed9a7-6979-4999-8e72-44e838efb909" providerId="ADAL" clId="{F8A202DE-8957-4C7D-8F0F-E5DB20BDCC14}" dt="2021-10-11T18:39:54.934" v="7421" actId="571"/>
          <ac:spMkLst>
            <pc:docMk/>
            <pc:sldMk cId="1601036722" sldId="372"/>
            <ac:spMk id="8" creationId="{102E5172-FA01-4F6C-B637-E7BEBD42E502}"/>
          </ac:spMkLst>
        </pc:spChg>
        <pc:spChg chg="add mod">
          <ac:chgData name="Phillips, Nate" userId="1a7ed9a7-6979-4999-8e72-44e838efb909" providerId="ADAL" clId="{F8A202DE-8957-4C7D-8F0F-E5DB20BDCC14}" dt="2021-10-11T18:39:54.934" v="7421" actId="571"/>
          <ac:spMkLst>
            <pc:docMk/>
            <pc:sldMk cId="1601036722" sldId="372"/>
            <ac:spMk id="9" creationId="{C3F1CE3F-8B88-4AD4-B2E3-9ABFD9F72C53}"/>
          </ac:spMkLst>
        </pc:spChg>
        <pc:spChg chg="add mod">
          <ac:chgData name="Phillips, Nate" userId="1a7ed9a7-6979-4999-8e72-44e838efb909" providerId="ADAL" clId="{F8A202DE-8957-4C7D-8F0F-E5DB20BDCC14}" dt="2021-10-11T18:39:54.934" v="7421" actId="571"/>
          <ac:spMkLst>
            <pc:docMk/>
            <pc:sldMk cId="1601036722" sldId="372"/>
            <ac:spMk id="10" creationId="{3E691A61-9BB0-4896-80AA-1FCB5E0E70F0}"/>
          </ac:spMkLst>
        </pc:spChg>
        <pc:graphicFrameChg chg="add del modGraphic">
          <ac:chgData name="Phillips, Nate" userId="1a7ed9a7-6979-4999-8e72-44e838efb909" providerId="ADAL" clId="{F8A202DE-8957-4C7D-8F0F-E5DB20BDCC14}" dt="2021-10-11T18:33:01.874" v="7201" actId="478"/>
          <ac:graphicFrameMkLst>
            <pc:docMk/>
            <pc:sldMk cId="1601036722" sldId="372"/>
            <ac:graphicFrameMk id="2" creationId="{93980918-8E03-4198-974A-C073B73FEB29}"/>
          </ac:graphicFrameMkLst>
        </pc:graphicFrameChg>
        <pc:graphicFrameChg chg="add mod modGraphic">
          <ac:chgData name="Phillips, Nate" userId="1a7ed9a7-6979-4999-8e72-44e838efb909" providerId="ADAL" clId="{F8A202DE-8957-4C7D-8F0F-E5DB20BDCC14}" dt="2021-10-11T18:44:23.770" v="7525" actId="1076"/>
          <ac:graphicFrameMkLst>
            <pc:docMk/>
            <pc:sldMk cId="1601036722" sldId="372"/>
            <ac:graphicFrameMk id="11" creationId="{CC430C83-BC6C-4111-A472-2406EDA0119D}"/>
          </ac:graphicFrameMkLst>
        </pc:graphicFrameChg>
      </pc:sldChg>
      <pc:sldChg chg="modSp add mod">
        <pc:chgData name="Phillips, Nate" userId="1a7ed9a7-6979-4999-8e72-44e838efb909" providerId="ADAL" clId="{F8A202DE-8957-4C7D-8F0F-E5DB20BDCC14}" dt="2021-10-11T18:45:51.144" v="7552" actId="1076"/>
        <pc:sldMkLst>
          <pc:docMk/>
          <pc:sldMk cId="2688160859" sldId="373"/>
        </pc:sldMkLst>
        <pc:spChg chg="mod">
          <ac:chgData name="Phillips, Nate" userId="1a7ed9a7-6979-4999-8e72-44e838efb909" providerId="ADAL" clId="{F8A202DE-8957-4C7D-8F0F-E5DB20BDCC14}" dt="2021-10-11T18:44:53.687" v="7528" actId="6549"/>
          <ac:spMkLst>
            <pc:docMk/>
            <pc:sldMk cId="2688160859" sldId="373"/>
            <ac:spMk id="3" creationId="{D9C1527E-BBD4-49C0-A55A-A4791D4721C4}"/>
          </ac:spMkLst>
        </pc:spChg>
        <pc:spChg chg="mod">
          <ac:chgData name="Phillips, Nate" userId="1a7ed9a7-6979-4999-8e72-44e838efb909" providerId="ADAL" clId="{F8A202DE-8957-4C7D-8F0F-E5DB20BDCC14}" dt="2021-10-11T18:45:23.549" v="7543" actId="6549"/>
          <ac:spMkLst>
            <pc:docMk/>
            <pc:sldMk cId="2688160859" sldId="373"/>
            <ac:spMk id="5" creationId="{8E7897F4-35C7-416A-9C39-FE6155815B57}"/>
          </ac:spMkLst>
        </pc:spChg>
        <pc:graphicFrameChg chg="mod modGraphic">
          <ac:chgData name="Phillips, Nate" userId="1a7ed9a7-6979-4999-8e72-44e838efb909" providerId="ADAL" clId="{F8A202DE-8957-4C7D-8F0F-E5DB20BDCC14}" dt="2021-10-11T18:45:51.144" v="7552" actId="1076"/>
          <ac:graphicFrameMkLst>
            <pc:docMk/>
            <pc:sldMk cId="2688160859" sldId="373"/>
            <ac:graphicFrameMk id="11" creationId="{CC430C83-BC6C-4111-A472-2406EDA0119D}"/>
          </ac:graphicFrameMkLst>
        </pc:graphicFrameChg>
      </pc:sldChg>
      <pc:sldChg chg="delSp new del mod modClrScheme chgLayout">
        <pc:chgData name="Phillips, Nate" userId="1a7ed9a7-6979-4999-8e72-44e838efb909" providerId="ADAL" clId="{F8A202DE-8957-4C7D-8F0F-E5DB20BDCC14}" dt="2021-10-11T19:04:24.593" v="7721" actId="47"/>
        <pc:sldMkLst>
          <pc:docMk/>
          <pc:sldMk cId="2591818550" sldId="374"/>
        </pc:sldMkLst>
        <pc:spChg chg="del">
          <ac:chgData name="Phillips, Nate" userId="1a7ed9a7-6979-4999-8e72-44e838efb909" providerId="ADAL" clId="{F8A202DE-8957-4C7D-8F0F-E5DB20BDCC14}" dt="2021-10-11T19:04:12.013" v="7719" actId="700"/>
          <ac:spMkLst>
            <pc:docMk/>
            <pc:sldMk cId="2591818550" sldId="374"/>
            <ac:spMk id="2" creationId="{66262A34-E387-4FE3-825A-423C300E1A36}"/>
          </ac:spMkLst>
        </pc:spChg>
        <pc:spChg chg="del">
          <ac:chgData name="Phillips, Nate" userId="1a7ed9a7-6979-4999-8e72-44e838efb909" providerId="ADAL" clId="{F8A202DE-8957-4C7D-8F0F-E5DB20BDCC14}" dt="2021-10-11T19:04:12.013" v="7719" actId="700"/>
          <ac:spMkLst>
            <pc:docMk/>
            <pc:sldMk cId="2591818550" sldId="374"/>
            <ac:spMk id="3" creationId="{30D97137-2A10-47A8-BAAF-10C25F880250}"/>
          </ac:spMkLst>
        </pc:spChg>
      </pc:sldChg>
      <pc:sldChg chg="addSp modSp add modAnim">
        <pc:chgData name="Phillips, Nate" userId="1a7ed9a7-6979-4999-8e72-44e838efb909" providerId="ADAL" clId="{F8A202DE-8957-4C7D-8F0F-E5DB20BDCC14}" dt="2021-10-11T19:10:17.319" v="7909"/>
        <pc:sldMkLst>
          <pc:docMk/>
          <pc:sldMk cId="3065418685" sldId="375"/>
        </pc:sldMkLst>
        <pc:spChg chg="mod">
          <ac:chgData name="Phillips, Nate" userId="1a7ed9a7-6979-4999-8e72-44e838efb909" providerId="ADAL" clId="{F8A202DE-8957-4C7D-8F0F-E5DB20BDCC14}" dt="2021-10-11T19:10:02.570" v="7907" actId="20577"/>
          <ac:spMkLst>
            <pc:docMk/>
            <pc:sldMk cId="3065418685" sldId="375"/>
            <ac:spMk id="3" creationId="{D9C1527E-BBD4-49C0-A55A-A4791D4721C4}"/>
          </ac:spMkLst>
        </pc:spChg>
        <pc:spChg chg="add mod">
          <ac:chgData name="Phillips, Nate" userId="1a7ed9a7-6979-4999-8e72-44e838efb909" providerId="ADAL" clId="{F8A202DE-8957-4C7D-8F0F-E5DB20BDCC14}" dt="2021-10-11T19:09:41.625" v="7882"/>
          <ac:spMkLst>
            <pc:docMk/>
            <pc:sldMk cId="3065418685" sldId="375"/>
            <ac:spMk id="4" creationId="{29FAAB29-4C50-4414-B3B0-6F3B3D0D8DCA}"/>
          </ac:spMkLst>
        </pc:spChg>
      </pc:sldChg>
      <pc:sldChg chg="modSp add mod modAnim">
        <pc:chgData name="Phillips, Nate" userId="1a7ed9a7-6979-4999-8e72-44e838efb909" providerId="ADAL" clId="{F8A202DE-8957-4C7D-8F0F-E5DB20BDCC14}" dt="2021-10-12T15:39:26.513" v="8786"/>
        <pc:sldMkLst>
          <pc:docMk/>
          <pc:sldMk cId="3258575174" sldId="376"/>
        </pc:sldMkLst>
        <pc:spChg chg="mod">
          <ac:chgData name="Phillips, Nate" userId="1a7ed9a7-6979-4999-8e72-44e838efb909" providerId="ADAL" clId="{F8A202DE-8957-4C7D-8F0F-E5DB20BDCC14}" dt="2021-10-12T14:44:12.133" v="8283" actId="6549"/>
          <ac:spMkLst>
            <pc:docMk/>
            <pc:sldMk cId="3258575174" sldId="376"/>
            <ac:spMk id="3" creationId="{D9C1527E-BBD4-49C0-A55A-A4791D4721C4}"/>
          </ac:spMkLst>
        </pc:spChg>
      </pc:sldChg>
      <pc:sldChg chg="modSp new mod modAnim">
        <pc:chgData name="Phillips, Nate" userId="1a7ed9a7-6979-4999-8e72-44e838efb909" providerId="ADAL" clId="{F8A202DE-8957-4C7D-8F0F-E5DB20BDCC14}" dt="2021-10-12T15:44:54.282" v="8826" actId="20577"/>
        <pc:sldMkLst>
          <pc:docMk/>
          <pc:sldMk cId="293394334" sldId="377"/>
        </pc:sldMkLst>
        <pc:spChg chg="mod">
          <ac:chgData name="Phillips, Nate" userId="1a7ed9a7-6979-4999-8e72-44e838efb909" providerId="ADAL" clId="{F8A202DE-8957-4C7D-8F0F-E5DB20BDCC14}" dt="2021-10-12T15:43:58.064" v="8798" actId="20577"/>
          <ac:spMkLst>
            <pc:docMk/>
            <pc:sldMk cId="293394334" sldId="377"/>
            <ac:spMk id="2" creationId="{F046B5A2-50B5-4CF5-9860-756BA68A79CF}"/>
          </ac:spMkLst>
        </pc:spChg>
        <pc:spChg chg="mod">
          <ac:chgData name="Phillips, Nate" userId="1a7ed9a7-6979-4999-8e72-44e838efb909" providerId="ADAL" clId="{F8A202DE-8957-4C7D-8F0F-E5DB20BDCC14}" dt="2021-10-12T15:44:54.282" v="8826" actId="20577"/>
          <ac:spMkLst>
            <pc:docMk/>
            <pc:sldMk cId="293394334" sldId="377"/>
            <ac:spMk id="3" creationId="{AF8CB150-7DF5-438F-B8EE-884CBD3D21C6}"/>
          </ac:spMkLst>
        </pc:spChg>
      </pc:sldChg>
      <pc:sldChg chg="modSp new mod modAnim">
        <pc:chgData name="Phillips, Nate" userId="1a7ed9a7-6979-4999-8e72-44e838efb909" providerId="ADAL" clId="{F8A202DE-8957-4C7D-8F0F-E5DB20BDCC14}" dt="2021-10-12T15:47:25.908" v="8842"/>
        <pc:sldMkLst>
          <pc:docMk/>
          <pc:sldMk cId="2287683858" sldId="378"/>
        </pc:sldMkLst>
        <pc:spChg chg="mod">
          <ac:chgData name="Phillips, Nate" userId="1a7ed9a7-6979-4999-8e72-44e838efb909" providerId="ADAL" clId="{F8A202DE-8957-4C7D-8F0F-E5DB20BDCC14}" dt="2021-10-12T15:47:08.549" v="8841" actId="12"/>
          <ac:spMkLst>
            <pc:docMk/>
            <pc:sldMk cId="2287683858" sldId="378"/>
            <ac:spMk id="3" creationId="{D52F0F1A-39AF-4D08-BFC7-B205BFC2793D}"/>
          </ac:spMkLst>
        </pc:spChg>
      </pc:sldChg>
      <pc:sldChg chg="addSp delSp modSp new mod modAnim">
        <pc:chgData name="Phillips, Nate" userId="1a7ed9a7-6979-4999-8e72-44e838efb909" providerId="ADAL" clId="{F8A202DE-8957-4C7D-8F0F-E5DB20BDCC14}" dt="2021-10-12T16:06:31.170" v="9563"/>
        <pc:sldMkLst>
          <pc:docMk/>
          <pc:sldMk cId="2345811177" sldId="379"/>
        </pc:sldMkLst>
        <pc:spChg chg="del">
          <ac:chgData name="Phillips, Nate" userId="1a7ed9a7-6979-4999-8e72-44e838efb909" providerId="ADAL" clId="{F8A202DE-8957-4C7D-8F0F-E5DB20BDCC14}" dt="2021-10-12T15:52:39.136" v="8844" actId="478"/>
          <ac:spMkLst>
            <pc:docMk/>
            <pc:sldMk cId="2345811177" sldId="379"/>
            <ac:spMk id="2" creationId="{7BECF690-F930-4533-BDB8-F3F4B7804C70}"/>
          </ac:spMkLst>
        </pc:spChg>
        <pc:spChg chg="mod">
          <ac:chgData name="Phillips, Nate" userId="1a7ed9a7-6979-4999-8e72-44e838efb909" providerId="ADAL" clId="{F8A202DE-8957-4C7D-8F0F-E5DB20BDCC14}" dt="2021-10-12T16:04:39.507" v="9558" actId="14100"/>
          <ac:spMkLst>
            <pc:docMk/>
            <pc:sldMk cId="2345811177" sldId="379"/>
            <ac:spMk id="3" creationId="{52590F30-7246-4821-BBCC-08BCD381603B}"/>
          </ac:spMkLst>
        </pc:spChg>
        <pc:spChg chg="add mod">
          <ac:chgData name="Phillips, Nate" userId="1a7ed9a7-6979-4999-8e72-44e838efb909" providerId="ADAL" clId="{F8A202DE-8957-4C7D-8F0F-E5DB20BDCC14}" dt="2021-10-12T16:03:11.477" v="9555" actId="20577"/>
          <ac:spMkLst>
            <pc:docMk/>
            <pc:sldMk cId="2345811177" sldId="379"/>
            <ac:spMk id="4" creationId="{6836980C-2ECB-4C9D-A053-CD12BE18DC58}"/>
          </ac:spMkLst>
        </pc:spChg>
      </pc:sldChg>
      <pc:sldMasterChg chg="addSldLayout delSldLayout modSldLayout">
        <pc:chgData name="Phillips, Nate" userId="1a7ed9a7-6979-4999-8e72-44e838efb909" providerId="ADAL" clId="{F8A202DE-8957-4C7D-8F0F-E5DB20BDCC14}" dt="2021-10-11T18:58:10.558" v="7679" actId="47"/>
        <pc:sldMasterMkLst>
          <pc:docMk/>
          <pc:sldMasterMk cId="1185367590" sldId="2147483660"/>
        </pc:sldMasterMkLst>
        <pc:sldLayoutChg chg="modSp mod">
          <pc:chgData name="Phillips, Nate" userId="1a7ed9a7-6979-4999-8e72-44e838efb909" providerId="ADAL" clId="{F8A202DE-8957-4C7D-8F0F-E5DB20BDCC14}" dt="2021-10-11T18:23:35.361" v="6737" actId="14100"/>
          <pc:sldLayoutMkLst>
            <pc:docMk/>
            <pc:sldMasterMk cId="1185367590" sldId="2147483660"/>
            <pc:sldLayoutMk cId="2488552296" sldId="2147483662"/>
          </pc:sldLayoutMkLst>
          <pc:spChg chg="mod">
            <ac:chgData name="Phillips, Nate" userId="1a7ed9a7-6979-4999-8e72-44e838efb909" providerId="ADAL" clId="{F8A202DE-8957-4C7D-8F0F-E5DB20BDCC14}" dt="2021-10-11T18:23:32.779" v="6736" actId="14100"/>
            <ac:spMkLst>
              <pc:docMk/>
              <pc:sldMasterMk cId="1185367590" sldId="2147483660"/>
              <pc:sldLayoutMk cId="2488552296" sldId="2147483662"/>
              <ac:spMk id="2" creationId="{00000000-0000-0000-0000-000000000000}"/>
            </ac:spMkLst>
          </pc:spChg>
          <pc:spChg chg="mod">
            <ac:chgData name="Phillips, Nate" userId="1a7ed9a7-6979-4999-8e72-44e838efb909" providerId="ADAL" clId="{F8A202DE-8957-4C7D-8F0F-E5DB20BDCC14}" dt="2021-10-11T18:23:35.361" v="6737" actId="14100"/>
            <ac:spMkLst>
              <pc:docMk/>
              <pc:sldMasterMk cId="1185367590" sldId="2147483660"/>
              <pc:sldLayoutMk cId="2488552296" sldId="2147483662"/>
              <ac:spMk id="3" creationId="{00000000-0000-0000-0000-000000000000}"/>
            </ac:spMkLst>
          </pc:spChg>
        </pc:sldLayoutChg>
        <pc:sldLayoutChg chg="del">
          <pc:chgData name="Phillips, Nate" userId="1a7ed9a7-6979-4999-8e72-44e838efb909" providerId="ADAL" clId="{F8A202DE-8957-4C7D-8F0F-E5DB20BDCC14}" dt="2021-10-11T18:58:10.558" v="7679" actId="47"/>
          <pc:sldLayoutMkLst>
            <pc:docMk/>
            <pc:sldMasterMk cId="1185367590" sldId="2147483660"/>
            <pc:sldLayoutMk cId="40664877" sldId="2147483678"/>
          </pc:sldLayoutMkLst>
        </pc:sldLayoutChg>
        <pc:sldLayoutChg chg="new del mod">
          <pc:chgData name="Phillips, Nate" userId="1a7ed9a7-6979-4999-8e72-44e838efb909" providerId="ADAL" clId="{F8A202DE-8957-4C7D-8F0F-E5DB20BDCC14}" dt="2021-10-11T16:15:44.143" v="5979" actId="11236"/>
          <pc:sldLayoutMkLst>
            <pc:docMk/>
            <pc:sldMasterMk cId="1185367590" sldId="2147483660"/>
            <pc:sldLayoutMk cId="1075896849" sldId="2147483679"/>
          </pc:sldLayoutMkLst>
        </pc:sldLayoutChg>
        <pc:sldLayoutChg chg="addSp delSp modSp new mod">
          <pc:chgData name="Phillips, Nate" userId="1a7ed9a7-6979-4999-8e72-44e838efb909" providerId="ADAL" clId="{F8A202DE-8957-4C7D-8F0F-E5DB20BDCC14}" dt="2021-10-11T16:16:24.335" v="5986" actId="5793"/>
          <pc:sldLayoutMkLst>
            <pc:docMk/>
            <pc:sldMasterMk cId="3286593384" sldId="2147483681"/>
            <pc:sldLayoutMk cId="1189387458" sldId="2147483679"/>
          </pc:sldLayoutMkLst>
          <pc:spChg chg="del">
            <ac:chgData name="Phillips, Nate" userId="1a7ed9a7-6979-4999-8e72-44e838efb909" providerId="ADAL" clId="{F8A202DE-8957-4C7D-8F0F-E5DB20BDCC14}" dt="2021-10-11T16:16:12.648" v="5982" actId="478"/>
            <ac:spMkLst>
              <pc:docMk/>
              <pc:sldMasterMk cId="3286593384" sldId="2147483681"/>
              <pc:sldLayoutMk cId="1189387458" sldId="2147483679"/>
              <ac:spMk id="2" creationId="{CB631D63-CFE6-44BF-BE59-2078F78F07F2}"/>
            </ac:spMkLst>
          </pc:spChg>
          <pc:spChg chg="add mod">
            <ac:chgData name="Phillips, Nate" userId="1a7ed9a7-6979-4999-8e72-44e838efb909" providerId="ADAL" clId="{F8A202DE-8957-4C7D-8F0F-E5DB20BDCC14}" dt="2021-10-11T16:16:24.335" v="5986" actId="5793"/>
            <ac:spMkLst>
              <pc:docMk/>
              <pc:sldMasterMk cId="3286593384" sldId="2147483681"/>
              <pc:sldLayoutMk cId="1189387458" sldId="2147483679"/>
              <ac:spMk id="6" creationId="{071B68A7-648F-45D3-B60C-5D04E0580004}"/>
            </ac:spMkLst>
          </pc:spChg>
        </pc:sldLayoutChg>
      </pc:sldMasterChg>
    </pc:docChg>
  </pc:docChgLst>
  <pc:docChgLst>
    <pc:chgData name="Phillips, Nate" userId="1a7ed9a7-6979-4999-8e72-44e838efb909" providerId="ADAL" clId="{59BD00E5-A87E-4F99-B664-0F17658E0678}"/>
    <pc:docChg chg="addSld delSld modSld sldOrd">
      <pc:chgData name="Phillips, Nate" userId="1a7ed9a7-6979-4999-8e72-44e838efb909" providerId="ADAL" clId="{59BD00E5-A87E-4F99-B664-0F17658E0678}" dt="2023-05-31T18:34:22.249" v="9"/>
      <pc:docMkLst>
        <pc:docMk/>
      </pc:docMkLst>
      <pc:sldChg chg="del">
        <pc:chgData name="Phillips, Nate" userId="1a7ed9a7-6979-4999-8e72-44e838efb909" providerId="ADAL" clId="{59BD00E5-A87E-4F99-B664-0F17658E0678}" dt="2023-05-31T18:22:14.547" v="2" actId="47"/>
        <pc:sldMkLst>
          <pc:docMk/>
          <pc:sldMk cId="2255228132" sldId="432"/>
        </pc:sldMkLst>
      </pc:sldChg>
      <pc:sldChg chg="ord">
        <pc:chgData name="Phillips, Nate" userId="1a7ed9a7-6979-4999-8e72-44e838efb909" providerId="ADAL" clId="{59BD00E5-A87E-4F99-B664-0F17658E0678}" dt="2023-05-31T18:34:19.029" v="7"/>
        <pc:sldMkLst>
          <pc:docMk/>
          <pc:sldMk cId="19770621" sldId="466"/>
        </pc:sldMkLst>
      </pc:sldChg>
      <pc:sldChg chg="ord">
        <pc:chgData name="Phillips, Nate" userId="1a7ed9a7-6979-4999-8e72-44e838efb909" providerId="ADAL" clId="{59BD00E5-A87E-4F99-B664-0F17658E0678}" dt="2023-05-31T18:34:22.249" v="9"/>
        <pc:sldMkLst>
          <pc:docMk/>
          <pc:sldMk cId="1969877354" sldId="467"/>
        </pc:sldMkLst>
      </pc:sldChg>
      <pc:sldChg chg="del">
        <pc:chgData name="Phillips, Nate" userId="1a7ed9a7-6979-4999-8e72-44e838efb909" providerId="ADAL" clId="{59BD00E5-A87E-4F99-B664-0F17658E0678}" dt="2023-05-31T18:22:31.389" v="4" actId="47"/>
        <pc:sldMkLst>
          <pc:docMk/>
          <pc:sldMk cId="3126203654" sldId="513"/>
        </pc:sldMkLst>
      </pc:sldChg>
      <pc:sldChg chg="modSp mod">
        <pc:chgData name="Phillips, Nate" userId="1a7ed9a7-6979-4999-8e72-44e838efb909" providerId="ADAL" clId="{59BD00E5-A87E-4F99-B664-0F17658E0678}" dt="2023-05-31T18:31:14.596" v="5" actId="113"/>
        <pc:sldMkLst>
          <pc:docMk/>
          <pc:sldMk cId="1104925037" sldId="515"/>
        </pc:sldMkLst>
        <pc:spChg chg="mod">
          <ac:chgData name="Phillips, Nate" userId="1a7ed9a7-6979-4999-8e72-44e838efb909" providerId="ADAL" clId="{59BD00E5-A87E-4F99-B664-0F17658E0678}" dt="2023-05-31T18:31:14.596" v="5" actId="113"/>
          <ac:spMkLst>
            <pc:docMk/>
            <pc:sldMk cId="1104925037" sldId="515"/>
            <ac:spMk id="3" creationId="{5EA9C61B-FC5D-8CB4-9284-24764F6D5DD1}"/>
          </ac:spMkLst>
        </pc:spChg>
      </pc:sldChg>
      <pc:sldChg chg="add">
        <pc:chgData name="Phillips, Nate" userId="1a7ed9a7-6979-4999-8e72-44e838efb909" providerId="ADAL" clId="{59BD00E5-A87E-4F99-B664-0F17658E0678}" dt="2023-05-31T18:21:26.587" v="0"/>
        <pc:sldMkLst>
          <pc:docMk/>
          <pc:sldMk cId="2201718939" sldId="528"/>
        </pc:sldMkLst>
      </pc:sldChg>
      <pc:sldChg chg="add">
        <pc:chgData name="Phillips, Nate" userId="1a7ed9a7-6979-4999-8e72-44e838efb909" providerId="ADAL" clId="{59BD00E5-A87E-4F99-B664-0F17658E0678}" dt="2023-05-31T18:22:12.800" v="1"/>
        <pc:sldMkLst>
          <pc:docMk/>
          <pc:sldMk cId="3149217313" sldId="529"/>
        </pc:sldMkLst>
      </pc:sldChg>
      <pc:sldChg chg="add">
        <pc:chgData name="Phillips, Nate" userId="1a7ed9a7-6979-4999-8e72-44e838efb909" providerId="ADAL" clId="{59BD00E5-A87E-4F99-B664-0F17658E0678}" dt="2023-05-31T18:22:29.800" v="3"/>
        <pc:sldMkLst>
          <pc:docMk/>
          <pc:sldMk cId="3939620741" sldId="530"/>
        </pc:sldMkLst>
      </pc:sldChg>
    </pc:docChg>
  </pc:docChgLst>
  <pc:docChgLst>
    <pc:chgData name="Phillips, Nate" userId="1a7ed9a7-6979-4999-8e72-44e838efb909" providerId="ADAL" clId="{580A635E-651B-4816-A598-AB1AC48A70F4}"/>
    <pc:docChg chg="undo redo custSel addSld delSld modSld sldOrd">
      <pc:chgData name="Phillips, Nate" userId="1a7ed9a7-6979-4999-8e72-44e838efb909" providerId="ADAL" clId="{580A635E-651B-4816-A598-AB1AC48A70F4}" dt="2021-10-28T15:42:27.326" v="14288"/>
      <pc:docMkLst>
        <pc:docMk/>
      </pc:docMkLst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3944330060" sldId="288"/>
        </pc:sldMkLst>
      </pc:sldChg>
      <pc:sldChg chg="modSp mod">
        <pc:chgData name="Phillips, Nate" userId="1a7ed9a7-6979-4999-8e72-44e838efb909" providerId="ADAL" clId="{580A635E-651B-4816-A598-AB1AC48A70F4}" dt="2021-10-26T16:00:47.370" v="10946" actId="20577"/>
        <pc:sldMkLst>
          <pc:docMk/>
          <pc:sldMk cId="656584175" sldId="289"/>
        </pc:sldMkLst>
        <pc:spChg chg="mod">
          <ac:chgData name="Phillips, Nate" userId="1a7ed9a7-6979-4999-8e72-44e838efb909" providerId="ADAL" clId="{580A635E-651B-4816-A598-AB1AC48A70F4}" dt="2021-10-26T16:00:47.370" v="10946" actId="20577"/>
          <ac:spMkLst>
            <pc:docMk/>
            <pc:sldMk cId="656584175" sldId="289"/>
            <ac:spMk id="2" creationId="{5D46307E-A2B8-4462-8299-D11DDF3E97CF}"/>
          </ac:spMkLst>
        </pc:spChg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3568686315" sldId="347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0" sldId="367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1970036937" sldId="380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1464636904" sldId="381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205254323" sldId="382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1586813206" sldId="383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801081033" sldId="384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664514477" sldId="385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3741979520" sldId="386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4195202866" sldId="387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3198687863" sldId="388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2801001284" sldId="389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3244882136" sldId="390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714461591" sldId="391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1493633847" sldId="392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1215597231" sldId="393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1373942910" sldId="394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2349179630" sldId="395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126295664" sldId="396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2474778341" sldId="397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3192334272" sldId="398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905379823" sldId="400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1452330622" sldId="401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880097364" sldId="402"/>
        </pc:sldMkLst>
      </pc:sldChg>
      <pc:sldChg chg="addSp modSp new mod modAnim">
        <pc:chgData name="Phillips, Nate" userId="1a7ed9a7-6979-4999-8e72-44e838efb909" providerId="ADAL" clId="{580A635E-651B-4816-A598-AB1AC48A70F4}" dt="2021-10-26T15:24:45.925" v="8982" actId="20577"/>
        <pc:sldMkLst>
          <pc:docMk/>
          <pc:sldMk cId="1142825336" sldId="403"/>
        </pc:sldMkLst>
        <pc:spChg chg="mod">
          <ac:chgData name="Phillips, Nate" userId="1a7ed9a7-6979-4999-8e72-44e838efb909" providerId="ADAL" clId="{580A635E-651B-4816-A598-AB1AC48A70F4}" dt="2021-10-22T14:51:12.212" v="32" actId="20577"/>
          <ac:spMkLst>
            <pc:docMk/>
            <pc:sldMk cId="1142825336" sldId="403"/>
            <ac:spMk id="2" creationId="{895BAAF5-D476-4FF9-8CE5-DED6403E6A47}"/>
          </ac:spMkLst>
        </pc:spChg>
        <pc:spChg chg="mod">
          <ac:chgData name="Phillips, Nate" userId="1a7ed9a7-6979-4999-8e72-44e838efb909" providerId="ADAL" clId="{580A635E-651B-4816-A598-AB1AC48A70F4}" dt="2021-10-22T14:51:25.057" v="58" actId="6549"/>
          <ac:spMkLst>
            <pc:docMk/>
            <pc:sldMk cId="1142825336" sldId="403"/>
            <ac:spMk id="3" creationId="{4FBB2226-EAC1-413E-8DD2-3467033A4BEF}"/>
          </ac:spMkLst>
        </pc:spChg>
        <pc:spChg chg="add mod">
          <ac:chgData name="Phillips, Nate" userId="1a7ed9a7-6979-4999-8e72-44e838efb909" providerId="ADAL" clId="{580A635E-651B-4816-A598-AB1AC48A70F4}" dt="2021-10-22T14:53:55.738" v="203" actId="20577"/>
          <ac:spMkLst>
            <pc:docMk/>
            <pc:sldMk cId="1142825336" sldId="403"/>
            <ac:spMk id="5" creationId="{FEAD14BA-348A-406E-BF25-FCC8D5FCB807}"/>
          </ac:spMkLst>
        </pc:spChg>
        <pc:spChg chg="add mod">
          <ac:chgData name="Phillips, Nate" userId="1a7ed9a7-6979-4999-8e72-44e838efb909" providerId="ADAL" clId="{580A635E-651B-4816-A598-AB1AC48A70F4}" dt="2021-10-26T15:24:45.925" v="8982" actId="20577"/>
          <ac:spMkLst>
            <pc:docMk/>
            <pc:sldMk cId="1142825336" sldId="403"/>
            <ac:spMk id="6" creationId="{0A030B28-05D7-43EE-9DF5-F33ADA3D7904}"/>
          </ac:spMkLst>
        </pc:spChg>
      </pc:sldChg>
      <pc:sldChg chg="modSp new mod modAnim">
        <pc:chgData name="Phillips, Nate" userId="1a7ed9a7-6979-4999-8e72-44e838efb909" providerId="ADAL" clId="{580A635E-651B-4816-A598-AB1AC48A70F4}" dt="2021-10-26T15:26:56.955" v="8989"/>
        <pc:sldMkLst>
          <pc:docMk/>
          <pc:sldMk cId="3251282059" sldId="404"/>
        </pc:sldMkLst>
        <pc:spChg chg="mod">
          <ac:chgData name="Phillips, Nate" userId="1a7ed9a7-6979-4999-8e72-44e838efb909" providerId="ADAL" clId="{580A635E-651B-4816-A598-AB1AC48A70F4}" dt="2021-10-22T16:25:04.003" v="210" actId="20577"/>
          <ac:spMkLst>
            <pc:docMk/>
            <pc:sldMk cId="3251282059" sldId="404"/>
            <ac:spMk id="2" creationId="{FBC7D539-852A-44B0-9C4E-9AC8ABBF54C2}"/>
          </ac:spMkLst>
        </pc:spChg>
        <pc:spChg chg="mod">
          <ac:chgData name="Phillips, Nate" userId="1a7ed9a7-6979-4999-8e72-44e838efb909" providerId="ADAL" clId="{580A635E-651B-4816-A598-AB1AC48A70F4}" dt="2021-10-26T14:34:25.393" v="8070" actId="20577"/>
          <ac:spMkLst>
            <pc:docMk/>
            <pc:sldMk cId="3251282059" sldId="404"/>
            <ac:spMk id="3" creationId="{D529EA39-C94F-40AA-BC2B-84B8F6438C92}"/>
          </ac:spMkLst>
        </pc:spChg>
      </pc:sldChg>
      <pc:sldChg chg="modSp new mod">
        <pc:chgData name="Phillips, Nate" userId="1a7ed9a7-6979-4999-8e72-44e838efb909" providerId="ADAL" clId="{580A635E-651B-4816-A598-AB1AC48A70F4}" dt="2021-10-26T14:55:26.446" v="8509" actId="20577"/>
        <pc:sldMkLst>
          <pc:docMk/>
          <pc:sldMk cId="3542726539" sldId="405"/>
        </pc:sldMkLst>
        <pc:spChg chg="mod">
          <ac:chgData name="Phillips, Nate" userId="1a7ed9a7-6979-4999-8e72-44e838efb909" providerId="ADAL" clId="{580A635E-651B-4816-A598-AB1AC48A70F4}" dt="2021-10-26T14:55:26.446" v="8509" actId="20577"/>
          <ac:spMkLst>
            <pc:docMk/>
            <pc:sldMk cId="3542726539" sldId="405"/>
            <ac:spMk id="3" creationId="{CE04668B-F167-409B-8BF6-5927C2F4145B}"/>
          </ac:spMkLst>
        </pc:spChg>
      </pc:sldChg>
      <pc:sldChg chg="addSp delSp modSp new mod modShow">
        <pc:chgData name="Phillips, Nate" userId="1a7ed9a7-6979-4999-8e72-44e838efb909" providerId="ADAL" clId="{580A635E-651B-4816-A598-AB1AC48A70F4}" dt="2021-10-26T14:32:18.297" v="8036" actId="729"/>
        <pc:sldMkLst>
          <pc:docMk/>
          <pc:sldMk cId="3620265657" sldId="406"/>
        </pc:sldMkLst>
        <pc:spChg chg="mod">
          <ac:chgData name="Phillips, Nate" userId="1a7ed9a7-6979-4999-8e72-44e838efb909" providerId="ADAL" clId="{580A635E-651B-4816-A598-AB1AC48A70F4}" dt="2021-10-26T14:32:13.009" v="8035" actId="20577"/>
          <ac:spMkLst>
            <pc:docMk/>
            <pc:sldMk cId="3620265657" sldId="406"/>
            <ac:spMk id="3" creationId="{CD4F3B46-0437-46DB-9A39-DD966AA41E39}"/>
          </ac:spMkLst>
        </pc:spChg>
        <pc:spChg chg="add del">
          <ac:chgData name="Phillips, Nate" userId="1a7ed9a7-6979-4999-8e72-44e838efb909" providerId="ADAL" clId="{580A635E-651B-4816-A598-AB1AC48A70F4}" dt="2021-10-22T19:39:35.636" v="381" actId="22"/>
          <ac:spMkLst>
            <pc:docMk/>
            <pc:sldMk cId="3620265657" sldId="406"/>
            <ac:spMk id="5" creationId="{10BAA3F6-AC05-4D3B-84A4-6766F65918A8}"/>
          </ac:spMkLst>
        </pc:spChg>
      </pc:sldChg>
      <pc:sldChg chg="modSp new mod modAnim">
        <pc:chgData name="Phillips, Nate" userId="1a7ed9a7-6979-4999-8e72-44e838efb909" providerId="ADAL" clId="{580A635E-651B-4816-A598-AB1AC48A70F4}" dt="2021-10-26T15:42:11.628" v="9507"/>
        <pc:sldMkLst>
          <pc:docMk/>
          <pc:sldMk cId="1911420969" sldId="407"/>
        </pc:sldMkLst>
        <pc:spChg chg="mod">
          <ac:chgData name="Phillips, Nate" userId="1a7ed9a7-6979-4999-8e72-44e838efb909" providerId="ADAL" clId="{580A635E-651B-4816-A598-AB1AC48A70F4}" dt="2021-10-22T19:39:55.850" v="421" actId="20577"/>
          <ac:spMkLst>
            <pc:docMk/>
            <pc:sldMk cId="1911420969" sldId="407"/>
            <ac:spMk id="2" creationId="{A63B7ACF-D416-4155-BF01-E70286C99CA3}"/>
          </ac:spMkLst>
        </pc:spChg>
        <pc:spChg chg="mod">
          <ac:chgData name="Phillips, Nate" userId="1a7ed9a7-6979-4999-8e72-44e838efb909" providerId="ADAL" clId="{580A635E-651B-4816-A598-AB1AC48A70F4}" dt="2021-10-26T15:41:35.221" v="9504" actId="20577"/>
          <ac:spMkLst>
            <pc:docMk/>
            <pc:sldMk cId="1911420969" sldId="407"/>
            <ac:spMk id="3" creationId="{5127BB4F-2254-45E5-8FD8-0F9B7EE5432E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6T15:26:40.255" v="8987"/>
        <pc:sldMkLst>
          <pc:docMk/>
          <pc:sldMk cId="3841694676" sldId="408"/>
        </pc:sldMkLst>
        <pc:spChg chg="mod">
          <ac:chgData name="Phillips, Nate" userId="1a7ed9a7-6979-4999-8e72-44e838efb909" providerId="ADAL" clId="{580A635E-651B-4816-A598-AB1AC48A70F4}" dt="2021-10-22T19:57:45.421" v="440" actId="20577"/>
          <ac:spMkLst>
            <pc:docMk/>
            <pc:sldMk cId="3841694676" sldId="408"/>
            <ac:spMk id="2" creationId="{7E13FCF9-17A7-4699-9B08-14310E7813D2}"/>
          </ac:spMkLst>
        </pc:spChg>
        <pc:spChg chg="mod">
          <ac:chgData name="Phillips, Nate" userId="1a7ed9a7-6979-4999-8e72-44e838efb909" providerId="ADAL" clId="{580A635E-651B-4816-A598-AB1AC48A70F4}" dt="2021-10-22T21:27:53.685" v="2161" actId="20577"/>
          <ac:spMkLst>
            <pc:docMk/>
            <pc:sldMk cId="3841694676" sldId="408"/>
            <ac:spMk id="3" creationId="{9B5ACB39-8523-4EA8-B41F-53503DA79EF5}"/>
          </ac:spMkLst>
        </pc:spChg>
        <pc:spChg chg="add mod">
          <ac:chgData name="Phillips, Nate" userId="1a7ed9a7-6979-4999-8e72-44e838efb909" providerId="ADAL" clId="{580A635E-651B-4816-A598-AB1AC48A70F4}" dt="2021-10-22T20:47:39.152" v="629"/>
          <ac:spMkLst>
            <pc:docMk/>
            <pc:sldMk cId="3841694676" sldId="408"/>
            <ac:spMk id="4" creationId="{FC6DAFB6-DC38-4564-A1B7-DDF39236E228}"/>
          </ac:spMkLst>
        </pc:spChg>
        <pc:spChg chg="add mod">
          <ac:chgData name="Phillips, Nate" userId="1a7ed9a7-6979-4999-8e72-44e838efb909" providerId="ADAL" clId="{580A635E-651B-4816-A598-AB1AC48A70F4}" dt="2021-10-22T21:33:23.446" v="2364" actId="1076"/>
          <ac:spMkLst>
            <pc:docMk/>
            <pc:sldMk cId="3841694676" sldId="408"/>
            <ac:spMk id="5" creationId="{0F5FC099-CC8C-48B8-9F23-912F26B9963D}"/>
          </ac:spMkLst>
        </pc:spChg>
      </pc:sldChg>
      <pc:sldChg chg="addSp modSp new mod modAnim modShow">
        <pc:chgData name="Phillips, Nate" userId="1a7ed9a7-6979-4999-8e72-44e838efb909" providerId="ADAL" clId="{580A635E-651B-4816-A598-AB1AC48A70F4}" dt="2021-10-26T15:58:01.670" v="10914"/>
        <pc:sldMkLst>
          <pc:docMk/>
          <pc:sldMk cId="3356221204" sldId="409"/>
        </pc:sldMkLst>
        <pc:spChg chg="mod">
          <ac:chgData name="Phillips, Nate" userId="1a7ed9a7-6979-4999-8e72-44e838efb909" providerId="ADAL" clId="{580A635E-651B-4816-A598-AB1AC48A70F4}" dt="2021-10-26T15:42:53.943" v="9525" actId="20577"/>
          <ac:spMkLst>
            <pc:docMk/>
            <pc:sldMk cId="3356221204" sldId="409"/>
            <ac:spMk id="2" creationId="{26DC5841-E94F-4A04-9A05-CE2476832C6F}"/>
          </ac:spMkLst>
        </pc:spChg>
        <pc:spChg chg="mod">
          <ac:chgData name="Phillips, Nate" userId="1a7ed9a7-6979-4999-8e72-44e838efb909" providerId="ADAL" clId="{580A635E-651B-4816-A598-AB1AC48A70F4}" dt="2021-10-26T15:49:08.513" v="10195" actId="6549"/>
          <ac:spMkLst>
            <pc:docMk/>
            <pc:sldMk cId="3356221204" sldId="409"/>
            <ac:spMk id="3" creationId="{ACD8C0B4-621F-4754-B148-D9DC77572EA9}"/>
          </ac:spMkLst>
        </pc:spChg>
        <pc:spChg chg="add mod">
          <ac:chgData name="Phillips, Nate" userId="1a7ed9a7-6979-4999-8e72-44e838efb909" providerId="ADAL" clId="{580A635E-651B-4816-A598-AB1AC48A70F4}" dt="2021-10-26T15:49:22.684" v="10197" actId="13822"/>
          <ac:spMkLst>
            <pc:docMk/>
            <pc:sldMk cId="3356221204" sldId="409"/>
            <ac:spMk id="4" creationId="{71B95E48-8921-4A3D-BA07-380FDA6E8A1A}"/>
          </ac:spMkLst>
        </pc:spChg>
      </pc:sldChg>
      <pc:sldChg chg="modSp new mod modAnim modShow">
        <pc:chgData name="Phillips, Nate" userId="1a7ed9a7-6979-4999-8e72-44e838efb909" providerId="ADAL" clId="{580A635E-651B-4816-A598-AB1AC48A70F4}" dt="2021-10-26T15:58:14.321" v="10916"/>
        <pc:sldMkLst>
          <pc:docMk/>
          <pc:sldMk cId="235729794" sldId="410"/>
        </pc:sldMkLst>
        <pc:spChg chg="mod">
          <ac:chgData name="Phillips, Nate" userId="1a7ed9a7-6979-4999-8e72-44e838efb909" providerId="ADAL" clId="{580A635E-651B-4816-A598-AB1AC48A70F4}" dt="2021-10-26T15:53:41.346" v="10585" actId="114"/>
          <ac:spMkLst>
            <pc:docMk/>
            <pc:sldMk cId="235729794" sldId="410"/>
            <ac:spMk id="2" creationId="{29187885-208E-4162-97A6-D06076562986}"/>
          </ac:spMkLst>
        </pc:spChg>
        <pc:spChg chg="mod">
          <ac:chgData name="Phillips, Nate" userId="1a7ed9a7-6979-4999-8e72-44e838efb909" providerId="ADAL" clId="{580A635E-651B-4816-A598-AB1AC48A70F4}" dt="2021-10-26T15:57:39.975" v="10911" actId="20577"/>
          <ac:spMkLst>
            <pc:docMk/>
            <pc:sldMk cId="235729794" sldId="410"/>
            <ac:spMk id="3" creationId="{8FB2FB20-C563-4CAD-9173-F4108208E983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6T15:38:37.862" v="9127" actId="20577"/>
        <pc:sldMkLst>
          <pc:docMk/>
          <pc:sldMk cId="3213650402" sldId="411"/>
        </pc:sldMkLst>
        <pc:spChg chg="mod">
          <ac:chgData name="Phillips, Nate" userId="1a7ed9a7-6979-4999-8e72-44e838efb909" providerId="ADAL" clId="{580A635E-651B-4816-A598-AB1AC48A70F4}" dt="2021-10-22T20:48:10.735" v="654" actId="20577"/>
          <ac:spMkLst>
            <pc:docMk/>
            <pc:sldMk cId="3213650402" sldId="411"/>
            <ac:spMk id="2" creationId="{874BAD9A-BC79-4997-BA80-5645D10E0E79}"/>
          </ac:spMkLst>
        </pc:spChg>
        <pc:spChg chg="mod">
          <ac:chgData name="Phillips, Nate" userId="1a7ed9a7-6979-4999-8e72-44e838efb909" providerId="ADAL" clId="{580A635E-651B-4816-A598-AB1AC48A70F4}" dt="2021-10-26T15:38:37.862" v="9127" actId="20577"/>
          <ac:spMkLst>
            <pc:docMk/>
            <pc:sldMk cId="3213650402" sldId="411"/>
            <ac:spMk id="3" creationId="{98E90114-B839-406E-85DC-EB352F3F5B19}"/>
          </ac:spMkLst>
        </pc:spChg>
        <pc:spChg chg="add mod">
          <ac:chgData name="Phillips, Nate" userId="1a7ed9a7-6979-4999-8e72-44e838efb909" providerId="ADAL" clId="{580A635E-651B-4816-A598-AB1AC48A70F4}" dt="2021-10-22T20:49:39.346" v="837"/>
          <ac:spMkLst>
            <pc:docMk/>
            <pc:sldMk cId="3213650402" sldId="411"/>
            <ac:spMk id="4" creationId="{05FAB31E-6C26-4AE9-8872-8BE0338658C5}"/>
          </ac:spMkLst>
        </pc:spChg>
      </pc:sldChg>
      <pc:sldChg chg="modSp new mod modAnim">
        <pc:chgData name="Phillips, Nate" userId="1a7ed9a7-6979-4999-8e72-44e838efb909" providerId="ADAL" clId="{580A635E-651B-4816-A598-AB1AC48A70F4}" dt="2021-10-26T15:26:02.290" v="8984"/>
        <pc:sldMkLst>
          <pc:docMk/>
          <pc:sldMk cId="538976921" sldId="412"/>
        </pc:sldMkLst>
        <pc:spChg chg="mod">
          <ac:chgData name="Phillips, Nate" userId="1a7ed9a7-6979-4999-8e72-44e838efb909" providerId="ADAL" clId="{580A635E-651B-4816-A598-AB1AC48A70F4}" dt="2021-10-22T20:58:15.159" v="1455" actId="20577"/>
          <ac:spMkLst>
            <pc:docMk/>
            <pc:sldMk cId="538976921" sldId="412"/>
            <ac:spMk id="2" creationId="{04863F17-833E-41E5-909A-B993BFC59027}"/>
          </ac:spMkLst>
        </pc:spChg>
        <pc:spChg chg="mod">
          <ac:chgData name="Phillips, Nate" userId="1a7ed9a7-6979-4999-8e72-44e838efb909" providerId="ADAL" clId="{580A635E-651B-4816-A598-AB1AC48A70F4}" dt="2021-10-26T14:32:37.217" v="8037" actId="113"/>
          <ac:spMkLst>
            <pc:docMk/>
            <pc:sldMk cId="538976921" sldId="412"/>
            <ac:spMk id="3" creationId="{E857D675-8460-4F9F-A813-CB5E7992F622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6T15:33:26.508" v="9025"/>
        <pc:sldMkLst>
          <pc:docMk/>
          <pc:sldMk cId="1285645999" sldId="413"/>
        </pc:sldMkLst>
        <pc:spChg chg="mod">
          <ac:chgData name="Phillips, Nate" userId="1a7ed9a7-6979-4999-8e72-44e838efb909" providerId="ADAL" clId="{580A635E-651B-4816-A598-AB1AC48A70F4}" dt="2021-10-22T21:58:14.842" v="2377" actId="20577"/>
          <ac:spMkLst>
            <pc:docMk/>
            <pc:sldMk cId="1285645999" sldId="413"/>
            <ac:spMk id="2" creationId="{05270D13-AAF7-49E3-BAFD-98558A96B246}"/>
          </ac:spMkLst>
        </pc:spChg>
        <pc:spChg chg="mod">
          <ac:chgData name="Phillips, Nate" userId="1a7ed9a7-6979-4999-8e72-44e838efb909" providerId="ADAL" clId="{580A635E-651B-4816-A598-AB1AC48A70F4}" dt="2021-10-22T22:49:59.707" v="3285" actId="5793"/>
          <ac:spMkLst>
            <pc:docMk/>
            <pc:sldMk cId="1285645999" sldId="413"/>
            <ac:spMk id="3" creationId="{FE487262-6C0F-4CA2-8340-55C5442A04C4}"/>
          </ac:spMkLst>
        </pc:spChg>
        <pc:spChg chg="add mod">
          <ac:chgData name="Phillips, Nate" userId="1a7ed9a7-6979-4999-8e72-44e838efb909" providerId="ADAL" clId="{580A635E-651B-4816-A598-AB1AC48A70F4}" dt="2021-10-22T22:35:00.301" v="2964" actId="1076"/>
          <ac:spMkLst>
            <pc:docMk/>
            <pc:sldMk cId="1285645999" sldId="413"/>
            <ac:spMk id="4" creationId="{FE897C2F-9D01-4497-9268-D04DFA21FF9E}"/>
          </ac:spMkLst>
        </pc:spChg>
        <pc:spChg chg="add mod">
          <ac:chgData name="Phillips, Nate" userId="1a7ed9a7-6979-4999-8e72-44e838efb909" providerId="ADAL" clId="{580A635E-651B-4816-A598-AB1AC48A70F4}" dt="2021-10-22T22:51:43.580" v="3325" actId="1076"/>
          <ac:spMkLst>
            <pc:docMk/>
            <pc:sldMk cId="1285645999" sldId="413"/>
            <ac:spMk id="5" creationId="{5A79288E-75F4-4967-A08D-A635E426D78F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2T23:43:56.675" v="4502"/>
        <pc:sldMkLst>
          <pc:docMk/>
          <pc:sldMk cId="3495812524" sldId="414"/>
        </pc:sldMkLst>
        <pc:spChg chg="mod">
          <ac:chgData name="Phillips, Nate" userId="1a7ed9a7-6979-4999-8e72-44e838efb909" providerId="ADAL" clId="{580A635E-651B-4816-A598-AB1AC48A70F4}" dt="2021-10-22T22:53:36.720" v="3377" actId="114"/>
          <ac:spMkLst>
            <pc:docMk/>
            <pc:sldMk cId="3495812524" sldId="414"/>
            <ac:spMk id="2" creationId="{4A693F06-26E5-412F-B8C5-3B15B785035F}"/>
          </ac:spMkLst>
        </pc:spChg>
        <pc:spChg chg="mod">
          <ac:chgData name="Phillips, Nate" userId="1a7ed9a7-6979-4999-8e72-44e838efb909" providerId="ADAL" clId="{580A635E-651B-4816-A598-AB1AC48A70F4}" dt="2021-10-22T23:02:11.546" v="3932" actId="207"/>
          <ac:spMkLst>
            <pc:docMk/>
            <pc:sldMk cId="3495812524" sldId="414"/>
            <ac:spMk id="3" creationId="{237F36DA-43AD-4A67-AD6A-C29FC3FB212A}"/>
          </ac:spMkLst>
        </pc:spChg>
        <pc:spChg chg="add mod">
          <ac:chgData name="Phillips, Nate" userId="1a7ed9a7-6979-4999-8e72-44e838efb909" providerId="ADAL" clId="{580A635E-651B-4816-A598-AB1AC48A70F4}" dt="2021-10-22T22:57:43.829" v="3694"/>
          <ac:spMkLst>
            <pc:docMk/>
            <pc:sldMk cId="3495812524" sldId="414"/>
            <ac:spMk id="4" creationId="{BE8E359C-0E7A-429E-B946-4FBD777C582B}"/>
          </ac:spMkLst>
        </pc:spChg>
        <pc:spChg chg="add mod">
          <ac:chgData name="Phillips, Nate" userId="1a7ed9a7-6979-4999-8e72-44e838efb909" providerId="ADAL" clId="{580A635E-651B-4816-A598-AB1AC48A70F4}" dt="2021-10-22T23:30:31.995" v="4415" actId="1076"/>
          <ac:spMkLst>
            <pc:docMk/>
            <pc:sldMk cId="3495812524" sldId="414"/>
            <ac:spMk id="5" creationId="{15803FB3-2E95-4EB1-9C7B-999859BD73C9}"/>
          </ac:spMkLst>
        </pc:spChg>
        <pc:spChg chg="add mod">
          <ac:chgData name="Phillips, Nate" userId="1a7ed9a7-6979-4999-8e72-44e838efb909" providerId="ADAL" clId="{580A635E-651B-4816-A598-AB1AC48A70F4}" dt="2021-10-22T23:40:04.674" v="4485" actId="1076"/>
          <ac:spMkLst>
            <pc:docMk/>
            <pc:sldMk cId="3495812524" sldId="414"/>
            <ac:spMk id="18" creationId="{00B80582-F5F7-47EF-9B0A-911EAC496789}"/>
          </ac:spMkLst>
        </pc:spChg>
        <pc:spChg chg="add mod">
          <ac:chgData name="Phillips, Nate" userId="1a7ed9a7-6979-4999-8e72-44e838efb909" providerId="ADAL" clId="{580A635E-651B-4816-A598-AB1AC48A70F4}" dt="2021-10-22T23:39:51.350" v="4482" actId="1076"/>
          <ac:spMkLst>
            <pc:docMk/>
            <pc:sldMk cId="3495812524" sldId="414"/>
            <ac:spMk id="19" creationId="{A2BAB702-9632-496C-8853-CEBF6261DA9E}"/>
          </ac:spMkLst>
        </pc:spChg>
        <pc:spChg chg="add mod">
          <ac:chgData name="Phillips, Nate" userId="1a7ed9a7-6979-4999-8e72-44e838efb909" providerId="ADAL" clId="{580A635E-651B-4816-A598-AB1AC48A70F4}" dt="2021-10-22T23:36:54.238" v="4465" actId="1076"/>
          <ac:spMkLst>
            <pc:docMk/>
            <pc:sldMk cId="3495812524" sldId="414"/>
            <ac:spMk id="20" creationId="{2AA6223C-8EEC-4FB6-8FAF-E14631DFC251}"/>
          </ac:spMkLst>
        </pc:spChg>
        <pc:spChg chg="add mod">
          <ac:chgData name="Phillips, Nate" userId="1a7ed9a7-6979-4999-8e72-44e838efb909" providerId="ADAL" clId="{580A635E-651B-4816-A598-AB1AC48A70F4}" dt="2021-10-22T23:33:12.255" v="4437" actId="1076"/>
          <ac:spMkLst>
            <pc:docMk/>
            <pc:sldMk cId="3495812524" sldId="414"/>
            <ac:spMk id="21" creationId="{91CEEF6E-49CE-44C0-8371-F6072F6A7D82}"/>
          </ac:spMkLst>
        </pc:spChg>
        <pc:spChg chg="add mod">
          <ac:chgData name="Phillips, Nate" userId="1a7ed9a7-6979-4999-8e72-44e838efb909" providerId="ADAL" clId="{580A635E-651B-4816-A598-AB1AC48A70F4}" dt="2021-10-22T23:42:50.228" v="4496" actId="1076"/>
          <ac:spMkLst>
            <pc:docMk/>
            <pc:sldMk cId="3495812524" sldId="414"/>
            <ac:spMk id="22" creationId="{7E097FF9-49C5-4740-BDE4-451145938C07}"/>
          </ac:spMkLst>
        </pc:spChg>
        <pc:spChg chg="add mod">
          <ac:chgData name="Phillips, Nate" userId="1a7ed9a7-6979-4999-8e72-44e838efb909" providerId="ADAL" clId="{580A635E-651B-4816-A598-AB1AC48A70F4}" dt="2021-10-22T23:43:39.915" v="4500" actId="1076"/>
          <ac:spMkLst>
            <pc:docMk/>
            <pc:sldMk cId="3495812524" sldId="414"/>
            <ac:spMk id="48" creationId="{695A218D-A3AD-44C1-836E-F4BCD21AB99E}"/>
          </ac:spMkLst>
        </pc:spChg>
        <pc:cxnChg chg="add mod">
          <ac:chgData name="Phillips, Nate" userId="1a7ed9a7-6979-4999-8e72-44e838efb909" providerId="ADAL" clId="{580A635E-651B-4816-A598-AB1AC48A70F4}" dt="2021-10-22T23:26:55.192" v="4343" actId="13822"/>
          <ac:cxnSpMkLst>
            <pc:docMk/>
            <pc:sldMk cId="3495812524" sldId="414"/>
            <ac:cxnSpMk id="7" creationId="{3A8AB53E-C01B-48D5-A031-EAD12CD1069B}"/>
          </ac:cxnSpMkLst>
        </pc:cxnChg>
        <pc:cxnChg chg="add mod">
          <ac:chgData name="Phillips, Nate" userId="1a7ed9a7-6979-4999-8e72-44e838efb909" providerId="ADAL" clId="{580A635E-651B-4816-A598-AB1AC48A70F4}" dt="2021-10-22T23:27:01.808" v="4345" actId="1076"/>
          <ac:cxnSpMkLst>
            <pc:docMk/>
            <pc:sldMk cId="3495812524" sldId="414"/>
            <ac:cxnSpMk id="10" creationId="{F770F8A2-9480-4D8E-BDD3-428C784759FA}"/>
          </ac:cxnSpMkLst>
        </pc:cxnChg>
        <pc:cxnChg chg="add mod">
          <ac:chgData name="Phillips, Nate" userId="1a7ed9a7-6979-4999-8e72-44e838efb909" providerId="ADAL" clId="{580A635E-651B-4816-A598-AB1AC48A70F4}" dt="2021-10-22T23:27:07.850" v="4347" actId="1076"/>
          <ac:cxnSpMkLst>
            <pc:docMk/>
            <pc:sldMk cId="3495812524" sldId="414"/>
            <ac:cxnSpMk id="11" creationId="{8BB6F5D1-3D1A-4603-B688-E98F45A15E26}"/>
          </ac:cxnSpMkLst>
        </pc:cxnChg>
        <pc:cxnChg chg="add mod">
          <ac:chgData name="Phillips, Nate" userId="1a7ed9a7-6979-4999-8e72-44e838efb909" providerId="ADAL" clId="{580A635E-651B-4816-A598-AB1AC48A70F4}" dt="2021-10-22T23:27:14.151" v="4349" actId="1076"/>
          <ac:cxnSpMkLst>
            <pc:docMk/>
            <pc:sldMk cId="3495812524" sldId="414"/>
            <ac:cxnSpMk id="12" creationId="{E1656938-6A19-45A6-9394-351C58435CF3}"/>
          </ac:cxnSpMkLst>
        </pc:cxnChg>
        <pc:cxnChg chg="add mod">
          <ac:chgData name="Phillips, Nate" userId="1a7ed9a7-6979-4999-8e72-44e838efb909" providerId="ADAL" clId="{580A635E-651B-4816-A598-AB1AC48A70F4}" dt="2021-10-22T23:42:50.228" v="4496" actId="1076"/>
          <ac:cxnSpMkLst>
            <pc:docMk/>
            <pc:sldMk cId="3495812524" sldId="414"/>
            <ac:cxnSpMk id="13" creationId="{4C211520-DEA4-4BA9-A389-58DA3F8A7BD1}"/>
          </ac:cxnSpMkLst>
        </pc:cxnChg>
        <pc:cxnChg chg="add mod">
          <ac:chgData name="Phillips, Nate" userId="1a7ed9a7-6979-4999-8e72-44e838efb909" providerId="ADAL" clId="{580A635E-651B-4816-A598-AB1AC48A70F4}" dt="2021-10-22T23:33:24.595" v="4440" actId="14100"/>
          <ac:cxnSpMkLst>
            <pc:docMk/>
            <pc:sldMk cId="3495812524" sldId="414"/>
            <ac:cxnSpMk id="24" creationId="{70350CA9-5FBD-4624-B9C7-BD1CD2D9DD43}"/>
          </ac:cxnSpMkLst>
        </pc:cxnChg>
        <pc:cxnChg chg="add mod">
          <ac:chgData name="Phillips, Nate" userId="1a7ed9a7-6979-4999-8e72-44e838efb909" providerId="ADAL" clId="{580A635E-651B-4816-A598-AB1AC48A70F4}" dt="2021-10-22T23:37:01.161" v="4467" actId="14100"/>
          <ac:cxnSpMkLst>
            <pc:docMk/>
            <pc:sldMk cId="3495812524" sldId="414"/>
            <ac:cxnSpMk id="26" creationId="{B66F2D11-89F4-44EA-BA51-512D4769B354}"/>
          </ac:cxnSpMkLst>
        </pc:cxnChg>
        <pc:cxnChg chg="add mod">
          <ac:chgData name="Phillips, Nate" userId="1a7ed9a7-6979-4999-8e72-44e838efb909" providerId="ADAL" clId="{580A635E-651B-4816-A598-AB1AC48A70F4}" dt="2021-10-22T23:39:57.834" v="4484" actId="14100"/>
          <ac:cxnSpMkLst>
            <pc:docMk/>
            <pc:sldMk cId="3495812524" sldId="414"/>
            <ac:cxnSpMk id="28" creationId="{23A947CB-516A-4B7F-8DF3-6FA877415A6F}"/>
          </ac:cxnSpMkLst>
        </pc:cxnChg>
        <pc:cxnChg chg="add mod">
          <ac:chgData name="Phillips, Nate" userId="1a7ed9a7-6979-4999-8e72-44e838efb909" providerId="ADAL" clId="{580A635E-651B-4816-A598-AB1AC48A70F4}" dt="2021-10-22T23:40:12.193" v="4487" actId="14100"/>
          <ac:cxnSpMkLst>
            <pc:docMk/>
            <pc:sldMk cId="3495812524" sldId="414"/>
            <ac:cxnSpMk id="30" creationId="{93E6E790-50BC-4F67-88B8-0FDA0572F174}"/>
          </ac:cxnSpMkLst>
        </pc:cxnChg>
      </pc:sldChg>
      <pc:sldChg chg="addSp delSp modSp new mod ord modShow">
        <pc:chgData name="Phillips, Nate" userId="1a7ed9a7-6979-4999-8e72-44e838efb909" providerId="ADAL" clId="{580A635E-651B-4816-A598-AB1AC48A70F4}" dt="2021-10-28T15:38:48.205" v="14283"/>
        <pc:sldMkLst>
          <pc:docMk/>
          <pc:sldMk cId="1998100977" sldId="415"/>
        </pc:sldMkLst>
        <pc:spChg chg="del mod">
          <ac:chgData name="Phillips, Nate" userId="1a7ed9a7-6979-4999-8e72-44e838efb909" providerId="ADAL" clId="{580A635E-651B-4816-A598-AB1AC48A70F4}" dt="2021-10-22T23:23:06.503" v="4316"/>
          <ac:spMkLst>
            <pc:docMk/>
            <pc:sldMk cId="1998100977" sldId="415"/>
            <ac:spMk id="3" creationId="{0F786CD8-02DC-46B0-8A05-04E6D1AD55F2}"/>
          </ac:spMkLst>
        </pc:spChg>
        <pc:picChg chg="add mod">
          <ac:chgData name="Phillips, Nate" userId="1a7ed9a7-6979-4999-8e72-44e838efb909" providerId="ADAL" clId="{580A635E-651B-4816-A598-AB1AC48A70F4}" dt="2021-10-22T23:23:27.806" v="4319" actId="1076"/>
          <ac:picMkLst>
            <pc:docMk/>
            <pc:sldMk cId="1998100977" sldId="415"/>
            <ac:picMk id="1026" creationId="{D1781BB8-C1A8-45BD-AE76-883B2A41E8E8}"/>
          </ac:picMkLst>
        </pc:picChg>
        <pc:picChg chg="add mod">
          <ac:chgData name="Phillips, Nate" userId="1a7ed9a7-6979-4999-8e72-44e838efb909" providerId="ADAL" clId="{580A635E-651B-4816-A598-AB1AC48A70F4}" dt="2021-10-22T23:24:08.596" v="4324" actId="1076"/>
          <ac:picMkLst>
            <pc:docMk/>
            <pc:sldMk cId="1998100977" sldId="415"/>
            <ac:picMk id="1028" creationId="{B8965627-8D8D-4E87-8E3B-A23FF805BB40}"/>
          </ac:picMkLst>
        </pc:picChg>
      </pc:sldChg>
      <pc:sldChg chg="addSp modSp new mod ord modAnim">
        <pc:chgData name="Phillips, Nate" userId="1a7ed9a7-6979-4999-8e72-44e838efb909" providerId="ADAL" clId="{580A635E-651B-4816-A598-AB1AC48A70F4}" dt="2021-10-28T15:38:45.074" v="14281"/>
        <pc:sldMkLst>
          <pc:docMk/>
          <pc:sldMk cId="1378718900" sldId="416"/>
        </pc:sldMkLst>
        <pc:spChg chg="mod">
          <ac:chgData name="Phillips, Nate" userId="1a7ed9a7-6979-4999-8e72-44e838efb909" providerId="ADAL" clId="{580A635E-651B-4816-A598-AB1AC48A70F4}" dt="2021-10-22T23:47:06.914" v="4514" actId="20577"/>
          <ac:spMkLst>
            <pc:docMk/>
            <pc:sldMk cId="1378718900" sldId="416"/>
            <ac:spMk id="2" creationId="{1355DE73-3E05-4A43-A9EC-2FFD5A9E8DD8}"/>
          </ac:spMkLst>
        </pc:spChg>
        <pc:spChg chg="mod">
          <ac:chgData name="Phillips, Nate" userId="1a7ed9a7-6979-4999-8e72-44e838efb909" providerId="ADAL" clId="{580A635E-651B-4816-A598-AB1AC48A70F4}" dt="2021-10-26T14:24:24.699" v="7931" actId="20577"/>
          <ac:spMkLst>
            <pc:docMk/>
            <pc:sldMk cId="1378718900" sldId="416"/>
            <ac:spMk id="3" creationId="{33A72604-F7EB-4039-82FA-77DEA3F796D9}"/>
          </ac:spMkLst>
        </pc:spChg>
        <pc:spChg chg="add mod">
          <ac:chgData name="Phillips, Nate" userId="1a7ed9a7-6979-4999-8e72-44e838efb909" providerId="ADAL" clId="{580A635E-651B-4816-A598-AB1AC48A70F4}" dt="2021-10-26T14:22:22.616" v="7917" actId="207"/>
          <ac:spMkLst>
            <pc:docMk/>
            <pc:sldMk cId="1378718900" sldId="416"/>
            <ac:spMk id="4" creationId="{DE4CD59F-6ABC-432A-8904-8FB939C47095}"/>
          </ac:spMkLst>
        </pc:spChg>
        <pc:spChg chg="add mod">
          <ac:chgData name="Phillips, Nate" userId="1a7ed9a7-6979-4999-8e72-44e838efb909" providerId="ADAL" clId="{580A635E-651B-4816-A598-AB1AC48A70F4}" dt="2021-10-26T14:22:43.129" v="7927" actId="1076"/>
          <ac:spMkLst>
            <pc:docMk/>
            <pc:sldMk cId="1378718900" sldId="416"/>
            <ac:spMk id="5" creationId="{F8B41E03-0B3D-4556-B1E7-1C8B8784BA5B}"/>
          </ac:spMkLst>
        </pc:spChg>
        <pc:spChg chg="add mod">
          <ac:chgData name="Phillips, Nate" userId="1a7ed9a7-6979-4999-8e72-44e838efb909" providerId="ADAL" clId="{580A635E-651B-4816-A598-AB1AC48A70F4}" dt="2021-10-26T14:25:42.932" v="7975" actId="14100"/>
          <ac:spMkLst>
            <pc:docMk/>
            <pc:sldMk cId="1378718900" sldId="416"/>
            <ac:spMk id="6" creationId="{ED801C3E-2D18-4EAB-B712-F58DEA2B88DB}"/>
          </ac:spMkLst>
        </pc:spChg>
        <pc:spChg chg="add mod">
          <ac:chgData name="Phillips, Nate" userId="1a7ed9a7-6979-4999-8e72-44e838efb909" providerId="ADAL" clId="{580A635E-651B-4816-A598-AB1AC48A70F4}" dt="2021-10-26T14:25:38.044" v="7974" actId="1076"/>
          <ac:spMkLst>
            <pc:docMk/>
            <pc:sldMk cId="1378718900" sldId="416"/>
            <ac:spMk id="7" creationId="{459DF4DE-97DE-42DA-8F54-25C54ED8D2EB}"/>
          </ac:spMkLst>
        </pc:spChg>
        <pc:spChg chg="add mod">
          <ac:chgData name="Phillips, Nate" userId="1a7ed9a7-6979-4999-8e72-44e838efb909" providerId="ADAL" clId="{580A635E-651B-4816-A598-AB1AC48A70F4}" dt="2021-10-26T14:29:06.706" v="8023"/>
          <ac:spMkLst>
            <pc:docMk/>
            <pc:sldMk cId="1378718900" sldId="416"/>
            <ac:spMk id="8" creationId="{90997855-9554-4592-9B30-B53A11589574}"/>
          </ac:spMkLst>
        </pc:spChg>
      </pc:sldChg>
      <pc:sldChg chg="modSp new mod modAnim">
        <pc:chgData name="Phillips, Nate" userId="1a7ed9a7-6979-4999-8e72-44e838efb909" providerId="ADAL" clId="{580A635E-651B-4816-A598-AB1AC48A70F4}" dt="2021-10-26T15:27:05.070" v="8991"/>
        <pc:sldMkLst>
          <pc:docMk/>
          <pc:sldMk cId="4176709271" sldId="417"/>
        </pc:sldMkLst>
        <pc:spChg chg="mod">
          <ac:chgData name="Phillips, Nate" userId="1a7ed9a7-6979-4999-8e72-44e838efb909" providerId="ADAL" clId="{580A635E-651B-4816-A598-AB1AC48A70F4}" dt="2021-10-25T13:39:34.454" v="4652" actId="20577"/>
          <ac:spMkLst>
            <pc:docMk/>
            <pc:sldMk cId="4176709271" sldId="417"/>
            <ac:spMk id="2" creationId="{DDEB2EB1-8526-4C8A-9808-F0D3EBE77A98}"/>
          </ac:spMkLst>
        </pc:spChg>
        <pc:spChg chg="mod">
          <ac:chgData name="Phillips, Nate" userId="1a7ed9a7-6979-4999-8e72-44e838efb909" providerId="ADAL" clId="{580A635E-651B-4816-A598-AB1AC48A70F4}" dt="2021-10-25T13:40:08.046" v="4754" actId="20577"/>
          <ac:spMkLst>
            <pc:docMk/>
            <pc:sldMk cId="4176709271" sldId="417"/>
            <ac:spMk id="3" creationId="{81EC2B87-8F7D-485A-B427-8C521B4952E8}"/>
          </ac:spMkLst>
        </pc:spChg>
      </pc:sldChg>
      <pc:sldChg chg="addSp delSp modSp new mod modAnim">
        <pc:chgData name="Phillips, Nate" userId="1a7ed9a7-6979-4999-8e72-44e838efb909" providerId="ADAL" clId="{580A635E-651B-4816-A598-AB1AC48A70F4}" dt="2021-10-26T15:29:27.211" v="9011"/>
        <pc:sldMkLst>
          <pc:docMk/>
          <pc:sldMk cId="4289487706" sldId="418"/>
        </pc:sldMkLst>
        <pc:spChg chg="mod">
          <ac:chgData name="Phillips, Nate" userId="1a7ed9a7-6979-4999-8e72-44e838efb909" providerId="ADAL" clId="{580A635E-651B-4816-A598-AB1AC48A70F4}" dt="2021-10-25T13:40:39.883" v="4806" actId="20577"/>
          <ac:spMkLst>
            <pc:docMk/>
            <pc:sldMk cId="4289487706" sldId="418"/>
            <ac:spMk id="2" creationId="{1EABA8FE-BFC8-4A05-90DB-32C743B27357}"/>
          </ac:spMkLst>
        </pc:spChg>
        <pc:spChg chg="mod">
          <ac:chgData name="Phillips, Nate" userId="1a7ed9a7-6979-4999-8e72-44e838efb909" providerId="ADAL" clId="{580A635E-651B-4816-A598-AB1AC48A70F4}" dt="2021-10-26T14:49:55.794" v="8494" actId="20577"/>
          <ac:spMkLst>
            <pc:docMk/>
            <pc:sldMk cId="4289487706" sldId="418"/>
            <ac:spMk id="3" creationId="{9C87A1EE-65D7-4A57-AF3F-19852ADBDE95}"/>
          </ac:spMkLst>
        </pc:spChg>
        <pc:spChg chg="add del mod">
          <ac:chgData name="Phillips, Nate" userId="1a7ed9a7-6979-4999-8e72-44e838efb909" providerId="ADAL" clId="{580A635E-651B-4816-A598-AB1AC48A70F4}" dt="2021-10-26T14:46:22.696" v="8439" actId="478"/>
          <ac:spMkLst>
            <pc:docMk/>
            <pc:sldMk cId="4289487706" sldId="418"/>
            <ac:spMk id="4" creationId="{A0906087-272B-443E-9A77-121FA3B8E78C}"/>
          </ac:spMkLst>
        </pc:spChg>
        <pc:spChg chg="add mod">
          <ac:chgData name="Phillips, Nate" userId="1a7ed9a7-6979-4999-8e72-44e838efb909" providerId="ADAL" clId="{580A635E-651B-4816-A598-AB1AC48A70F4}" dt="2021-10-26T14:48:29.885" v="8464" actId="20577"/>
          <ac:spMkLst>
            <pc:docMk/>
            <pc:sldMk cId="4289487706" sldId="418"/>
            <ac:spMk id="5" creationId="{FA067A2D-009A-4617-9145-B54144EAF757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6T15:28:38.774" v="9009"/>
        <pc:sldMkLst>
          <pc:docMk/>
          <pc:sldMk cId="3778311364" sldId="419"/>
        </pc:sldMkLst>
        <pc:spChg chg="mod">
          <ac:chgData name="Phillips, Nate" userId="1a7ed9a7-6979-4999-8e72-44e838efb909" providerId="ADAL" clId="{580A635E-651B-4816-A598-AB1AC48A70F4}" dt="2021-10-25T13:41:07.954" v="4860" actId="14100"/>
          <ac:spMkLst>
            <pc:docMk/>
            <pc:sldMk cId="3778311364" sldId="419"/>
            <ac:spMk id="2" creationId="{29994415-83D9-4949-84A6-172C2A23DD25}"/>
          </ac:spMkLst>
        </pc:spChg>
        <pc:spChg chg="mod">
          <ac:chgData name="Phillips, Nate" userId="1a7ed9a7-6979-4999-8e72-44e838efb909" providerId="ADAL" clId="{580A635E-651B-4816-A598-AB1AC48A70F4}" dt="2021-10-25T13:44:03.187" v="5211" actId="20577"/>
          <ac:spMkLst>
            <pc:docMk/>
            <pc:sldMk cId="3778311364" sldId="419"/>
            <ac:spMk id="3" creationId="{D842F582-3985-479D-BE71-F86B2293264C}"/>
          </ac:spMkLst>
        </pc:spChg>
        <pc:picChg chg="add mod">
          <ac:chgData name="Phillips, Nate" userId="1a7ed9a7-6979-4999-8e72-44e838efb909" providerId="ADAL" clId="{580A635E-651B-4816-A598-AB1AC48A70F4}" dt="2021-10-26T14:35:46.804" v="8081" actId="1076"/>
          <ac:picMkLst>
            <pc:docMk/>
            <pc:sldMk cId="3778311364" sldId="419"/>
            <ac:picMk id="2050" creationId="{A0EA62D7-7C95-49A8-A6DB-80F98236DBDC}"/>
          </ac:picMkLst>
        </pc:picChg>
        <pc:picChg chg="add mod">
          <ac:chgData name="Phillips, Nate" userId="1a7ed9a7-6979-4999-8e72-44e838efb909" providerId="ADAL" clId="{580A635E-651B-4816-A598-AB1AC48A70F4}" dt="2021-10-26T15:28:30.501" v="9007" actId="1076"/>
          <ac:picMkLst>
            <pc:docMk/>
            <pc:sldMk cId="3778311364" sldId="419"/>
            <ac:picMk id="2052" creationId="{8454ED12-6728-42B4-BF4B-F767E1DD3292}"/>
          </ac:picMkLst>
        </pc:picChg>
      </pc:sldChg>
      <pc:sldChg chg="modSp new mod modShow">
        <pc:chgData name="Phillips, Nate" userId="1a7ed9a7-6979-4999-8e72-44e838efb909" providerId="ADAL" clId="{580A635E-651B-4816-A598-AB1AC48A70F4}" dt="2021-10-26T15:30:18.861" v="9012" actId="729"/>
        <pc:sldMkLst>
          <pc:docMk/>
          <pc:sldMk cId="266614899" sldId="420"/>
        </pc:sldMkLst>
        <pc:spChg chg="mod">
          <ac:chgData name="Phillips, Nate" userId="1a7ed9a7-6979-4999-8e72-44e838efb909" providerId="ADAL" clId="{580A635E-651B-4816-A598-AB1AC48A70F4}" dt="2021-10-25T17:00:14.911" v="5234" actId="20577"/>
          <ac:spMkLst>
            <pc:docMk/>
            <pc:sldMk cId="266614899" sldId="420"/>
            <ac:spMk id="2" creationId="{74818DF0-118F-4036-BCB8-59D715579F76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5T23:18:03.993" v="6515" actId="20577"/>
        <pc:sldMkLst>
          <pc:docMk/>
          <pc:sldMk cId="1853814896" sldId="421"/>
        </pc:sldMkLst>
        <pc:spChg chg="mod">
          <ac:chgData name="Phillips, Nate" userId="1a7ed9a7-6979-4999-8e72-44e838efb909" providerId="ADAL" clId="{580A635E-651B-4816-A598-AB1AC48A70F4}" dt="2021-10-25T23:10:28.105" v="5960" actId="20577"/>
          <ac:spMkLst>
            <pc:docMk/>
            <pc:sldMk cId="1853814896" sldId="421"/>
            <ac:spMk id="2" creationId="{FD22D465-114D-4411-8B5F-1B93E81753F0}"/>
          </ac:spMkLst>
        </pc:spChg>
        <pc:spChg chg="mod">
          <ac:chgData name="Phillips, Nate" userId="1a7ed9a7-6979-4999-8e72-44e838efb909" providerId="ADAL" clId="{580A635E-651B-4816-A598-AB1AC48A70F4}" dt="2021-10-25T23:18:03.993" v="6515" actId="20577"/>
          <ac:spMkLst>
            <pc:docMk/>
            <pc:sldMk cId="1853814896" sldId="421"/>
            <ac:spMk id="3" creationId="{2D444E89-FCC1-4FF4-B0CD-802C7F2ED7DF}"/>
          </ac:spMkLst>
        </pc:spChg>
        <pc:spChg chg="add mod">
          <ac:chgData name="Phillips, Nate" userId="1a7ed9a7-6979-4999-8e72-44e838efb909" providerId="ADAL" clId="{580A635E-651B-4816-A598-AB1AC48A70F4}" dt="2021-10-25T23:13:49.620" v="6315"/>
          <ac:spMkLst>
            <pc:docMk/>
            <pc:sldMk cId="1853814896" sldId="421"/>
            <ac:spMk id="4" creationId="{2E70D2AA-8952-4887-97B3-81FE898064E3}"/>
          </ac:spMkLst>
        </pc:spChg>
        <pc:spChg chg="add mod">
          <ac:chgData name="Phillips, Nate" userId="1a7ed9a7-6979-4999-8e72-44e838efb909" providerId="ADAL" clId="{580A635E-651B-4816-A598-AB1AC48A70F4}" dt="2021-10-25T23:15:31.102" v="6381" actId="14100"/>
          <ac:spMkLst>
            <pc:docMk/>
            <pc:sldMk cId="1853814896" sldId="421"/>
            <ac:spMk id="5" creationId="{E03123D4-273E-4EFB-B836-7F4DE39D3BB6}"/>
          </ac:spMkLst>
        </pc:spChg>
        <pc:spChg chg="add mod">
          <ac:chgData name="Phillips, Nate" userId="1a7ed9a7-6979-4999-8e72-44e838efb909" providerId="ADAL" clId="{580A635E-651B-4816-A598-AB1AC48A70F4}" dt="2021-10-25T23:16:32.187" v="6391" actId="1076"/>
          <ac:spMkLst>
            <pc:docMk/>
            <pc:sldMk cId="1853814896" sldId="421"/>
            <ac:spMk id="6" creationId="{67FE2C3D-C27F-4675-8BC3-D2738B0A8932}"/>
          </ac:spMkLst>
        </pc:spChg>
        <pc:spChg chg="add mod">
          <ac:chgData name="Phillips, Nate" userId="1a7ed9a7-6979-4999-8e72-44e838efb909" providerId="ADAL" clId="{580A635E-651B-4816-A598-AB1AC48A70F4}" dt="2021-10-25T23:16:39.993" v="6396" actId="1036"/>
          <ac:spMkLst>
            <pc:docMk/>
            <pc:sldMk cId="1853814896" sldId="421"/>
            <ac:spMk id="7" creationId="{EF99F0BE-746E-48B8-A9C8-0343C14F8B51}"/>
          </ac:spMkLst>
        </pc:spChg>
        <pc:spChg chg="add mod">
          <ac:chgData name="Phillips, Nate" userId="1a7ed9a7-6979-4999-8e72-44e838efb909" providerId="ADAL" clId="{580A635E-651B-4816-A598-AB1AC48A70F4}" dt="2021-10-25T23:16:47.207" v="6430" actId="1035"/>
          <ac:spMkLst>
            <pc:docMk/>
            <pc:sldMk cId="1853814896" sldId="421"/>
            <ac:spMk id="8" creationId="{494D5B7D-DCD2-4BA0-BEA3-6BBD6D7715BF}"/>
          </ac:spMkLst>
        </pc:spChg>
      </pc:sldChg>
      <pc:sldChg chg="modSp new del mod">
        <pc:chgData name="Phillips, Nate" userId="1a7ed9a7-6979-4999-8e72-44e838efb909" providerId="ADAL" clId="{580A635E-651B-4816-A598-AB1AC48A70F4}" dt="2021-10-25T23:10:23.080" v="5949" actId="47"/>
        <pc:sldMkLst>
          <pc:docMk/>
          <pc:sldMk cId="1717796262" sldId="422"/>
        </pc:sldMkLst>
        <pc:spChg chg="mod">
          <ac:chgData name="Phillips, Nate" userId="1a7ed9a7-6979-4999-8e72-44e838efb909" providerId="ADAL" clId="{580A635E-651B-4816-A598-AB1AC48A70F4}" dt="2021-10-25T23:10:05.825" v="5948" actId="20577"/>
          <ac:spMkLst>
            <pc:docMk/>
            <pc:sldMk cId="1717796262" sldId="422"/>
            <ac:spMk id="2" creationId="{FE03D17E-90FE-448D-A2D0-D794D6055487}"/>
          </ac:spMkLst>
        </pc:spChg>
      </pc:sldChg>
      <pc:sldChg chg="addSp delSp modSp add mod delAnim modAnim">
        <pc:chgData name="Phillips, Nate" userId="1a7ed9a7-6979-4999-8e72-44e838efb909" providerId="ADAL" clId="{580A635E-651B-4816-A598-AB1AC48A70F4}" dt="2021-10-25T23:28:02.144" v="6831" actId="1038"/>
        <pc:sldMkLst>
          <pc:docMk/>
          <pc:sldMk cId="3596115759" sldId="422"/>
        </pc:sldMkLst>
        <pc:spChg chg="mod">
          <ac:chgData name="Phillips, Nate" userId="1a7ed9a7-6979-4999-8e72-44e838efb909" providerId="ADAL" clId="{580A635E-651B-4816-A598-AB1AC48A70F4}" dt="2021-10-25T23:27:51.947" v="6821" actId="27636"/>
          <ac:spMkLst>
            <pc:docMk/>
            <pc:sldMk cId="3596115759" sldId="422"/>
            <ac:spMk id="3" creationId="{2D444E89-FCC1-4FF4-B0CD-802C7F2ED7DF}"/>
          </ac:spMkLst>
        </pc:spChg>
        <pc:spChg chg="del">
          <ac:chgData name="Phillips, Nate" userId="1a7ed9a7-6979-4999-8e72-44e838efb909" providerId="ADAL" clId="{580A635E-651B-4816-A598-AB1AC48A70F4}" dt="2021-10-25T23:24:53.736" v="6666" actId="478"/>
          <ac:spMkLst>
            <pc:docMk/>
            <pc:sldMk cId="3596115759" sldId="422"/>
            <ac:spMk id="5" creationId="{E03123D4-273E-4EFB-B836-7F4DE39D3BB6}"/>
          </ac:spMkLst>
        </pc:spChg>
        <pc:spChg chg="del">
          <ac:chgData name="Phillips, Nate" userId="1a7ed9a7-6979-4999-8e72-44e838efb909" providerId="ADAL" clId="{580A635E-651B-4816-A598-AB1AC48A70F4}" dt="2021-10-25T23:24:52.490" v="6665" actId="478"/>
          <ac:spMkLst>
            <pc:docMk/>
            <pc:sldMk cId="3596115759" sldId="422"/>
            <ac:spMk id="6" creationId="{67FE2C3D-C27F-4675-8BC3-D2738B0A8932}"/>
          </ac:spMkLst>
        </pc:spChg>
        <pc:spChg chg="del">
          <ac:chgData name="Phillips, Nate" userId="1a7ed9a7-6979-4999-8e72-44e838efb909" providerId="ADAL" clId="{580A635E-651B-4816-A598-AB1AC48A70F4}" dt="2021-10-25T23:27:56.698" v="6822" actId="478"/>
          <ac:spMkLst>
            <pc:docMk/>
            <pc:sldMk cId="3596115759" sldId="422"/>
            <ac:spMk id="7" creationId="{EF99F0BE-746E-48B8-A9C8-0343C14F8B51}"/>
          </ac:spMkLst>
        </pc:spChg>
        <pc:spChg chg="del">
          <ac:chgData name="Phillips, Nate" userId="1a7ed9a7-6979-4999-8e72-44e838efb909" providerId="ADAL" clId="{580A635E-651B-4816-A598-AB1AC48A70F4}" dt="2021-10-25T23:27:57.717" v="6823" actId="478"/>
          <ac:spMkLst>
            <pc:docMk/>
            <pc:sldMk cId="3596115759" sldId="422"/>
            <ac:spMk id="8" creationId="{494D5B7D-DCD2-4BA0-BEA3-6BBD6D7715BF}"/>
          </ac:spMkLst>
        </pc:spChg>
        <pc:spChg chg="add mod">
          <ac:chgData name="Phillips, Nate" userId="1a7ed9a7-6979-4999-8e72-44e838efb909" providerId="ADAL" clId="{580A635E-651B-4816-A598-AB1AC48A70F4}" dt="2021-10-25T23:28:02.144" v="6831" actId="1038"/>
          <ac:spMkLst>
            <pc:docMk/>
            <pc:sldMk cId="3596115759" sldId="422"/>
            <ac:spMk id="11" creationId="{CC208FFC-E856-4E26-B018-D52E02877E68}"/>
          </ac:spMkLst>
        </pc:spChg>
        <pc:cxnChg chg="add del mod">
          <ac:chgData name="Phillips, Nate" userId="1a7ed9a7-6979-4999-8e72-44e838efb909" providerId="ADAL" clId="{580A635E-651B-4816-A598-AB1AC48A70F4}" dt="2021-10-25T23:26:51.529" v="6753" actId="11529"/>
          <ac:cxnSpMkLst>
            <pc:docMk/>
            <pc:sldMk cId="3596115759" sldId="422"/>
            <ac:cxnSpMk id="10" creationId="{4D6E6ED5-512D-4F67-BBE8-BC163FEF8966}"/>
          </ac:cxnSpMkLst>
        </pc:cxnChg>
      </pc:sldChg>
      <pc:sldChg chg="addSp delSp modSp new mod modAnim">
        <pc:chgData name="Phillips, Nate" userId="1a7ed9a7-6979-4999-8e72-44e838efb909" providerId="ADAL" clId="{580A635E-651B-4816-A598-AB1AC48A70F4}" dt="2021-10-26T15:31:48.922" v="9016"/>
        <pc:sldMkLst>
          <pc:docMk/>
          <pc:sldMk cId="2403936716" sldId="423"/>
        </pc:sldMkLst>
        <pc:spChg chg="mod">
          <ac:chgData name="Phillips, Nate" userId="1a7ed9a7-6979-4999-8e72-44e838efb909" providerId="ADAL" clId="{580A635E-651B-4816-A598-AB1AC48A70F4}" dt="2021-10-25T23:38:26.167" v="6837" actId="20577"/>
          <ac:spMkLst>
            <pc:docMk/>
            <pc:sldMk cId="2403936716" sldId="423"/>
            <ac:spMk id="2" creationId="{C0FEF93E-019A-454D-A12B-5A8D8A031EB1}"/>
          </ac:spMkLst>
        </pc:spChg>
        <pc:spChg chg="mod">
          <ac:chgData name="Phillips, Nate" userId="1a7ed9a7-6979-4999-8e72-44e838efb909" providerId="ADAL" clId="{580A635E-651B-4816-A598-AB1AC48A70F4}" dt="2021-10-26T13:25:59.889" v="7258"/>
          <ac:spMkLst>
            <pc:docMk/>
            <pc:sldMk cId="2403936716" sldId="423"/>
            <ac:spMk id="3" creationId="{792FCFA8-EFF7-4D9C-8764-999FB05AB7A1}"/>
          </ac:spMkLst>
        </pc:spChg>
        <pc:spChg chg="add mod">
          <ac:chgData name="Phillips, Nate" userId="1a7ed9a7-6979-4999-8e72-44e838efb909" providerId="ADAL" clId="{580A635E-651B-4816-A598-AB1AC48A70F4}" dt="2021-10-26T13:24:42.872" v="7160" actId="1076"/>
          <ac:spMkLst>
            <pc:docMk/>
            <pc:sldMk cId="2403936716" sldId="423"/>
            <ac:spMk id="4" creationId="{D2B5F2D6-7ED1-434A-A07F-644BFAA4024F}"/>
          </ac:spMkLst>
        </pc:spChg>
        <pc:spChg chg="add del mod">
          <ac:chgData name="Phillips, Nate" userId="1a7ed9a7-6979-4999-8e72-44e838efb909" providerId="ADAL" clId="{580A635E-651B-4816-A598-AB1AC48A70F4}" dt="2021-10-26T13:25:16.491" v="7228" actId="478"/>
          <ac:spMkLst>
            <pc:docMk/>
            <pc:sldMk cId="2403936716" sldId="423"/>
            <ac:spMk id="5" creationId="{5CAD4626-68B1-4DDF-AF54-53022D7D900B}"/>
          </ac:spMkLst>
        </pc:spChg>
      </pc:sldChg>
      <pc:sldChg chg="modSp new mod modAnim">
        <pc:chgData name="Phillips, Nate" userId="1a7ed9a7-6979-4999-8e72-44e838efb909" providerId="ADAL" clId="{580A635E-651B-4816-A598-AB1AC48A70F4}" dt="2021-10-26T15:32:45.412" v="9019"/>
        <pc:sldMkLst>
          <pc:docMk/>
          <pc:sldMk cId="1600740468" sldId="424"/>
        </pc:sldMkLst>
        <pc:spChg chg="mod">
          <ac:chgData name="Phillips, Nate" userId="1a7ed9a7-6979-4999-8e72-44e838efb909" providerId="ADAL" clId="{580A635E-651B-4816-A598-AB1AC48A70F4}" dt="2021-10-26T13:34:28.643" v="7586" actId="20577"/>
          <ac:spMkLst>
            <pc:docMk/>
            <pc:sldMk cId="1600740468" sldId="424"/>
            <ac:spMk id="3" creationId="{CF551DF3-DBE8-467E-BB6E-5560340E6846}"/>
          </ac:spMkLst>
        </pc:spChg>
      </pc:sldChg>
      <pc:sldChg chg="addSp modSp new mod modShow">
        <pc:chgData name="Phillips, Nate" userId="1a7ed9a7-6979-4999-8e72-44e838efb909" providerId="ADAL" clId="{580A635E-651B-4816-A598-AB1AC48A70F4}" dt="2021-10-26T14:03:00.831" v="7839" actId="729"/>
        <pc:sldMkLst>
          <pc:docMk/>
          <pc:sldMk cId="2105259531" sldId="425"/>
        </pc:sldMkLst>
        <pc:spChg chg="mod">
          <ac:chgData name="Phillips, Nate" userId="1a7ed9a7-6979-4999-8e72-44e838efb909" providerId="ADAL" clId="{580A635E-651B-4816-A598-AB1AC48A70F4}" dt="2021-10-26T14:01:10.960" v="7838" actId="20577"/>
          <ac:spMkLst>
            <pc:docMk/>
            <pc:sldMk cId="2105259531" sldId="425"/>
            <ac:spMk id="3" creationId="{C6C871ED-3D89-4F86-A182-8C959E05D79A}"/>
          </ac:spMkLst>
        </pc:spChg>
        <pc:spChg chg="add mod">
          <ac:chgData name="Phillips, Nate" userId="1a7ed9a7-6979-4999-8e72-44e838efb909" providerId="ADAL" clId="{580A635E-651B-4816-A598-AB1AC48A70F4}" dt="2021-10-26T14:00:21.991" v="7735"/>
          <ac:spMkLst>
            <pc:docMk/>
            <pc:sldMk cId="2105259531" sldId="425"/>
            <ac:spMk id="4" creationId="{7FDB8DBD-84ED-4B7D-A51A-54389C618B10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6T15:07:09.856" v="8882" actId="1076"/>
        <pc:sldMkLst>
          <pc:docMk/>
          <pc:sldMk cId="2691287805" sldId="426"/>
        </pc:sldMkLst>
        <pc:spChg chg="mod">
          <ac:chgData name="Phillips, Nate" userId="1a7ed9a7-6979-4999-8e72-44e838efb909" providerId="ADAL" clId="{580A635E-651B-4816-A598-AB1AC48A70F4}" dt="2021-10-26T14:57:08.045" v="8533" actId="20577"/>
          <ac:spMkLst>
            <pc:docMk/>
            <pc:sldMk cId="2691287805" sldId="426"/>
            <ac:spMk id="2" creationId="{66570295-D5E2-4958-856D-8E66F8689391}"/>
          </ac:spMkLst>
        </pc:spChg>
        <pc:spChg chg="mod">
          <ac:chgData name="Phillips, Nate" userId="1a7ed9a7-6979-4999-8e72-44e838efb909" providerId="ADAL" clId="{580A635E-651B-4816-A598-AB1AC48A70F4}" dt="2021-10-26T14:58:41.026" v="8741" actId="14100"/>
          <ac:spMkLst>
            <pc:docMk/>
            <pc:sldMk cId="2691287805" sldId="426"/>
            <ac:spMk id="3" creationId="{127DE4FC-57C0-42FF-98AD-BF3BFDFC14FE}"/>
          </ac:spMkLst>
        </pc:spChg>
        <pc:spChg chg="add mod">
          <ac:chgData name="Phillips, Nate" userId="1a7ed9a7-6979-4999-8e72-44e838efb909" providerId="ADAL" clId="{580A635E-651B-4816-A598-AB1AC48A70F4}" dt="2021-10-26T15:04:40.356" v="8867" actId="20577"/>
          <ac:spMkLst>
            <pc:docMk/>
            <pc:sldMk cId="2691287805" sldId="426"/>
            <ac:spMk id="4" creationId="{910BFA78-A4E2-4E74-8ED2-FC81401B1E74}"/>
          </ac:spMkLst>
        </pc:spChg>
        <pc:spChg chg="add mod">
          <ac:chgData name="Phillips, Nate" userId="1a7ed9a7-6979-4999-8e72-44e838efb909" providerId="ADAL" clId="{580A635E-651B-4816-A598-AB1AC48A70F4}" dt="2021-10-26T15:07:09.856" v="8882" actId="1076"/>
          <ac:spMkLst>
            <pc:docMk/>
            <pc:sldMk cId="2691287805" sldId="426"/>
            <ac:spMk id="20" creationId="{933C6D33-90E2-487B-9D26-52704FC690E0}"/>
          </ac:spMkLst>
        </pc:spChg>
        <pc:cxnChg chg="add mod">
          <ac:chgData name="Phillips, Nate" userId="1a7ed9a7-6979-4999-8e72-44e838efb909" providerId="ADAL" clId="{580A635E-651B-4816-A598-AB1AC48A70F4}" dt="2021-10-26T15:04:50.659" v="8869" actId="14100"/>
          <ac:cxnSpMkLst>
            <pc:docMk/>
            <pc:sldMk cId="2691287805" sldId="426"/>
            <ac:cxnSpMk id="5" creationId="{1019F368-0B24-4C6F-A155-36B8BABDE784}"/>
          </ac:cxnSpMkLst>
        </pc:cxnChg>
        <pc:cxnChg chg="add mod">
          <ac:chgData name="Phillips, Nate" userId="1a7ed9a7-6979-4999-8e72-44e838efb909" providerId="ADAL" clId="{580A635E-651B-4816-A598-AB1AC48A70F4}" dt="2021-10-26T15:04:54.891" v="8871" actId="14100"/>
          <ac:cxnSpMkLst>
            <pc:docMk/>
            <pc:sldMk cId="2691287805" sldId="426"/>
            <ac:cxnSpMk id="7" creationId="{980D48C8-2895-464D-A6D7-97F64C0489C8}"/>
          </ac:cxnSpMkLst>
        </pc:cxnChg>
        <pc:cxnChg chg="add mod">
          <ac:chgData name="Phillips, Nate" userId="1a7ed9a7-6979-4999-8e72-44e838efb909" providerId="ADAL" clId="{580A635E-651B-4816-A598-AB1AC48A70F4}" dt="2021-10-26T15:05:52.835" v="8877" actId="14100"/>
          <ac:cxnSpMkLst>
            <pc:docMk/>
            <pc:sldMk cId="2691287805" sldId="426"/>
            <ac:cxnSpMk id="12" creationId="{AC579A6C-E860-45BF-B7E6-975E68BD749D}"/>
          </ac:cxnSpMkLst>
        </pc:cxnChg>
        <pc:cxnChg chg="add mod">
          <ac:chgData name="Phillips, Nate" userId="1a7ed9a7-6979-4999-8e72-44e838efb909" providerId="ADAL" clId="{580A635E-651B-4816-A598-AB1AC48A70F4}" dt="2021-10-26T15:05:45.240" v="8874" actId="1076"/>
          <ac:cxnSpMkLst>
            <pc:docMk/>
            <pc:sldMk cId="2691287805" sldId="426"/>
            <ac:cxnSpMk id="13" creationId="{CEA1539F-FEF1-4B1B-AA6B-9AEF3EFC3245}"/>
          </ac:cxnSpMkLst>
        </pc:cxnChg>
        <pc:cxnChg chg="add mod">
          <ac:chgData name="Phillips, Nate" userId="1a7ed9a7-6979-4999-8e72-44e838efb909" providerId="ADAL" clId="{580A635E-651B-4816-A598-AB1AC48A70F4}" dt="2021-10-26T15:06:04.993" v="8880" actId="14100"/>
          <ac:cxnSpMkLst>
            <pc:docMk/>
            <pc:sldMk cId="2691287805" sldId="426"/>
            <ac:cxnSpMk id="16" creationId="{71787DA6-9953-427B-9B4E-7352767144B0}"/>
          </ac:cxnSpMkLst>
        </pc:cxnChg>
        <pc:cxnChg chg="add mod">
          <ac:chgData name="Phillips, Nate" userId="1a7ed9a7-6979-4999-8e72-44e838efb909" providerId="ADAL" clId="{580A635E-651B-4816-A598-AB1AC48A70F4}" dt="2021-10-26T15:06:04.993" v="8880" actId="14100"/>
          <ac:cxnSpMkLst>
            <pc:docMk/>
            <pc:sldMk cId="2691287805" sldId="426"/>
            <ac:cxnSpMk id="17" creationId="{008198C5-6C69-4028-A560-219CCDDA0223}"/>
          </ac:cxnSpMkLst>
        </pc:cxnChg>
      </pc:sldChg>
      <pc:sldChg chg="addSp delSp modSp new mod modAnim">
        <pc:chgData name="Phillips, Nate" userId="1a7ed9a7-6979-4999-8e72-44e838efb909" providerId="ADAL" clId="{580A635E-651B-4816-A598-AB1AC48A70F4}" dt="2021-10-26T15:18:32.408" v="8967"/>
        <pc:sldMkLst>
          <pc:docMk/>
          <pc:sldMk cId="2789829836" sldId="427"/>
        </pc:sldMkLst>
        <pc:spChg chg="mod">
          <ac:chgData name="Phillips, Nate" userId="1a7ed9a7-6979-4999-8e72-44e838efb909" providerId="ADAL" clId="{580A635E-651B-4816-A598-AB1AC48A70F4}" dt="2021-10-26T15:07:30.498" v="8891" actId="20577"/>
          <ac:spMkLst>
            <pc:docMk/>
            <pc:sldMk cId="2789829836" sldId="427"/>
            <ac:spMk id="2" creationId="{FE09F1A3-B4E0-4669-8EBA-93A6E0C51406}"/>
          </ac:spMkLst>
        </pc:spChg>
        <pc:spChg chg="mod">
          <ac:chgData name="Phillips, Nate" userId="1a7ed9a7-6979-4999-8e72-44e838efb909" providerId="ADAL" clId="{580A635E-651B-4816-A598-AB1AC48A70F4}" dt="2021-10-26T15:11:05.468" v="8934" actId="5793"/>
          <ac:spMkLst>
            <pc:docMk/>
            <pc:sldMk cId="2789829836" sldId="427"/>
            <ac:spMk id="3" creationId="{6CF2B2A5-1D7A-4CB8-8FDE-E5BD6B79B915}"/>
          </ac:spMkLst>
        </pc:spChg>
        <pc:spChg chg="add del mod">
          <ac:chgData name="Phillips, Nate" userId="1a7ed9a7-6979-4999-8e72-44e838efb909" providerId="ADAL" clId="{580A635E-651B-4816-A598-AB1AC48A70F4}" dt="2021-10-26T15:11:19.590" v="8936" actId="478"/>
          <ac:spMkLst>
            <pc:docMk/>
            <pc:sldMk cId="2789829836" sldId="427"/>
            <ac:spMk id="4" creationId="{9CEFF464-B37E-4A50-8E40-57E621384F03}"/>
          </ac:spMkLst>
        </pc:spChg>
        <pc:spChg chg="add del mod">
          <ac:chgData name="Phillips, Nate" userId="1a7ed9a7-6979-4999-8e72-44e838efb909" providerId="ADAL" clId="{580A635E-651B-4816-A598-AB1AC48A70F4}" dt="2021-10-26T15:17:33.644" v="8960" actId="478"/>
          <ac:spMkLst>
            <pc:docMk/>
            <pc:sldMk cId="2789829836" sldId="427"/>
            <ac:spMk id="5" creationId="{DEA5A866-CD03-4916-A3EA-32F25D6B8B58}"/>
          </ac:spMkLst>
        </pc:spChg>
        <pc:picChg chg="add mod">
          <ac:chgData name="Phillips, Nate" userId="1a7ed9a7-6979-4999-8e72-44e838efb909" providerId="ADAL" clId="{580A635E-651B-4816-A598-AB1AC48A70F4}" dt="2021-10-26T15:18:29.463" v="8966" actId="1076"/>
          <ac:picMkLst>
            <pc:docMk/>
            <pc:sldMk cId="2789829836" sldId="427"/>
            <ac:picMk id="3074" creationId="{922982B0-9DF6-48F4-84C0-B1FC18476550}"/>
          </ac:picMkLst>
        </pc:picChg>
      </pc:sldChg>
      <pc:sldChg chg="modSp add mod">
        <pc:chgData name="Phillips, Nate" userId="1a7ed9a7-6979-4999-8e72-44e838efb909" providerId="ADAL" clId="{580A635E-651B-4816-A598-AB1AC48A70F4}" dt="2021-10-26T15:58:45.838" v="10934" actId="20577"/>
        <pc:sldMkLst>
          <pc:docMk/>
          <pc:sldMk cId="2015745667" sldId="428"/>
        </pc:sldMkLst>
        <pc:spChg chg="mod">
          <ac:chgData name="Phillips, Nate" userId="1a7ed9a7-6979-4999-8e72-44e838efb909" providerId="ADAL" clId="{580A635E-651B-4816-A598-AB1AC48A70F4}" dt="2021-10-26T15:58:45.838" v="10934" actId="20577"/>
          <ac:spMkLst>
            <pc:docMk/>
            <pc:sldMk cId="2015745667" sldId="428"/>
            <ac:spMk id="3" creationId="{8FB2FB20-C563-4CAD-9173-F4108208E983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8T15:39:17.882" v="14285"/>
        <pc:sldMkLst>
          <pc:docMk/>
          <pc:sldMk cId="326738864" sldId="429"/>
        </pc:sldMkLst>
        <pc:spChg chg="mod">
          <ac:chgData name="Phillips, Nate" userId="1a7ed9a7-6979-4999-8e72-44e838efb909" providerId="ADAL" clId="{580A635E-651B-4816-A598-AB1AC48A70F4}" dt="2021-10-26T17:49:00.291" v="10969" actId="20577"/>
          <ac:spMkLst>
            <pc:docMk/>
            <pc:sldMk cId="326738864" sldId="429"/>
            <ac:spMk id="2" creationId="{DBCA5A67-6B60-4999-B23F-856608D0A5CF}"/>
          </ac:spMkLst>
        </pc:spChg>
        <pc:spChg chg="mod">
          <ac:chgData name="Phillips, Nate" userId="1a7ed9a7-6979-4999-8e72-44e838efb909" providerId="ADAL" clId="{580A635E-651B-4816-A598-AB1AC48A70F4}" dt="2021-10-28T14:49:21.087" v="11800" actId="20577"/>
          <ac:spMkLst>
            <pc:docMk/>
            <pc:sldMk cId="326738864" sldId="429"/>
            <ac:spMk id="3" creationId="{63B45782-FDB0-463C-80C8-C9187619AE2D}"/>
          </ac:spMkLst>
        </pc:spChg>
        <pc:spChg chg="add mod">
          <ac:chgData name="Phillips, Nate" userId="1a7ed9a7-6979-4999-8e72-44e838efb909" providerId="ADAL" clId="{580A635E-651B-4816-A598-AB1AC48A70F4}" dt="2021-10-28T14:02:18.975" v="11089"/>
          <ac:spMkLst>
            <pc:docMk/>
            <pc:sldMk cId="326738864" sldId="429"/>
            <ac:spMk id="4" creationId="{BB911259-ACB1-44CD-BC93-B90D0C73391C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8T15:42:27.326" v="14288"/>
        <pc:sldMkLst>
          <pc:docMk/>
          <pc:sldMk cId="2655143623" sldId="430"/>
        </pc:sldMkLst>
        <pc:spChg chg="mod">
          <ac:chgData name="Phillips, Nate" userId="1a7ed9a7-6979-4999-8e72-44e838efb909" providerId="ADAL" clId="{580A635E-651B-4816-A598-AB1AC48A70F4}" dt="2021-10-28T14:49:40.176" v="11823" actId="20577"/>
          <ac:spMkLst>
            <pc:docMk/>
            <pc:sldMk cId="2655143623" sldId="430"/>
            <ac:spMk id="2" creationId="{92BC3E04-F92C-4D79-9DA2-E70D6307AEE5}"/>
          </ac:spMkLst>
        </pc:spChg>
        <pc:spChg chg="mod">
          <ac:chgData name="Phillips, Nate" userId="1a7ed9a7-6979-4999-8e72-44e838efb909" providerId="ADAL" clId="{580A635E-651B-4816-A598-AB1AC48A70F4}" dt="2021-10-28T15:07:47.623" v="13070" actId="20577"/>
          <ac:spMkLst>
            <pc:docMk/>
            <pc:sldMk cId="2655143623" sldId="430"/>
            <ac:spMk id="3" creationId="{0A553519-587D-4F8E-81EB-5E39A83B2EFF}"/>
          </ac:spMkLst>
        </pc:spChg>
        <pc:spChg chg="add mod">
          <ac:chgData name="Phillips, Nate" userId="1a7ed9a7-6979-4999-8e72-44e838efb909" providerId="ADAL" clId="{580A635E-651B-4816-A598-AB1AC48A70F4}" dt="2021-10-28T15:07:38.225" v="13062" actId="1076"/>
          <ac:spMkLst>
            <pc:docMk/>
            <pc:sldMk cId="2655143623" sldId="430"/>
            <ac:spMk id="4" creationId="{211DB03F-E6F1-4B18-8EEC-A7A2E0C4228E}"/>
          </ac:spMkLst>
        </pc:spChg>
        <pc:spChg chg="add mod">
          <ac:chgData name="Phillips, Nate" userId="1a7ed9a7-6979-4999-8e72-44e838efb909" providerId="ADAL" clId="{580A635E-651B-4816-A598-AB1AC48A70F4}" dt="2021-10-28T15:38:05.839" v="14277"/>
          <ac:spMkLst>
            <pc:docMk/>
            <pc:sldMk cId="2655143623" sldId="430"/>
            <ac:spMk id="5" creationId="{AA53A25F-EC40-4E07-BB7C-FE6987BF45E8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8T15:38:18.765" v="14279" actId="1076"/>
        <pc:sldMkLst>
          <pc:docMk/>
          <pc:sldMk cId="1075593302" sldId="431"/>
        </pc:sldMkLst>
        <pc:spChg chg="mod">
          <ac:chgData name="Phillips, Nate" userId="1a7ed9a7-6979-4999-8e72-44e838efb909" providerId="ADAL" clId="{580A635E-651B-4816-A598-AB1AC48A70F4}" dt="2021-10-28T15:20:24.788" v="13626" actId="20577"/>
          <ac:spMkLst>
            <pc:docMk/>
            <pc:sldMk cId="1075593302" sldId="431"/>
            <ac:spMk id="3" creationId="{A5C644C2-C898-4FBE-9A1D-5F7632E0DD9F}"/>
          </ac:spMkLst>
        </pc:spChg>
        <pc:spChg chg="add mod">
          <ac:chgData name="Phillips, Nate" userId="1a7ed9a7-6979-4999-8e72-44e838efb909" providerId="ADAL" clId="{580A635E-651B-4816-A598-AB1AC48A70F4}" dt="2021-10-28T15:18:02.187" v="13521" actId="1035"/>
          <ac:spMkLst>
            <pc:docMk/>
            <pc:sldMk cId="1075593302" sldId="431"/>
            <ac:spMk id="4" creationId="{F0FAED87-0151-42BE-9F3F-A22DA91C2CB2}"/>
          </ac:spMkLst>
        </pc:spChg>
        <pc:spChg chg="add mod">
          <ac:chgData name="Phillips, Nate" userId="1a7ed9a7-6979-4999-8e72-44e838efb909" providerId="ADAL" clId="{580A635E-651B-4816-A598-AB1AC48A70F4}" dt="2021-10-28T15:18:02.187" v="13521" actId="1035"/>
          <ac:spMkLst>
            <pc:docMk/>
            <pc:sldMk cId="1075593302" sldId="431"/>
            <ac:spMk id="5" creationId="{8BCAF3A3-DEB2-471A-9A88-C86BC76B1219}"/>
          </ac:spMkLst>
        </pc:spChg>
        <pc:spChg chg="add mod">
          <ac:chgData name="Phillips, Nate" userId="1a7ed9a7-6979-4999-8e72-44e838efb909" providerId="ADAL" clId="{580A635E-651B-4816-A598-AB1AC48A70F4}" dt="2021-10-28T15:18:02.187" v="13521" actId="1035"/>
          <ac:spMkLst>
            <pc:docMk/>
            <pc:sldMk cId="1075593302" sldId="431"/>
            <ac:spMk id="6" creationId="{2D5B8145-8C7C-4782-B46F-903A6FEB549E}"/>
          </ac:spMkLst>
        </pc:spChg>
        <pc:spChg chg="add mod">
          <ac:chgData name="Phillips, Nate" userId="1a7ed9a7-6979-4999-8e72-44e838efb909" providerId="ADAL" clId="{580A635E-651B-4816-A598-AB1AC48A70F4}" dt="2021-10-28T15:18:02.187" v="13521" actId="1035"/>
          <ac:spMkLst>
            <pc:docMk/>
            <pc:sldMk cId="1075593302" sldId="431"/>
            <ac:spMk id="7" creationId="{923FA5E3-5607-4EE4-9886-B849C752EBF4}"/>
          </ac:spMkLst>
        </pc:spChg>
        <pc:spChg chg="add mod">
          <ac:chgData name="Phillips, Nate" userId="1a7ed9a7-6979-4999-8e72-44e838efb909" providerId="ADAL" clId="{580A635E-651B-4816-A598-AB1AC48A70F4}" dt="2021-10-28T15:18:02.187" v="13521" actId="1035"/>
          <ac:spMkLst>
            <pc:docMk/>
            <pc:sldMk cId="1075593302" sldId="431"/>
            <ac:spMk id="8" creationId="{D7D605E0-27CE-4320-A14C-433226135BAB}"/>
          </ac:spMkLst>
        </pc:spChg>
        <pc:spChg chg="add mod">
          <ac:chgData name="Phillips, Nate" userId="1a7ed9a7-6979-4999-8e72-44e838efb909" providerId="ADAL" clId="{580A635E-651B-4816-A598-AB1AC48A70F4}" dt="2021-10-28T15:37:55.424" v="14276"/>
          <ac:spMkLst>
            <pc:docMk/>
            <pc:sldMk cId="1075593302" sldId="431"/>
            <ac:spMk id="9" creationId="{17ECD0CF-DF76-4E2D-8809-1BD5CF3AB67B}"/>
          </ac:spMkLst>
        </pc:spChg>
        <pc:spChg chg="add mod">
          <ac:chgData name="Phillips, Nate" userId="1a7ed9a7-6979-4999-8e72-44e838efb909" providerId="ADAL" clId="{580A635E-651B-4816-A598-AB1AC48A70F4}" dt="2021-10-28T15:38:18.765" v="14279" actId="1076"/>
          <ac:spMkLst>
            <pc:docMk/>
            <pc:sldMk cId="1075593302" sldId="431"/>
            <ac:spMk id="10" creationId="{18DD2F63-B0FE-4F96-B410-BA0D4DBB25EC}"/>
          </ac:spMkLst>
        </pc:spChg>
      </pc:sldChg>
      <pc:sldChg chg="addSp delSp modSp new mod modAnim">
        <pc:chgData name="Phillips, Nate" userId="1a7ed9a7-6979-4999-8e72-44e838efb909" providerId="ADAL" clId="{580A635E-651B-4816-A598-AB1AC48A70F4}" dt="2021-10-28T15:37:46.469" v="14275" actId="1076"/>
        <pc:sldMkLst>
          <pc:docMk/>
          <pc:sldMk cId="1400209592" sldId="432"/>
        </pc:sldMkLst>
        <pc:spChg chg="mod">
          <ac:chgData name="Phillips, Nate" userId="1a7ed9a7-6979-4999-8e72-44e838efb909" providerId="ADAL" clId="{580A635E-651B-4816-A598-AB1AC48A70F4}" dt="2021-10-28T15:28:20.324" v="14244" actId="20577"/>
          <ac:spMkLst>
            <pc:docMk/>
            <pc:sldMk cId="1400209592" sldId="432"/>
            <ac:spMk id="3" creationId="{73CC4C3D-1C1A-44A1-9792-1A3490ED63D5}"/>
          </ac:spMkLst>
        </pc:spChg>
        <pc:spChg chg="add mod">
          <ac:chgData name="Phillips, Nate" userId="1a7ed9a7-6979-4999-8e72-44e838efb909" providerId="ADAL" clId="{580A635E-651B-4816-A598-AB1AC48A70F4}" dt="2021-10-28T15:28:46.918" v="14247" actId="1076"/>
          <ac:spMkLst>
            <pc:docMk/>
            <pc:sldMk cId="1400209592" sldId="432"/>
            <ac:spMk id="4" creationId="{DC411486-3EF6-4CF8-A2AB-E7CEAFE710BB}"/>
          </ac:spMkLst>
        </pc:spChg>
        <pc:spChg chg="add mod">
          <ac:chgData name="Phillips, Nate" userId="1a7ed9a7-6979-4999-8e72-44e838efb909" providerId="ADAL" clId="{580A635E-651B-4816-A598-AB1AC48A70F4}" dt="2021-10-28T15:37:19.675" v="14264" actId="1076"/>
          <ac:spMkLst>
            <pc:docMk/>
            <pc:sldMk cId="1400209592" sldId="432"/>
            <ac:spMk id="5" creationId="{CD782460-50C7-4265-981A-CA5EAF2AA821}"/>
          </ac:spMkLst>
        </pc:spChg>
        <pc:spChg chg="add del mod">
          <ac:chgData name="Phillips, Nate" userId="1a7ed9a7-6979-4999-8e72-44e838efb909" providerId="ADAL" clId="{580A635E-651B-4816-A598-AB1AC48A70F4}" dt="2021-10-28T15:36:59.348" v="14256"/>
          <ac:spMkLst>
            <pc:docMk/>
            <pc:sldMk cId="1400209592" sldId="432"/>
            <ac:spMk id="6" creationId="{9DAD190E-8325-43B2-A706-160F505ADE61}"/>
          </ac:spMkLst>
        </pc:spChg>
        <pc:spChg chg="add mod">
          <ac:chgData name="Phillips, Nate" userId="1a7ed9a7-6979-4999-8e72-44e838efb909" providerId="ADAL" clId="{580A635E-651B-4816-A598-AB1AC48A70F4}" dt="2021-10-28T15:37:46.469" v="14275" actId="1076"/>
          <ac:spMkLst>
            <pc:docMk/>
            <pc:sldMk cId="1400209592" sldId="432"/>
            <ac:spMk id="7" creationId="{ACAC7A5F-711B-42C9-98A3-BDEA66AE9DFA}"/>
          </ac:spMkLst>
        </pc:spChg>
      </pc:sldChg>
    </pc:docChg>
  </pc:docChgLst>
  <pc:docChgLst>
    <pc:chgData name="Phillips, Nate" userId="1a7ed9a7-6979-4999-8e72-44e838efb909" providerId="ADAL" clId="{2DEBC69F-E75F-42EB-B4BF-81909BA0F45A}"/>
    <pc:docChg chg="undo custSel addSld modSld sldOrd">
      <pc:chgData name="Phillips, Nate" userId="1a7ed9a7-6979-4999-8e72-44e838efb909" providerId="ADAL" clId="{2DEBC69F-E75F-42EB-B4BF-81909BA0F45A}" dt="2022-12-05T20:56:40.560" v="1669" actId="27636"/>
      <pc:docMkLst>
        <pc:docMk/>
      </pc:docMkLst>
      <pc:sldChg chg="modAnim">
        <pc:chgData name="Phillips, Nate" userId="1a7ed9a7-6979-4999-8e72-44e838efb909" providerId="ADAL" clId="{2DEBC69F-E75F-42EB-B4BF-81909BA0F45A}" dt="2022-11-30T22:12:39.490" v="1505"/>
        <pc:sldMkLst>
          <pc:docMk/>
          <pc:sldMk cId="1945618735" sldId="401"/>
        </pc:sldMkLst>
      </pc:sldChg>
      <pc:sldChg chg="modSp modAnim">
        <pc:chgData name="Phillips, Nate" userId="1a7ed9a7-6979-4999-8e72-44e838efb909" providerId="ADAL" clId="{2DEBC69F-E75F-42EB-B4BF-81909BA0F45A}" dt="2022-11-30T17:39:09.503" v="134" actId="20577"/>
        <pc:sldMkLst>
          <pc:docMk/>
          <pc:sldMk cId="2043694381" sldId="402"/>
        </pc:sldMkLst>
        <pc:spChg chg="mod">
          <ac:chgData name="Phillips, Nate" userId="1a7ed9a7-6979-4999-8e72-44e838efb909" providerId="ADAL" clId="{2DEBC69F-E75F-42EB-B4BF-81909BA0F45A}" dt="2022-11-30T17:39:09.503" v="134" actId="20577"/>
          <ac:spMkLst>
            <pc:docMk/>
            <pc:sldMk cId="2043694381" sldId="402"/>
            <ac:spMk id="3" creationId="{7707D8DC-8CFE-4772-BED2-526BD406D40D}"/>
          </ac:spMkLst>
        </pc:spChg>
      </pc:sldChg>
      <pc:sldChg chg="modSp">
        <pc:chgData name="Phillips, Nate" userId="1a7ed9a7-6979-4999-8e72-44e838efb909" providerId="ADAL" clId="{2DEBC69F-E75F-42EB-B4BF-81909BA0F45A}" dt="2022-11-30T16:02:50.788" v="19" actId="20577"/>
        <pc:sldMkLst>
          <pc:docMk/>
          <pc:sldMk cId="2255228132" sldId="432"/>
        </pc:sldMkLst>
        <pc:spChg chg="mod">
          <ac:chgData name="Phillips, Nate" userId="1a7ed9a7-6979-4999-8e72-44e838efb909" providerId="ADAL" clId="{2DEBC69F-E75F-42EB-B4BF-81909BA0F45A}" dt="2022-11-30T16:02:50.788" v="19" actId="20577"/>
          <ac:spMkLst>
            <pc:docMk/>
            <pc:sldMk cId="2255228132" sldId="432"/>
            <ac:spMk id="3" creationId="{D26BF441-06EB-449C-99D6-2709624BB343}"/>
          </ac:spMkLst>
        </pc:spChg>
      </pc:sldChg>
      <pc:sldChg chg="mod modShow">
        <pc:chgData name="Phillips, Nate" userId="1a7ed9a7-6979-4999-8e72-44e838efb909" providerId="ADAL" clId="{2DEBC69F-E75F-42EB-B4BF-81909BA0F45A}" dt="2022-11-30T22:15:16.504" v="1506" actId="729"/>
        <pc:sldMkLst>
          <pc:docMk/>
          <pc:sldMk cId="3750487453" sldId="433"/>
        </pc:sldMkLst>
      </pc:sldChg>
      <pc:sldChg chg="mod modShow">
        <pc:chgData name="Phillips, Nate" userId="1a7ed9a7-6979-4999-8e72-44e838efb909" providerId="ADAL" clId="{2DEBC69F-E75F-42EB-B4BF-81909BA0F45A}" dt="2022-11-30T17:35:53.614" v="133" actId="729"/>
        <pc:sldMkLst>
          <pc:docMk/>
          <pc:sldMk cId="1625004169" sldId="434"/>
        </pc:sldMkLst>
      </pc:sldChg>
      <pc:sldChg chg="mod modShow">
        <pc:chgData name="Phillips, Nate" userId="1a7ed9a7-6979-4999-8e72-44e838efb909" providerId="ADAL" clId="{2DEBC69F-E75F-42EB-B4BF-81909BA0F45A}" dt="2022-11-30T17:45:52.559" v="135" actId="729"/>
        <pc:sldMkLst>
          <pc:docMk/>
          <pc:sldMk cId="1525013475" sldId="437"/>
        </pc:sldMkLst>
      </pc:sldChg>
      <pc:sldChg chg="mod modShow">
        <pc:chgData name="Phillips, Nate" userId="1a7ed9a7-6979-4999-8e72-44e838efb909" providerId="ADAL" clId="{2DEBC69F-E75F-42EB-B4BF-81909BA0F45A}" dt="2022-11-30T17:46:55.001" v="136" actId="729"/>
        <pc:sldMkLst>
          <pc:docMk/>
          <pc:sldMk cId="957290182" sldId="446"/>
        </pc:sldMkLst>
      </pc:sldChg>
      <pc:sldChg chg="mod modShow">
        <pc:chgData name="Phillips, Nate" userId="1a7ed9a7-6979-4999-8e72-44e838efb909" providerId="ADAL" clId="{2DEBC69F-E75F-42EB-B4BF-81909BA0F45A}" dt="2022-11-30T17:46:55.001" v="136" actId="729"/>
        <pc:sldMkLst>
          <pc:docMk/>
          <pc:sldMk cId="3624260520" sldId="448"/>
        </pc:sldMkLst>
      </pc:sldChg>
      <pc:sldChg chg="modSp mod">
        <pc:chgData name="Phillips, Nate" userId="1a7ed9a7-6979-4999-8e72-44e838efb909" providerId="ADAL" clId="{2DEBC69F-E75F-42EB-B4BF-81909BA0F45A}" dt="2022-11-30T19:26:15.489" v="1451" actId="1035"/>
        <pc:sldMkLst>
          <pc:docMk/>
          <pc:sldMk cId="2212201794" sldId="454"/>
        </pc:sldMkLst>
        <pc:spChg chg="mod">
          <ac:chgData name="Phillips, Nate" userId="1a7ed9a7-6979-4999-8e72-44e838efb909" providerId="ADAL" clId="{2DEBC69F-E75F-42EB-B4BF-81909BA0F45A}" dt="2022-11-30T19:26:00.362" v="1440" actId="20577"/>
          <ac:spMkLst>
            <pc:docMk/>
            <pc:sldMk cId="2212201794" sldId="454"/>
            <ac:spMk id="3" creationId="{59DEA854-D2BC-4EE1-AA34-C598C2B5A0C8}"/>
          </ac:spMkLst>
        </pc:spChg>
        <pc:spChg chg="mod">
          <ac:chgData name="Phillips, Nate" userId="1a7ed9a7-6979-4999-8e72-44e838efb909" providerId="ADAL" clId="{2DEBC69F-E75F-42EB-B4BF-81909BA0F45A}" dt="2022-11-30T19:26:15.489" v="1451" actId="1035"/>
          <ac:spMkLst>
            <pc:docMk/>
            <pc:sldMk cId="2212201794" sldId="454"/>
            <ac:spMk id="11" creationId="{CA92D4E1-5431-4E90-B794-2B32A4ECB1A6}"/>
          </ac:spMkLst>
        </pc:spChg>
      </pc:sldChg>
      <pc:sldChg chg="modSp mod">
        <pc:chgData name="Phillips, Nate" userId="1a7ed9a7-6979-4999-8e72-44e838efb909" providerId="ADAL" clId="{2DEBC69F-E75F-42EB-B4BF-81909BA0F45A}" dt="2022-11-30T19:27:07.564" v="1454" actId="1076"/>
        <pc:sldMkLst>
          <pc:docMk/>
          <pc:sldMk cId="1969877354" sldId="467"/>
        </pc:sldMkLst>
        <pc:spChg chg="mod">
          <ac:chgData name="Phillips, Nate" userId="1a7ed9a7-6979-4999-8e72-44e838efb909" providerId="ADAL" clId="{2DEBC69F-E75F-42EB-B4BF-81909BA0F45A}" dt="2022-11-30T19:27:05.090" v="1453" actId="14100"/>
          <ac:spMkLst>
            <pc:docMk/>
            <pc:sldMk cId="1969877354" sldId="467"/>
            <ac:spMk id="4" creationId="{EA61FA12-AF35-402F-B317-6A980D567587}"/>
          </ac:spMkLst>
        </pc:spChg>
        <pc:picChg chg="mod">
          <ac:chgData name="Phillips, Nate" userId="1a7ed9a7-6979-4999-8e72-44e838efb909" providerId="ADAL" clId="{2DEBC69F-E75F-42EB-B4BF-81909BA0F45A}" dt="2022-11-30T19:27:07.564" v="1454" actId="1076"/>
          <ac:picMkLst>
            <pc:docMk/>
            <pc:sldMk cId="1969877354" sldId="467"/>
            <ac:picMk id="6" creationId="{E73239CE-2FA8-41E4-84D6-BE789C39C19B}"/>
          </ac:picMkLst>
        </pc:picChg>
      </pc:sldChg>
      <pc:sldChg chg="modSp mod modShow">
        <pc:chgData name="Phillips, Nate" userId="1a7ed9a7-6979-4999-8e72-44e838efb909" providerId="ADAL" clId="{2DEBC69F-E75F-42EB-B4BF-81909BA0F45A}" dt="2022-11-30T19:27:49.777" v="1499" actId="20577"/>
        <pc:sldMkLst>
          <pc:docMk/>
          <pc:sldMk cId="661255787" sldId="470"/>
        </pc:sldMkLst>
        <pc:spChg chg="mod">
          <ac:chgData name="Phillips, Nate" userId="1a7ed9a7-6979-4999-8e72-44e838efb909" providerId="ADAL" clId="{2DEBC69F-E75F-42EB-B4BF-81909BA0F45A}" dt="2022-11-30T19:27:49.777" v="1499" actId="20577"/>
          <ac:spMkLst>
            <pc:docMk/>
            <pc:sldMk cId="661255787" sldId="470"/>
            <ac:spMk id="3" creationId="{3931CC25-8E06-442B-BF87-4DD3B546B737}"/>
          </ac:spMkLst>
        </pc:spChg>
      </pc:sldChg>
      <pc:sldChg chg="modSp">
        <pc:chgData name="Phillips, Nate" userId="1a7ed9a7-6979-4999-8e72-44e838efb909" providerId="ADAL" clId="{2DEBC69F-E75F-42EB-B4BF-81909BA0F45A}" dt="2022-12-05T18:22:32.932" v="1516" actId="113"/>
        <pc:sldMkLst>
          <pc:docMk/>
          <pc:sldMk cId="868312466" sldId="501"/>
        </pc:sldMkLst>
        <pc:spChg chg="mod">
          <ac:chgData name="Phillips, Nate" userId="1a7ed9a7-6979-4999-8e72-44e838efb909" providerId="ADAL" clId="{2DEBC69F-E75F-42EB-B4BF-81909BA0F45A}" dt="2022-12-05T18:22:32.932" v="1516" actId="113"/>
          <ac:spMkLst>
            <pc:docMk/>
            <pc:sldMk cId="868312466" sldId="501"/>
            <ac:spMk id="5" creationId="{1A492BC9-2D4A-4E46-9DD8-FF1EA44031FC}"/>
          </ac:spMkLst>
        </pc:spChg>
      </pc:sldChg>
      <pc:sldChg chg="modSp mod modShow">
        <pc:chgData name="Phillips, Nate" userId="1a7ed9a7-6979-4999-8e72-44e838efb909" providerId="ADAL" clId="{2DEBC69F-E75F-42EB-B4BF-81909BA0F45A}" dt="2022-12-05T19:31:56.405" v="1532" actId="5793"/>
        <pc:sldMkLst>
          <pc:docMk/>
          <pc:sldMk cId="2709573904" sldId="505"/>
        </pc:sldMkLst>
        <pc:spChg chg="mod">
          <ac:chgData name="Phillips, Nate" userId="1a7ed9a7-6979-4999-8e72-44e838efb909" providerId="ADAL" clId="{2DEBC69F-E75F-42EB-B4BF-81909BA0F45A}" dt="2022-12-05T19:31:56.405" v="1532" actId="5793"/>
          <ac:spMkLst>
            <pc:docMk/>
            <pc:sldMk cId="2709573904" sldId="505"/>
            <ac:spMk id="3" creationId="{D69E0651-AB18-4A02-A8AB-15F216EE0C99}"/>
          </ac:spMkLst>
        </pc:spChg>
      </pc:sldChg>
      <pc:sldChg chg="modSp mod ord modAnim">
        <pc:chgData name="Phillips, Nate" userId="1a7ed9a7-6979-4999-8e72-44e838efb909" providerId="ADAL" clId="{2DEBC69F-E75F-42EB-B4BF-81909BA0F45A}" dt="2022-11-30T16:06:58.280" v="121"/>
        <pc:sldMkLst>
          <pc:docMk/>
          <pc:sldMk cId="3126203654" sldId="513"/>
        </pc:sldMkLst>
        <pc:spChg chg="mod">
          <ac:chgData name="Phillips, Nate" userId="1a7ed9a7-6979-4999-8e72-44e838efb909" providerId="ADAL" clId="{2DEBC69F-E75F-42EB-B4BF-81909BA0F45A}" dt="2022-11-30T16:06:48.972" v="120" actId="6549"/>
          <ac:spMkLst>
            <pc:docMk/>
            <pc:sldMk cId="3126203654" sldId="513"/>
            <ac:spMk id="3" creationId="{842CB7CD-285D-53F4-50B5-649A61B6F49D}"/>
          </ac:spMkLst>
        </pc:spChg>
      </pc:sldChg>
      <pc:sldChg chg="modSp mod ord">
        <pc:chgData name="Phillips, Nate" userId="1a7ed9a7-6979-4999-8e72-44e838efb909" providerId="ADAL" clId="{2DEBC69F-E75F-42EB-B4BF-81909BA0F45A}" dt="2022-11-30T16:46:42.832" v="131"/>
        <pc:sldMkLst>
          <pc:docMk/>
          <pc:sldMk cId="1104925037" sldId="515"/>
        </pc:sldMkLst>
        <pc:spChg chg="mod">
          <ac:chgData name="Phillips, Nate" userId="1a7ed9a7-6979-4999-8e72-44e838efb909" providerId="ADAL" clId="{2DEBC69F-E75F-42EB-B4BF-81909BA0F45A}" dt="2022-11-30T16:46:30.245" v="129" actId="20577"/>
          <ac:spMkLst>
            <pc:docMk/>
            <pc:sldMk cId="1104925037" sldId="515"/>
            <ac:spMk id="3" creationId="{5EA9C61B-FC5D-8CB4-9284-24764F6D5DD1}"/>
          </ac:spMkLst>
        </pc:spChg>
      </pc:sldChg>
      <pc:sldChg chg="modSp mod">
        <pc:chgData name="Phillips, Nate" userId="1a7ed9a7-6979-4999-8e72-44e838efb909" providerId="ADAL" clId="{2DEBC69F-E75F-42EB-B4BF-81909BA0F45A}" dt="2022-12-05T20:56:40.560" v="1669" actId="27636"/>
        <pc:sldMkLst>
          <pc:docMk/>
          <pc:sldMk cId="3864601889" sldId="516"/>
        </pc:sldMkLst>
        <pc:spChg chg="mod">
          <ac:chgData name="Phillips, Nate" userId="1a7ed9a7-6979-4999-8e72-44e838efb909" providerId="ADAL" clId="{2DEBC69F-E75F-42EB-B4BF-81909BA0F45A}" dt="2022-12-05T20:56:40.560" v="1669" actId="27636"/>
          <ac:spMkLst>
            <pc:docMk/>
            <pc:sldMk cId="3864601889" sldId="516"/>
            <ac:spMk id="2" creationId="{5275FEE2-3819-535C-29FB-38DC51221A27}"/>
          </ac:spMkLst>
        </pc:spChg>
        <pc:spChg chg="mod">
          <ac:chgData name="Phillips, Nate" userId="1a7ed9a7-6979-4999-8e72-44e838efb909" providerId="ADAL" clId="{2DEBC69F-E75F-42EB-B4BF-81909BA0F45A}" dt="2022-12-05T20:56:36.643" v="1665" actId="21"/>
          <ac:spMkLst>
            <pc:docMk/>
            <pc:sldMk cId="3864601889" sldId="516"/>
            <ac:spMk id="3" creationId="{6A11BE61-4AD8-F9FF-238C-C0B059A6CB83}"/>
          </ac:spMkLst>
        </pc:spChg>
      </pc:sldChg>
      <pc:sldChg chg="modSp mod">
        <pc:chgData name="Phillips, Nate" userId="1a7ed9a7-6979-4999-8e72-44e838efb909" providerId="ADAL" clId="{2DEBC69F-E75F-42EB-B4BF-81909BA0F45A}" dt="2022-12-05T18:16:55.557" v="1513" actId="20577"/>
        <pc:sldMkLst>
          <pc:docMk/>
          <pc:sldMk cId="2366542559" sldId="517"/>
        </pc:sldMkLst>
        <pc:spChg chg="mod">
          <ac:chgData name="Phillips, Nate" userId="1a7ed9a7-6979-4999-8e72-44e838efb909" providerId="ADAL" clId="{2DEBC69F-E75F-42EB-B4BF-81909BA0F45A}" dt="2022-12-05T18:16:55.557" v="1513" actId="20577"/>
          <ac:spMkLst>
            <pc:docMk/>
            <pc:sldMk cId="2366542559" sldId="517"/>
            <ac:spMk id="3" creationId="{EF6D6FA5-7508-97A0-B02B-291E67E84108}"/>
          </ac:spMkLst>
        </pc:spChg>
      </pc:sldChg>
      <pc:sldChg chg="modSp mod">
        <pc:chgData name="Phillips, Nate" userId="1a7ed9a7-6979-4999-8e72-44e838efb909" providerId="ADAL" clId="{2DEBC69F-E75F-42EB-B4BF-81909BA0F45A}" dt="2022-12-05T18:43:45.673" v="1529" actId="20577"/>
        <pc:sldMkLst>
          <pc:docMk/>
          <pc:sldMk cId="1519207723" sldId="522"/>
        </pc:sldMkLst>
        <pc:spChg chg="mod">
          <ac:chgData name="Phillips, Nate" userId="1a7ed9a7-6979-4999-8e72-44e838efb909" providerId="ADAL" clId="{2DEBC69F-E75F-42EB-B4BF-81909BA0F45A}" dt="2022-12-05T18:43:45.673" v="1529" actId="20577"/>
          <ac:spMkLst>
            <pc:docMk/>
            <pc:sldMk cId="1519207723" sldId="522"/>
            <ac:spMk id="3" creationId="{12AD5C0C-1870-0AD5-563C-C9C8BC0C7A37}"/>
          </ac:spMkLst>
        </pc:spChg>
      </pc:sldChg>
      <pc:sldChg chg="modSp new mod">
        <pc:chgData name="Phillips, Nate" userId="1a7ed9a7-6979-4999-8e72-44e838efb909" providerId="ADAL" clId="{2DEBC69F-E75F-42EB-B4BF-81909BA0F45A}" dt="2022-11-30T17:47:18.268" v="183" actId="20577"/>
        <pc:sldMkLst>
          <pc:docMk/>
          <pc:sldMk cId="482512243" sldId="523"/>
        </pc:sldMkLst>
        <pc:spChg chg="mod">
          <ac:chgData name="Phillips, Nate" userId="1a7ed9a7-6979-4999-8e72-44e838efb909" providerId="ADAL" clId="{2DEBC69F-E75F-42EB-B4BF-81909BA0F45A}" dt="2022-11-30T17:47:18.268" v="183" actId="20577"/>
          <ac:spMkLst>
            <pc:docMk/>
            <pc:sldMk cId="482512243" sldId="523"/>
            <ac:spMk id="3" creationId="{468EE038-E73C-56BF-9384-DE56A8A9F56C}"/>
          </ac:spMkLst>
        </pc:spChg>
      </pc:sldChg>
      <pc:sldChg chg="addSp delSp modSp new mod modAnim">
        <pc:chgData name="Phillips, Nate" userId="1a7ed9a7-6979-4999-8e72-44e838efb909" providerId="ADAL" clId="{2DEBC69F-E75F-42EB-B4BF-81909BA0F45A}" dt="2022-11-30T18:57:27.402" v="1357" actId="114"/>
        <pc:sldMkLst>
          <pc:docMk/>
          <pc:sldMk cId="3827480568" sldId="524"/>
        </pc:sldMkLst>
        <pc:spChg chg="del">
          <ac:chgData name="Phillips, Nate" userId="1a7ed9a7-6979-4999-8e72-44e838efb909" providerId="ADAL" clId="{2DEBC69F-E75F-42EB-B4BF-81909BA0F45A}" dt="2022-11-30T18:44:14.730" v="983" actId="478"/>
          <ac:spMkLst>
            <pc:docMk/>
            <pc:sldMk cId="3827480568" sldId="524"/>
            <ac:spMk id="2" creationId="{67D48464-9E6A-A146-F8A5-395CB6C3F367}"/>
          </ac:spMkLst>
        </pc:spChg>
        <pc:spChg chg="del">
          <ac:chgData name="Phillips, Nate" userId="1a7ed9a7-6979-4999-8e72-44e838efb909" providerId="ADAL" clId="{2DEBC69F-E75F-42EB-B4BF-81909BA0F45A}" dt="2022-11-30T18:34:13.203" v="185"/>
          <ac:spMkLst>
            <pc:docMk/>
            <pc:sldMk cId="3827480568" sldId="524"/>
            <ac:spMk id="3" creationId="{1F493D7C-4443-9258-77FF-687247137A1F}"/>
          </ac:spMkLst>
        </pc:spChg>
        <pc:spChg chg="add del mod">
          <ac:chgData name="Phillips, Nate" userId="1a7ed9a7-6979-4999-8e72-44e838efb909" providerId="ADAL" clId="{2DEBC69F-E75F-42EB-B4BF-81909BA0F45A}" dt="2022-11-30T18:35:07.414" v="194"/>
          <ac:spMkLst>
            <pc:docMk/>
            <pc:sldMk cId="3827480568" sldId="524"/>
            <ac:spMk id="9" creationId="{BED5CE51-4005-FE89-E8CF-181B8B7FDCDF}"/>
          </ac:spMkLst>
        </pc:spChg>
        <pc:spChg chg="add mod">
          <ac:chgData name="Phillips, Nate" userId="1a7ed9a7-6979-4999-8e72-44e838efb909" providerId="ADAL" clId="{2DEBC69F-E75F-42EB-B4BF-81909BA0F45A}" dt="2022-11-30T18:44:22.203" v="985" actId="1076"/>
          <ac:spMkLst>
            <pc:docMk/>
            <pc:sldMk cId="3827480568" sldId="524"/>
            <ac:spMk id="12" creationId="{D3153D23-4043-1087-44FB-9564D85B4B16}"/>
          </ac:spMkLst>
        </pc:spChg>
        <pc:spChg chg="add del mod">
          <ac:chgData name="Phillips, Nate" userId="1a7ed9a7-6979-4999-8e72-44e838efb909" providerId="ADAL" clId="{2DEBC69F-E75F-42EB-B4BF-81909BA0F45A}" dt="2022-11-30T18:36:44.955" v="304" actId="478"/>
          <ac:spMkLst>
            <pc:docMk/>
            <pc:sldMk cId="3827480568" sldId="524"/>
            <ac:spMk id="13" creationId="{7C62174F-45D1-52DA-756A-D92B9235EB65}"/>
          </ac:spMkLst>
        </pc:spChg>
        <pc:spChg chg="add mod">
          <ac:chgData name="Phillips, Nate" userId="1a7ed9a7-6979-4999-8e72-44e838efb909" providerId="ADAL" clId="{2DEBC69F-E75F-42EB-B4BF-81909BA0F45A}" dt="2022-11-30T18:44:23.947" v="990" actId="20577"/>
          <ac:spMkLst>
            <pc:docMk/>
            <pc:sldMk cId="3827480568" sldId="524"/>
            <ac:spMk id="14" creationId="{EDBB48C6-2341-38D7-36AB-5719CDB95FDF}"/>
          </ac:spMkLst>
        </pc:spChg>
        <pc:spChg chg="add mod">
          <ac:chgData name="Phillips, Nate" userId="1a7ed9a7-6979-4999-8e72-44e838efb909" providerId="ADAL" clId="{2DEBC69F-E75F-42EB-B4BF-81909BA0F45A}" dt="2022-11-30T18:44:28.661" v="991" actId="1076"/>
          <ac:spMkLst>
            <pc:docMk/>
            <pc:sldMk cId="3827480568" sldId="524"/>
            <ac:spMk id="15" creationId="{FA81896F-F2C9-E8C9-E767-436792F7C92A}"/>
          </ac:spMkLst>
        </pc:spChg>
        <pc:spChg chg="add mod">
          <ac:chgData name="Phillips, Nate" userId="1a7ed9a7-6979-4999-8e72-44e838efb909" providerId="ADAL" clId="{2DEBC69F-E75F-42EB-B4BF-81909BA0F45A}" dt="2022-11-30T18:44:31.803" v="992" actId="1076"/>
          <ac:spMkLst>
            <pc:docMk/>
            <pc:sldMk cId="3827480568" sldId="524"/>
            <ac:spMk id="16" creationId="{75310BA3-8054-E4DD-5513-6BCBD883510A}"/>
          </ac:spMkLst>
        </pc:spChg>
        <pc:spChg chg="add mod">
          <ac:chgData name="Phillips, Nate" userId="1a7ed9a7-6979-4999-8e72-44e838efb909" providerId="ADAL" clId="{2DEBC69F-E75F-42EB-B4BF-81909BA0F45A}" dt="2022-11-30T18:51:05.072" v="1147" actId="164"/>
          <ac:spMkLst>
            <pc:docMk/>
            <pc:sldMk cId="3827480568" sldId="524"/>
            <ac:spMk id="17" creationId="{F9787D56-A0DB-6F86-17EB-9A255405DCED}"/>
          </ac:spMkLst>
        </pc:spChg>
        <pc:spChg chg="add mod">
          <ac:chgData name="Phillips, Nate" userId="1a7ed9a7-6979-4999-8e72-44e838efb909" providerId="ADAL" clId="{2DEBC69F-E75F-42EB-B4BF-81909BA0F45A}" dt="2022-11-30T18:51:05.072" v="1147" actId="164"/>
          <ac:spMkLst>
            <pc:docMk/>
            <pc:sldMk cId="3827480568" sldId="524"/>
            <ac:spMk id="18" creationId="{BF672DC8-134E-58CC-96D2-4B215B803FC2}"/>
          </ac:spMkLst>
        </pc:spChg>
        <pc:spChg chg="add mod">
          <ac:chgData name="Phillips, Nate" userId="1a7ed9a7-6979-4999-8e72-44e838efb909" providerId="ADAL" clId="{2DEBC69F-E75F-42EB-B4BF-81909BA0F45A}" dt="2022-11-30T18:51:53.907" v="1161" actId="1036"/>
          <ac:spMkLst>
            <pc:docMk/>
            <pc:sldMk cId="3827480568" sldId="524"/>
            <ac:spMk id="20" creationId="{8F686B7C-A3FF-E985-B424-4EAB617BDBF6}"/>
          </ac:spMkLst>
        </pc:spChg>
        <pc:spChg chg="add mod">
          <ac:chgData name="Phillips, Nate" userId="1a7ed9a7-6979-4999-8e72-44e838efb909" providerId="ADAL" clId="{2DEBC69F-E75F-42EB-B4BF-81909BA0F45A}" dt="2022-11-30T18:52:00.989" v="1163" actId="1076"/>
          <ac:spMkLst>
            <pc:docMk/>
            <pc:sldMk cId="3827480568" sldId="524"/>
            <ac:spMk id="21" creationId="{C821208E-E862-EE5F-92F9-DA15D0486B6C}"/>
          </ac:spMkLst>
        </pc:spChg>
        <pc:spChg chg="add mod">
          <ac:chgData name="Phillips, Nate" userId="1a7ed9a7-6979-4999-8e72-44e838efb909" providerId="ADAL" clId="{2DEBC69F-E75F-42EB-B4BF-81909BA0F45A}" dt="2022-11-30T18:57:27.402" v="1357" actId="114"/>
          <ac:spMkLst>
            <pc:docMk/>
            <pc:sldMk cId="3827480568" sldId="524"/>
            <ac:spMk id="22" creationId="{C915185A-C666-B7CE-2969-EC84D5345FAA}"/>
          </ac:spMkLst>
        </pc:spChg>
        <pc:spChg chg="add mod">
          <ac:chgData name="Phillips, Nate" userId="1a7ed9a7-6979-4999-8e72-44e838efb909" providerId="ADAL" clId="{2DEBC69F-E75F-42EB-B4BF-81909BA0F45A}" dt="2022-11-30T18:56:22.163" v="1339" actId="1076"/>
          <ac:spMkLst>
            <pc:docMk/>
            <pc:sldMk cId="3827480568" sldId="524"/>
            <ac:spMk id="23" creationId="{7F160F6A-F9FE-DA80-D963-3037CB736448}"/>
          </ac:spMkLst>
        </pc:spChg>
        <pc:spChg chg="add mod">
          <ac:chgData name="Phillips, Nate" userId="1a7ed9a7-6979-4999-8e72-44e838efb909" providerId="ADAL" clId="{2DEBC69F-E75F-42EB-B4BF-81909BA0F45A}" dt="2022-11-30T18:57:07.396" v="1355" actId="113"/>
          <ac:spMkLst>
            <pc:docMk/>
            <pc:sldMk cId="3827480568" sldId="524"/>
            <ac:spMk id="24" creationId="{269A1A27-3E57-1C1F-D4C3-1E04CB7FCDBE}"/>
          </ac:spMkLst>
        </pc:spChg>
        <pc:grpChg chg="add mod">
          <ac:chgData name="Phillips, Nate" userId="1a7ed9a7-6979-4999-8e72-44e838efb909" providerId="ADAL" clId="{2DEBC69F-E75F-42EB-B4BF-81909BA0F45A}" dt="2022-11-30T18:51:05.072" v="1147" actId="164"/>
          <ac:grpSpMkLst>
            <pc:docMk/>
            <pc:sldMk cId="3827480568" sldId="524"/>
            <ac:grpSpMk id="19" creationId="{167D786A-2CBC-C20C-19B6-B596FA26DE31}"/>
          </ac:grpSpMkLst>
        </pc:grpChg>
        <pc:picChg chg="add del mod">
          <ac:chgData name="Phillips, Nate" userId="1a7ed9a7-6979-4999-8e72-44e838efb909" providerId="ADAL" clId="{2DEBC69F-E75F-42EB-B4BF-81909BA0F45A}" dt="2022-11-30T18:34:39.021" v="193" actId="478"/>
          <ac:picMkLst>
            <pc:docMk/>
            <pc:sldMk cId="3827480568" sldId="524"/>
            <ac:picMk id="5" creationId="{05116E3F-01B8-795B-2303-72B164E283C4}"/>
          </ac:picMkLst>
        </pc:picChg>
        <pc:picChg chg="add mod">
          <ac:chgData name="Phillips, Nate" userId="1a7ed9a7-6979-4999-8e72-44e838efb909" providerId="ADAL" clId="{2DEBC69F-E75F-42EB-B4BF-81909BA0F45A}" dt="2022-11-30T18:42:30.422" v="687" actId="1076"/>
          <ac:picMkLst>
            <pc:docMk/>
            <pc:sldMk cId="3827480568" sldId="524"/>
            <ac:picMk id="7" creationId="{CA2E5D7F-A330-38DA-A700-D06EC07DEE25}"/>
          </ac:picMkLst>
        </pc:picChg>
        <pc:picChg chg="add mod modCrop">
          <ac:chgData name="Phillips, Nate" userId="1a7ed9a7-6979-4999-8e72-44e838efb909" providerId="ADAL" clId="{2DEBC69F-E75F-42EB-B4BF-81909BA0F45A}" dt="2022-11-30T18:42:27.767" v="686" actId="1076"/>
          <ac:picMkLst>
            <pc:docMk/>
            <pc:sldMk cId="3827480568" sldId="524"/>
            <ac:picMk id="11" creationId="{4A3EA658-E193-7175-3EB4-E20767D043ED}"/>
          </ac:picMkLst>
        </pc:picChg>
      </pc:sldChg>
      <pc:sldChg chg="addSp delSp modSp add mod modAnim">
        <pc:chgData name="Phillips, Nate" userId="1a7ed9a7-6979-4999-8e72-44e838efb909" providerId="ADAL" clId="{2DEBC69F-E75F-42EB-B4BF-81909BA0F45A}" dt="2022-11-30T19:00:36.501" v="1374"/>
        <pc:sldMkLst>
          <pc:docMk/>
          <pc:sldMk cId="3636473010" sldId="525"/>
        </pc:sldMkLst>
        <pc:spChg chg="add del mod">
          <ac:chgData name="Phillips, Nate" userId="1a7ed9a7-6979-4999-8e72-44e838efb909" providerId="ADAL" clId="{2DEBC69F-E75F-42EB-B4BF-81909BA0F45A}" dt="2022-11-30T18:49:00.608" v="1083" actId="478"/>
          <ac:spMkLst>
            <pc:docMk/>
            <pc:sldMk cId="3636473010" sldId="525"/>
            <ac:spMk id="3" creationId="{EB8FCEA7-9E83-A1E0-32EB-AD9F80AFF65D}"/>
          </ac:spMkLst>
        </pc:spChg>
        <pc:spChg chg="add del mod">
          <ac:chgData name="Phillips, Nate" userId="1a7ed9a7-6979-4999-8e72-44e838efb909" providerId="ADAL" clId="{2DEBC69F-E75F-42EB-B4BF-81909BA0F45A}" dt="2022-11-30T18:49:24.573" v="1090"/>
          <ac:spMkLst>
            <pc:docMk/>
            <pc:sldMk cId="3636473010" sldId="525"/>
            <ac:spMk id="10" creationId="{48C76F12-A94D-BB9A-14D4-299CF443005F}"/>
          </ac:spMkLst>
        </pc:spChg>
        <pc:spChg chg="mod">
          <ac:chgData name="Phillips, Nate" userId="1a7ed9a7-6979-4999-8e72-44e838efb909" providerId="ADAL" clId="{2DEBC69F-E75F-42EB-B4BF-81909BA0F45A}" dt="2022-11-30T18:46:47.691" v="1069" actId="20577"/>
          <ac:spMkLst>
            <pc:docMk/>
            <pc:sldMk cId="3636473010" sldId="525"/>
            <ac:spMk id="12" creationId="{D3153D23-4043-1087-44FB-9564D85B4B16}"/>
          </ac:spMkLst>
        </pc:spChg>
        <pc:spChg chg="mod">
          <ac:chgData name="Phillips, Nate" userId="1a7ed9a7-6979-4999-8e72-44e838efb909" providerId="ADAL" clId="{2DEBC69F-E75F-42EB-B4BF-81909BA0F45A}" dt="2022-11-30T18:45:45.859" v="1064" actId="20577"/>
          <ac:spMkLst>
            <pc:docMk/>
            <pc:sldMk cId="3636473010" sldId="525"/>
            <ac:spMk id="14" creationId="{EDBB48C6-2341-38D7-36AB-5719CDB95FDF}"/>
          </ac:spMkLst>
        </pc:spChg>
        <pc:spChg chg="del">
          <ac:chgData name="Phillips, Nate" userId="1a7ed9a7-6979-4999-8e72-44e838efb909" providerId="ADAL" clId="{2DEBC69F-E75F-42EB-B4BF-81909BA0F45A}" dt="2022-11-30T18:47:06.292" v="1070" actId="478"/>
          <ac:spMkLst>
            <pc:docMk/>
            <pc:sldMk cId="3636473010" sldId="525"/>
            <ac:spMk id="15" creationId="{FA81896F-F2C9-E8C9-E767-436792F7C92A}"/>
          </ac:spMkLst>
        </pc:spChg>
        <pc:spChg chg="mod">
          <ac:chgData name="Phillips, Nate" userId="1a7ed9a7-6979-4999-8e72-44e838efb909" providerId="ADAL" clId="{2DEBC69F-E75F-42EB-B4BF-81909BA0F45A}" dt="2022-11-30T18:47:12.648" v="1071" actId="1076"/>
          <ac:spMkLst>
            <pc:docMk/>
            <pc:sldMk cId="3636473010" sldId="525"/>
            <ac:spMk id="16" creationId="{75310BA3-8054-E4DD-5513-6BCBD883510A}"/>
          </ac:spMkLst>
        </pc:spChg>
        <pc:spChg chg="mod">
          <ac:chgData name="Phillips, Nate" userId="1a7ed9a7-6979-4999-8e72-44e838efb909" providerId="ADAL" clId="{2DEBC69F-E75F-42EB-B4BF-81909BA0F45A}" dt="2022-11-30T18:59:05.034" v="1361" actId="164"/>
          <ac:spMkLst>
            <pc:docMk/>
            <pc:sldMk cId="3636473010" sldId="525"/>
            <ac:spMk id="17" creationId="{F9787D56-A0DB-6F86-17EB-9A255405DCED}"/>
          </ac:spMkLst>
        </pc:spChg>
        <pc:spChg chg="mod">
          <ac:chgData name="Phillips, Nate" userId="1a7ed9a7-6979-4999-8e72-44e838efb909" providerId="ADAL" clId="{2DEBC69F-E75F-42EB-B4BF-81909BA0F45A}" dt="2022-11-30T18:59:05.034" v="1361" actId="164"/>
          <ac:spMkLst>
            <pc:docMk/>
            <pc:sldMk cId="3636473010" sldId="525"/>
            <ac:spMk id="18" creationId="{BF672DC8-134E-58CC-96D2-4B215B803FC2}"/>
          </ac:spMkLst>
        </pc:spChg>
        <pc:spChg chg="add mod">
          <ac:chgData name="Phillips, Nate" userId="1a7ed9a7-6979-4999-8e72-44e838efb909" providerId="ADAL" clId="{2DEBC69F-E75F-42EB-B4BF-81909BA0F45A}" dt="2022-11-30T18:50:13.098" v="1142" actId="20577"/>
          <ac:spMkLst>
            <pc:docMk/>
            <pc:sldMk cId="3636473010" sldId="525"/>
            <ac:spMk id="20" creationId="{AB003D53-AE5F-E20B-19D7-5D834056576D}"/>
          </ac:spMkLst>
        </pc:spChg>
        <pc:spChg chg="add mod">
          <ac:chgData name="Phillips, Nate" userId="1a7ed9a7-6979-4999-8e72-44e838efb909" providerId="ADAL" clId="{2DEBC69F-E75F-42EB-B4BF-81909BA0F45A}" dt="2022-11-30T18:59:53.394" v="1366"/>
          <ac:spMkLst>
            <pc:docMk/>
            <pc:sldMk cId="3636473010" sldId="525"/>
            <ac:spMk id="22" creationId="{6B9CEE06-B270-67C1-1EBA-536D377F2F87}"/>
          </ac:spMkLst>
        </pc:spChg>
        <pc:spChg chg="add mod">
          <ac:chgData name="Phillips, Nate" userId="1a7ed9a7-6979-4999-8e72-44e838efb909" providerId="ADAL" clId="{2DEBC69F-E75F-42EB-B4BF-81909BA0F45A}" dt="2022-11-30T19:00:14.238" v="1369" actId="1076"/>
          <ac:spMkLst>
            <pc:docMk/>
            <pc:sldMk cId="3636473010" sldId="525"/>
            <ac:spMk id="23" creationId="{B0E7CB85-8B61-ADEE-541D-5A2ECA57F2B8}"/>
          </ac:spMkLst>
        </pc:spChg>
        <pc:grpChg chg="add mod">
          <ac:chgData name="Phillips, Nate" userId="1a7ed9a7-6979-4999-8e72-44e838efb909" providerId="ADAL" clId="{2DEBC69F-E75F-42EB-B4BF-81909BA0F45A}" dt="2022-11-30T18:59:05.034" v="1361" actId="164"/>
          <ac:grpSpMkLst>
            <pc:docMk/>
            <pc:sldMk cId="3636473010" sldId="525"/>
            <ac:grpSpMk id="21" creationId="{A5A820C6-F408-BA90-C61A-ECC7864137B6}"/>
          </ac:grpSpMkLst>
        </pc:grpChg>
        <pc:picChg chg="add del mod">
          <ac:chgData name="Phillips, Nate" userId="1a7ed9a7-6979-4999-8e72-44e838efb909" providerId="ADAL" clId="{2DEBC69F-E75F-42EB-B4BF-81909BA0F45A}" dt="2022-11-30T18:48:59.076" v="1080"/>
          <ac:picMkLst>
            <pc:docMk/>
            <pc:sldMk cId="3636473010" sldId="525"/>
            <ac:picMk id="5" creationId="{F3120DF8-B708-6E83-0C64-78B30BDAB41C}"/>
          </ac:picMkLst>
        </pc:picChg>
        <pc:picChg chg="add del">
          <ac:chgData name="Phillips, Nate" userId="1a7ed9a7-6979-4999-8e72-44e838efb909" providerId="ADAL" clId="{2DEBC69F-E75F-42EB-B4BF-81909BA0F45A}" dt="2022-11-30T18:49:31.435" v="1095" actId="478"/>
          <ac:picMkLst>
            <pc:docMk/>
            <pc:sldMk cId="3636473010" sldId="525"/>
            <ac:picMk id="7" creationId="{CA2E5D7F-A330-38DA-A700-D06EC07DEE25}"/>
          </ac:picMkLst>
        </pc:picChg>
        <pc:picChg chg="add mod ord">
          <ac:chgData name="Phillips, Nate" userId="1a7ed9a7-6979-4999-8e72-44e838efb909" providerId="ADAL" clId="{2DEBC69F-E75F-42EB-B4BF-81909BA0F45A}" dt="2022-11-30T18:49:18.385" v="1088" actId="167"/>
          <ac:picMkLst>
            <pc:docMk/>
            <pc:sldMk cId="3636473010" sldId="525"/>
            <ac:picMk id="8" creationId="{CD7A51BD-C781-3F80-FCA8-D4D1E1BE403E}"/>
          </ac:picMkLst>
        </pc:picChg>
        <pc:picChg chg="add del">
          <ac:chgData name="Phillips, Nate" userId="1a7ed9a7-6979-4999-8e72-44e838efb909" providerId="ADAL" clId="{2DEBC69F-E75F-42EB-B4BF-81909BA0F45A}" dt="2022-11-30T18:49:20.230" v="1089" actId="478"/>
          <ac:picMkLst>
            <pc:docMk/>
            <pc:sldMk cId="3636473010" sldId="525"/>
            <ac:picMk id="11" creationId="{4A3EA658-E193-7175-3EB4-E20767D043ED}"/>
          </ac:picMkLst>
        </pc:picChg>
        <pc:picChg chg="add mod ord">
          <ac:chgData name="Phillips, Nate" userId="1a7ed9a7-6979-4999-8e72-44e838efb909" providerId="ADAL" clId="{2DEBC69F-E75F-42EB-B4BF-81909BA0F45A}" dt="2022-11-30T18:49:29.819" v="1094" actId="167"/>
          <ac:picMkLst>
            <pc:docMk/>
            <pc:sldMk cId="3636473010" sldId="525"/>
            <ac:picMk id="19" creationId="{FFD45B9D-1614-D51E-DDB1-38BD318AF3F4}"/>
          </ac:picMkLst>
        </pc:picChg>
      </pc:sldChg>
    </pc:docChg>
  </pc:docChgLst>
  <pc:docChgLst>
    <pc:chgData name="Phillips, Nate" userId="1a7ed9a7-6979-4999-8e72-44e838efb909" providerId="ADAL" clId="{D4098FA2-DA1B-4C5A-B15F-CB9A428897AC}"/>
    <pc:docChg chg="undo redo custSel addSld delSld modSld">
      <pc:chgData name="Phillips, Nate" userId="1a7ed9a7-6979-4999-8e72-44e838efb909" providerId="ADAL" clId="{D4098FA2-DA1B-4C5A-B15F-CB9A428897AC}" dt="2021-11-11T16:53:06.485" v="3984" actId="6549"/>
      <pc:docMkLst>
        <pc:docMk/>
      </pc:docMkLst>
      <pc:sldChg chg="modSp mod">
        <pc:chgData name="Phillips, Nate" userId="1a7ed9a7-6979-4999-8e72-44e838efb909" providerId="ADAL" clId="{D4098FA2-DA1B-4C5A-B15F-CB9A428897AC}" dt="2021-11-05T22:49:08.694" v="5" actId="14100"/>
        <pc:sldMkLst>
          <pc:docMk/>
          <pc:sldMk cId="656584175" sldId="289"/>
        </pc:sldMkLst>
        <pc:spChg chg="mod">
          <ac:chgData name="Phillips, Nate" userId="1a7ed9a7-6979-4999-8e72-44e838efb909" providerId="ADAL" clId="{D4098FA2-DA1B-4C5A-B15F-CB9A428897AC}" dt="2021-11-05T22:49:08.694" v="5" actId="14100"/>
          <ac:spMkLst>
            <pc:docMk/>
            <pc:sldMk cId="656584175" sldId="289"/>
            <ac:spMk id="2" creationId="{5D46307E-A2B8-4462-8299-D11DDF3E97CF}"/>
          </ac:spMkLst>
        </pc:spChg>
      </pc:sldChg>
      <pc:sldChg chg="addSp modSp new del mod">
        <pc:chgData name="Phillips, Nate" userId="1a7ed9a7-6979-4999-8e72-44e838efb909" providerId="ADAL" clId="{D4098FA2-DA1B-4C5A-B15F-CB9A428897AC}" dt="2021-11-09T16:44:46.613" v="3616" actId="47"/>
        <pc:sldMkLst>
          <pc:docMk/>
          <pc:sldMk cId="2688980809" sldId="400"/>
        </pc:sldMkLst>
        <pc:spChg chg="add mod">
          <ac:chgData name="Phillips, Nate" userId="1a7ed9a7-6979-4999-8e72-44e838efb909" providerId="ADAL" clId="{D4098FA2-DA1B-4C5A-B15F-CB9A428897AC}" dt="2021-11-05T22:50:15.733" v="37" actId="1076"/>
          <ac:spMkLst>
            <pc:docMk/>
            <pc:sldMk cId="2688980809" sldId="400"/>
            <ac:spMk id="8" creationId="{67B85082-D000-4992-8D5B-D7035B054E5F}"/>
          </ac:spMkLst>
        </pc:spChg>
        <pc:picChg chg="add mod">
          <ac:chgData name="Phillips, Nate" userId="1a7ed9a7-6979-4999-8e72-44e838efb909" providerId="ADAL" clId="{D4098FA2-DA1B-4C5A-B15F-CB9A428897AC}" dt="2021-11-05T22:49:45.207" v="10" actId="1076"/>
          <ac:picMkLst>
            <pc:docMk/>
            <pc:sldMk cId="2688980809" sldId="400"/>
            <ac:picMk id="7" creationId="{5AF041FE-A4F2-4638-BE4C-6FCA4B55B58D}"/>
          </ac:picMkLst>
        </pc:picChg>
      </pc:sldChg>
      <pc:sldChg chg="addSp modSp new mod modAnim">
        <pc:chgData name="Phillips, Nate" userId="1a7ed9a7-6979-4999-8e72-44e838efb909" providerId="ADAL" clId="{D4098FA2-DA1B-4C5A-B15F-CB9A428897AC}" dt="2021-11-09T16:59:58.648" v="3824"/>
        <pc:sldMkLst>
          <pc:docMk/>
          <pc:sldMk cId="1945618735" sldId="401"/>
        </pc:sldMkLst>
        <pc:spChg chg="mod">
          <ac:chgData name="Phillips, Nate" userId="1a7ed9a7-6979-4999-8e72-44e838efb909" providerId="ADAL" clId="{D4098FA2-DA1B-4C5A-B15F-CB9A428897AC}" dt="2021-11-09T15:53:22.470" v="1129" actId="20577"/>
          <ac:spMkLst>
            <pc:docMk/>
            <pc:sldMk cId="1945618735" sldId="401"/>
            <ac:spMk id="2" creationId="{FA0E1A7F-32DC-4A85-9573-DCD02C7059C4}"/>
          </ac:spMkLst>
        </pc:spChg>
        <pc:spChg chg="mod">
          <ac:chgData name="Phillips, Nate" userId="1a7ed9a7-6979-4999-8e72-44e838efb909" providerId="ADAL" clId="{D4098FA2-DA1B-4C5A-B15F-CB9A428897AC}" dt="2021-11-09T16:00:44.812" v="1417" actId="14100"/>
          <ac:spMkLst>
            <pc:docMk/>
            <pc:sldMk cId="1945618735" sldId="401"/>
            <ac:spMk id="3" creationId="{9938C915-1FC1-4027-9688-171E896768DB}"/>
          </ac:spMkLst>
        </pc:spChg>
        <pc:spChg chg="add mod">
          <ac:chgData name="Phillips, Nate" userId="1a7ed9a7-6979-4999-8e72-44e838efb909" providerId="ADAL" clId="{D4098FA2-DA1B-4C5A-B15F-CB9A428897AC}" dt="2021-11-09T15:54:43.357" v="1282"/>
          <ac:spMkLst>
            <pc:docMk/>
            <pc:sldMk cId="1945618735" sldId="401"/>
            <ac:spMk id="4" creationId="{45ACF392-6E04-41A9-ACF1-45935DCAEBD3}"/>
          </ac:spMkLst>
        </pc:spChg>
        <pc:spChg chg="add mod">
          <ac:chgData name="Phillips, Nate" userId="1a7ed9a7-6979-4999-8e72-44e838efb909" providerId="ADAL" clId="{D4098FA2-DA1B-4C5A-B15F-CB9A428897AC}" dt="2021-11-09T15:56:32.344" v="1284" actId="1076"/>
          <ac:spMkLst>
            <pc:docMk/>
            <pc:sldMk cId="1945618735" sldId="401"/>
            <ac:spMk id="5" creationId="{19D96D2E-1525-4110-90C6-0994F4E0E8D6}"/>
          </ac:spMkLst>
        </pc:spChg>
        <pc:picChg chg="add mod">
          <ac:chgData name="Phillips, Nate" userId="1a7ed9a7-6979-4999-8e72-44e838efb909" providerId="ADAL" clId="{D4098FA2-DA1B-4C5A-B15F-CB9A428897AC}" dt="2021-11-09T15:57:53.467" v="1290" actId="1076"/>
          <ac:picMkLst>
            <pc:docMk/>
            <pc:sldMk cId="1945618735" sldId="401"/>
            <ac:picMk id="2050" creationId="{5FA1FCB9-3A96-4102-8F96-DD9DFB748027}"/>
          </ac:picMkLst>
        </pc:picChg>
      </pc:sldChg>
      <pc:sldChg chg="addSp delSp modSp new mod modAnim">
        <pc:chgData name="Phillips, Nate" userId="1a7ed9a7-6979-4999-8e72-44e838efb909" providerId="ADAL" clId="{D4098FA2-DA1B-4C5A-B15F-CB9A428897AC}" dt="2021-11-09T17:02:53.227" v="3838"/>
        <pc:sldMkLst>
          <pc:docMk/>
          <pc:sldMk cId="2043694381" sldId="402"/>
        </pc:sldMkLst>
        <pc:spChg chg="mod">
          <ac:chgData name="Phillips, Nate" userId="1a7ed9a7-6979-4999-8e72-44e838efb909" providerId="ADAL" clId="{D4098FA2-DA1B-4C5A-B15F-CB9A428897AC}" dt="2021-11-09T14:49:33.689" v="79" actId="14100"/>
          <ac:spMkLst>
            <pc:docMk/>
            <pc:sldMk cId="2043694381" sldId="402"/>
            <ac:spMk id="2" creationId="{8BE5A842-4F4B-4918-8844-B53E0C43A68E}"/>
          </ac:spMkLst>
        </pc:spChg>
        <pc:spChg chg="mod">
          <ac:chgData name="Phillips, Nate" userId="1a7ed9a7-6979-4999-8e72-44e838efb909" providerId="ADAL" clId="{D4098FA2-DA1B-4C5A-B15F-CB9A428897AC}" dt="2021-11-09T16:31:12.051" v="2807" actId="1076"/>
          <ac:spMkLst>
            <pc:docMk/>
            <pc:sldMk cId="2043694381" sldId="402"/>
            <ac:spMk id="3" creationId="{7707D8DC-8CFE-4772-BED2-526BD406D40D}"/>
          </ac:spMkLst>
        </pc:spChg>
        <pc:spChg chg="add mod">
          <ac:chgData name="Phillips, Nate" userId="1a7ed9a7-6979-4999-8e72-44e838efb909" providerId="ADAL" clId="{D4098FA2-DA1B-4C5A-B15F-CB9A428897AC}" dt="2021-11-09T16:32:12.805" v="2813" actId="1076"/>
          <ac:spMkLst>
            <pc:docMk/>
            <pc:sldMk cId="2043694381" sldId="402"/>
            <ac:spMk id="4" creationId="{252A4DD3-1980-4194-BA3E-6ADAEF545976}"/>
          </ac:spMkLst>
        </pc:spChg>
        <pc:spChg chg="add mod">
          <ac:chgData name="Phillips, Nate" userId="1a7ed9a7-6979-4999-8e72-44e838efb909" providerId="ADAL" clId="{D4098FA2-DA1B-4C5A-B15F-CB9A428897AC}" dt="2021-11-09T16:32:12.805" v="2813" actId="1076"/>
          <ac:spMkLst>
            <pc:docMk/>
            <pc:sldMk cId="2043694381" sldId="402"/>
            <ac:spMk id="5" creationId="{2370C1A3-93F1-42A6-86CD-CFB4752C4009}"/>
          </ac:spMkLst>
        </pc:spChg>
        <pc:spChg chg="add mod">
          <ac:chgData name="Phillips, Nate" userId="1a7ed9a7-6979-4999-8e72-44e838efb909" providerId="ADAL" clId="{D4098FA2-DA1B-4C5A-B15F-CB9A428897AC}" dt="2021-11-09T16:32:12.805" v="2813" actId="1076"/>
          <ac:spMkLst>
            <pc:docMk/>
            <pc:sldMk cId="2043694381" sldId="402"/>
            <ac:spMk id="6" creationId="{7015A89D-A581-43F9-B3AF-099A7AFBAEFC}"/>
          </ac:spMkLst>
        </pc:spChg>
        <pc:spChg chg="add del mod">
          <ac:chgData name="Phillips, Nate" userId="1a7ed9a7-6979-4999-8e72-44e838efb909" providerId="ADAL" clId="{D4098FA2-DA1B-4C5A-B15F-CB9A428897AC}" dt="2021-11-09T16:29:39.009" v="2771" actId="478"/>
          <ac:spMkLst>
            <pc:docMk/>
            <pc:sldMk cId="2043694381" sldId="402"/>
            <ac:spMk id="7" creationId="{5C7EFD2B-5304-4320-8D3D-C9866737D4A5}"/>
          </ac:spMkLst>
        </pc:spChg>
        <pc:spChg chg="add mod">
          <ac:chgData name="Phillips, Nate" userId="1a7ed9a7-6979-4999-8e72-44e838efb909" providerId="ADAL" clId="{D4098FA2-DA1B-4C5A-B15F-CB9A428897AC}" dt="2021-11-09T16:32:12.805" v="2813" actId="1076"/>
          <ac:spMkLst>
            <pc:docMk/>
            <pc:sldMk cId="2043694381" sldId="402"/>
            <ac:spMk id="8" creationId="{19BFB167-4887-4A5B-A272-3C0889B1C456}"/>
          </ac:spMkLst>
        </pc:spChg>
        <pc:spChg chg="add del mod">
          <ac:chgData name="Phillips, Nate" userId="1a7ed9a7-6979-4999-8e72-44e838efb909" providerId="ADAL" clId="{D4098FA2-DA1B-4C5A-B15F-CB9A428897AC}" dt="2021-11-09T16:29:41.305" v="2774" actId="478"/>
          <ac:spMkLst>
            <pc:docMk/>
            <pc:sldMk cId="2043694381" sldId="402"/>
            <ac:spMk id="9" creationId="{62B0D725-5F71-4D79-88FA-E6057A1EDDBA}"/>
          </ac:spMkLst>
        </pc:spChg>
        <pc:spChg chg="add mod">
          <ac:chgData name="Phillips, Nate" userId="1a7ed9a7-6979-4999-8e72-44e838efb909" providerId="ADAL" clId="{D4098FA2-DA1B-4C5A-B15F-CB9A428897AC}" dt="2021-11-09T16:32:12.805" v="2813" actId="1076"/>
          <ac:spMkLst>
            <pc:docMk/>
            <pc:sldMk cId="2043694381" sldId="402"/>
            <ac:spMk id="10" creationId="{C5354505-62A6-42EB-BC66-9D57C04EA69C}"/>
          </ac:spMkLst>
        </pc:spChg>
        <pc:spChg chg="add del mod">
          <ac:chgData name="Phillips, Nate" userId="1a7ed9a7-6979-4999-8e72-44e838efb909" providerId="ADAL" clId="{D4098FA2-DA1B-4C5A-B15F-CB9A428897AC}" dt="2021-11-09T16:29:39.769" v="2772" actId="478"/>
          <ac:spMkLst>
            <pc:docMk/>
            <pc:sldMk cId="2043694381" sldId="402"/>
            <ac:spMk id="11" creationId="{E9D39874-AFD4-4DB8-8A7F-D6E78F757350}"/>
          </ac:spMkLst>
        </pc:spChg>
        <pc:spChg chg="add mod">
          <ac:chgData name="Phillips, Nate" userId="1a7ed9a7-6979-4999-8e72-44e838efb909" providerId="ADAL" clId="{D4098FA2-DA1B-4C5A-B15F-CB9A428897AC}" dt="2021-11-09T16:32:12.805" v="2813" actId="1076"/>
          <ac:spMkLst>
            <pc:docMk/>
            <pc:sldMk cId="2043694381" sldId="402"/>
            <ac:spMk id="19" creationId="{0424C978-031C-4A69-871F-BE78CEE3ADBE}"/>
          </ac:spMkLst>
        </pc:spChg>
        <pc:spChg chg="add mod">
          <ac:chgData name="Phillips, Nate" userId="1a7ed9a7-6979-4999-8e72-44e838efb909" providerId="ADAL" clId="{D4098FA2-DA1B-4C5A-B15F-CB9A428897AC}" dt="2021-11-09T16:32:12.805" v="2813" actId="1076"/>
          <ac:spMkLst>
            <pc:docMk/>
            <pc:sldMk cId="2043694381" sldId="402"/>
            <ac:spMk id="23" creationId="{18F6BEA9-DEEE-4D3F-90C9-BDA3EDE5ECA6}"/>
          </ac:spMkLst>
        </pc:spChg>
        <pc:cxnChg chg="add mod">
          <ac:chgData name="Phillips, Nate" userId="1a7ed9a7-6979-4999-8e72-44e838efb909" providerId="ADAL" clId="{D4098FA2-DA1B-4C5A-B15F-CB9A428897AC}" dt="2021-11-09T16:32:12.805" v="2813" actId="1076"/>
          <ac:cxnSpMkLst>
            <pc:docMk/>
            <pc:sldMk cId="2043694381" sldId="402"/>
            <ac:cxnSpMk id="12" creationId="{01AD48D7-F02C-4E20-BFC3-61F30577DEA9}"/>
          </ac:cxnSpMkLst>
        </pc:cxnChg>
        <pc:cxnChg chg="add mod">
          <ac:chgData name="Phillips, Nate" userId="1a7ed9a7-6979-4999-8e72-44e838efb909" providerId="ADAL" clId="{D4098FA2-DA1B-4C5A-B15F-CB9A428897AC}" dt="2021-11-09T16:32:12.805" v="2813" actId="1076"/>
          <ac:cxnSpMkLst>
            <pc:docMk/>
            <pc:sldMk cId="2043694381" sldId="402"/>
            <ac:cxnSpMk id="13" creationId="{0100CB4E-654F-44DC-8B7F-7ECA73C3DD7D}"/>
          </ac:cxnSpMkLst>
        </pc:cxnChg>
        <pc:cxnChg chg="add del mod">
          <ac:chgData name="Phillips, Nate" userId="1a7ed9a7-6979-4999-8e72-44e838efb909" providerId="ADAL" clId="{D4098FA2-DA1B-4C5A-B15F-CB9A428897AC}" dt="2021-11-09T16:29:42.640" v="2776" actId="478"/>
          <ac:cxnSpMkLst>
            <pc:docMk/>
            <pc:sldMk cId="2043694381" sldId="402"/>
            <ac:cxnSpMk id="14" creationId="{7550868D-F47C-4E0A-A305-4ABDB096DF6A}"/>
          </ac:cxnSpMkLst>
        </pc:cxnChg>
        <pc:cxnChg chg="add del mod">
          <ac:chgData name="Phillips, Nate" userId="1a7ed9a7-6979-4999-8e72-44e838efb909" providerId="ADAL" clId="{D4098FA2-DA1B-4C5A-B15F-CB9A428897AC}" dt="2021-11-09T16:29:41.833" v="2775" actId="478"/>
          <ac:cxnSpMkLst>
            <pc:docMk/>
            <pc:sldMk cId="2043694381" sldId="402"/>
            <ac:cxnSpMk id="15" creationId="{2074AF17-0263-4509-BB05-A8D3729E5A73}"/>
          </ac:cxnSpMkLst>
        </pc:cxnChg>
        <pc:cxnChg chg="add del mod">
          <ac:chgData name="Phillips, Nate" userId="1a7ed9a7-6979-4999-8e72-44e838efb909" providerId="ADAL" clId="{D4098FA2-DA1B-4C5A-B15F-CB9A428897AC}" dt="2021-11-09T16:29:40.656" v="2773" actId="478"/>
          <ac:cxnSpMkLst>
            <pc:docMk/>
            <pc:sldMk cId="2043694381" sldId="402"/>
            <ac:cxnSpMk id="16" creationId="{641EE747-E822-4DFE-BDAF-E2574101D4A0}"/>
          </ac:cxnSpMkLst>
        </pc:cxnChg>
        <pc:cxnChg chg="add mod">
          <ac:chgData name="Phillips, Nate" userId="1a7ed9a7-6979-4999-8e72-44e838efb909" providerId="ADAL" clId="{D4098FA2-DA1B-4C5A-B15F-CB9A428897AC}" dt="2021-11-09T16:32:12.805" v="2813" actId="1076"/>
          <ac:cxnSpMkLst>
            <pc:docMk/>
            <pc:sldMk cId="2043694381" sldId="402"/>
            <ac:cxnSpMk id="17" creationId="{CCB09751-762E-440E-80B7-C6BE89909475}"/>
          </ac:cxnSpMkLst>
        </pc:cxnChg>
        <pc:cxnChg chg="add mod">
          <ac:chgData name="Phillips, Nate" userId="1a7ed9a7-6979-4999-8e72-44e838efb909" providerId="ADAL" clId="{D4098FA2-DA1B-4C5A-B15F-CB9A428897AC}" dt="2021-11-09T16:32:12.805" v="2813" actId="1076"/>
          <ac:cxnSpMkLst>
            <pc:docMk/>
            <pc:sldMk cId="2043694381" sldId="402"/>
            <ac:cxnSpMk id="18" creationId="{28573870-C26A-4DE8-BFB8-7E4305E98516}"/>
          </ac:cxnSpMkLst>
        </pc:cxnChg>
        <pc:cxnChg chg="add mod">
          <ac:chgData name="Phillips, Nate" userId="1a7ed9a7-6979-4999-8e72-44e838efb909" providerId="ADAL" clId="{D4098FA2-DA1B-4C5A-B15F-CB9A428897AC}" dt="2021-11-09T16:32:12.805" v="2813" actId="1076"/>
          <ac:cxnSpMkLst>
            <pc:docMk/>
            <pc:sldMk cId="2043694381" sldId="402"/>
            <ac:cxnSpMk id="20" creationId="{3C8572E6-91E2-4119-8CD5-522133693FC7}"/>
          </ac:cxnSpMkLst>
        </pc:cxnChg>
        <pc:cxnChg chg="add mod">
          <ac:chgData name="Phillips, Nate" userId="1a7ed9a7-6979-4999-8e72-44e838efb909" providerId="ADAL" clId="{D4098FA2-DA1B-4C5A-B15F-CB9A428897AC}" dt="2021-11-09T16:32:12.805" v="2813" actId="1076"/>
          <ac:cxnSpMkLst>
            <pc:docMk/>
            <pc:sldMk cId="2043694381" sldId="402"/>
            <ac:cxnSpMk id="24" creationId="{2BBA5C74-3876-4074-BD78-7581BEBF3DB9}"/>
          </ac:cxnSpMkLst>
        </pc:cxnChg>
      </pc:sldChg>
      <pc:sldChg chg="addSp modSp new mod modAnim">
        <pc:chgData name="Phillips, Nate" userId="1a7ed9a7-6979-4999-8e72-44e838efb909" providerId="ADAL" clId="{D4098FA2-DA1B-4C5A-B15F-CB9A428897AC}" dt="2021-11-09T17:03:55.242" v="3848"/>
        <pc:sldMkLst>
          <pc:docMk/>
          <pc:sldMk cId="4086390596" sldId="403"/>
        </pc:sldMkLst>
        <pc:spChg chg="mod">
          <ac:chgData name="Phillips, Nate" userId="1a7ed9a7-6979-4999-8e72-44e838efb909" providerId="ADAL" clId="{D4098FA2-DA1B-4C5A-B15F-CB9A428897AC}" dt="2021-11-09T14:51:27.767" v="117" actId="20577"/>
          <ac:spMkLst>
            <pc:docMk/>
            <pc:sldMk cId="4086390596" sldId="403"/>
            <ac:spMk id="2" creationId="{5E886C10-D928-462C-A4C3-6AB3C71DE2B7}"/>
          </ac:spMkLst>
        </pc:spChg>
        <pc:spChg chg="mod">
          <ac:chgData name="Phillips, Nate" userId="1a7ed9a7-6979-4999-8e72-44e838efb909" providerId="ADAL" clId="{D4098FA2-DA1B-4C5A-B15F-CB9A428897AC}" dt="2021-11-09T16:36:34.015" v="3009" actId="14100"/>
          <ac:spMkLst>
            <pc:docMk/>
            <pc:sldMk cId="4086390596" sldId="403"/>
            <ac:spMk id="3" creationId="{DF11697B-3BBE-4C8D-AAF6-B5EE6B17960B}"/>
          </ac:spMkLst>
        </pc:spChg>
        <pc:picChg chg="add mod">
          <ac:chgData name="Phillips, Nate" userId="1a7ed9a7-6979-4999-8e72-44e838efb909" providerId="ADAL" clId="{D4098FA2-DA1B-4C5A-B15F-CB9A428897AC}" dt="2021-11-09T14:52:36.690" v="258" actId="1076"/>
          <ac:picMkLst>
            <pc:docMk/>
            <pc:sldMk cId="4086390596" sldId="403"/>
            <ac:picMk id="1026" creationId="{EDF02172-73CA-41E6-9E6B-F61E7135C19A}"/>
          </ac:picMkLst>
        </pc:picChg>
      </pc:sldChg>
      <pc:sldChg chg="addSp delSp modSp new mod modAnim">
        <pc:chgData name="Phillips, Nate" userId="1a7ed9a7-6979-4999-8e72-44e838efb909" providerId="ADAL" clId="{D4098FA2-DA1B-4C5A-B15F-CB9A428897AC}" dt="2021-11-11T16:52:03.884" v="3982" actId="20577"/>
        <pc:sldMkLst>
          <pc:docMk/>
          <pc:sldMk cId="2872029252" sldId="404"/>
        </pc:sldMkLst>
        <pc:spChg chg="mod">
          <ac:chgData name="Phillips, Nate" userId="1a7ed9a7-6979-4999-8e72-44e838efb909" providerId="ADAL" clId="{D4098FA2-DA1B-4C5A-B15F-CB9A428897AC}" dt="2021-11-09T14:52:56.864" v="286" actId="20577"/>
          <ac:spMkLst>
            <pc:docMk/>
            <pc:sldMk cId="2872029252" sldId="404"/>
            <ac:spMk id="2" creationId="{FB6C7E30-67FB-4878-AEDC-746D561EA6B3}"/>
          </ac:spMkLst>
        </pc:spChg>
        <pc:spChg chg="mod">
          <ac:chgData name="Phillips, Nate" userId="1a7ed9a7-6979-4999-8e72-44e838efb909" providerId="ADAL" clId="{D4098FA2-DA1B-4C5A-B15F-CB9A428897AC}" dt="2021-11-11T16:52:03.884" v="3982" actId="20577"/>
          <ac:spMkLst>
            <pc:docMk/>
            <pc:sldMk cId="2872029252" sldId="404"/>
            <ac:spMk id="3" creationId="{CD2F6C6A-3436-404A-B43C-653D24246E9B}"/>
          </ac:spMkLst>
        </pc:spChg>
        <pc:spChg chg="add del mod">
          <ac:chgData name="Phillips, Nate" userId="1a7ed9a7-6979-4999-8e72-44e838efb909" providerId="ADAL" clId="{D4098FA2-DA1B-4C5A-B15F-CB9A428897AC}" dt="2021-11-09T16:38:55.032" v="3274" actId="478"/>
          <ac:spMkLst>
            <pc:docMk/>
            <pc:sldMk cId="2872029252" sldId="404"/>
            <ac:spMk id="7" creationId="{0D8DD56F-7E36-490D-80B6-E573E63EB092}"/>
          </ac:spMkLst>
        </pc:spChg>
        <pc:spChg chg="add del">
          <ac:chgData name="Phillips, Nate" userId="1a7ed9a7-6979-4999-8e72-44e838efb909" providerId="ADAL" clId="{D4098FA2-DA1B-4C5A-B15F-CB9A428897AC}" dt="2021-11-09T14:55:41.421" v="376" actId="22"/>
          <ac:spMkLst>
            <pc:docMk/>
            <pc:sldMk cId="2872029252" sldId="404"/>
            <ac:spMk id="9" creationId="{4DE1AD0C-B48B-4B72-B1C3-84DCF534C0C5}"/>
          </ac:spMkLst>
        </pc:spChg>
        <pc:picChg chg="add mod">
          <ac:chgData name="Phillips, Nate" userId="1a7ed9a7-6979-4999-8e72-44e838efb909" providerId="ADAL" clId="{D4098FA2-DA1B-4C5A-B15F-CB9A428897AC}" dt="2021-11-09T16:39:30.710" v="3289" actId="1076"/>
          <ac:picMkLst>
            <pc:docMk/>
            <pc:sldMk cId="2872029252" sldId="404"/>
            <ac:picMk id="5" creationId="{7A082DE3-B89B-4352-92FF-5F1C80A51744}"/>
          </ac:picMkLst>
        </pc:picChg>
      </pc:sldChg>
      <pc:sldChg chg="addSp delSp modSp add mod modAnim">
        <pc:chgData name="Phillips, Nate" userId="1a7ed9a7-6979-4999-8e72-44e838efb909" providerId="ADAL" clId="{D4098FA2-DA1B-4C5A-B15F-CB9A428897AC}" dt="2021-11-09T19:28:49.037" v="3886" actId="20577"/>
        <pc:sldMkLst>
          <pc:docMk/>
          <pc:sldMk cId="3386079926" sldId="405"/>
        </pc:sldMkLst>
        <pc:spChg chg="mod">
          <ac:chgData name="Phillips, Nate" userId="1a7ed9a7-6979-4999-8e72-44e838efb909" providerId="ADAL" clId="{D4098FA2-DA1B-4C5A-B15F-CB9A428897AC}" dt="2021-11-09T15:01:43.382" v="683" actId="20577"/>
          <ac:spMkLst>
            <pc:docMk/>
            <pc:sldMk cId="3386079926" sldId="405"/>
            <ac:spMk id="2" creationId="{FB6C7E30-67FB-4878-AEDC-746D561EA6B3}"/>
          </ac:spMkLst>
        </pc:spChg>
        <pc:spChg chg="mod">
          <ac:chgData name="Phillips, Nate" userId="1a7ed9a7-6979-4999-8e72-44e838efb909" providerId="ADAL" clId="{D4098FA2-DA1B-4C5A-B15F-CB9A428897AC}" dt="2021-11-09T19:28:49.037" v="3886" actId="20577"/>
          <ac:spMkLst>
            <pc:docMk/>
            <pc:sldMk cId="3386079926" sldId="405"/>
            <ac:spMk id="3" creationId="{CD2F6C6A-3436-404A-B43C-653D24246E9B}"/>
          </ac:spMkLst>
        </pc:spChg>
        <pc:spChg chg="del">
          <ac:chgData name="Phillips, Nate" userId="1a7ed9a7-6979-4999-8e72-44e838efb909" providerId="ADAL" clId="{D4098FA2-DA1B-4C5A-B15F-CB9A428897AC}" dt="2021-11-09T14:56:19.823" v="386" actId="478"/>
          <ac:spMkLst>
            <pc:docMk/>
            <pc:sldMk cId="3386079926" sldId="405"/>
            <ac:spMk id="7" creationId="{0D8DD56F-7E36-490D-80B6-E573E63EB092}"/>
          </ac:spMkLst>
        </pc:spChg>
        <pc:spChg chg="add mod">
          <ac:chgData name="Phillips, Nate" userId="1a7ed9a7-6979-4999-8e72-44e838efb909" providerId="ADAL" clId="{D4098FA2-DA1B-4C5A-B15F-CB9A428897AC}" dt="2021-11-09T17:05:34.155" v="3868" actId="164"/>
          <ac:spMkLst>
            <pc:docMk/>
            <pc:sldMk cId="3386079926" sldId="405"/>
            <ac:spMk id="8" creationId="{BA606079-8A9F-4D11-AF85-3AB9F03C791C}"/>
          </ac:spMkLst>
        </pc:spChg>
        <pc:spChg chg="add mod">
          <ac:chgData name="Phillips, Nate" userId="1a7ed9a7-6979-4999-8e72-44e838efb909" providerId="ADAL" clId="{D4098FA2-DA1B-4C5A-B15F-CB9A428897AC}" dt="2021-11-09T17:05:34.155" v="3868" actId="164"/>
          <ac:spMkLst>
            <pc:docMk/>
            <pc:sldMk cId="3386079926" sldId="405"/>
            <ac:spMk id="9" creationId="{EEB2AA1D-0288-44B3-AA98-0055AEA8D027}"/>
          </ac:spMkLst>
        </pc:spChg>
        <pc:spChg chg="add mod">
          <ac:chgData name="Phillips, Nate" userId="1a7ed9a7-6979-4999-8e72-44e838efb909" providerId="ADAL" clId="{D4098FA2-DA1B-4C5A-B15F-CB9A428897AC}" dt="2021-11-09T17:05:34.155" v="3868" actId="164"/>
          <ac:spMkLst>
            <pc:docMk/>
            <pc:sldMk cId="3386079926" sldId="405"/>
            <ac:spMk id="10" creationId="{73376054-3B13-4695-A816-AC4445837AA3}"/>
          </ac:spMkLst>
        </pc:spChg>
        <pc:spChg chg="add mod">
          <ac:chgData name="Phillips, Nate" userId="1a7ed9a7-6979-4999-8e72-44e838efb909" providerId="ADAL" clId="{D4098FA2-DA1B-4C5A-B15F-CB9A428897AC}" dt="2021-11-09T17:05:34.155" v="3868" actId="164"/>
          <ac:spMkLst>
            <pc:docMk/>
            <pc:sldMk cId="3386079926" sldId="405"/>
            <ac:spMk id="11" creationId="{AD78F194-89DD-4232-B85B-09E5C3024EE7}"/>
          </ac:spMkLst>
        </pc:spChg>
        <pc:spChg chg="add mod">
          <ac:chgData name="Phillips, Nate" userId="1a7ed9a7-6979-4999-8e72-44e838efb909" providerId="ADAL" clId="{D4098FA2-DA1B-4C5A-B15F-CB9A428897AC}" dt="2021-11-09T17:05:34.155" v="3868" actId="164"/>
          <ac:spMkLst>
            <pc:docMk/>
            <pc:sldMk cId="3386079926" sldId="405"/>
            <ac:spMk id="12" creationId="{7D0776BC-2A20-43F2-A3FC-18BB7326C3A1}"/>
          </ac:spMkLst>
        </pc:spChg>
        <pc:spChg chg="add mod">
          <ac:chgData name="Phillips, Nate" userId="1a7ed9a7-6979-4999-8e72-44e838efb909" providerId="ADAL" clId="{D4098FA2-DA1B-4C5A-B15F-CB9A428897AC}" dt="2021-11-09T17:05:34.155" v="3868" actId="164"/>
          <ac:spMkLst>
            <pc:docMk/>
            <pc:sldMk cId="3386079926" sldId="405"/>
            <ac:spMk id="13" creationId="{69D1F9F1-407D-4B8D-9174-D7E8BFBCF230}"/>
          </ac:spMkLst>
        </pc:spChg>
        <pc:spChg chg="add mod">
          <ac:chgData name="Phillips, Nate" userId="1a7ed9a7-6979-4999-8e72-44e838efb909" providerId="ADAL" clId="{D4098FA2-DA1B-4C5A-B15F-CB9A428897AC}" dt="2021-11-09T17:05:34.155" v="3868" actId="164"/>
          <ac:spMkLst>
            <pc:docMk/>
            <pc:sldMk cId="3386079926" sldId="405"/>
            <ac:spMk id="14" creationId="{6575C75A-D509-489B-8042-AF66FF489E68}"/>
          </ac:spMkLst>
        </pc:spChg>
        <pc:spChg chg="add mod">
          <ac:chgData name="Phillips, Nate" userId="1a7ed9a7-6979-4999-8e72-44e838efb909" providerId="ADAL" clId="{D4098FA2-DA1B-4C5A-B15F-CB9A428897AC}" dt="2021-11-09T17:05:34.155" v="3868" actId="164"/>
          <ac:spMkLst>
            <pc:docMk/>
            <pc:sldMk cId="3386079926" sldId="405"/>
            <ac:spMk id="15" creationId="{4273C162-40A1-4014-AFC3-65D11764DD71}"/>
          </ac:spMkLst>
        </pc:spChg>
        <pc:spChg chg="add del mod">
          <ac:chgData name="Phillips, Nate" userId="1a7ed9a7-6979-4999-8e72-44e838efb909" providerId="ADAL" clId="{D4098FA2-DA1B-4C5A-B15F-CB9A428897AC}" dt="2021-11-09T16:42:24.689" v="3548" actId="478"/>
          <ac:spMkLst>
            <pc:docMk/>
            <pc:sldMk cId="3386079926" sldId="405"/>
            <ac:spMk id="95" creationId="{D2FD003D-09A3-43E3-9332-A4A9BE242F37}"/>
          </ac:spMkLst>
        </pc:spChg>
        <pc:grpChg chg="add mod">
          <ac:chgData name="Phillips, Nate" userId="1a7ed9a7-6979-4999-8e72-44e838efb909" providerId="ADAL" clId="{D4098FA2-DA1B-4C5A-B15F-CB9A428897AC}" dt="2021-11-09T17:05:36.588" v="3869" actId="1076"/>
          <ac:grpSpMkLst>
            <pc:docMk/>
            <pc:sldMk cId="3386079926" sldId="405"/>
            <ac:grpSpMk id="96" creationId="{0ED9FF37-802A-4076-9533-DE783892464F}"/>
          </ac:grpSpMkLst>
        </pc:grpChg>
        <pc:graphicFrameChg chg="add del mod modGraphic">
          <ac:chgData name="Phillips, Nate" userId="1a7ed9a7-6979-4999-8e72-44e838efb909" providerId="ADAL" clId="{D4098FA2-DA1B-4C5A-B15F-CB9A428897AC}" dt="2021-11-09T15:06:43.528" v="825" actId="478"/>
          <ac:graphicFrameMkLst>
            <pc:docMk/>
            <pc:sldMk cId="3386079926" sldId="405"/>
            <ac:graphicFrameMk id="4" creationId="{D24BFF81-2EB3-4FE6-BD23-70521FFB45C8}"/>
          </ac:graphicFrameMkLst>
        </pc:graphicFrameChg>
        <pc:graphicFrameChg chg="add del mod modGraphic">
          <ac:chgData name="Phillips, Nate" userId="1a7ed9a7-6979-4999-8e72-44e838efb909" providerId="ADAL" clId="{D4098FA2-DA1B-4C5A-B15F-CB9A428897AC}" dt="2021-11-09T15:07:55.449" v="843" actId="478"/>
          <ac:graphicFrameMkLst>
            <pc:docMk/>
            <pc:sldMk cId="3386079926" sldId="405"/>
            <ac:graphicFrameMk id="6" creationId="{E600CC39-C626-43C8-B6BB-F2EC3F7DA9BD}"/>
          </ac:graphicFrameMkLst>
        </pc:graphicFrameChg>
        <pc:picChg chg="del">
          <ac:chgData name="Phillips, Nate" userId="1a7ed9a7-6979-4999-8e72-44e838efb909" providerId="ADAL" clId="{D4098FA2-DA1B-4C5A-B15F-CB9A428897AC}" dt="2021-11-09T14:56:14.455" v="385" actId="478"/>
          <ac:picMkLst>
            <pc:docMk/>
            <pc:sldMk cId="3386079926" sldId="405"/>
            <ac:picMk id="5" creationId="{7A082DE3-B89B-4352-92FF-5F1C80A51744}"/>
          </ac:picMkLst>
        </pc:picChg>
        <pc:cxnChg chg="add mod">
          <ac:chgData name="Phillips, Nate" userId="1a7ed9a7-6979-4999-8e72-44e838efb909" providerId="ADAL" clId="{D4098FA2-DA1B-4C5A-B15F-CB9A428897AC}" dt="2021-11-09T17:05:34.155" v="3868" actId="164"/>
          <ac:cxnSpMkLst>
            <pc:docMk/>
            <pc:sldMk cId="3386079926" sldId="405"/>
            <ac:cxnSpMk id="17" creationId="{27BADF59-E381-43F8-839F-82E35972F3FD}"/>
          </ac:cxnSpMkLst>
        </pc:cxnChg>
        <pc:cxnChg chg="add mod">
          <ac:chgData name="Phillips, Nate" userId="1a7ed9a7-6979-4999-8e72-44e838efb909" providerId="ADAL" clId="{D4098FA2-DA1B-4C5A-B15F-CB9A428897AC}" dt="2021-11-09T17:05:34.155" v="3868" actId="164"/>
          <ac:cxnSpMkLst>
            <pc:docMk/>
            <pc:sldMk cId="3386079926" sldId="405"/>
            <ac:cxnSpMk id="19" creationId="{CF5044BF-12FD-4607-A69C-840B74A0D379}"/>
          </ac:cxnSpMkLst>
        </pc:cxnChg>
        <pc:cxnChg chg="add mod">
          <ac:chgData name="Phillips, Nate" userId="1a7ed9a7-6979-4999-8e72-44e838efb909" providerId="ADAL" clId="{D4098FA2-DA1B-4C5A-B15F-CB9A428897AC}" dt="2021-11-09T17:05:34.155" v="3868" actId="164"/>
          <ac:cxnSpMkLst>
            <pc:docMk/>
            <pc:sldMk cId="3386079926" sldId="405"/>
            <ac:cxnSpMk id="30" creationId="{63ADE5E8-FBED-473D-904B-D13B63F4827B}"/>
          </ac:cxnSpMkLst>
        </pc:cxnChg>
        <pc:cxnChg chg="add mod">
          <ac:chgData name="Phillips, Nate" userId="1a7ed9a7-6979-4999-8e72-44e838efb909" providerId="ADAL" clId="{D4098FA2-DA1B-4C5A-B15F-CB9A428897AC}" dt="2021-11-09T17:05:34.155" v="3868" actId="164"/>
          <ac:cxnSpMkLst>
            <pc:docMk/>
            <pc:sldMk cId="3386079926" sldId="405"/>
            <ac:cxnSpMk id="33" creationId="{601088F2-993E-4D8F-834F-C4DA4818B807}"/>
          </ac:cxnSpMkLst>
        </pc:cxnChg>
        <pc:cxnChg chg="add mod">
          <ac:chgData name="Phillips, Nate" userId="1a7ed9a7-6979-4999-8e72-44e838efb909" providerId="ADAL" clId="{D4098FA2-DA1B-4C5A-B15F-CB9A428897AC}" dt="2021-11-09T17:05:34.155" v="3868" actId="164"/>
          <ac:cxnSpMkLst>
            <pc:docMk/>
            <pc:sldMk cId="3386079926" sldId="405"/>
            <ac:cxnSpMk id="36" creationId="{34037BAD-5237-47D2-8A09-A36995D6B2C3}"/>
          </ac:cxnSpMkLst>
        </pc:cxnChg>
        <pc:cxnChg chg="add mod">
          <ac:chgData name="Phillips, Nate" userId="1a7ed9a7-6979-4999-8e72-44e838efb909" providerId="ADAL" clId="{D4098FA2-DA1B-4C5A-B15F-CB9A428897AC}" dt="2021-11-09T17:05:34.155" v="3868" actId="164"/>
          <ac:cxnSpMkLst>
            <pc:docMk/>
            <pc:sldMk cId="3386079926" sldId="405"/>
            <ac:cxnSpMk id="39" creationId="{6E8FB756-CEF0-4A15-932E-7DFDBABB2FEA}"/>
          </ac:cxnSpMkLst>
        </pc:cxnChg>
        <pc:cxnChg chg="add mod">
          <ac:chgData name="Phillips, Nate" userId="1a7ed9a7-6979-4999-8e72-44e838efb909" providerId="ADAL" clId="{D4098FA2-DA1B-4C5A-B15F-CB9A428897AC}" dt="2021-11-09T17:05:34.155" v="3868" actId="164"/>
          <ac:cxnSpMkLst>
            <pc:docMk/>
            <pc:sldMk cId="3386079926" sldId="405"/>
            <ac:cxnSpMk id="42" creationId="{108A5807-706E-4500-BDA8-B1C2BA34E5EC}"/>
          </ac:cxnSpMkLst>
        </pc:cxnChg>
        <pc:cxnChg chg="add mod">
          <ac:chgData name="Phillips, Nate" userId="1a7ed9a7-6979-4999-8e72-44e838efb909" providerId="ADAL" clId="{D4098FA2-DA1B-4C5A-B15F-CB9A428897AC}" dt="2021-11-09T15:12:48.058" v="975" actId="571"/>
          <ac:cxnSpMkLst>
            <pc:docMk/>
            <pc:sldMk cId="3386079926" sldId="405"/>
            <ac:cxnSpMk id="60" creationId="{F362C7C5-427F-4F83-A6E3-D83D56910F51}"/>
          </ac:cxnSpMkLst>
        </pc:cxnChg>
        <pc:cxnChg chg="add mod">
          <ac:chgData name="Phillips, Nate" userId="1a7ed9a7-6979-4999-8e72-44e838efb909" providerId="ADAL" clId="{D4098FA2-DA1B-4C5A-B15F-CB9A428897AC}" dt="2021-11-09T15:12:48.058" v="975" actId="571"/>
          <ac:cxnSpMkLst>
            <pc:docMk/>
            <pc:sldMk cId="3386079926" sldId="405"/>
            <ac:cxnSpMk id="61" creationId="{A0D65E18-A45C-43EE-AF8C-ECB112A399D6}"/>
          </ac:cxnSpMkLst>
        </pc:cxnChg>
        <pc:cxnChg chg="add mod">
          <ac:chgData name="Phillips, Nate" userId="1a7ed9a7-6979-4999-8e72-44e838efb909" providerId="ADAL" clId="{D4098FA2-DA1B-4C5A-B15F-CB9A428897AC}" dt="2021-11-09T15:12:48.058" v="975" actId="571"/>
          <ac:cxnSpMkLst>
            <pc:docMk/>
            <pc:sldMk cId="3386079926" sldId="405"/>
            <ac:cxnSpMk id="62" creationId="{965CD484-972F-483C-AE0C-D457BDB82763}"/>
          </ac:cxnSpMkLst>
        </pc:cxnChg>
        <pc:cxnChg chg="add del mod">
          <ac:chgData name="Phillips, Nate" userId="1a7ed9a7-6979-4999-8e72-44e838efb909" providerId="ADAL" clId="{D4098FA2-DA1B-4C5A-B15F-CB9A428897AC}" dt="2021-11-09T15:12:48.058" v="975" actId="571"/>
          <ac:cxnSpMkLst>
            <pc:docMk/>
            <pc:sldMk cId="3386079926" sldId="405"/>
            <ac:cxnSpMk id="63" creationId="{E73A2E50-6BFD-4A14-8CED-BB2CDB2D7BD2}"/>
          </ac:cxnSpMkLst>
        </pc:cxnChg>
        <pc:cxnChg chg="add del mod">
          <ac:chgData name="Phillips, Nate" userId="1a7ed9a7-6979-4999-8e72-44e838efb909" providerId="ADAL" clId="{D4098FA2-DA1B-4C5A-B15F-CB9A428897AC}" dt="2021-11-09T15:12:48.058" v="975" actId="571"/>
          <ac:cxnSpMkLst>
            <pc:docMk/>
            <pc:sldMk cId="3386079926" sldId="405"/>
            <ac:cxnSpMk id="64" creationId="{4E5D9286-8AAF-4BFF-95D0-8B3997DB0779}"/>
          </ac:cxnSpMkLst>
        </pc:cxnChg>
      </pc:sldChg>
      <pc:sldChg chg="addSp delSp modSp add mod modClrScheme modAnim chgLayout">
        <pc:chgData name="Phillips, Nate" userId="1a7ed9a7-6979-4999-8e72-44e838efb909" providerId="ADAL" clId="{D4098FA2-DA1B-4C5A-B15F-CB9A428897AC}" dt="2021-11-11T16:53:06.485" v="3984" actId="6549"/>
        <pc:sldMkLst>
          <pc:docMk/>
          <pc:sldMk cId="52658614" sldId="430"/>
        </pc:sldMkLst>
        <pc:spChg chg="add mod ord">
          <ac:chgData name="Phillips, Nate" userId="1a7ed9a7-6979-4999-8e72-44e838efb909" providerId="ADAL" clId="{D4098FA2-DA1B-4C5A-B15F-CB9A428897AC}" dt="2021-11-09T15:17:13.867" v="1021" actId="5793"/>
          <ac:spMkLst>
            <pc:docMk/>
            <pc:sldMk cId="52658614" sldId="430"/>
            <ac:spMk id="2" creationId="{93B29EDB-C341-4511-98BB-B8962D7A9B4D}"/>
          </ac:spMkLst>
        </pc:spChg>
        <pc:spChg chg="mod ord">
          <ac:chgData name="Phillips, Nate" userId="1a7ed9a7-6979-4999-8e72-44e838efb909" providerId="ADAL" clId="{D4098FA2-DA1B-4C5A-B15F-CB9A428897AC}" dt="2021-11-09T15:16:42.246" v="1009" actId="700"/>
          <ac:spMkLst>
            <pc:docMk/>
            <pc:sldMk cId="52658614" sldId="430"/>
            <ac:spMk id="1325" creationId="{00000000-0000-0000-0000-000000000000}"/>
          </ac:spMkLst>
        </pc:spChg>
        <pc:spChg chg="mod">
          <ac:chgData name="Phillips, Nate" userId="1a7ed9a7-6979-4999-8e72-44e838efb909" providerId="ADAL" clId="{D4098FA2-DA1B-4C5A-B15F-CB9A428897AC}" dt="2021-11-11T16:53:06.485" v="3984" actId="6549"/>
          <ac:spMkLst>
            <pc:docMk/>
            <pc:sldMk cId="52658614" sldId="430"/>
            <ac:spMk id="1326" creationId="{00000000-0000-0000-0000-000000000000}"/>
          </ac:spMkLst>
        </pc:spChg>
        <pc:spChg chg="del mod">
          <ac:chgData name="Phillips, Nate" userId="1a7ed9a7-6979-4999-8e72-44e838efb909" providerId="ADAL" clId="{D4098FA2-DA1B-4C5A-B15F-CB9A428897AC}" dt="2021-11-09T15:16:56.933" v="1011" actId="478"/>
          <ac:spMkLst>
            <pc:docMk/>
            <pc:sldMk cId="52658614" sldId="430"/>
            <ac:spMk id="1327" creationId="{00000000-0000-0000-0000-000000000000}"/>
          </ac:spMkLst>
        </pc:spChg>
        <pc:picChg chg="del">
          <ac:chgData name="Phillips, Nate" userId="1a7ed9a7-6979-4999-8e72-44e838efb909" providerId="ADAL" clId="{D4098FA2-DA1B-4C5A-B15F-CB9A428897AC}" dt="2021-11-09T15:16:26.413" v="1006" actId="478"/>
          <ac:picMkLst>
            <pc:docMk/>
            <pc:sldMk cId="52658614" sldId="430"/>
            <ac:picMk id="1328" creationId="{00000000-0000-0000-0000-000000000000}"/>
          </ac:picMkLst>
        </pc:picChg>
        <pc:picChg chg="mod">
          <ac:chgData name="Phillips, Nate" userId="1a7ed9a7-6979-4999-8e72-44e838efb909" providerId="ADAL" clId="{D4098FA2-DA1B-4C5A-B15F-CB9A428897AC}" dt="2021-11-09T15:51:03.693" v="1057" actId="1076"/>
          <ac:picMkLst>
            <pc:docMk/>
            <pc:sldMk cId="52658614" sldId="430"/>
            <ac:picMk id="1329" creationId="{00000000-0000-0000-0000-000000000000}"/>
          </ac:picMkLst>
        </pc:picChg>
      </pc:sldChg>
      <pc:sldChg chg="addSp delSp modSp add mod modClrScheme modShow chgLayout">
        <pc:chgData name="Phillips, Nate" userId="1a7ed9a7-6979-4999-8e72-44e838efb909" providerId="ADAL" clId="{D4098FA2-DA1B-4C5A-B15F-CB9A428897AC}" dt="2021-11-09T16:44:42.825" v="3615" actId="729"/>
        <pc:sldMkLst>
          <pc:docMk/>
          <pc:sldMk cId="0" sldId="431"/>
        </pc:sldMkLst>
        <pc:spChg chg="add mod ord">
          <ac:chgData name="Phillips, Nate" userId="1a7ed9a7-6979-4999-8e72-44e838efb909" providerId="ADAL" clId="{D4098FA2-DA1B-4C5A-B15F-CB9A428897AC}" dt="2021-11-09T15:50:06.506" v="1041" actId="14100"/>
          <ac:spMkLst>
            <pc:docMk/>
            <pc:sldMk cId="0" sldId="431"/>
            <ac:spMk id="2" creationId="{A53AB8E3-E2B0-4229-98A3-B06D04864AE2}"/>
          </ac:spMkLst>
        </pc:spChg>
        <pc:spChg chg="add del mod">
          <ac:chgData name="Phillips, Nate" userId="1a7ed9a7-6979-4999-8e72-44e838efb909" providerId="ADAL" clId="{D4098FA2-DA1B-4C5A-B15F-CB9A428897AC}" dt="2021-11-09T16:44:38.111" v="3614" actId="478"/>
          <ac:spMkLst>
            <pc:docMk/>
            <pc:sldMk cId="0" sldId="431"/>
            <ac:spMk id="3" creationId="{95992BED-E401-4015-8194-CD4BEE6BF215}"/>
          </ac:spMkLst>
        </pc:spChg>
        <pc:spChg chg="mod ord">
          <ac:chgData name="Phillips, Nate" userId="1a7ed9a7-6979-4999-8e72-44e838efb909" providerId="ADAL" clId="{D4098FA2-DA1B-4C5A-B15F-CB9A428897AC}" dt="2021-11-09T15:49:46.495" v="1033" actId="255"/>
          <ac:spMkLst>
            <pc:docMk/>
            <pc:sldMk cId="0" sldId="431"/>
            <ac:spMk id="1331" creationId="{00000000-0000-0000-0000-000000000000}"/>
          </ac:spMkLst>
        </pc:spChg>
        <pc:spChg chg="mod">
          <ac:chgData name="Phillips, Nate" userId="1a7ed9a7-6979-4999-8e72-44e838efb909" providerId="ADAL" clId="{D4098FA2-DA1B-4C5A-B15F-CB9A428897AC}" dt="2021-11-09T15:50:36.002" v="1051" actId="2711"/>
          <ac:spMkLst>
            <pc:docMk/>
            <pc:sldMk cId="0" sldId="431"/>
            <ac:spMk id="1332" creationId="{00000000-0000-0000-0000-000000000000}"/>
          </ac:spMkLst>
        </pc:spChg>
        <pc:spChg chg="del mod">
          <ac:chgData name="Phillips, Nate" userId="1a7ed9a7-6979-4999-8e72-44e838efb909" providerId="ADAL" clId="{D4098FA2-DA1B-4C5A-B15F-CB9A428897AC}" dt="2021-11-09T15:49:59.295" v="1036" actId="478"/>
          <ac:spMkLst>
            <pc:docMk/>
            <pc:sldMk cId="0" sldId="431"/>
            <ac:spMk id="1334" creationId="{00000000-0000-0000-0000-000000000000}"/>
          </ac:spMkLst>
        </pc:spChg>
        <pc:picChg chg="mod">
          <ac:chgData name="Phillips, Nate" userId="1a7ed9a7-6979-4999-8e72-44e838efb909" providerId="ADAL" clId="{D4098FA2-DA1B-4C5A-B15F-CB9A428897AC}" dt="2021-11-09T15:49:52.317" v="1034" actId="1076"/>
          <ac:picMkLst>
            <pc:docMk/>
            <pc:sldMk cId="0" sldId="431"/>
            <ac:picMk id="1333" creationId="{00000000-0000-0000-0000-000000000000}"/>
          </ac:picMkLst>
        </pc:picChg>
      </pc:sldChg>
      <pc:sldChg chg="addSp modSp new mod modAnim">
        <pc:chgData name="Phillips, Nate" userId="1a7ed9a7-6979-4999-8e72-44e838efb909" providerId="ADAL" clId="{D4098FA2-DA1B-4C5A-B15F-CB9A428897AC}" dt="2021-11-09T17:00:20.259" v="3827"/>
        <pc:sldMkLst>
          <pc:docMk/>
          <pc:sldMk cId="2255228132" sldId="432"/>
        </pc:sldMkLst>
        <pc:spChg chg="mod">
          <ac:chgData name="Phillips, Nate" userId="1a7ed9a7-6979-4999-8e72-44e838efb909" providerId="ADAL" clId="{D4098FA2-DA1B-4C5A-B15F-CB9A428897AC}" dt="2021-11-09T16:01:55.758" v="1456" actId="20577"/>
          <ac:spMkLst>
            <pc:docMk/>
            <pc:sldMk cId="2255228132" sldId="432"/>
            <ac:spMk id="2" creationId="{00A5C9A6-512F-4B6A-AC16-CDB1E80EDB3E}"/>
          </ac:spMkLst>
        </pc:spChg>
        <pc:spChg chg="mod">
          <ac:chgData name="Phillips, Nate" userId="1a7ed9a7-6979-4999-8e72-44e838efb909" providerId="ADAL" clId="{D4098FA2-DA1B-4C5A-B15F-CB9A428897AC}" dt="2021-11-09T16:03:51.110" v="1684" actId="5793"/>
          <ac:spMkLst>
            <pc:docMk/>
            <pc:sldMk cId="2255228132" sldId="432"/>
            <ac:spMk id="3" creationId="{D26BF441-06EB-449C-99D6-2709624BB343}"/>
          </ac:spMkLst>
        </pc:spChg>
        <pc:spChg chg="add mod">
          <ac:chgData name="Phillips, Nate" userId="1a7ed9a7-6979-4999-8e72-44e838efb909" providerId="ADAL" clId="{D4098FA2-DA1B-4C5A-B15F-CB9A428897AC}" dt="2021-11-09T16:04:13.108" v="1688"/>
          <ac:spMkLst>
            <pc:docMk/>
            <pc:sldMk cId="2255228132" sldId="432"/>
            <ac:spMk id="5" creationId="{19697906-8A74-434D-A214-6542A6488105}"/>
          </ac:spMkLst>
        </pc:spChg>
        <pc:picChg chg="add mod">
          <ac:chgData name="Phillips, Nate" userId="1a7ed9a7-6979-4999-8e72-44e838efb909" providerId="ADAL" clId="{D4098FA2-DA1B-4C5A-B15F-CB9A428897AC}" dt="2021-11-09T16:04:36.324" v="1690" actId="1076"/>
          <ac:picMkLst>
            <pc:docMk/>
            <pc:sldMk cId="2255228132" sldId="432"/>
            <ac:picMk id="4" creationId="{5FBF372F-89F9-4B56-9AA1-4719F25520A3}"/>
          </ac:picMkLst>
        </pc:picChg>
      </pc:sldChg>
      <pc:sldChg chg="del">
        <pc:chgData name="Phillips, Nate" userId="1a7ed9a7-6979-4999-8e72-44e838efb909" providerId="ADAL" clId="{D4098FA2-DA1B-4C5A-B15F-CB9A428897AC}" dt="2021-11-05T22:49:14.852" v="6" actId="47"/>
        <pc:sldMkLst>
          <pc:docMk/>
          <pc:sldMk cId="3444012342" sldId="433"/>
        </pc:sldMkLst>
      </pc:sldChg>
      <pc:sldChg chg="addSp modSp new mod modAnim">
        <pc:chgData name="Phillips, Nate" userId="1a7ed9a7-6979-4999-8e72-44e838efb909" providerId="ADAL" clId="{D4098FA2-DA1B-4C5A-B15F-CB9A428897AC}" dt="2021-11-09T17:01:13.200" v="3832"/>
        <pc:sldMkLst>
          <pc:docMk/>
          <pc:sldMk cId="3750487453" sldId="433"/>
        </pc:sldMkLst>
        <pc:spChg chg="mod">
          <ac:chgData name="Phillips, Nate" userId="1a7ed9a7-6979-4999-8e72-44e838efb909" providerId="ADAL" clId="{D4098FA2-DA1B-4C5A-B15F-CB9A428897AC}" dt="2021-11-09T16:04:56.863" v="1702" actId="20577"/>
          <ac:spMkLst>
            <pc:docMk/>
            <pc:sldMk cId="3750487453" sldId="433"/>
            <ac:spMk id="2" creationId="{4AB75CEF-E244-4D3D-B22E-6C2209625077}"/>
          </ac:spMkLst>
        </pc:spChg>
        <pc:spChg chg="mod">
          <ac:chgData name="Phillips, Nate" userId="1a7ed9a7-6979-4999-8e72-44e838efb909" providerId="ADAL" clId="{D4098FA2-DA1B-4C5A-B15F-CB9A428897AC}" dt="2021-11-09T16:17:23.124" v="2507" actId="20577"/>
          <ac:spMkLst>
            <pc:docMk/>
            <pc:sldMk cId="3750487453" sldId="433"/>
            <ac:spMk id="3" creationId="{89719C71-C883-4648-B652-AEAB949543BF}"/>
          </ac:spMkLst>
        </pc:spChg>
        <pc:picChg chg="add mod">
          <ac:chgData name="Phillips, Nate" userId="1a7ed9a7-6979-4999-8e72-44e838efb909" providerId="ADAL" clId="{D4098FA2-DA1B-4C5A-B15F-CB9A428897AC}" dt="2021-11-09T16:08:01.792" v="1933" actId="1076"/>
          <ac:picMkLst>
            <pc:docMk/>
            <pc:sldMk cId="3750487453" sldId="433"/>
            <ac:picMk id="5" creationId="{47444630-9923-433F-8361-1D2B2990E807}"/>
          </ac:picMkLst>
        </pc:picChg>
      </pc:sldChg>
      <pc:sldChg chg="modSp new mod modAnim">
        <pc:chgData name="Phillips, Nate" userId="1a7ed9a7-6979-4999-8e72-44e838efb909" providerId="ADAL" clId="{D4098FA2-DA1B-4C5A-B15F-CB9A428897AC}" dt="2021-11-09T19:31:22.312" v="3964" actId="20577"/>
        <pc:sldMkLst>
          <pc:docMk/>
          <pc:sldMk cId="1625004169" sldId="434"/>
        </pc:sldMkLst>
        <pc:spChg chg="mod">
          <ac:chgData name="Phillips, Nate" userId="1a7ed9a7-6979-4999-8e72-44e838efb909" providerId="ADAL" clId="{D4098FA2-DA1B-4C5A-B15F-CB9A428897AC}" dt="2021-11-09T16:12:03.081" v="2075" actId="20577"/>
          <ac:spMkLst>
            <pc:docMk/>
            <pc:sldMk cId="1625004169" sldId="434"/>
            <ac:spMk id="2" creationId="{48E71CFD-313D-4C3E-BC9E-7EF5600282EB}"/>
          </ac:spMkLst>
        </pc:spChg>
        <pc:spChg chg="mod">
          <ac:chgData name="Phillips, Nate" userId="1a7ed9a7-6979-4999-8e72-44e838efb909" providerId="ADAL" clId="{D4098FA2-DA1B-4C5A-B15F-CB9A428897AC}" dt="2021-11-09T19:31:22.312" v="3964" actId="20577"/>
          <ac:spMkLst>
            <pc:docMk/>
            <pc:sldMk cId="1625004169" sldId="434"/>
            <ac:spMk id="3" creationId="{A42DE1ED-F9DC-484B-A37E-7A748C1182D5}"/>
          </ac:spMkLst>
        </pc:spChg>
      </pc:sldChg>
      <pc:sldChg chg="del">
        <pc:chgData name="Phillips, Nate" userId="1a7ed9a7-6979-4999-8e72-44e838efb909" providerId="ADAL" clId="{D4098FA2-DA1B-4C5A-B15F-CB9A428897AC}" dt="2021-11-05T22:49:14.852" v="6" actId="47"/>
        <pc:sldMkLst>
          <pc:docMk/>
          <pc:sldMk cId="1764833190" sldId="434"/>
        </pc:sldMkLst>
      </pc:sldChg>
      <pc:sldChg chg="add mod modShow">
        <pc:chgData name="Phillips, Nate" userId="1a7ed9a7-6979-4999-8e72-44e838efb909" providerId="ADAL" clId="{D4098FA2-DA1B-4C5A-B15F-CB9A428897AC}" dt="2021-11-09T16:43:07.113" v="3603" actId="729"/>
        <pc:sldMkLst>
          <pc:docMk/>
          <pc:sldMk cId="397476770" sldId="435"/>
        </pc:sldMkLst>
      </pc:sldChg>
      <pc:sldChg chg="delSp modSp add mod modAnim">
        <pc:chgData name="Phillips, Nate" userId="1a7ed9a7-6979-4999-8e72-44e838efb909" providerId="ADAL" clId="{D4098FA2-DA1B-4C5A-B15F-CB9A428897AC}" dt="2021-11-09T17:03:31.030" v="3843"/>
        <pc:sldMkLst>
          <pc:docMk/>
          <pc:sldMk cId="3527026046" sldId="436"/>
        </pc:sldMkLst>
        <pc:spChg chg="mod">
          <ac:chgData name="Phillips, Nate" userId="1a7ed9a7-6979-4999-8e72-44e838efb909" providerId="ADAL" clId="{D4098FA2-DA1B-4C5A-B15F-CB9A428897AC}" dt="2021-11-09T16:56:04.504" v="3785" actId="20577"/>
          <ac:spMkLst>
            <pc:docMk/>
            <pc:sldMk cId="3527026046" sldId="436"/>
            <ac:spMk id="3" creationId="{7707D8DC-8CFE-4772-BED2-526BD406D40D}"/>
          </ac:spMkLst>
        </pc:spChg>
        <pc:spChg chg="mod">
          <ac:chgData name="Phillips, Nate" userId="1a7ed9a7-6979-4999-8e72-44e838efb909" providerId="ADAL" clId="{D4098FA2-DA1B-4C5A-B15F-CB9A428897AC}" dt="2021-11-09T16:55:37.490" v="3762" actId="404"/>
          <ac:spMkLst>
            <pc:docMk/>
            <pc:sldMk cId="3527026046" sldId="436"/>
            <ac:spMk id="4" creationId="{252A4DD3-1980-4194-BA3E-6ADAEF545976}"/>
          </ac:spMkLst>
        </pc:spChg>
        <pc:spChg chg="mod">
          <ac:chgData name="Phillips, Nate" userId="1a7ed9a7-6979-4999-8e72-44e838efb909" providerId="ADAL" clId="{D4098FA2-DA1B-4C5A-B15F-CB9A428897AC}" dt="2021-11-09T16:54:39.040" v="3720" actId="20577"/>
          <ac:spMkLst>
            <pc:docMk/>
            <pc:sldMk cId="3527026046" sldId="436"/>
            <ac:spMk id="5" creationId="{2370C1A3-93F1-42A6-86CD-CFB4752C4009}"/>
          </ac:spMkLst>
        </pc:spChg>
        <pc:spChg chg="mod">
          <ac:chgData name="Phillips, Nate" userId="1a7ed9a7-6979-4999-8e72-44e838efb909" providerId="ADAL" clId="{D4098FA2-DA1B-4C5A-B15F-CB9A428897AC}" dt="2021-11-09T16:55:46.405" v="3764" actId="14100"/>
          <ac:spMkLst>
            <pc:docMk/>
            <pc:sldMk cId="3527026046" sldId="436"/>
            <ac:spMk id="6" creationId="{7015A89D-A581-43F9-B3AF-099A7AFBAEFC}"/>
          </ac:spMkLst>
        </pc:spChg>
        <pc:spChg chg="mod">
          <ac:chgData name="Phillips, Nate" userId="1a7ed9a7-6979-4999-8e72-44e838efb909" providerId="ADAL" clId="{D4098FA2-DA1B-4C5A-B15F-CB9A428897AC}" dt="2021-11-09T16:55:30.507" v="3759" actId="255"/>
          <ac:spMkLst>
            <pc:docMk/>
            <pc:sldMk cId="3527026046" sldId="436"/>
            <ac:spMk id="8" creationId="{19BFB167-4887-4A5B-A272-3C0889B1C456}"/>
          </ac:spMkLst>
        </pc:spChg>
        <pc:spChg chg="del">
          <ac:chgData name="Phillips, Nate" userId="1a7ed9a7-6979-4999-8e72-44e838efb909" providerId="ADAL" clId="{D4098FA2-DA1B-4C5A-B15F-CB9A428897AC}" dt="2021-11-09T16:55:21.697" v="3756" actId="478"/>
          <ac:spMkLst>
            <pc:docMk/>
            <pc:sldMk cId="3527026046" sldId="436"/>
            <ac:spMk id="10" creationId="{C5354505-62A6-42EB-BC66-9D57C04EA69C}"/>
          </ac:spMkLst>
        </pc:spChg>
        <pc:spChg chg="mod">
          <ac:chgData name="Phillips, Nate" userId="1a7ed9a7-6979-4999-8e72-44e838efb909" providerId="ADAL" clId="{D4098FA2-DA1B-4C5A-B15F-CB9A428897AC}" dt="2021-11-09T16:55:52.847" v="3765" actId="14100"/>
          <ac:spMkLst>
            <pc:docMk/>
            <pc:sldMk cId="3527026046" sldId="436"/>
            <ac:spMk id="19" creationId="{0424C978-031C-4A69-871F-BE78CEE3ADBE}"/>
          </ac:spMkLst>
        </pc:spChg>
        <pc:spChg chg="del">
          <ac:chgData name="Phillips, Nate" userId="1a7ed9a7-6979-4999-8e72-44e838efb909" providerId="ADAL" clId="{D4098FA2-DA1B-4C5A-B15F-CB9A428897AC}" dt="2021-11-09T16:55:20.647" v="3755" actId="478"/>
          <ac:spMkLst>
            <pc:docMk/>
            <pc:sldMk cId="3527026046" sldId="436"/>
            <ac:spMk id="23" creationId="{18F6BEA9-DEEE-4D3F-90C9-BDA3EDE5ECA6}"/>
          </ac:spMkLst>
        </pc:spChg>
        <pc:cxnChg chg="mod">
          <ac:chgData name="Phillips, Nate" userId="1a7ed9a7-6979-4999-8e72-44e838efb909" providerId="ADAL" clId="{D4098FA2-DA1B-4C5A-B15F-CB9A428897AC}" dt="2021-11-09T16:55:46.405" v="3764" actId="14100"/>
          <ac:cxnSpMkLst>
            <pc:docMk/>
            <pc:sldMk cId="3527026046" sldId="436"/>
            <ac:cxnSpMk id="13" creationId="{0100CB4E-654F-44DC-8B7F-7ECA73C3DD7D}"/>
          </ac:cxnSpMkLst>
        </pc:cxnChg>
        <pc:cxnChg chg="del mod">
          <ac:chgData name="Phillips, Nate" userId="1a7ed9a7-6979-4999-8e72-44e838efb909" providerId="ADAL" clId="{D4098FA2-DA1B-4C5A-B15F-CB9A428897AC}" dt="2021-11-09T16:55:22.409" v="3757" actId="478"/>
          <ac:cxnSpMkLst>
            <pc:docMk/>
            <pc:sldMk cId="3527026046" sldId="436"/>
            <ac:cxnSpMk id="18" creationId="{28573870-C26A-4DE8-BFB8-7E4305E98516}"/>
          </ac:cxnSpMkLst>
        </pc:cxnChg>
        <pc:cxnChg chg="mod">
          <ac:chgData name="Phillips, Nate" userId="1a7ed9a7-6979-4999-8e72-44e838efb909" providerId="ADAL" clId="{D4098FA2-DA1B-4C5A-B15F-CB9A428897AC}" dt="2021-11-09T16:55:52.847" v="3765" actId="14100"/>
          <ac:cxnSpMkLst>
            <pc:docMk/>
            <pc:sldMk cId="3527026046" sldId="436"/>
            <ac:cxnSpMk id="20" creationId="{3C8572E6-91E2-4119-8CD5-522133693FC7}"/>
          </ac:cxnSpMkLst>
        </pc:cxnChg>
        <pc:cxnChg chg="del mod">
          <ac:chgData name="Phillips, Nate" userId="1a7ed9a7-6979-4999-8e72-44e838efb909" providerId="ADAL" clId="{D4098FA2-DA1B-4C5A-B15F-CB9A428897AC}" dt="2021-11-09T16:55:23.143" v="3758" actId="478"/>
          <ac:cxnSpMkLst>
            <pc:docMk/>
            <pc:sldMk cId="3527026046" sldId="436"/>
            <ac:cxnSpMk id="24" creationId="{2BBA5C74-3876-4074-BD78-7581BEBF3DB9}"/>
          </ac:cxnSpMkLst>
        </pc:cxnChg>
      </pc:sldChg>
      <pc:sldChg chg="modSp new mod">
        <pc:chgData name="Phillips, Nate" userId="1a7ed9a7-6979-4999-8e72-44e838efb909" providerId="ADAL" clId="{D4098FA2-DA1B-4C5A-B15F-CB9A428897AC}" dt="2021-11-09T16:59:12.416" v="3819" actId="20577"/>
        <pc:sldMkLst>
          <pc:docMk/>
          <pc:sldMk cId="1525013475" sldId="437"/>
        </pc:sldMkLst>
        <pc:spChg chg="mod">
          <ac:chgData name="Phillips, Nate" userId="1a7ed9a7-6979-4999-8e72-44e838efb909" providerId="ADAL" clId="{D4098FA2-DA1B-4C5A-B15F-CB9A428897AC}" dt="2021-11-09T16:59:02.456" v="3812" actId="20577"/>
          <ac:spMkLst>
            <pc:docMk/>
            <pc:sldMk cId="1525013475" sldId="437"/>
            <ac:spMk id="2" creationId="{BFEB76F7-8F4D-46EE-A7CA-E1BAD1CDEBAB}"/>
          </ac:spMkLst>
        </pc:spChg>
        <pc:spChg chg="mod">
          <ac:chgData name="Phillips, Nate" userId="1a7ed9a7-6979-4999-8e72-44e838efb909" providerId="ADAL" clId="{D4098FA2-DA1B-4C5A-B15F-CB9A428897AC}" dt="2021-11-09T16:59:12.416" v="3819" actId="20577"/>
          <ac:spMkLst>
            <pc:docMk/>
            <pc:sldMk cId="1525013475" sldId="437"/>
            <ac:spMk id="3" creationId="{BF835149-5F92-4840-B897-228071F9213E}"/>
          </ac:spMkLst>
        </pc:spChg>
      </pc:sldChg>
      <pc:sldChg chg="del">
        <pc:chgData name="Phillips, Nate" userId="1a7ed9a7-6979-4999-8e72-44e838efb909" providerId="ADAL" clId="{D4098FA2-DA1B-4C5A-B15F-CB9A428897AC}" dt="2021-11-05T22:49:14.852" v="6" actId="47"/>
        <pc:sldMkLst>
          <pc:docMk/>
          <pc:sldMk cId="2542014603" sldId="437"/>
        </pc:sldMkLst>
      </pc:sldChg>
      <pc:sldChg chg="del">
        <pc:chgData name="Phillips, Nate" userId="1a7ed9a7-6979-4999-8e72-44e838efb909" providerId="ADAL" clId="{D4098FA2-DA1B-4C5A-B15F-CB9A428897AC}" dt="2021-11-05T22:49:14.852" v="6" actId="47"/>
        <pc:sldMkLst>
          <pc:docMk/>
          <pc:sldMk cId="268106744" sldId="439"/>
        </pc:sldMkLst>
      </pc:sldChg>
      <pc:sldChg chg="del">
        <pc:chgData name="Phillips, Nate" userId="1a7ed9a7-6979-4999-8e72-44e838efb909" providerId="ADAL" clId="{D4098FA2-DA1B-4C5A-B15F-CB9A428897AC}" dt="2021-11-05T22:49:14.852" v="6" actId="47"/>
        <pc:sldMkLst>
          <pc:docMk/>
          <pc:sldMk cId="785418323" sldId="440"/>
        </pc:sldMkLst>
      </pc:sldChg>
      <pc:sldChg chg="del">
        <pc:chgData name="Phillips, Nate" userId="1a7ed9a7-6979-4999-8e72-44e838efb909" providerId="ADAL" clId="{D4098FA2-DA1B-4C5A-B15F-CB9A428897AC}" dt="2021-11-05T22:49:14.852" v="6" actId="47"/>
        <pc:sldMkLst>
          <pc:docMk/>
          <pc:sldMk cId="955149433" sldId="441"/>
        </pc:sldMkLst>
      </pc:sldChg>
      <pc:sldChg chg="del">
        <pc:chgData name="Phillips, Nate" userId="1a7ed9a7-6979-4999-8e72-44e838efb909" providerId="ADAL" clId="{D4098FA2-DA1B-4C5A-B15F-CB9A428897AC}" dt="2021-11-05T22:49:14.852" v="6" actId="47"/>
        <pc:sldMkLst>
          <pc:docMk/>
          <pc:sldMk cId="884807829" sldId="442"/>
        </pc:sldMkLst>
      </pc:sldChg>
      <pc:sldChg chg="del">
        <pc:chgData name="Phillips, Nate" userId="1a7ed9a7-6979-4999-8e72-44e838efb909" providerId="ADAL" clId="{D4098FA2-DA1B-4C5A-B15F-CB9A428897AC}" dt="2021-11-05T22:49:14.852" v="6" actId="47"/>
        <pc:sldMkLst>
          <pc:docMk/>
          <pc:sldMk cId="3676250908" sldId="443"/>
        </pc:sldMkLst>
      </pc:sldChg>
      <pc:sldChg chg="del">
        <pc:chgData name="Phillips, Nate" userId="1a7ed9a7-6979-4999-8e72-44e838efb909" providerId="ADAL" clId="{D4098FA2-DA1B-4C5A-B15F-CB9A428897AC}" dt="2021-11-05T22:49:14.852" v="6" actId="47"/>
        <pc:sldMkLst>
          <pc:docMk/>
          <pc:sldMk cId="2127682786" sldId="444"/>
        </pc:sldMkLst>
      </pc:sldChg>
      <pc:sldChg chg="del">
        <pc:chgData name="Phillips, Nate" userId="1a7ed9a7-6979-4999-8e72-44e838efb909" providerId="ADAL" clId="{D4098FA2-DA1B-4C5A-B15F-CB9A428897AC}" dt="2021-11-05T22:49:14.852" v="6" actId="47"/>
        <pc:sldMkLst>
          <pc:docMk/>
          <pc:sldMk cId="1423757050" sldId="445"/>
        </pc:sldMkLst>
      </pc:sldChg>
      <pc:sldChg chg="del">
        <pc:chgData name="Phillips, Nate" userId="1a7ed9a7-6979-4999-8e72-44e838efb909" providerId="ADAL" clId="{D4098FA2-DA1B-4C5A-B15F-CB9A428897AC}" dt="2021-11-05T22:49:14.852" v="6" actId="47"/>
        <pc:sldMkLst>
          <pc:docMk/>
          <pc:sldMk cId="1535993507" sldId="446"/>
        </pc:sldMkLst>
      </pc:sldChg>
      <pc:sldChg chg="del">
        <pc:chgData name="Phillips, Nate" userId="1a7ed9a7-6979-4999-8e72-44e838efb909" providerId="ADAL" clId="{D4098FA2-DA1B-4C5A-B15F-CB9A428897AC}" dt="2021-11-05T22:49:14.852" v="6" actId="47"/>
        <pc:sldMkLst>
          <pc:docMk/>
          <pc:sldMk cId="956833270" sldId="447"/>
        </pc:sldMkLst>
      </pc:sldChg>
      <pc:sldChg chg="del">
        <pc:chgData name="Phillips, Nate" userId="1a7ed9a7-6979-4999-8e72-44e838efb909" providerId="ADAL" clId="{D4098FA2-DA1B-4C5A-B15F-CB9A428897AC}" dt="2021-11-05T22:49:14.852" v="6" actId="47"/>
        <pc:sldMkLst>
          <pc:docMk/>
          <pc:sldMk cId="3093992112" sldId="448"/>
        </pc:sldMkLst>
      </pc:sldChg>
      <pc:sldChg chg="del">
        <pc:chgData name="Phillips, Nate" userId="1a7ed9a7-6979-4999-8e72-44e838efb909" providerId="ADAL" clId="{D4098FA2-DA1B-4C5A-B15F-CB9A428897AC}" dt="2021-11-05T22:49:14.852" v="6" actId="47"/>
        <pc:sldMkLst>
          <pc:docMk/>
          <pc:sldMk cId="3450631502" sldId="449"/>
        </pc:sldMkLst>
      </pc:sldChg>
      <pc:sldChg chg="del">
        <pc:chgData name="Phillips, Nate" userId="1a7ed9a7-6979-4999-8e72-44e838efb909" providerId="ADAL" clId="{D4098FA2-DA1B-4C5A-B15F-CB9A428897AC}" dt="2021-11-05T22:49:14.852" v="6" actId="47"/>
        <pc:sldMkLst>
          <pc:docMk/>
          <pc:sldMk cId="1060488710" sldId="450"/>
        </pc:sldMkLst>
      </pc:sldChg>
      <pc:sldChg chg="del">
        <pc:chgData name="Phillips, Nate" userId="1a7ed9a7-6979-4999-8e72-44e838efb909" providerId="ADAL" clId="{D4098FA2-DA1B-4C5A-B15F-CB9A428897AC}" dt="2021-11-05T22:49:14.852" v="6" actId="47"/>
        <pc:sldMkLst>
          <pc:docMk/>
          <pc:sldMk cId="2534827661" sldId="451"/>
        </pc:sldMkLst>
      </pc:sldChg>
      <pc:sldChg chg="del">
        <pc:chgData name="Phillips, Nate" userId="1a7ed9a7-6979-4999-8e72-44e838efb909" providerId="ADAL" clId="{D4098FA2-DA1B-4C5A-B15F-CB9A428897AC}" dt="2021-11-05T22:49:14.852" v="6" actId="47"/>
        <pc:sldMkLst>
          <pc:docMk/>
          <pc:sldMk cId="1976188150" sldId="452"/>
        </pc:sldMkLst>
      </pc:sldChg>
      <pc:sldChg chg="del">
        <pc:chgData name="Phillips, Nate" userId="1a7ed9a7-6979-4999-8e72-44e838efb909" providerId="ADAL" clId="{D4098FA2-DA1B-4C5A-B15F-CB9A428897AC}" dt="2021-11-05T22:49:14.852" v="6" actId="47"/>
        <pc:sldMkLst>
          <pc:docMk/>
          <pc:sldMk cId="2820979623" sldId="453"/>
        </pc:sldMkLst>
      </pc:sldChg>
      <pc:sldChg chg="del">
        <pc:chgData name="Phillips, Nate" userId="1a7ed9a7-6979-4999-8e72-44e838efb909" providerId="ADAL" clId="{D4098FA2-DA1B-4C5A-B15F-CB9A428897AC}" dt="2021-11-05T22:49:14.852" v="6" actId="47"/>
        <pc:sldMkLst>
          <pc:docMk/>
          <pc:sldMk cId="2970932639" sldId="454"/>
        </pc:sldMkLst>
      </pc:sldChg>
      <pc:sldChg chg="del">
        <pc:chgData name="Phillips, Nate" userId="1a7ed9a7-6979-4999-8e72-44e838efb909" providerId="ADAL" clId="{D4098FA2-DA1B-4C5A-B15F-CB9A428897AC}" dt="2021-11-05T22:49:14.852" v="6" actId="47"/>
        <pc:sldMkLst>
          <pc:docMk/>
          <pc:sldMk cId="1956475139" sldId="455"/>
        </pc:sldMkLst>
      </pc:sldChg>
      <pc:sldChg chg="del">
        <pc:chgData name="Phillips, Nate" userId="1a7ed9a7-6979-4999-8e72-44e838efb909" providerId="ADAL" clId="{D4098FA2-DA1B-4C5A-B15F-CB9A428897AC}" dt="2021-11-05T22:49:14.852" v="6" actId="47"/>
        <pc:sldMkLst>
          <pc:docMk/>
          <pc:sldMk cId="2449110553" sldId="456"/>
        </pc:sldMkLst>
      </pc:sldChg>
      <pc:sldChg chg="del">
        <pc:chgData name="Phillips, Nate" userId="1a7ed9a7-6979-4999-8e72-44e838efb909" providerId="ADAL" clId="{D4098FA2-DA1B-4C5A-B15F-CB9A428897AC}" dt="2021-11-05T22:49:14.852" v="6" actId="47"/>
        <pc:sldMkLst>
          <pc:docMk/>
          <pc:sldMk cId="2160309661" sldId="457"/>
        </pc:sldMkLst>
      </pc:sldChg>
    </pc:docChg>
  </pc:docChgLst>
  <pc:docChgLst>
    <pc:chgData name="Phillips, Nate" userId="1a7ed9a7-6979-4999-8e72-44e838efb909" providerId="ADAL" clId="{50DBFC05-5FE7-4FA8-B5ED-C3E5C0B11EC4}"/>
    <pc:docChg chg="undo custSel addSld delSld modSld sldOrd">
      <pc:chgData name="Phillips, Nate" userId="1a7ed9a7-6979-4999-8e72-44e838efb909" providerId="ADAL" clId="{50DBFC05-5FE7-4FA8-B5ED-C3E5C0B11EC4}" dt="2021-11-02T15:48:49.838" v="4751"/>
      <pc:docMkLst>
        <pc:docMk/>
      </pc:docMkLst>
      <pc:sldChg chg="modSp mod">
        <pc:chgData name="Phillips, Nate" userId="1a7ed9a7-6979-4999-8e72-44e838efb909" providerId="ADAL" clId="{50DBFC05-5FE7-4FA8-B5ED-C3E5C0B11EC4}" dt="2021-11-02T14:16:25.146" v="4664" actId="14100"/>
        <pc:sldMkLst>
          <pc:docMk/>
          <pc:sldMk cId="656584175" sldId="289"/>
        </pc:sldMkLst>
        <pc:spChg chg="mod">
          <ac:chgData name="Phillips, Nate" userId="1a7ed9a7-6979-4999-8e72-44e838efb909" providerId="ADAL" clId="{50DBFC05-5FE7-4FA8-B5ED-C3E5C0B11EC4}" dt="2021-11-02T14:16:25.146" v="4664" actId="14100"/>
          <ac:spMkLst>
            <pc:docMk/>
            <pc:sldMk cId="656584175" sldId="289"/>
            <ac:spMk id="2" creationId="{5D46307E-A2B8-4462-8299-D11DDF3E97CF}"/>
          </ac:spMkLst>
        </pc:spChg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1142825336" sldId="403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3251282059" sldId="404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3542726539" sldId="405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3620265657" sldId="406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1911420969" sldId="407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3841694676" sldId="408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3356221204" sldId="409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235729794" sldId="410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3213650402" sldId="411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538976921" sldId="412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1285645999" sldId="413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3495812524" sldId="414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1998100977" sldId="415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1378718900" sldId="416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4176709271" sldId="417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4289487706" sldId="418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3778311364" sldId="419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266614899" sldId="420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1853814896" sldId="421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3596115759" sldId="422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2403936716" sldId="423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1600740468" sldId="424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2105259531" sldId="425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2691287805" sldId="426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2789829836" sldId="427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2015745667" sldId="428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326738864" sldId="429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2655143623" sldId="430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1075593302" sldId="431"/>
        </pc:sldMkLst>
      </pc:sldChg>
      <pc:sldChg chg="del">
        <pc:chgData name="Phillips, Nate" userId="1a7ed9a7-6979-4999-8e72-44e838efb909" providerId="ADAL" clId="{50DBFC05-5FE7-4FA8-B5ED-C3E5C0B11EC4}" dt="2021-11-02T14:25:50.091" v="4666" actId="47"/>
        <pc:sldMkLst>
          <pc:docMk/>
          <pc:sldMk cId="1400209592" sldId="432"/>
        </pc:sldMkLst>
      </pc:sldChg>
      <pc:sldChg chg="modSp new mod modShow">
        <pc:chgData name="Phillips, Nate" userId="1a7ed9a7-6979-4999-8e72-44e838efb909" providerId="ADAL" clId="{50DBFC05-5FE7-4FA8-B5ED-C3E5C0B11EC4}" dt="2021-11-02T14:26:04.293" v="4667" actId="729"/>
        <pc:sldMkLst>
          <pc:docMk/>
          <pc:sldMk cId="3444012342" sldId="433"/>
        </pc:sldMkLst>
        <pc:spChg chg="mod">
          <ac:chgData name="Phillips, Nate" userId="1a7ed9a7-6979-4999-8e72-44e838efb909" providerId="ADAL" clId="{50DBFC05-5FE7-4FA8-B5ED-C3E5C0B11EC4}" dt="2021-11-01T15:25:37.465" v="3" actId="20577"/>
          <ac:spMkLst>
            <pc:docMk/>
            <pc:sldMk cId="3444012342" sldId="433"/>
            <ac:spMk id="2" creationId="{6D67D1F7-98BC-4C28-AB6E-AEE6E1285436}"/>
          </ac:spMkLst>
        </pc:spChg>
        <pc:spChg chg="mod">
          <ac:chgData name="Phillips, Nate" userId="1a7ed9a7-6979-4999-8e72-44e838efb909" providerId="ADAL" clId="{50DBFC05-5FE7-4FA8-B5ED-C3E5C0B11EC4}" dt="2021-11-01T15:58:41.106" v="155" actId="20577"/>
          <ac:spMkLst>
            <pc:docMk/>
            <pc:sldMk cId="3444012342" sldId="433"/>
            <ac:spMk id="3" creationId="{EE194706-21E1-4987-97CB-AA9116E20CDA}"/>
          </ac:spMkLst>
        </pc:spChg>
      </pc:sldChg>
      <pc:sldChg chg="addSp modSp new mod modAnim">
        <pc:chgData name="Phillips, Nate" userId="1a7ed9a7-6979-4999-8e72-44e838efb909" providerId="ADAL" clId="{50DBFC05-5FE7-4FA8-B5ED-C3E5C0B11EC4}" dt="2021-11-02T15:42:02.111" v="4708"/>
        <pc:sldMkLst>
          <pc:docMk/>
          <pc:sldMk cId="1764833190" sldId="434"/>
        </pc:sldMkLst>
        <pc:spChg chg="mod">
          <ac:chgData name="Phillips, Nate" userId="1a7ed9a7-6979-4999-8e72-44e838efb909" providerId="ADAL" clId="{50DBFC05-5FE7-4FA8-B5ED-C3E5C0B11EC4}" dt="2021-11-01T15:25:58.600" v="81" actId="20577"/>
          <ac:spMkLst>
            <pc:docMk/>
            <pc:sldMk cId="1764833190" sldId="434"/>
            <ac:spMk id="2" creationId="{8CEE76FB-8BD4-4080-8C2D-4ADA0538E688}"/>
          </ac:spMkLst>
        </pc:spChg>
        <pc:spChg chg="mod">
          <ac:chgData name="Phillips, Nate" userId="1a7ed9a7-6979-4999-8e72-44e838efb909" providerId="ADAL" clId="{50DBFC05-5FE7-4FA8-B5ED-C3E5C0B11EC4}" dt="2021-11-02T12:10:30.033" v="1071" actId="20577"/>
          <ac:spMkLst>
            <pc:docMk/>
            <pc:sldMk cId="1764833190" sldId="434"/>
            <ac:spMk id="3" creationId="{27A4E895-E717-425C-A540-DE152EC42366}"/>
          </ac:spMkLst>
        </pc:spChg>
        <pc:spChg chg="add mod">
          <ac:chgData name="Phillips, Nate" userId="1a7ed9a7-6979-4999-8e72-44e838efb909" providerId="ADAL" clId="{50DBFC05-5FE7-4FA8-B5ED-C3E5C0B11EC4}" dt="2021-11-02T12:15:29.309" v="1229" actId="404"/>
          <ac:spMkLst>
            <pc:docMk/>
            <pc:sldMk cId="1764833190" sldId="434"/>
            <ac:spMk id="4" creationId="{12530157-69BE-4215-89DD-7CC6DDAC3C17}"/>
          </ac:spMkLst>
        </pc:spChg>
        <pc:spChg chg="add mod">
          <ac:chgData name="Phillips, Nate" userId="1a7ed9a7-6979-4999-8e72-44e838efb909" providerId="ADAL" clId="{50DBFC05-5FE7-4FA8-B5ED-C3E5C0B11EC4}" dt="2021-11-02T13:53:30.307" v="3379"/>
          <ac:spMkLst>
            <pc:docMk/>
            <pc:sldMk cId="1764833190" sldId="434"/>
            <ac:spMk id="5" creationId="{A033844E-7E41-4016-BABB-DED560F69733}"/>
          </ac:spMkLst>
        </pc:spChg>
      </pc:sldChg>
      <pc:sldChg chg="modSp new mod modShow">
        <pc:chgData name="Phillips, Nate" userId="1a7ed9a7-6979-4999-8e72-44e838efb909" providerId="ADAL" clId="{50DBFC05-5FE7-4FA8-B5ED-C3E5C0B11EC4}" dt="2021-11-02T14:26:04.293" v="4667" actId="729"/>
        <pc:sldMkLst>
          <pc:docMk/>
          <pc:sldMk cId="246095230" sldId="435"/>
        </pc:sldMkLst>
        <pc:spChg chg="mod">
          <ac:chgData name="Phillips, Nate" userId="1a7ed9a7-6979-4999-8e72-44e838efb909" providerId="ADAL" clId="{50DBFC05-5FE7-4FA8-B5ED-C3E5C0B11EC4}" dt="2021-11-01T15:56:13.566" v="137" actId="20577"/>
          <ac:spMkLst>
            <pc:docMk/>
            <pc:sldMk cId="246095230" sldId="435"/>
            <ac:spMk id="3" creationId="{736E95F3-A246-49AE-8E42-0F71BC098295}"/>
          </ac:spMkLst>
        </pc:spChg>
      </pc:sldChg>
      <pc:sldChg chg="modSp new del mod">
        <pc:chgData name="Phillips, Nate" userId="1a7ed9a7-6979-4999-8e72-44e838efb909" providerId="ADAL" clId="{50DBFC05-5FE7-4FA8-B5ED-C3E5C0B11EC4}" dt="2021-11-02T14:25:35.857" v="4665" actId="47"/>
        <pc:sldMkLst>
          <pc:docMk/>
          <pc:sldMk cId="2786022869" sldId="436"/>
        </pc:sldMkLst>
        <pc:spChg chg="mod">
          <ac:chgData name="Phillips, Nate" userId="1a7ed9a7-6979-4999-8e72-44e838efb909" providerId="ADAL" clId="{50DBFC05-5FE7-4FA8-B5ED-C3E5C0B11EC4}" dt="2021-11-01T18:17:20.508" v="195" actId="20577"/>
          <ac:spMkLst>
            <pc:docMk/>
            <pc:sldMk cId="2786022869" sldId="436"/>
            <ac:spMk id="3" creationId="{EC529283-725F-48E7-A308-FCADA151BD8C}"/>
          </ac:spMkLst>
        </pc:spChg>
      </pc:sldChg>
      <pc:sldChg chg="addSp delSp modSp new mod ord modAnim">
        <pc:chgData name="Phillips, Nate" userId="1a7ed9a7-6979-4999-8e72-44e838efb909" providerId="ADAL" clId="{50DBFC05-5FE7-4FA8-B5ED-C3E5C0B11EC4}" dt="2021-11-02T13:52:48.331" v="3378"/>
        <pc:sldMkLst>
          <pc:docMk/>
          <pc:sldMk cId="2542014603" sldId="437"/>
        </pc:sldMkLst>
        <pc:spChg chg="del">
          <ac:chgData name="Phillips, Nate" userId="1a7ed9a7-6979-4999-8e72-44e838efb909" providerId="ADAL" clId="{50DBFC05-5FE7-4FA8-B5ED-C3E5C0B11EC4}" dt="2021-11-01T18:21:37.547" v="204" actId="478"/>
          <ac:spMkLst>
            <pc:docMk/>
            <pc:sldMk cId="2542014603" sldId="437"/>
            <ac:spMk id="2" creationId="{6B50F719-919B-410B-87C0-C38E264092D1}"/>
          </ac:spMkLst>
        </pc:spChg>
        <pc:spChg chg="del mod">
          <ac:chgData name="Phillips, Nate" userId="1a7ed9a7-6979-4999-8e72-44e838efb909" providerId="ADAL" clId="{50DBFC05-5FE7-4FA8-B5ED-C3E5C0B11EC4}" dt="2021-11-01T18:21:35.089" v="203" actId="478"/>
          <ac:spMkLst>
            <pc:docMk/>
            <pc:sldMk cId="2542014603" sldId="437"/>
            <ac:spMk id="3" creationId="{1050D8E8-7CA3-4CC2-8551-CC05026F012E}"/>
          </ac:spMkLst>
        </pc:spChg>
        <pc:spChg chg="add mod">
          <ac:chgData name="Phillips, Nate" userId="1a7ed9a7-6979-4999-8e72-44e838efb909" providerId="ADAL" clId="{50DBFC05-5FE7-4FA8-B5ED-C3E5C0B11EC4}" dt="2021-11-02T13:52:02.358" v="3371" actId="1076"/>
          <ac:spMkLst>
            <pc:docMk/>
            <pc:sldMk cId="2542014603" sldId="437"/>
            <ac:spMk id="6" creationId="{5E598171-3C55-4AAE-A981-BDD762B81605}"/>
          </ac:spMkLst>
        </pc:spChg>
        <pc:spChg chg="add mod">
          <ac:chgData name="Phillips, Nate" userId="1a7ed9a7-6979-4999-8e72-44e838efb909" providerId="ADAL" clId="{50DBFC05-5FE7-4FA8-B5ED-C3E5C0B11EC4}" dt="2021-11-01T18:23:52.225" v="217" actId="1076"/>
          <ac:spMkLst>
            <pc:docMk/>
            <pc:sldMk cId="2542014603" sldId="437"/>
            <ac:spMk id="7" creationId="{9FF97E40-406E-45C1-8F42-3FD814B293A6}"/>
          </ac:spMkLst>
        </pc:spChg>
        <pc:spChg chg="add mod">
          <ac:chgData name="Phillips, Nate" userId="1a7ed9a7-6979-4999-8e72-44e838efb909" providerId="ADAL" clId="{50DBFC05-5FE7-4FA8-B5ED-C3E5C0B11EC4}" dt="2021-11-01T18:24:13.109" v="219" actId="1076"/>
          <ac:spMkLst>
            <pc:docMk/>
            <pc:sldMk cId="2542014603" sldId="437"/>
            <ac:spMk id="8" creationId="{C0572AB6-65ED-4CC5-95A5-605A53D39EA4}"/>
          </ac:spMkLst>
        </pc:spChg>
        <pc:spChg chg="add mod">
          <ac:chgData name="Phillips, Nate" userId="1a7ed9a7-6979-4999-8e72-44e838efb909" providerId="ADAL" clId="{50DBFC05-5FE7-4FA8-B5ED-C3E5C0B11EC4}" dt="2021-11-01T18:24:22.116" v="222" actId="14100"/>
          <ac:spMkLst>
            <pc:docMk/>
            <pc:sldMk cId="2542014603" sldId="437"/>
            <ac:spMk id="9" creationId="{589192E8-30E1-42A0-AABF-069F39F6014E}"/>
          </ac:spMkLst>
        </pc:spChg>
        <pc:spChg chg="add mod">
          <ac:chgData name="Phillips, Nate" userId="1a7ed9a7-6979-4999-8e72-44e838efb909" providerId="ADAL" clId="{50DBFC05-5FE7-4FA8-B5ED-C3E5C0B11EC4}" dt="2021-11-01T18:25:20.774" v="386" actId="20577"/>
          <ac:spMkLst>
            <pc:docMk/>
            <pc:sldMk cId="2542014603" sldId="437"/>
            <ac:spMk id="10" creationId="{CF7E5778-BD5F-4A6D-88F2-A3E3A65F84E7}"/>
          </ac:spMkLst>
        </pc:spChg>
        <pc:picChg chg="add mod">
          <ac:chgData name="Phillips, Nate" userId="1a7ed9a7-6979-4999-8e72-44e838efb909" providerId="ADAL" clId="{50DBFC05-5FE7-4FA8-B5ED-C3E5C0B11EC4}" dt="2021-11-01T18:22:10.518" v="213" actId="1076"/>
          <ac:picMkLst>
            <pc:docMk/>
            <pc:sldMk cId="2542014603" sldId="437"/>
            <ac:picMk id="5" creationId="{FB1C351F-A3C1-4596-91A1-47A344FEE7EB}"/>
          </ac:picMkLst>
        </pc:picChg>
      </pc:sldChg>
      <pc:sldChg chg="modSp new del mod">
        <pc:chgData name="Phillips, Nate" userId="1a7ed9a7-6979-4999-8e72-44e838efb909" providerId="ADAL" clId="{50DBFC05-5FE7-4FA8-B5ED-C3E5C0B11EC4}" dt="2021-11-02T14:15:40.790" v="4629" actId="2696"/>
        <pc:sldMkLst>
          <pc:docMk/>
          <pc:sldMk cId="2613587745" sldId="438"/>
        </pc:sldMkLst>
        <pc:spChg chg="mod">
          <ac:chgData name="Phillips, Nate" userId="1a7ed9a7-6979-4999-8e72-44e838efb909" providerId="ADAL" clId="{50DBFC05-5FE7-4FA8-B5ED-C3E5C0B11EC4}" dt="2021-11-02T11:56:50.842" v="447" actId="20577"/>
          <ac:spMkLst>
            <pc:docMk/>
            <pc:sldMk cId="2613587745" sldId="438"/>
            <ac:spMk id="3" creationId="{9C44F5EF-37DB-4B08-82FD-C5825404FD65}"/>
          </ac:spMkLst>
        </pc:spChg>
      </pc:sldChg>
      <pc:sldChg chg="addSp delSp modSp new mod modAnim">
        <pc:chgData name="Phillips, Nate" userId="1a7ed9a7-6979-4999-8e72-44e838efb909" providerId="ADAL" clId="{50DBFC05-5FE7-4FA8-B5ED-C3E5C0B11EC4}" dt="2021-11-02T12:17:48.958" v="1268" actId="1076"/>
        <pc:sldMkLst>
          <pc:docMk/>
          <pc:sldMk cId="268106744" sldId="439"/>
        </pc:sldMkLst>
        <pc:spChg chg="mod">
          <ac:chgData name="Phillips, Nate" userId="1a7ed9a7-6979-4999-8e72-44e838efb909" providerId="ADAL" clId="{50DBFC05-5FE7-4FA8-B5ED-C3E5C0B11EC4}" dt="2021-11-02T12:13:44.321" v="1198" actId="20577"/>
          <ac:spMkLst>
            <pc:docMk/>
            <pc:sldMk cId="268106744" sldId="439"/>
            <ac:spMk id="2" creationId="{5CA7E5DD-69C0-486A-BA4B-4AC95095BDD0}"/>
          </ac:spMkLst>
        </pc:spChg>
        <pc:spChg chg="del mod">
          <ac:chgData name="Phillips, Nate" userId="1a7ed9a7-6979-4999-8e72-44e838efb909" providerId="ADAL" clId="{50DBFC05-5FE7-4FA8-B5ED-C3E5C0B11EC4}" dt="2021-11-02T12:16:05.674" v="1231" actId="478"/>
          <ac:spMkLst>
            <pc:docMk/>
            <pc:sldMk cId="268106744" sldId="439"/>
            <ac:spMk id="3" creationId="{20B5F7C7-BFDC-48C4-9A5E-6FD13873EF7A}"/>
          </ac:spMkLst>
        </pc:spChg>
        <pc:spChg chg="mod">
          <ac:chgData name="Phillips, Nate" userId="1a7ed9a7-6979-4999-8e72-44e838efb909" providerId="ADAL" clId="{50DBFC05-5FE7-4FA8-B5ED-C3E5C0B11EC4}" dt="2021-11-02T12:16:55.084" v="1250" actId="20577"/>
          <ac:spMkLst>
            <pc:docMk/>
            <pc:sldMk cId="268106744" sldId="439"/>
            <ac:spMk id="6" creationId="{9CD65D3E-EB3F-4316-B0B6-4806455B9DF4}"/>
          </ac:spMkLst>
        </pc:spChg>
        <pc:spChg chg="mod">
          <ac:chgData name="Phillips, Nate" userId="1a7ed9a7-6979-4999-8e72-44e838efb909" providerId="ADAL" clId="{50DBFC05-5FE7-4FA8-B5ED-C3E5C0B11EC4}" dt="2021-11-02T12:16:55.084" v="1250" actId="20577"/>
          <ac:spMkLst>
            <pc:docMk/>
            <pc:sldMk cId="268106744" sldId="439"/>
            <ac:spMk id="7" creationId="{823F8AEA-34A4-4CF4-8843-0FAED6A57ED7}"/>
          </ac:spMkLst>
        </pc:spChg>
        <pc:spChg chg="mod">
          <ac:chgData name="Phillips, Nate" userId="1a7ed9a7-6979-4999-8e72-44e838efb909" providerId="ADAL" clId="{50DBFC05-5FE7-4FA8-B5ED-C3E5C0B11EC4}" dt="2021-11-02T12:16:55.084" v="1250" actId="20577"/>
          <ac:spMkLst>
            <pc:docMk/>
            <pc:sldMk cId="268106744" sldId="439"/>
            <ac:spMk id="8" creationId="{8AAA225B-703A-494B-BC7E-48A0302FB744}"/>
          </ac:spMkLst>
        </pc:spChg>
        <pc:spChg chg="mod">
          <ac:chgData name="Phillips, Nate" userId="1a7ed9a7-6979-4999-8e72-44e838efb909" providerId="ADAL" clId="{50DBFC05-5FE7-4FA8-B5ED-C3E5C0B11EC4}" dt="2021-11-02T12:16:55.084" v="1250" actId="20577"/>
          <ac:spMkLst>
            <pc:docMk/>
            <pc:sldMk cId="268106744" sldId="439"/>
            <ac:spMk id="9" creationId="{83693E9F-BB10-4990-BE19-D2D136FE1B40}"/>
          </ac:spMkLst>
        </pc:spChg>
        <pc:spChg chg="add mod">
          <ac:chgData name="Phillips, Nate" userId="1a7ed9a7-6979-4999-8e72-44e838efb909" providerId="ADAL" clId="{50DBFC05-5FE7-4FA8-B5ED-C3E5C0B11EC4}" dt="2021-11-02T12:17:26.166" v="1265" actId="1076"/>
          <ac:spMkLst>
            <pc:docMk/>
            <pc:sldMk cId="268106744" sldId="439"/>
            <ac:spMk id="10" creationId="{7289A37C-CB34-4DDE-9590-2BA3C17E34C1}"/>
          </ac:spMkLst>
        </pc:spChg>
        <pc:spChg chg="add mod">
          <ac:chgData name="Phillips, Nate" userId="1a7ed9a7-6979-4999-8e72-44e838efb909" providerId="ADAL" clId="{50DBFC05-5FE7-4FA8-B5ED-C3E5C0B11EC4}" dt="2021-11-02T12:17:16.806" v="1257" actId="14100"/>
          <ac:spMkLst>
            <pc:docMk/>
            <pc:sldMk cId="268106744" sldId="439"/>
            <ac:spMk id="11" creationId="{4F7BD5EE-4A61-4286-B9BC-7DF1543DB0C4}"/>
          </ac:spMkLst>
        </pc:spChg>
        <pc:spChg chg="add mod">
          <ac:chgData name="Phillips, Nate" userId="1a7ed9a7-6979-4999-8e72-44e838efb909" providerId="ADAL" clId="{50DBFC05-5FE7-4FA8-B5ED-C3E5C0B11EC4}" dt="2021-11-02T12:17:08.461" v="1254" actId="14100"/>
          <ac:spMkLst>
            <pc:docMk/>
            <pc:sldMk cId="268106744" sldId="439"/>
            <ac:spMk id="12" creationId="{0E70A199-D647-4F5C-911C-47054F456E70}"/>
          </ac:spMkLst>
        </pc:spChg>
        <pc:spChg chg="add mod">
          <ac:chgData name="Phillips, Nate" userId="1a7ed9a7-6979-4999-8e72-44e838efb909" providerId="ADAL" clId="{50DBFC05-5FE7-4FA8-B5ED-C3E5C0B11EC4}" dt="2021-11-02T12:17:18.776" v="1258" actId="14100"/>
          <ac:spMkLst>
            <pc:docMk/>
            <pc:sldMk cId="268106744" sldId="439"/>
            <ac:spMk id="13" creationId="{98D70148-A4EE-40DC-B4C9-26A88FAB27FB}"/>
          </ac:spMkLst>
        </pc:spChg>
        <pc:spChg chg="add mod">
          <ac:chgData name="Phillips, Nate" userId="1a7ed9a7-6979-4999-8e72-44e838efb909" providerId="ADAL" clId="{50DBFC05-5FE7-4FA8-B5ED-C3E5C0B11EC4}" dt="2021-11-02T12:17:48.958" v="1268" actId="1076"/>
          <ac:spMkLst>
            <pc:docMk/>
            <pc:sldMk cId="268106744" sldId="439"/>
            <ac:spMk id="14" creationId="{601E8CA0-8385-45C9-8F7B-60D030D614D8}"/>
          </ac:spMkLst>
        </pc:spChg>
        <pc:grpChg chg="add mod">
          <ac:chgData name="Phillips, Nate" userId="1a7ed9a7-6979-4999-8e72-44e838efb909" providerId="ADAL" clId="{50DBFC05-5FE7-4FA8-B5ED-C3E5C0B11EC4}" dt="2021-11-02T12:16:55.084" v="1250" actId="20577"/>
          <ac:grpSpMkLst>
            <pc:docMk/>
            <pc:sldMk cId="268106744" sldId="439"/>
            <ac:grpSpMk id="4" creationId="{8795D16C-A7A6-449C-914C-AC5ED7CC9270}"/>
          </ac:grpSpMkLst>
        </pc:grpChg>
        <pc:grpChg chg="mod">
          <ac:chgData name="Phillips, Nate" userId="1a7ed9a7-6979-4999-8e72-44e838efb909" providerId="ADAL" clId="{50DBFC05-5FE7-4FA8-B5ED-C3E5C0B11EC4}" dt="2021-11-02T12:16:55.084" v="1250" actId="20577"/>
          <ac:grpSpMkLst>
            <pc:docMk/>
            <pc:sldMk cId="268106744" sldId="439"/>
            <ac:grpSpMk id="5" creationId="{33FB428D-231C-4F64-9830-316B344F228A}"/>
          </ac:grpSpMkLst>
        </pc:grpChg>
      </pc:sldChg>
      <pc:sldChg chg="addSp delSp modSp add mod modAnim">
        <pc:chgData name="Phillips, Nate" userId="1a7ed9a7-6979-4999-8e72-44e838efb909" providerId="ADAL" clId="{50DBFC05-5FE7-4FA8-B5ED-C3E5C0B11EC4}" dt="2021-11-02T15:45:19.468" v="4722"/>
        <pc:sldMkLst>
          <pc:docMk/>
          <pc:sldMk cId="785418323" sldId="440"/>
        </pc:sldMkLst>
        <pc:spChg chg="add mod">
          <ac:chgData name="Phillips, Nate" userId="1a7ed9a7-6979-4999-8e72-44e838efb909" providerId="ADAL" clId="{50DBFC05-5FE7-4FA8-B5ED-C3E5C0B11EC4}" dt="2021-11-02T12:19:34.063" v="1314" actId="1076"/>
          <ac:spMkLst>
            <pc:docMk/>
            <pc:sldMk cId="785418323" sldId="440"/>
            <ac:spMk id="3" creationId="{A77DCE06-4869-4B58-8065-C01C6BA89CD3}"/>
          </ac:spMkLst>
        </pc:spChg>
        <pc:spChg chg="mod">
          <ac:chgData name="Phillips, Nate" userId="1a7ed9a7-6979-4999-8e72-44e838efb909" providerId="ADAL" clId="{50DBFC05-5FE7-4FA8-B5ED-C3E5C0B11EC4}" dt="2021-11-02T12:32:16.097" v="1748" actId="1076"/>
          <ac:spMkLst>
            <pc:docMk/>
            <pc:sldMk cId="785418323" sldId="440"/>
            <ac:spMk id="14" creationId="{601E8CA0-8385-45C9-8F7B-60D030D614D8}"/>
          </ac:spMkLst>
        </pc:spChg>
        <pc:spChg chg="add mod">
          <ac:chgData name="Phillips, Nate" userId="1a7ed9a7-6979-4999-8e72-44e838efb909" providerId="ADAL" clId="{50DBFC05-5FE7-4FA8-B5ED-C3E5C0B11EC4}" dt="2021-11-02T12:20:13.462" v="1343" actId="20577"/>
          <ac:spMkLst>
            <pc:docMk/>
            <pc:sldMk cId="785418323" sldId="440"/>
            <ac:spMk id="15" creationId="{A71186D9-EC55-4E0A-892E-635D64F89970}"/>
          </ac:spMkLst>
        </pc:spChg>
        <pc:spChg chg="add mod">
          <ac:chgData name="Phillips, Nate" userId="1a7ed9a7-6979-4999-8e72-44e838efb909" providerId="ADAL" clId="{50DBFC05-5FE7-4FA8-B5ED-C3E5C0B11EC4}" dt="2021-11-02T12:21:12.800" v="1370" actId="1076"/>
          <ac:spMkLst>
            <pc:docMk/>
            <pc:sldMk cId="785418323" sldId="440"/>
            <ac:spMk id="16" creationId="{215174AF-8AAF-46DC-9CB5-1EEDD78E0FCE}"/>
          </ac:spMkLst>
        </pc:spChg>
        <pc:spChg chg="add mod">
          <ac:chgData name="Phillips, Nate" userId="1a7ed9a7-6979-4999-8e72-44e838efb909" providerId="ADAL" clId="{50DBFC05-5FE7-4FA8-B5ED-C3E5C0B11EC4}" dt="2021-11-02T12:23:13.292" v="1436" actId="20577"/>
          <ac:spMkLst>
            <pc:docMk/>
            <pc:sldMk cId="785418323" sldId="440"/>
            <ac:spMk id="17" creationId="{4F2B7093-FE9E-4EF4-AD0D-E82C902F2B27}"/>
          </ac:spMkLst>
        </pc:spChg>
        <pc:spChg chg="add mod">
          <ac:chgData name="Phillips, Nate" userId="1a7ed9a7-6979-4999-8e72-44e838efb909" providerId="ADAL" clId="{50DBFC05-5FE7-4FA8-B5ED-C3E5C0B11EC4}" dt="2021-11-02T12:24:13.903" v="1467" actId="20577"/>
          <ac:spMkLst>
            <pc:docMk/>
            <pc:sldMk cId="785418323" sldId="440"/>
            <ac:spMk id="18" creationId="{45366596-7E0A-41B7-9C20-D66CE001B2E8}"/>
          </ac:spMkLst>
        </pc:spChg>
        <pc:spChg chg="add mod">
          <ac:chgData name="Phillips, Nate" userId="1a7ed9a7-6979-4999-8e72-44e838efb909" providerId="ADAL" clId="{50DBFC05-5FE7-4FA8-B5ED-C3E5C0B11EC4}" dt="2021-11-02T12:25:27.066" v="1499" actId="20577"/>
          <ac:spMkLst>
            <pc:docMk/>
            <pc:sldMk cId="785418323" sldId="440"/>
            <ac:spMk id="19" creationId="{8297B993-1753-4C3D-AF8E-A3669BA77D7B}"/>
          </ac:spMkLst>
        </pc:spChg>
        <pc:spChg chg="add mod">
          <ac:chgData name="Phillips, Nate" userId="1a7ed9a7-6979-4999-8e72-44e838efb909" providerId="ADAL" clId="{50DBFC05-5FE7-4FA8-B5ED-C3E5C0B11EC4}" dt="2021-11-02T12:32:29.058" v="1749" actId="1076"/>
          <ac:spMkLst>
            <pc:docMk/>
            <pc:sldMk cId="785418323" sldId="440"/>
            <ac:spMk id="20" creationId="{4F6E22DF-A680-4B74-BF6D-320DACE82D0C}"/>
          </ac:spMkLst>
        </pc:spChg>
        <pc:spChg chg="add mod">
          <ac:chgData name="Phillips, Nate" userId="1a7ed9a7-6979-4999-8e72-44e838efb909" providerId="ADAL" clId="{50DBFC05-5FE7-4FA8-B5ED-C3E5C0B11EC4}" dt="2021-11-02T12:32:29.058" v="1749" actId="1076"/>
          <ac:spMkLst>
            <pc:docMk/>
            <pc:sldMk cId="785418323" sldId="440"/>
            <ac:spMk id="21" creationId="{A5079D4C-584C-486F-9F4C-41856C600D7A}"/>
          </ac:spMkLst>
        </pc:spChg>
        <pc:spChg chg="add mod">
          <ac:chgData name="Phillips, Nate" userId="1a7ed9a7-6979-4999-8e72-44e838efb909" providerId="ADAL" clId="{50DBFC05-5FE7-4FA8-B5ED-C3E5C0B11EC4}" dt="2021-11-02T12:32:29.058" v="1749" actId="1076"/>
          <ac:spMkLst>
            <pc:docMk/>
            <pc:sldMk cId="785418323" sldId="440"/>
            <ac:spMk id="22" creationId="{66E4F1D0-506B-4138-883C-45306532A86F}"/>
          </ac:spMkLst>
        </pc:spChg>
        <pc:spChg chg="add mod">
          <ac:chgData name="Phillips, Nate" userId="1a7ed9a7-6979-4999-8e72-44e838efb909" providerId="ADAL" clId="{50DBFC05-5FE7-4FA8-B5ED-C3E5C0B11EC4}" dt="2021-11-02T12:32:29.058" v="1749" actId="1076"/>
          <ac:spMkLst>
            <pc:docMk/>
            <pc:sldMk cId="785418323" sldId="440"/>
            <ac:spMk id="23" creationId="{2715C74D-49A2-41FE-B4A0-17303BD767AB}"/>
          </ac:spMkLst>
        </pc:spChg>
        <pc:spChg chg="add del mod">
          <ac:chgData name="Phillips, Nate" userId="1a7ed9a7-6979-4999-8e72-44e838efb909" providerId="ADAL" clId="{50DBFC05-5FE7-4FA8-B5ED-C3E5C0B11EC4}" dt="2021-11-02T12:28:50.602" v="1646" actId="478"/>
          <ac:spMkLst>
            <pc:docMk/>
            <pc:sldMk cId="785418323" sldId="440"/>
            <ac:spMk id="24" creationId="{894FE88A-0395-4AC5-A4CE-A66113F55F60}"/>
          </ac:spMkLst>
        </pc:spChg>
        <pc:spChg chg="add del mod">
          <ac:chgData name="Phillips, Nate" userId="1a7ed9a7-6979-4999-8e72-44e838efb909" providerId="ADAL" clId="{50DBFC05-5FE7-4FA8-B5ED-C3E5C0B11EC4}" dt="2021-11-02T15:44:51.227" v="4717" actId="478"/>
          <ac:spMkLst>
            <pc:docMk/>
            <pc:sldMk cId="785418323" sldId="440"/>
            <ac:spMk id="25" creationId="{B327BD97-2D8A-4334-9FB0-FE2F27D0F331}"/>
          </ac:spMkLst>
        </pc:spChg>
        <pc:spChg chg="add mod">
          <ac:chgData name="Phillips, Nate" userId="1a7ed9a7-6979-4999-8e72-44e838efb909" providerId="ADAL" clId="{50DBFC05-5FE7-4FA8-B5ED-C3E5C0B11EC4}" dt="2021-11-02T15:44:55.798" v="4718" actId="1076"/>
          <ac:spMkLst>
            <pc:docMk/>
            <pc:sldMk cId="785418323" sldId="440"/>
            <ac:spMk id="26" creationId="{DFCD905C-49FC-4A54-9A11-E648D397A50D}"/>
          </ac:spMkLst>
        </pc:spChg>
        <pc:spChg chg="add mod">
          <ac:chgData name="Phillips, Nate" userId="1a7ed9a7-6979-4999-8e72-44e838efb909" providerId="ADAL" clId="{50DBFC05-5FE7-4FA8-B5ED-C3E5C0B11EC4}" dt="2021-11-02T15:44:58.392" v="4719" actId="1076"/>
          <ac:spMkLst>
            <pc:docMk/>
            <pc:sldMk cId="785418323" sldId="440"/>
            <ac:spMk id="27" creationId="{2760590F-939C-45E3-B2F8-3D9B6AF3FD0B}"/>
          </ac:spMkLst>
        </pc:spChg>
      </pc:sldChg>
      <pc:sldChg chg="addSp delSp modSp new mod modAnim">
        <pc:chgData name="Phillips, Nate" userId="1a7ed9a7-6979-4999-8e72-44e838efb909" providerId="ADAL" clId="{50DBFC05-5FE7-4FA8-B5ED-C3E5C0B11EC4}" dt="2021-11-02T12:59:54.023" v="1804"/>
        <pc:sldMkLst>
          <pc:docMk/>
          <pc:sldMk cId="955149433" sldId="441"/>
        </pc:sldMkLst>
        <pc:spChg chg="mod">
          <ac:chgData name="Phillips, Nate" userId="1a7ed9a7-6979-4999-8e72-44e838efb909" providerId="ADAL" clId="{50DBFC05-5FE7-4FA8-B5ED-C3E5C0B11EC4}" dt="2021-11-02T12:34:34.426" v="1764" actId="20577"/>
          <ac:spMkLst>
            <pc:docMk/>
            <pc:sldMk cId="955149433" sldId="441"/>
            <ac:spMk id="2" creationId="{C5EB6C85-B57F-4CE6-B9C1-CD29AA18B4BF}"/>
          </ac:spMkLst>
        </pc:spChg>
        <pc:spChg chg="del">
          <ac:chgData name="Phillips, Nate" userId="1a7ed9a7-6979-4999-8e72-44e838efb909" providerId="ADAL" clId="{50DBFC05-5FE7-4FA8-B5ED-C3E5C0B11EC4}" dt="2021-11-02T12:34:45.602" v="1766" actId="478"/>
          <ac:spMkLst>
            <pc:docMk/>
            <pc:sldMk cId="955149433" sldId="441"/>
            <ac:spMk id="3" creationId="{5D0577B4-25EB-46A7-87D6-DDBAFF92EC82}"/>
          </ac:spMkLst>
        </pc:spChg>
        <pc:spChg chg="mod">
          <ac:chgData name="Phillips, Nate" userId="1a7ed9a7-6979-4999-8e72-44e838efb909" providerId="ADAL" clId="{50DBFC05-5FE7-4FA8-B5ED-C3E5C0B11EC4}" dt="2021-11-02T12:35:06.428" v="1778" actId="20577"/>
          <ac:spMkLst>
            <pc:docMk/>
            <pc:sldMk cId="955149433" sldId="441"/>
            <ac:spMk id="6" creationId="{27C5962D-78F1-4CF9-B7CA-A160476CD870}"/>
          </ac:spMkLst>
        </pc:spChg>
        <pc:spChg chg="mod">
          <ac:chgData name="Phillips, Nate" userId="1a7ed9a7-6979-4999-8e72-44e838efb909" providerId="ADAL" clId="{50DBFC05-5FE7-4FA8-B5ED-C3E5C0B11EC4}" dt="2021-11-02T12:35:06.428" v="1778" actId="20577"/>
          <ac:spMkLst>
            <pc:docMk/>
            <pc:sldMk cId="955149433" sldId="441"/>
            <ac:spMk id="7" creationId="{68F695E6-C7A9-457A-A15F-DEA43CA94F85}"/>
          </ac:spMkLst>
        </pc:spChg>
        <pc:spChg chg="mod">
          <ac:chgData name="Phillips, Nate" userId="1a7ed9a7-6979-4999-8e72-44e838efb909" providerId="ADAL" clId="{50DBFC05-5FE7-4FA8-B5ED-C3E5C0B11EC4}" dt="2021-11-02T12:35:06.428" v="1778" actId="20577"/>
          <ac:spMkLst>
            <pc:docMk/>
            <pc:sldMk cId="955149433" sldId="441"/>
            <ac:spMk id="8" creationId="{4544A18F-E082-4949-B79C-1BB01C0EA483}"/>
          </ac:spMkLst>
        </pc:spChg>
        <pc:spChg chg="mod">
          <ac:chgData name="Phillips, Nate" userId="1a7ed9a7-6979-4999-8e72-44e838efb909" providerId="ADAL" clId="{50DBFC05-5FE7-4FA8-B5ED-C3E5C0B11EC4}" dt="2021-11-02T12:35:06.428" v="1778" actId="20577"/>
          <ac:spMkLst>
            <pc:docMk/>
            <pc:sldMk cId="955149433" sldId="441"/>
            <ac:spMk id="9" creationId="{743017B9-BDCE-407C-B703-A18011520FE6}"/>
          </ac:spMkLst>
        </pc:spChg>
        <pc:spChg chg="add mod">
          <ac:chgData name="Phillips, Nate" userId="1a7ed9a7-6979-4999-8e72-44e838efb909" providerId="ADAL" clId="{50DBFC05-5FE7-4FA8-B5ED-C3E5C0B11EC4}" dt="2021-11-02T12:59:22.554" v="1797"/>
          <ac:spMkLst>
            <pc:docMk/>
            <pc:sldMk cId="955149433" sldId="441"/>
            <ac:spMk id="11" creationId="{3E42D1ED-3F98-4316-AE23-1C2F03CF2BC4}"/>
          </ac:spMkLst>
        </pc:spChg>
        <pc:grpChg chg="add mod">
          <ac:chgData name="Phillips, Nate" userId="1a7ed9a7-6979-4999-8e72-44e838efb909" providerId="ADAL" clId="{50DBFC05-5FE7-4FA8-B5ED-C3E5C0B11EC4}" dt="2021-11-02T12:35:06.428" v="1778" actId="20577"/>
          <ac:grpSpMkLst>
            <pc:docMk/>
            <pc:sldMk cId="955149433" sldId="441"/>
            <ac:grpSpMk id="4" creationId="{F5EA46FF-793F-466D-9B91-8922A74E053F}"/>
          </ac:grpSpMkLst>
        </pc:grpChg>
        <pc:grpChg chg="mod">
          <ac:chgData name="Phillips, Nate" userId="1a7ed9a7-6979-4999-8e72-44e838efb909" providerId="ADAL" clId="{50DBFC05-5FE7-4FA8-B5ED-C3E5C0B11EC4}" dt="2021-11-02T12:35:06.428" v="1778" actId="20577"/>
          <ac:grpSpMkLst>
            <pc:docMk/>
            <pc:sldMk cId="955149433" sldId="441"/>
            <ac:grpSpMk id="5" creationId="{69BF88E4-F619-4667-A28C-3B2C2FDB12EC}"/>
          </ac:grpSpMkLst>
        </pc:grpChg>
        <pc:picChg chg="add mod">
          <ac:chgData name="Phillips, Nate" userId="1a7ed9a7-6979-4999-8e72-44e838efb909" providerId="ADAL" clId="{50DBFC05-5FE7-4FA8-B5ED-C3E5C0B11EC4}" dt="2021-11-02T12:59:41.101" v="1802" actId="1076"/>
          <ac:picMkLst>
            <pc:docMk/>
            <pc:sldMk cId="955149433" sldId="441"/>
            <ac:picMk id="1026" creationId="{100E306A-D43F-43A3-A33A-D59829DCCB54}"/>
          </ac:picMkLst>
        </pc:picChg>
      </pc:sldChg>
      <pc:sldChg chg="addSp delSp modSp add modAnim">
        <pc:chgData name="Phillips, Nate" userId="1a7ed9a7-6979-4999-8e72-44e838efb909" providerId="ADAL" clId="{50DBFC05-5FE7-4FA8-B5ED-C3E5C0B11EC4}" dt="2021-11-02T13:12:13.056" v="1813"/>
        <pc:sldMkLst>
          <pc:docMk/>
          <pc:sldMk cId="884807829" sldId="442"/>
        </pc:sldMkLst>
        <pc:spChg chg="mod">
          <ac:chgData name="Phillips, Nate" userId="1a7ed9a7-6979-4999-8e72-44e838efb909" providerId="ADAL" clId="{50DBFC05-5FE7-4FA8-B5ED-C3E5C0B11EC4}" dt="2021-11-02T12:59:12.267" v="1796" actId="20577"/>
          <ac:spMkLst>
            <pc:docMk/>
            <pc:sldMk cId="884807829" sldId="442"/>
            <ac:spMk id="6" creationId="{27C5962D-78F1-4CF9-B7CA-A160476CD870}"/>
          </ac:spMkLst>
        </pc:spChg>
        <pc:spChg chg="mod">
          <ac:chgData name="Phillips, Nate" userId="1a7ed9a7-6979-4999-8e72-44e838efb909" providerId="ADAL" clId="{50DBFC05-5FE7-4FA8-B5ED-C3E5C0B11EC4}" dt="2021-11-02T12:59:12.267" v="1796" actId="20577"/>
          <ac:spMkLst>
            <pc:docMk/>
            <pc:sldMk cId="884807829" sldId="442"/>
            <ac:spMk id="7" creationId="{68F695E6-C7A9-457A-A15F-DEA43CA94F85}"/>
          </ac:spMkLst>
        </pc:spChg>
        <pc:spChg chg="mod">
          <ac:chgData name="Phillips, Nate" userId="1a7ed9a7-6979-4999-8e72-44e838efb909" providerId="ADAL" clId="{50DBFC05-5FE7-4FA8-B5ED-C3E5C0B11EC4}" dt="2021-11-02T12:59:12.267" v="1796" actId="20577"/>
          <ac:spMkLst>
            <pc:docMk/>
            <pc:sldMk cId="884807829" sldId="442"/>
            <ac:spMk id="8" creationId="{4544A18F-E082-4949-B79C-1BB01C0EA483}"/>
          </ac:spMkLst>
        </pc:spChg>
        <pc:spChg chg="mod">
          <ac:chgData name="Phillips, Nate" userId="1a7ed9a7-6979-4999-8e72-44e838efb909" providerId="ADAL" clId="{50DBFC05-5FE7-4FA8-B5ED-C3E5C0B11EC4}" dt="2021-11-02T12:59:12.267" v="1796" actId="20577"/>
          <ac:spMkLst>
            <pc:docMk/>
            <pc:sldMk cId="884807829" sldId="442"/>
            <ac:spMk id="9" creationId="{743017B9-BDCE-407C-B703-A18011520FE6}"/>
          </ac:spMkLst>
        </pc:spChg>
        <pc:spChg chg="add mod">
          <ac:chgData name="Phillips, Nate" userId="1a7ed9a7-6979-4999-8e72-44e838efb909" providerId="ADAL" clId="{50DBFC05-5FE7-4FA8-B5ED-C3E5C0B11EC4}" dt="2021-11-02T12:59:59.891" v="1805"/>
          <ac:spMkLst>
            <pc:docMk/>
            <pc:sldMk cId="884807829" sldId="442"/>
            <ac:spMk id="10" creationId="{D115EBEA-CDCB-4E6F-BF46-D2CDED4BA098}"/>
          </ac:spMkLst>
        </pc:spChg>
        <pc:grpChg chg="mod">
          <ac:chgData name="Phillips, Nate" userId="1a7ed9a7-6979-4999-8e72-44e838efb909" providerId="ADAL" clId="{50DBFC05-5FE7-4FA8-B5ED-C3E5C0B11EC4}" dt="2021-11-02T12:59:12.267" v="1796" actId="20577"/>
          <ac:grpSpMkLst>
            <pc:docMk/>
            <pc:sldMk cId="884807829" sldId="442"/>
            <ac:grpSpMk id="4" creationId="{F5EA46FF-793F-466D-9B91-8922A74E053F}"/>
          </ac:grpSpMkLst>
        </pc:grpChg>
        <pc:grpChg chg="mod">
          <ac:chgData name="Phillips, Nate" userId="1a7ed9a7-6979-4999-8e72-44e838efb909" providerId="ADAL" clId="{50DBFC05-5FE7-4FA8-B5ED-C3E5C0B11EC4}" dt="2021-11-02T12:59:12.267" v="1796" actId="20577"/>
          <ac:grpSpMkLst>
            <pc:docMk/>
            <pc:sldMk cId="884807829" sldId="442"/>
            <ac:grpSpMk id="5" creationId="{69BF88E4-F619-4667-A28C-3B2C2FDB12EC}"/>
          </ac:grpSpMkLst>
        </pc:grpChg>
        <pc:picChg chg="del">
          <ac:chgData name="Phillips, Nate" userId="1a7ed9a7-6979-4999-8e72-44e838efb909" providerId="ADAL" clId="{50DBFC05-5FE7-4FA8-B5ED-C3E5C0B11EC4}" dt="2021-11-02T12:57:43.627" v="1786" actId="478"/>
          <ac:picMkLst>
            <pc:docMk/>
            <pc:sldMk cId="884807829" sldId="442"/>
            <ac:picMk id="1026" creationId="{100E306A-D43F-43A3-A33A-D59829DCCB54}"/>
          </ac:picMkLst>
        </pc:picChg>
        <pc:picChg chg="add mod">
          <ac:chgData name="Phillips, Nate" userId="1a7ed9a7-6979-4999-8e72-44e838efb909" providerId="ADAL" clId="{50DBFC05-5FE7-4FA8-B5ED-C3E5C0B11EC4}" dt="2021-11-02T13:12:10.585" v="1812" actId="1076"/>
          <ac:picMkLst>
            <pc:docMk/>
            <pc:sldMk cId="884807829" sldId="442"/>
            <ac:picMk id="2050" creationId="{EBAA4B96-7532-49E6-AB3C-F6B7772FBA74}"/>
          </ac:picMkLst>
        </pc:picChg>
      </pc:sldChg>
      <pc:sldChg chg="addSp modSp new mod modAnim">
        <pc:chgData name="Phillips, Nate" userId="1a7ed9a7-6979-4999-8e72-44e838efb909" providerId="ADAL" clId="{50DBFC05-5FE7-4FA8-B5ED-C3E5C0B11EC4}" dt="2021-11-02T15:46:42.358" v="4724"/>
        <pc:sldMkLst>
          <pc:docMk/>
          <pc:sldMk cId="3676250908" sldId="443"/>
        </pc:sldMkLst>
        <pc:spChg chg="mod">
          <ac:chgData name="Phillips, Nate" userId="1a7ed9a7-6979-4999-8e72-44e838efb909" providerId="ADAL" clId="{50DBFC05-5FE7-4FA8-B5ED-C3E5C0B11EC4}" dt="2021-11-02T13:14:43.598" v="1841" actId="20577"/>
          <ac:spMkLst>
            <pc:docMk/>
            <pc:sldMk cId="3676250908" sldId="443"/>
            <ac:spMk id="2" creationId="{C0254D0E-6E8B-4412-A6E4-53AE520C55E1}"/>
          </ac:spMkLst>
        </pc:spChg>
        <pc:spChg chg="mod">
          <ac:chgData name="Phillips, Nate" userId="1a7ed9a7-6979-4999-8e72-44e838efb909" providerId="ADAL" clId="{50DBFC05-5FE7-4FA8-B5ED-C3E5C0B11EC4}" dt="2021-11-02T13:20:42.746" v="2383" actId="20577"/>
          <ac:spMkLst>
            <pc:docMk/>
            <pc:sldMk cId="3676250908" sldId="443"/>
            <ac:spMk id="3" creationId="{DCA41CAB-9646-46C9-84AB-BA5C2ECACB7E}"/>
          </ac:spMkLst>
        </pc:spChg>
        <pc:spChg chg="add mod">
          <ac:chgData name="Phillips, Nate" userId="1a7ed9a7-6979-4999-8e72-44e838efb909" providerId="ADAL" clId="{50DBFC05-5FE7-4FA8-B5ED-C3E5C0B11EC4}" dt="2021-11-02T13:53:40.114" v="3380"/>
          <ac:spMkLst>
            <pc:docMk/>
            <pc:sldMk cId="3676250908" sldId="443"/>
            <ac:spMk id="4" creationId="{A491CECB-6ECC-4D5F-9568-179E633BE5F9}"/>
          </ac:spMkLst>
        </pc:spChg>
      </pc:sldChg>
      <pc:sldChg chg="addSp modSp add mod modAnim">
        <pc:chgData name="Phillips, Nate" userId="1a7ed9a7-6979-4999-8e72-44e838efb909" providerId="ADAL" clId="{50DBFC05-5FE7-4FA8-B5ED-C3E5C0B11EC4}" dt="2021-11-02T15:48:49.838" v="4751"/>
        <pc:sldMkLst>
          <pc:docMk/>
          <pc:sldMk cId="2127682786" sldId="444"/>
        </pc:sldMkLst>
        <pc:spChg chg="mod">
          <ac:chgData name="Phillips, Nate" userId="1a7ed9a7-6979-4999-8e72-44e838efb909" providerId="ADAL" clId="{50DBFC05-5FE7-4FA8-B5ED-C3E5C0B11EC4}" dt="2021-11-02T15:48:26.803" v="4748" actId="20577"/>
          <ac:spMkLst>
            <pc:docMk/>
            <pc:sldMk cId="2127682786" sldId="444"/>
            <ac:spMk id="3" creationId="{DCA41CAB-9646-46C9-84AB-BA5C2ECACB7E}"/>
          </ac:spMkLst>
        </pc:spChg>
        <pc:spChg chg="add mod">
          <ac:chgData name="Phillips, Nate" userId="1a7ed9a7-6979-4999-8e72-44e838efb909" providerId="ADAL" clId="{50DBFC05-5FE7-4FA8-B5ED-C3E5C0B11EC4}" dt="2021-11-02T13:33:45.110" v="2974" actId="1076"/>
          <ac:spMkLst>
            <pc:docMk/>
            <pc:sldMk cId="2127682786" sldId="444"/>
            <ac:spMk id="4" creationId="{126D1390-19C4-4591-B199-AE86CC8EF171}"/>
          </ac:spMkLst>
        </pc:spChg>
        <pc:spChg chg="add mod">
          <ac:chgData name="Phillips, Nate" userId="1a7ed9a7-6979-4999-8e72-44e838efb909" providerId="ADAL" clId="{50DBFC05-5FE7-4FA8-B5ED-C3E5C0B11EC4}" dt="2021-11-02T13:33:45.110" v="2974" actId="1076"/>
          <ac:spMkLst>
            <pc:docMk/>
            <pc:sldMk cId="2127682786" sldId="444"/>
            <ac:spMk id="5" creationId="{A36D36EE-96C4-4BF5-B044-EE1FEC5ED6EB}"/>
          </ac:spMkLst>
        </pc:spChg>
        <pc:spChg chg="add mod">
          <ac:chgData name="Phillips, Nate" userId="1a7ed9a7-6979-4999-8e72-44e838efb909" providerId="ADAL" clId="{50DBFC05-5FE7-4FA8-B5ED-C3E5C0B11EC4}" dt="2021-11-02T13:33:45.110" v="2974" actId="1076"/>
          <ac:spMkLst>
            <pc:docMk/>
            <pc:sldMk cId="2127682786" sldId="444"/>
            <ac:spMk id="6" creationId="{B96A7425-036D-4A1B-905D-15BEFE0BD979}"/>
          </ac:spMkLst>
        </pc:spChg>
        <pc:spChg chg="add mod">
          <ac:chgData name="Phillips, Nate" userId="1a7ed9a7-6979-4999-8e72-44e838efb909" providerId="ADAL" clId="{50DBFC05-5FE7-4FA8-B5ED-C3E5C0B11EC4}" dt="2021-11-02T13:33:45.110" v="2974" actId="1076"/>
          <ac:spMkLst>
            <pc:docMk/>
            <pc:sldMk cId="2127682786" sldId="444"/>
            <ac:spMk id="7" creationId="{57BBA0B2-7807-4CDC-913C-5B66432EF3EE}"/>
          </ac:spMkLst>
        </pc:spChg>
        <pc:spChg chg="add mod">
          <ac:chgData name="Phillips, Nate" userId="1a7ed9a7-6979-4999-8e72-44e838efb909" providerId="ADAL" clId="{50DBFC05-5FE7-4FA8-B5ED-C3E5C0B11EC4}" dt="2021-11-02T13:53:44.959" v="3381"/>
          <ac:spMkLst>
            <pc:docMk/>
            <pc:sldMk cId="2127682786" sldId="444"/>
            <ac:spMk id="9" creationId="{51A5F99A-E9E5-4DC5-AD16-A99F962C0610}"/>
          </ac:spMkLst>
        </pc:spChg>
        <pc:graphicFrameChg chg="add mod modGraphic">
          <ac:chgData name="Phillips, Nate" userId="1a7ed9a7-6979-4999-8e72-44e838efb909" providerId="ADAL" clId="{50DBFC05-5FE7-4FA8-B5ED-C3E5C0B11EC4}" dt="2021-11-02T13:33:50.672" v="2975" actId="1076"/>
          <ac:graphicFrameMkLst>
            <pc:docMk/>
            <pc:sldMk cId="2127682786" sldId="444"/>
            <ac:graphicFrameMk id="8" creationId="{4CFF669C-A70E-4191-BC4D-84916D94EA96}"/>
          </ac:graphicFrameMkLst>
        </pc:graphicFrameChg>
      </pc:sldChg>
      <pc:sldChg chg="addSp delSp modSp new mod modAnim">
        <pc:chgData name="Phillips, Nate" userId="1a7ed9a7-6979-4999-8e72-44e838efb909" providerId="ADAL" clId="{50DBFC05-5FE7-4FA8-B5ED-C3E5C0B11EC4}" dt="2021-11-02T14:15:51.053" v="4630"/>
        <pc:sldMkLst>
          <pc:docMk/>
          <pc:sldMk cId="1423757050" sldId="445"/>
        </pc:sldMkLst>
        <pc:spChg chg="del">
          <ac:chgData name="Phillips, Nate" userId="1a7ed9a7-6979-4999-8e72-44e838efb909" providerId="ADAL" clId="{50DBFC05-5FE7-4FA8-B5ED-C3E5C0B11EC4}" dt="2021-11-02T14:06:18.158" v="4427" actId="478"/>
          <ac:spMkLst>
            <pc:docMk/>
            <pc:sldMk cId="1423757050" sldId="445"/>
            <ac:spMk id="2" creationId="{B4829D0F-AF6C-4A5A-BC89-A71F98911C02}"/>
          </ac:spMkLst>
        </pc:spChg>
        <pc:spChg chg="mod">
          <ac:chgData name="Phillips, Nate" userId="1a7ed9a7-6979-4999-8e72-44e838efb909" providerId="ADAL" clId="{50DBFC05-5FE7-4FA8-B5ED-C3E5C0B11EC4}" dt="2021-11-02T14:09:06.756" v="4522" actId="27636"/>
          <ac:spMkLst>
            <pc:docMk/>
            <pc:sldMk cId="1423757050" sldId="445"/>
            <ac:spMk id="3" creationId="{16A23F35-64A0-484D-8ED8-814A898B42D7}"/>
          </ac:spMkLst>
        </pc:spChg>
        <pc:spChg chg="add mod">
          <ac:chgData name="Phillips, Nate" userId="1a7ed9a7-6979-4999-8e72-44e838efb909" providerId="ADAL" clId="{50DBFC05-5FE7-4FA8-B5ED-C3E5C0B11EC4}" dt="2021-11-02T14:09:22.603" v="4523" actId="1076"/>
          <ac:spMkLst>
            <pc:docMk/>
            <pc:sldMk cId="1423757050" sldId="445"/>
            <ac:spMk id="4" creationId="{4995C137-7941-40BC-B5FB-4CE7E125EE5F}"/>
          </ac:spMkLst>
        </pc:spChg>
        <pc:spChg chg="add mod">
          <ac:chgData name="Phillips, Nate" userId="1a7ed9a7-6979-4999-8e72-44e838efb909" providerId="ADAL" clId="{50DBFC05-5FE7-4FA8-B5ED-C3E5C0B11EC4}" dt="2021-11-02T14:09:22.603" v="4523" actId="1076"/>
          <ac:spMkLst>
            <pc:docMk/>
            <pc:sldMk cId="1423757050" sldId="445"/>
            <ac:spMk id="5" creationId="{6A914B2A-A305-4B97-97EE-E255EDAE7654}"/>
          </ac:spMkLst>
        </pc:spChg>
        <pc:spChg chg="add mod">
          <ac:chgData name="Phillips, Nate" userId="1a7ed9a7-6979-4999-8e72-44e838efb909" providerId="ADAL" clId="{50DBFC05-5FE7-4FA8-B5ED-C3E5C0B11EC4}" dt="2021-11-02T14:14:41.774" v="4626" actId="114"/>
          <ac:spMkLst>
            <pc:docMk/>
            <pc:sldMk cId="1423757050" sldId="445"/>
            <ac:spMk id="6" creationId="{C696B15D-1722-42C3-98CE-F1E4C9226AA5}"/>
          </ac:spMkLst>
        </pc:spChg>
        <pc:spChg chg="add mod">
          <ac:chgData name="Phillips, Nate" userId="1a7ed9a7-6979-4999-8e72-44e838efb909" providerId="ADAL" clId="{50DBFC05-5FE7-4FA8-B5ED-C3E5C0B11EC4}" dt="2021-11-02T14:09:22.603" v="4523" actId="1076"/>
          <ac:spMkLst>
            <pc:docMk/>
            <pc:sldMk cId="1423757050" sldId="445"/>
            <ac:spMk id="7" creationId="{8AAB6A49-C88E-4484-A300-28793B6514DB}"/>
          </ac:spMkLst>
        </pc:spChg>
        <pc:spChg chg="add mod">
          <ac:chgData name="Phillips, Nate" userId="1a7ed9a7-6979-4999-8e72-44e838efb909" providerId="ADAL" clId="{50DBFC05-5FE7-4FA8-B5ED-C3E5C0B11EC4}" dt="2021-11-02T14:09:28.443" v="4524" actId="1076"/>
          <ac:spMkLst>
            <pc:docMk/>
            <pc:sldMk cId="1423757050" sldId="445"/>
            <ac:spMk id="8" creationId="{5743B9F6-32F5-4EFB-A1C5-E7A148765F4C}"/>
          </ac:spMkLst>
        </pc:spChg>
        <pc:spChg chg="add mod">
          <ac:chgData name="Phillips, Nate" userId="1a7ed9a7-6979-4999-8e72-44e838efb909" providerId="ADAL" clId="{50DBFC05-5FE7-4FA8-B5ED-C3E5C0B11EC4}" dt="2021-11-02T14:09:28.443" v="4524" actId="1076"/>
          <ac:spMkLst>
            <pc:docMk/>
            <pc:sldMk cId="1423757050" sldId="445"/>
            <ac:spMk id="9" creationId="{76FDF8F4-F8F4-4799-B167-0D25D6733ED6}"/>
          </ac:spMkLst>
        </pc:spChg>
        <pc:spChg chg="add mod">
          <ac:chgData name="Phillips, Nate" userId="1a7ed9a7-6979-4999-8e72-44e838efb909" providerId="ADAL" clId="{50DBFC05-5FE7-4FA8-B5ED-C3E5C0B11EC4}" dt="2021-11-02T14:09:28.443" v="4524" actId="1076"/>
          <ac:spMkLst>
            <pc:docMk/>
            <pc:sldMk cId="1423757050" sldId="445"/>
            <ac:spMk id="10" creationId="{0CBD104B-F085-40CD-BC92-5B2AFEEFD9D2}"/>
          </ac:spMkLst>
        </pc:spChg>
        <pc:spChg chg="add mod">
          <ac:chgData name="Phillips, Nate" userId="1a7ed9a7-6979-4999-8e72-44e838efb909" providerId="ADAL" clId="{50DBFC05-5FE7-4FA8-B5ED-C3E5C0B11EC4}" dt="2021-11-02T14:09:28.443" v="4524" actId="1076"/>
          <ac:spMkLst>
            <pc:docMk/>
            <pc:sldMk cId="1423757050" sldId="445"/>
            <ac:spMk id="11" creationId="{0E69E909-7649-4EEA-B674-1ED15CFAA083}"/>
          </ac:spMkLst>
        </pc:spChg>
        <pc:spChg chg="add mod">
          <ac:chgData name="Phillips, Nate" userId="1a7ed9a7-6979-4999-8e72-44e838efb909" providerId="ADAL" clId="{50DBFC05-5FE7-4FA8-B5ED-C3E5C0B11EC4}" dt="2021-11-02T14:09:59.165" v="4580" actId="20577"/>
          <ac:spMkLst>
            <pc:docMk/>
            <pc:sldMk cId="1423757050" sldId="445"/>
            <ac:spMk id="12" creationId="{48B70A47-010F-484D-BE9C-7D8EE66A35FB}"/>
          </ac:spMkLst>
        </pc:spChg>
        <pc:spChg chg="add mod">
          <ac:chgData name="Phillips, Nate" userId="1a7ed9a7-6979-4999-8e72-44e838efb909" providerId="ADAL" clId="{50DBFC05-5FE7-4FA8-B5ED-C3E5C0B11EC4}" dt="2021-11-02T14:10:29.585" v="4603" actId="1076"/>
          <ac:spMkLst>
            <pc:docMk/>
            <pc:sldMk cId="1423757050" sldId="445"/>
            <ac:spMk id="13" creationId="{9C9940CB-D912-480E-B9A1-9C9F05CABFD6}"/>
          </ac:spMkLst>
        </pc:spChg>
        <pc:spChg chg="add mod ord">
          <ac:chgData name="Phillips, Nate" userId="1a7ed9a7-6979-4999-8e72-44e838efb909" providerId="ADAL" clId="{50DBFC05-5FE7-4FA8-B5ED-C3E5C0B11EC4}" dt="2021-11-02T14:11:23.177" v="4617" actId="1076"/>
          <ac:spMkLst>
            <pc:docMk/>
            <pc:sldMk cId="1423757050" sldId="445"/>
            <ac:spMk id="14" creationId="{3B571F18-5DA9-42A6-8641-B4BB7D72C3AB}"/>
          </ac:spMkLst>
        </pc:spChg>
        <pc:spChg chg="add mod">
          <ac:chgData name="Phillips, Nate" userId="1a7ed9a7-6979-4999-8e72-44e838efb909" providerId="ADAL" clId="{50DBFC05-5FE7-4FA8-B5ED-C3E5C0B11EC4}" dt="2021-11-02T14:15:51.053" v="4630"/>
          <ac:spMkLst>
            <pc:docMk/>
            <pc:sldMk cId="1423757050" sldId="445"/>
            <ac:spMk id="15" creationId="{6BF63DD1-8DAC-42D1-BB89-A23C3B89A7A2}"/>
          </ac:spMkLst>
        </pc:spChg>
      </pc:sldChg>
      <pc:sldChg chg="addSp delSp modSp add mod delAnim modAnim">
        <pc:chgData name="Phillips, Nate" userId="1a7ed9a7-6979-4999-8e72-44e838efb909" providerId="ADAL" clId="{50DBFC05-5FE7-4FA8-B5ED-C3E5C0B11EC4}" dt="2021-11-02T13:50:25.771" v="3365"/>
        <pc:sldMkLst>
          <pc:docMk/>
          <pc:sldMk cId="1535993507" sldId="446"/>
        </pc:sldMkLst>
        <pc:spChg chg="mod">
          <ac:chgData name="Phillips, Nate" userId="1a7ed9a7-6979-4999-8e72-44e838efb909" providerId="ADAL" clId="{50DBFC05-5FE7-4FA8-B5ED-C3E5C0B11EC4}" dt="2021-11-02T13:43:29.911" v="3252" actId="6549"/>
          <ac:spMkLst>
            <pc:docMk/>
            <pc:sldMk cId="1535993507" sldId="446"/>
            <ac:spMk id="3" creationId="{DCA41CAB-9646-46C9-84AB-BA5C2ECACB7E}"/>
          </ac:spMkLst>
        </pc:spChg>
        <pc:spChg chg="del">
          <ac:chgData name="Phillips, Nate" userId="1a7ed9a7-6979-4999-8e72-44e838efb909" providerId="ADAL" clId="{50DBFC05-5FE7-4FA8-B5ED-C3E5C0B11EC4}" dt="2021-11-02T13:38:07.631" v="3113" actId="478"/>
          <ac:spMkLst>
            <pc:docMk/>
            <pc:sldMk cId="1535993507" sldId="446"/>
            <ac:spMk id="4" creationId="{126D1390-19C4-4591-B199-AE86CC8EF171}"/>
          </ac:spMkLst>
        </pc:spChg>
        <pc:spChg chg="del">
          <ac:chgData name="Phillips, Nate" userId="1a7ed9a7-6979-4999-8e72-44e838efb909" providerId="ADAL" clId="{50DBFC05-5FE7-4FA8-B5ED-C3E5C0B11EC4}" dt="2021-11-02T13:38:07.631" v="3113" actId="478"/>
          <ac:spMkLst>
            <pc:docMk/>
            <pc:sldMk cId="1535993507" sldId="446"/>
            <ac:spMk id="5" creationId="{A36D36EE-96C4-4BF5-B044-EE1FEC5ED6EB}"/>
          </ac:spMkLst>
        </pc:spChg>
        <pc:spChg chg="del">
          <ac:chgData name="Phillips, Nate" userId="1a7ed9a7-6979-4999-8e72-44e838efb909" providerId="ADAL" clId="{50DBFC05-5FE7-4FA8-B5ED-C3E5C0B11EC4}" dt="2021-11-02T13:38:07.631" v="3113" actId="478"/>
          <ac:spMkLst>
            <pc:docMk/>
            <pc:sldMk cId="1535993507" sldId="446"/>
            <ac:spMk id="6" creationId="{B96A7425-036D-4A1B-905D-15BEFE0BD979}"/>
          </ac:spMkLst>
        </pc:spChg>
        <pc:spChg chg="del">
          <ac:chgData name="Phillips, Nate" userId="1a7ed9a7-6979-4999-8e72-44e838efb909" providerId="ADAL" clId="{50DBFC05-5FE7-4FA8-B5ED-C3E5C0B11EC4}" dt="2021-11-02T13:38:07.631" v="3113" actId="478"/>
          <ac:spMkLst>
            <pc:docMk/>
            <pc:sldMk cId="1535993507" sldId="446"/>
            <ac:spMk id="7" creationId="{57BBA0B2-7807-4CDC-913C-5B66432EF3EE}"/>
          </ac:spMkLst>
        </pc:spChg>
        <pc:spChg chg="add mod">
          <ac:chgData name="Phillips, Nate" userId="1a7ed9a7-6979-4999-8e72-44e838efb909" providerId="ADAL" clId="{50DBFC05-5FE7-4FA8-B5ED-C3E5C0B11EC4}" dt="2021-11-02T13:36:13.870" v="3092" actId="14100"/>
          <ac:spMkLst>
            <pc:docMk/>
            <pc:sldMk cId="1535993507" sldId="446"/>
            <ac:spMk id="9" creationId="{C6C8E9CE-4E34-479D-8C1A-7BA4A1E4FC2E}"/>
          </ac:spMkLst>
        </pc:spChg>
        <pc:spChg chg="add mod">
          <ac:chgData name="Phillips, Nate" userId="1a7ed9a7-6979-4999-8e72-44e838efb909" providerId="ADAL" clId="{50DBFC05-5FE7-4FA8-B5ED-C3E5C0B11EC4}" dt="2021-11-02T13:36:19.036" v="3094" actId="1076"/>
          <ac:spMkLst>
            <pc:docMk/>
            <pc:sldMk cId="1535993507" sldId="446"/>
            <ac:spMk id="10" creationId="{70CB5A4E-B0AA-40A8-B63F-EB9DF61FD1C2}"/>
          </ac:spMkLst>
        </pc:spChg>
        <pc:spChg chg="add mod">
          <ac:chgData name="Phillips, Nate" userId="1a7ed9a7-6979-4999-8e72-44e838efb909" providerId="ADAL" clId="{50DBFC05-5FE7-4FA8-B5ED-C3E5C0B11EC4}" dt="2021-11-02T13:45:45.066" v="3295" actId="1076"/>
          <ac:spMkLst>
            <pc:docMk/>
            <pc:sldMk cId="1535993507" sldId="446"/>
            <ac:spMk id="11" creationId="{B73EBF63-5F21-4566-8626-8F302C0F05F7}"/>
          </ac:spMkLst>
        </pc:spChg>
        <pc:spChg chg="add mod">
          <ac:chgData name="Phillips, Nate" userId="1a7ed9a7-6979-4999-8e72-44e838efb909" providerId="ADAL" clId="{50DBFC05-5FE7-4FA8-B5ED-C3E5C0B11EC4}" dt="2021-11-02T13:37:04.034" v="3102" actId="1076"/>
          <ac:spMkLst>
            <pc:docMk/>
            <pc:sldMk cId="1535993507" sldId="446"/>
            <ac:spMk id="12" creationId="{FD02B173-EBC5-46C9-9EAC-F06FD5071594}"/>
          </ac:spMkLst>
        </pc:spChg>
        <pc:spChg chg="add mod">
          <ac:chgData name="Phillips, Nate" userId="1a7ed9a7-6979-4999-8e72-44e838efb909" providerId="ADAL" clId="{50DBFC05-5FE7-4FA8-B5ED-C3E5C0B11EC4}" dt="2021-11-02T13:37:16.818" v="3104" actId="1076"/>
          <ac:spMkLst>
            <pc:docMk/>
            <pc:sldMk cId="1535993507" sldId="446"/>
            <ac:spMk id="13" creationId="{9E89815D-C463-4953-AE34-FCDB4EE4201E}"/>
          </ac:spMkLst>
        </pc:spChg>
        <pc:spChg chg="add mod">
          <ac:chgData name="Phillips, Nate" userId="1a7ed9a7-6979-4999-8e72-44e838efb909" providerId="ADAL" clId="{50DBFC05-5FE7-4FA8-B5ED-C3E5C0B11EC4}" dt="2021-11-02T13:37:24.229" v="3106" actId="1076"/>
          <ac:spMkLst>
            <pc:docMk/>
            <pc:sldMk cId="1535993507" sldId="446"/>
            <ac:spMk id="14" creationId="{70A9511F-8F25-440D-BF8A-C44B9EA99025}"/>
          </ac:spMkLst>
        </pc:spChg>
        <pc:spChg chg="add mod">
          <ac:chgData name="Phillips, Nate" userId="1a7ed9a7-6979-4999-8e72-44e838efb909" providerId="ADAL" clId="{50DBFC05-5FE7-4FA8-B5ED-C3E5C0B11EC4}" dt="2021-11-02T13:37:30.150" v="3108" actId="1076"/>
          <ac:spMkLst>
            <pc:docMk/>
            <pc:sldMk cId="1535993507" sldId="446"/>
            <ac:spMk id="15" creationId="{9213097E-4641-445F-9AEE-C199359B466E}"/>
          </ac:spMkLst>
        </pc:spChg>
        <pc:spChg chg="add mod">
          <ac:chgData name="Phillips, Nate" userId="1a7ed9a7-6979-4999-8e72-44e838efb909" providerId="ADAL" clId="{50DBFC05-5FE7-4FA8-B5ED-C3E5C0B11EC4}" dt="2021-11-02T13:37:39.526" v="3112" actId="1076"/>
          <ac:spMkLst>
            <pc:docMk/>
            <pc:sldMk cId="1535993507" sldId="446"/>
            <ac:spMk id="16" creationId="{9B565749-69E0-4BA1-ACB4-7002E8F42C5B}"/>
          </ac:spMkLst>
        </pc:spChg>
        <pc:spChg chg="add mod">
          <ac:chgData name="Phillips, Nate" userId="1a7ed9a7-6979-4999-8e72-44e838efb909" providerId="ADAL" clId="{50DBFC05-5FE7-4FA8-B5ED-C3E5C0B11EC4}" dt="2021-11-02T13:44:32.559" v="3260" actId="1076"/>
          <ac:spMkLst>
            <pc:docMk/>
            <pc:sldMk cId="1535993507" sldId="446"/>
            <ac:spMk id="17" creationId="{0A5A5752-8C4C-445D-BAB9-BDC2C69496E2}"/>
          </ac:spMkLst>
        </pc:spChg>
        <pc:spChg chg="add del mod">
          <ac:chgData name="Phillips, Nate" userId="1a7ed9a7-6979-4999-8e72-44e838efb909" providerId="ADAL" clId="{50DBFC05-5FE7-4FA8-B5ED-C3E5C0B11EC4}" dt="2021-11-02T13:47:19.868" v="3310" actId="478"/>
          <ac:spMkLst>
            <pc:docMk/>
            <pc:sldMk cId="1535993507" sldId="446"/>
            <ac:spMk id="18" creationId="{7B47062F-A012-4575-9B34-E4990C2A2BA4}"/>
          </ac:spMkLst>
        </pc:spChg>
        <pc:spChg chg="add del mod">
          <ac:chgData name="Phillips, Nate" userId="1a7ed9a7-6979-4999-8e72-44e838efb909" providerId="ADAL" clId="{50DBFC05-5FE7-4FA8-B5ED-C3E5C0B11EC4}" dt="2021-11-02T13:47:20.990" v="3311" actId="478"/>
          <ac:spMkLst>
            <pc:docMk/>
            <pc:sldMk cId="1535993507" sldId="446"/>
            <ac:spMk id="19" creationId="{10104EE0-9B1F-4F37-9F95-866280DBDFC2}"/>
          </ac:spMkLst>
        </pc:spChg>
        <pc:spChg chg="add del mod">
          <ac:chgData name="Phillips, Nate" userId="1a7ed9a7-6979-4999-8e72-44e838efb909" providerId="ADAL" clId="{50DBFC05-5FE7-4FA8-B5ED-C3E5C0B11EC4}" dt="2021-11-02T13:47:22.441" v="3312" actId="478"/>
          <ac:spMkLst>
            <pc:docMk/>
            <pc:sldMk cId="1535993507" sldId="446"/>
            <ac:spMk id="20" creationId="{FECEDCFB-0400-4C9D-96C3-8AC7CB18F56A}"/>
          </ac:spMkLst>
        </pc:spChg>
        <pc:spChg chg="add del mod">
          <ac:chgData name="Phillips, Nate" userId="1a7ed9a7-6979-4999-8e72-44e838efb909" providerId="ADAL" clId="{50DBFC05-5FE7-4FA8-B5ED-C3E5C0B11EC4}" dt="2021-11-02T13:47:23.689" v="3313" actId="478"/>
          <ac:spMkLst>
            <pc:docMk/>
            <pc:sldMk cId="1535993507" sldId="446"/>
            <ac:spMk id="21" creationId="{D2266561-FB01-43CA-9FC2-3A10DEB739C6}"/>
          </ac:spMkLst>
        </pc:spChg>
        <pc:graphicFrameChg chg="mod">
          <ac:chgData name="Phillips, Nate" userId="1a7ed9a7-6979-4999-8e72-44e838efb909" providerId="ADAL" clId="{50DBFC05-5FE7-4FA8-B5ED-C3E5C0B11EC4}" dt="2021-11-02T13:43:48.859" v="3256" actId="1076"/>
          <ac:graphicFrameMkLst>
            <pc:docMk/>
            <pc:sldMk cId="1535993507" sldId="446"/>
            <ac:graphicFrameMk id="8" creationId="{4CFF669C-A70E-4191-BC4D-84916D94EA96}"/>
          </ac:graphicFrameMkLst>
        </pc:graphicFrameChg>
        <pc:cxnChg chg="add mod">
          <ac:chgData name="Phillips, Nate" userId="1a7ed9a7-6979-4999-8e72-44e838efb909" providerId="ADAL" clId="{50DBFC05-5FE7-4FA8-B5ED-C3E5C0B11EC4}" dt="2021-11-02T13:47:44.693" v="3336" actId="1037"/>
          <ac:cxnSpMkLst>
            <pc:docMk/>
            <pc:sldMk cId="1535993507" sldId="446"/>
            <ac:cxnSpMk id="23" creationId="{47420F00-6D1B-4C30-96D2-9EAC01BB93A9}"/>
          </ac:cxnSpMkLst>
        </pc:cxnChg>
        <pc:cxnChg chg="add mod">
          <ac:chgData name="Phillips, Nate" userId="1a7ed9a7-6979-4999-8e72-44e838efb909" providerId="ADAL" clId="{50DBFC05-5FE7-4FA8-B5ED-C3E5C0B11EC4}" dt="2021-11-02T13:47:54.891" v="3338" actId="1076"/>
          <ac:cxnSpMkLst>
            <pc:docMk/>
            <pc:sldMk cId="1535993507" sldId="446"/>
            <ac:cxnSpMk id="24" creationId="{98DB74D2-74CD-4E14-9958-408240D65C63}"/>
          </ac:cxnSpMkLst>
        </pc:cxnChg>
        <pc:cxnChg chg="add mod">
          <ac:chgData name="Phillips, Nate" userId="1a7ed9a7-6979-4999-8e72-44e838efb909" providerId="ADAL" clId="{50DBFC05-5FE7-4FA8-B5ED-C3E5C0B11EC4}" dt="2021-11-02T13:48:02.287" v="3340" actId="1076"/>
          <ac:cxnSpMkLst>
            <pc:docMk/>
            <pc:sldMk cId="1535993507" sldId="446"/>
            <ac:cxnSpMk id="25" creationId="{9450CA41-17E2-4BAC-9281-729F8ECE555D}"/>
          </ac:cxnSpMkLst>
        </pc:cxnChg>
        <pc:cxnChg chg="add mod">
          <ac:chgData name="Phillips, Nate" userId="1a7ed9a7-6979-4999-8e72-44e838efb909" providerId="ADAL" clId="{50DBFC05-5FE7-4FA8-B5ED-C3E5C0B11EC4}" dt="2021-11-02T13:48:07.048" v="3342" actId="1076"/>
          <ac:cxnSpMkLst>
            <pc:docMk/>
            <pc:sldMk cId="1535993507" sldId="446"/>
            <ac:cxnSpMk id="26" creationId="{7C527CF1-0DFF-4046-87E0-AA68212D089F}"/>
          </ac:cxnSpMkLst>
        </pc:cxnChg>
        <pc:cxnChg chg="add mod">
          <ac:chgData name="Phillips, Nate" userId="1a7ed9a7-6979-4999-8e72-44e838efb909" providerId="ADAL" clId="{50DBFC05-5FE7-4FA8-B5ED-C3E5C0B11EC4}" dt="2021-11-02T13:49:27.807" v="3351" actId="14100"/>
          <ac:cxnSpMkLst>
            <pc:docMk/>
            <pc:sldMk cId="1535993507" sldId="446"/>
            <ac:cxnSpMk id="27" creationId="{A4346944-CF4D-47F9-AA4B-EB498AF41B44}"/>
          </ac:cxnSpMkLst>
        </pc:cxnChg>
        <pc:cxnChg chg="add mod">
          <ac:chgData name="Phillips, Nate" userId="1a7ed9a7-6979-4999-8e72-44e838efb909" providerId="ADAL" clId="{50DBFC05-5FE7-4FA8-B5ED-C3E5C0B11EC4}" dt="2021-11-02T13:49:36.281" v="3355" actId="1076"/>
          <ac:cxnSpMkLst>
            <pc:docMk/>
            <pc:sldMk cId="1535993507" sldId="446"/>
            <ac:cxnSpMk id="30" creationId="{58FF3213-DDF4-423B-A780-9BE4701C4705}"/>
          </ac:cxnSpMkLst>
        </pc:cxnChg>
        <pc:cxnChg chg="add mod">
          <ac:chgData name="Phillips, Nate" userId="1a7ed9a7-6979-4999-8e72-44e838efb909" providerId="ADAL" clId="{50DBFC05-5FE7-4FA8-B5ED-C3E5C0B11EC4}" dt="2021-11-02T13:49:45.469" v="3359" actId="14100"/>
          <ac:cxnSpMkLst>
            <pc:docMk/>
            <pc:sldMk cId="1535993507" sldId="446"/>
            <ac:cxnSpMk id="32" creationId="{E865CC2E-FAEC-4F16-80B1-16116D0FCF7A}"/>
          </ac:cxnSpMkLst>
        </pc:cxnChg>
      </pc:sldChg>
      <pc:sldChg chg="delSp modSp add mod delAnim modAnim">
        <pc:chgData name="Phillips, Nate" userId="1a7ed9a7-6979-4999-8e72-44e838efb909" providerId="ADAL" clId="{50DBFC05-5FE7-4FA8-B5ED-C3E5C0B11EC4}" dt="2021-11-02T13:56:55.756" v="3446"/>
        <pc:sldMkLst>
          <pc:docMk/>
          <pc:sldMk cId="956833270" sldId="447"/>
        </pc:sldMkLst>
        <pc:spChg chg="mod">
          <ac:chgData name="Phillips, Nate" userId="1a7ed9a7-6979-4999-8e72-44e838efb909" providerId="ADAL" clId="{50DBFC05-5FE7-4FA8-B5ED-C3E5C0B11EC4}" dt="2021-11-02T13:55:56.498" v="3432" actId="20577"/>
          <ac:spMkLst>
            <pc:docMk/>
            <pc:sldMk cId="956833270" sldId="447"/>
            <ac:spMk id="3" creationId="{DCA41CAB-9646-46C9-84AB-BA5C2ECACB7E}"/>
          </ac:spMkLst>
        </pc:spChg>
        <pc:spChg chg="mod">
          <ac:chgData name="Phillips, Nate" userId="1a7ed9a7-6979-4999-8e72-44e838efb909" providerId="ADAL" clId="{50DBFC05-5FE7-4FA8-B5ED-C3E5C0B11EC4}" dt="2021-11-02T13:56:24.028" v="3443" actId="1076"/>
          <ac:spMkLst>
            <pc:docMk/>
            <pc:sldMk cId="956833270" sldId="447"/>
            <ac:spMk id="13" creationId="{9E89815D-C463-4953-AE34-FCDB4EE4201E}"/>
          </ac:spMkLst>
        </pc:spChg>
        <pc:spChg chg="mod">
          <ac:chgData name="Phillips, Nate" userId="1a7ed9a7-6979-4999-8e72-44e838efb909" providerId="ADAL" clId="{50DBFC05-5FE7-4FA8-B5ED-C3E5C0B11EC4}" dt="2021-11-02T13:56:27.956" v="3444" actId="1076"/>
          <ac:spMkLst>
            <pc:docMk/>
            <pc:sldMk cId="956833270" sldId="447"/>
            <ac:spMk id="16" creationId="{9B565749-69E0-4BA1-ACB4-7002E8F42C5B}"/>
          </ac:spMkLst>
        </pc:spChg>
        <pc:spChg chg="mod">
          <ac:chgData name="Phillips, Nate" userId="1a7ed9a7-6979-4999-8e72-44e838efb909" providerId="ADAL" clId="{50DBFC05-5FE7-4FA8-B5ED-C3E5C0B11EC4}" dt="2021-11-02T13:56:21.516" v="3442" actId="1076"/>
          <ac:spMkLst>
            <pc:docMk/>
            <pc:sldMk cId="956833270" sldId="447"/>
            <ac:spMk id="17" creationId="{0A5A5752-8C4C-445D-BAB9-BDC2C69496E2}"/>
          </ac:spMkLst>
        </pc:spChg>
        <pc:cxnChg chg="del">
          <ac:chgData name="Phillips, Nate" userId="1a7ed9a7-6979-4999-8e72-44e838efb909" providerId="ADAL" clId="{50DBFC05-5FE7-4FA8-B5ED-C3E5C0B11EC4}" dt="2021-11-02T13:56:07.344" v="3439" actId="478"/>
          <ac:cxnSpMkLst>
            <pc:docMk/>
            <pc:sldMk cId="956833270" sldId="447"/>
            <ac:cxnSpMk id="23" creationId="{47420F00-6D1B-4C30-96D2-9EAC01BB93A9}"/>
          </ac:cxnSpMkLst>
        </pc:cxnChg>
        <pc:cxnChg chg="del">
          <ac:chgData name="Phillips, Nate" userId="1a7ed9a7-6979-4999-8e72-44e838efb909" providerId="ADAL" clId="{50DBFC05-5FE7-4FA8-B5ED-C3E5C0B11EC4}" dt="2021-11-02T13:56:06.609" v="3438" actId="478"/>
          <ac:cxnSpMkLst>
            <pc:docMk/>
            <pc:sldMk cId="956833270" sldId="447"/>
            <ac:cxnSpMk id="24" creationId="{98DB74D2-74CD-4E14-9958-408240D65C63}"/>
          </ac:cxnSpMkLst>
        </pc:cxnChg>
        <pc:cxnChg chg="del">
          <ac:chgData name="Phillips, Nate" userId="1a7ed9a7-6979-4999-8e72-44e838efb909" providerId="ADAL" clId="{50DBFC05-5FE7-4FA8-B5ED-C3E5C0B11EC4}" dt="2021-11-02T13:56:05.041" v="3436" actId="478"/>
          <ac:cxnSpMkLst>
            <pc:docMk/>
            <pc:sldMk cId="956833270" sldId="447"/>
            <ac:cxnSpMk id="25" creationId="{9450CA41-17E2-4BAC-9281-729F8ECE555D}"/>
          </ac:cxnSpMkLst>
        </pc:cxnChg>
        <pc:cxnChg chg="del">
          <ac:chgData name="Phillips, Nate" userId="1a7ed9a7-6979-4999-8e72-44e838efb909" providerId="ADAL" clId="{50DBFC05-5FE7-4FA8-B5ED-C3E5C0B11EC4}" dt="2021-11-02T13:56:02.973" v="3434" actId="478"/>
          <ac:cxnSpMkLst>
            <pc:docMk/>
            <pc:sldMk cId="956833270" sldId="447"/>
            <ac:cxnSpMk id="26" creationId="{7C527CF1-0DFF-4046-87E0-AA68212D089F}"/>
          </ac:cxnSpMkLst>
        </pc:cxnChg>
        <pc:cxnChg chg="del">
          <ac:chgData name="Phillips, Nate" userId="1a7ed9a7-6979-4999-8e72-44e838efb909" providerId="ADAL" clId="{50DBFC05-5FE7-4FA8-B5ED-C3E5C0B11EC4}" dt="2021-11-02T13:56:05.729" v="3437" actId="478"/>
          <ac:cxnSpMkLst>
            <pc:docMk/>
            <pc:sldMk cId="956833270" sldId="447"/>
            <ac:cxnSpMk id="27" creationId="{A4346944-CF4D-47F9-AA4B-EB498AF41B44}"/>
          </ac:cxnSpMkLst>
        </pc:cxnChg>
        <pc:cxnChg chg="del">
          <ac:chgData name="Phillips, Nate" userId="1a7ed9a7-6979-4999-8e72-44e838efb909" providerId="ADAL" clId="{50DBFC05-5FE7-4FA8-B5ED-C3E5C0B11EC4}" dt="2021-11-02T13:56:04.180" v="3435" actId="478"/>
          <ac:cxnSpMkLst>
            <pc:docMk/>
            <pc:sldMk cId="956833270" sldId="447"/>
            <ac:cxnSpMk id="30" creationId="{58FF3213-DDF4-423B-A780-9BE4701C4705}"/>
          </ac:cxnSpMkLst>
        </pc:cxnChg>
        <pc:cxnChg chg="del">
          <ac:chgData name="Phillips, Nate" userId="1a7ed9a7-6979-4999-8e72-44e838efb909" providerId="ADAL" clId="{50DBFC05-5FE7-4FA8-B5ED-C3E5C0B11EC4}" dt="2021-11-02T13:56:01.966" v="3433" actId="478"/>
          <ac:cxnSpMkLst>
            <pc:docMk/>
            <pc:sldMk cId="956833270" sldId="447"/>
            <ac:cxnSpMk id="32" creationId="{E865CC2E-FAEC-4F16-80B1-16116D0FCF7A}"/>
          </ac:cxnSpMkLst>
        </pc:cxnChg>
      </pc:sldChg>
      <pc:sldChg chg="modSp new mod">
        <pc:chgData name="Phillips, Nate" userId="1a7ed9a7-6979-4999-8e72-44e838efb909" providerId="ADAL" clId="{50DBFC05-5FE7-4FA8-B5ED-C3E5C0B11EC4}" dt="2021-11-02T15:06:52.371" v="4704" actId="20577"/>
        <pc:sldMkLst>
          <pc:docMk/>
          <pc:sldMk cId="3093992112" sldId="448"/>
        </pc:sldMkLst>
        <pc:spChg chg="mod">
          <ac:chgData name="Phillips, Nate" userId="1a7ed9a7-6979-4999-8e72-44e838efb909" providerId="ADAL" clId="{50DBFC05-5FE7-4FA8-B5ED-C3E5C0B11EC4}" dt="2021-11-02T15:06:52.371" v="4704" actId="20577"/>
          <ac:spMkLst>
            <pc:docMk/>
            <pc:sldMk cId="3093992112" sldId="448"/>
            <ac:spMk id="3" creationId="{AFD5186F-52AF-40A3-B512-784CE6270FD6}"/>
          </ac:spMkLst>
        </pc:spChg>
      </pc:sldChg>
    </pc:docChg>
  </pc:docChgLst>
  <pc:docChgLst>
    <pc:chgData name="Phillips, Nate" userId="1a7ed9a7-6979-4999-8e72-44e838efb909" providerId="ADAL" clId="{E3105598-18E5-444A-B630-1137CF6FAD38}"/>
    <pc:docChg chg="undo custSel addSld modSld sldOrd">
      <pc:chgData name="Phillips, Nate" userId="1a7ed9a7-6979-4999-8e72-44e838efb909" providerId="ADAL" clId="{E3105598-18E5-444A-B630-1137CF6FAD38}" dt="2021-10-21T15:05:13.583" v="2006" actId="20577"/>
      <pc:docMkLst>
        <pc:docMk/>
      </pc:docMkLst>
      <pc:sldChg chg="add">
        <pc:chgData name="Phillips, Nate" userId="1a7ed9a7-6979-4999-8e72-44e838efb909" providerId="ADAL" clId="{E3105598-18E5-444A-B630-1137CF6FAD38}" dt="2021-10-21T13:39:41.375" v="0"/>
        <pc:sldMkLst>
          <pc:docMk/>
          <pc:sldMk cId="521863072" sldId="399"/>
        </pc:sldMkLst>
      </pc:sldChg>
      <pc:sldChg chg="addSp delSp modSp new mod setBg modClrScheme modAnim chgLayout">
        <pc:chgData name="Phillips, Nate" userId="1a7ed9a7-6979-4999-8e72-44e838efb909" providerId="ADAL" clId="{E3105598-18E5-444A-B630-1137CF6FAD38}" dt="2021-10-21T14:33:07.438" v="1286" actId="1076"/>
        <pc:sldMkLst>
          <pc:docMk/>
          <pc:sldMk cId="905379823" sldId="400"/>
        </pc:sldMkLst>
        <pc:spChg chg="del mod ord">
          <ac:chgData name="Phillips, Nate" userId="1a7ed9a7-6979-4999-8e72-44e838efb909" providerId="ADAL" clId="{E3105598-18E5-444A-B630-1137CF6FAD38}" dt="2021-10-21T13:39:59.387" v="2" actId="700"/>
          <ac:spMkLst>
            <pc:docMk/>
            <pc:sldMk cId="905379823" sldId="400"/>
            <ac:spMk id="2" creationId="{343E37A9-3A0A-4C18-839A-AE974DD7ACE3}"/>
          </ac:spMkLst>
        </pc:spChg>
        <pc:spChg chg="del mod ord">
          <ac:chgData name="Phillips, Nate" userId="1a7ed9a7-6979-4999-8e72-44e838efb909" providerId="ADAL" clId="{E3105598-18E5-444A-B630-1137CF6FAD38}" dt="2021-10-21T13:39:59.387" v="2" actId="700"/>
          <ac:spMkLst>
            <pc:docMk/>
            <pc:sldMk cId="905379823" sldId="400"/>
            <ac:spMk id="3" creationId="{BADD924B-8F7B-46B1-941F-273BC2DF28F6}"/>
          </ac:spMkLst>
        </pc:spChg>
        <pc:spChg chg="add mod ord">
          <ac:chgData name="Phillips, Nate" userId="1a7ed9a7-6979-4999-8e72-44e838efb909" providerId="ADAL" clId="{E3105598-18E5-444A-B630-1137CF6FAD38}" dt="2021-10-21T14:27:51.116" v="1246" actId="26606"/>
          <ac:spMkLst>
            <pc:docMk/>
            <pc:sldMk cId="905379823" sldId="400"/>
            <ac:spMk id="4" creationId="{9BE25CBA-64B6-4769-AD71-6D30FCF3D8C5}"/>
          </ac:spMkLst>
        </pc:spChg>
        <pc:spChg chg="add mod ord">
          <ac:chgData name="Phillips, Nate" userId="1a7ed9a7-6979-4999-8e72-44e838efb909" providerId="ADAL" clId="{E3105598-18E5-444A-B630-1137CF6FAD38}" dt="2021-10-21T14:29:03.239" v="1253" actId="1076"/>
          <ac:spMkLst>
            <pc:docMk/>
            <pc:sldMk cId="905379823" sldId="400"/>
            <ac:spMk id="5" creationId="{58727281-DB62-40B9-AA07-CC1F16C4A632}"/>
          </ac:spMkLst>
        </pc:spChg>
        <pc:spChg chg="add mod">
          <ac:chgData name="Phillips, Nate" userId="1a7ed9a7-6979-4999-8e72-44e838efb909" providerId="ADAL" clId="{E3105598-18E5-444A-B630-1137CF6FAD38}" dt="2021-10-21T14:33:07.438" v="1286" actId="1076"/>
          <ac:spMkLst>
            <pc:docMk/>
            <pc:sldMk cId="905379823" sldId="400"/>
            <ac:spMk id="8" creationId="{82C6399C-CE4B-491B-B51F-4CB4CA417304}"/>
          </ac:spMkLst>
        </pc:spChg>
        <pc:spChg chg="add del">
          <ac:chgData name="Phillips, Nate" userId="1a7ed9a7-6979-4999-8e72-44e838efb909" providerId="ADAL" clId="{E3105598-18E5-444A-B630-1137CF6FAD38}" dt="2021-10-21T14:27:25.238" v="1238" actId="26606"/>
          <ac:spMkLst>
            <pc:docMk/>
            <pc:sldMk cId="905379823" sldId="400"/>
            <ac:spMk id="12" creationId="{C8A3C342-1D03-412F-8DD3-BF519E8E0AE9}"/>
          </ac:spMkLst>
        </pc:spChg>
        <pc:spChg chg="add del">
          <ac:chgData name="Phillips, Nate" userId="1a7ed9a7-6979-4999-8e72-44e838efb909" providerId="ADAL" clId="{E3105598-18E5-444A-B630-1137CF6FAD38}" dt="2021-10-21T14:27:25.238" v="1238" actId="26606"/>
          <ac:spMkLst>
            <pc:docMk/>
            <pc:sldMk cId="905379823" sldId="400"/>
            <ac:spMk id="14" creationId="{81CC9B02-E087-4350-AEBD-2C3CF001AF01}"/>
          </ac:spMkLst>
        </pc:spChg>
        <pc:spChg chg="add del">
          <ac:chgData name="Phillips, Nate" userId="1a7ed9a7-6979-4999-8e72-44e838efb909" providerId="ADAL" clId="{E3105598-18E5-444A-B630-1137CF6FAD38}" dt="2021-10-21T14:27:51.116" v="1246" actId="26606"/>
          <ac:spMkLst>
            <pc:docMk/>
            <pc:sldMk cId="905379823" sldId="400"/>
            <ac:spMk id="16" creationId="{4554089D-779D-46F6-81CB-EA9C12693944}"/>
          </ac:spMkLst>
        </pc:spChg>
        <pc:picChg chg="add mod modCrop">
          <ac:chgData name="Phillips, Nate" userId="1a7ed9a7-6979-4999-8e72-44e838efb909" providerId="ADAL" clId="{E3105598-18E5-444A-B630-1137CF6FAD38}" dt="2021-10-21T14:27:57.912" v="1248" actId="14100"/>
          <ac:picMkLst>
            <pc:docMk/>
            <pc:sldMk cId="905379823" sldId="400"/>
            <ac:picMk id="7" creationId="{BB225A4A-D5F0-42E4-99B8-B92B8B487E05}"/>
          </ac:picMkLst>
        </pc:picChg>
        <pc:picChg chg="add mod">
          <ac:chgData name="Phillips, Nate" userId="1a7ed9a7-6979-4999-8e72-44e838efb909" providerId="ADAL" clId="{E3105598-18E5-444A-B630-1137CF6FAD38}" dt="2021-10-21T14:29:10.523" v="1256" actId="1076"/>
          <ac:picMkLst>
            <pc:docMk/>
            <pc:sldMk cId="905379823" sldId="400"/>
            <ac:picMk id="1026" creationId="{B0035A52-3975-4180-AC80-DD7027F2840E}"/>
          </ac:picMkLst>
        </pc:picChg>
      </pc:sldChg>
      <pc:sldChg chg="addSp modSp new mod modAnim">
        <pc:chgData name="Phillips, Nate" userId="1a7ed9a7-6979-4999-8e72-44e838efb909" providerId="ADAL" clId="{E3105598-18E5-444A-B630-1137CF6FAD38}" dt="2021-10-21T14:30:49.430" v="1278" actId="1076"/>
        <pc:sldMkLst>
          <pc:docMk/>
          <pc:sldMk cId="1452330622" sldId="401"/>
        </pc:sldMkLst>
        <pc:spChg chg="mod">
          <ac:chgData name="Phillips, Nate" userId="1a7ed9a7-6979-4999-8e72-44e838efb909" providerId="ADAL" clId="{E3105598-18E5-444A-B630-1137CF6FAD38}" dt="2021-10-21T13:42:52.932" v="627" actId="20577"/>
          <ac:spMkLst>
            <pc:docMk/>
            <pc:sldMk cId="1452330622" sldId="401"/>
            <ac:spMk id="2" creationId="{FF3EDB8B-D610-4B1E-92F4-5DE79967D9AE}"/>
          </ac:spMkLst>
        </pc:spChg>
        <pc:spChg chg="mod">
          <ac:chgData name="Phillips, Nate" userId="1a7ed9a7-6979-4999-8e72-44e838efb909" providerId="ADAL" clId="{E3105598-18E5-444A-B630-1137CF6FAD38}" dt="2021-10-21T14:13:36.463" v="1224" actId="20577"/>
          <ac:spMkLst>
            <pc:docMk/>
            <pc:sldMk cId="1452330622" sldId="401"/>
            <ac:spMk id="3" creationId="{406208D9-F4CB-4948-BBCE-BA713B01280B}"/>
          </ac:spMkLst>
        </pc:spChg>
        <pc:spChg chg="add mod">
          <ac:chgData name="Phillips, Nate" userId="1a7ed9a7-6979-4999-8e72-44e838efb909" providerId="ADAL" clId="{E3105598-18E5-444A-B630-1137CF6FAD38}" dt="2021-10-21T14:30:49.430" v="1278" actId="1076"/>
          <ac:spMkLst>
            <pc:docMk/>
            <pc:sldMk cId="1452330622" sldId="401"/>
            <ac:spMk id="4" creationId="{0E499262-3019-4918-B120-9FB99785EBD6}"/>
          </ac:spMkLst>
        </pc:spChg>
      </pc:sldChg>
      <pc:sldChg chg="addSp modSp new mod ord modAnim">
        <pc:chgData name="Phillips, Nate" userId="1a7ed9a7-6979-4999-8e72-44e838efb909" providerId="ADAL" clId="{E3105598-18E5-444A-B630-1137CF6FAD38}" dt="2021-10-21T15:05:13.583" v="2006" actId="20577"/>
        <pc:sldMkLst>
          <pc:docMk/>
          <pc:sldMk cId="880097364" sldId="402"/>
        </pc:sldMkLst>
        <pc:spChg chg="mod">
          <ac:chgData name="Phillips, Nate" userId="1a7ed9a7-6979-4999-8e72-44e838efb909" providerId="ADAL" clId="{E3105598-18E5-444A-B630-1137CF6FAD38}" dt="2021-10-21T14:52:46.164" v="1308" actId="20577"/>
          <ac:spMkLst>
            <pc:docMk/>
            <pc:sldMk cId="880097364" sldId="402"/>
            <ac:spMk id="2" creationId="{F58D5794-F268-4EC0-8246-FF4E6B996130}"/>
          </ac:spMkLst>
        </pc:spChg>
        <pc:spChg chg="mod">
          <ac:chgData name="Phillips, Nate" userId="1a7ed9a7-6979-4999-8e72-44e838efb909" providerId="ADAL" clId="{E3105598-18E5-444A-B630-1137CF6FAD38}" dt="2021-10-21T14:54:27.083" v="1448" actId="1076"/>
          <ac:spMkLst>
            <pc:docMk/>
            <pc:sldMk cId="880097364" sldId="402"/>
            <ac:spMk id="3" creationId="{E58A236F-BDD7-4F85-9EF8-71E2F9FE12B8}"/>
          </ac:spMkLst>
        </pc:spChg>
        <pc:spChg chg="add mod">
          <ac:chgData name="Phillips, Nate" userId="1a7ed9a7-6979-4999-8e72-44e838efb909" providerId="ADAL" clId="{E3105598-18E5-444A-B630-1137CF6FAD38}" dt="2021-10-21T14:53:30.168" v="1423" actId="1076"/>
          <ac:spMkLst>
            <pc:docMk/>
            <pc:sldMk cId="880097364" sldId="402"/>
            <ac:spMk id="4" creationId="{A6C6F306-B78C-4F42-A607-4E3ED4347975}"/>
          </ac:spMkLst>
        </pc:spChg>
        <pc:spChg chg="add mod">
          <ac:chgData name="Phillips, Nate" userId="1a7ed9a7-6979-4999-8e72-44e838efb909" providerId="ADAL" clId="{E3105598-18E5-444A-B630-1137CF6FAD38}" dt="2021-10-21T14:53:41.547" v="1438" actId="1076"/>
          <ac:spMkLst>
            <pc:docMk/>
            <pc:sldMk cId="880097364" sldId="402"/>
            <ac:spMk id="5" creationId="{99632D27-DD52-4F4A-B195-143E7015F345}"/>
          </ac:spMkLst>
        </pc:spChg>
        <pc:spChg chg="add mod">
          <ac:chgData name="Phillips, Nate" userId="1a7ed9a7-6979-4999-8e72-44e838efb909" providerId="ADAL" clId="{E3105598-18E5-444A-B630-1137CF6FAD38}" dt="2021-10-21T14:58:37.549" v="1493" actId="1076"/>
          <ac:spMkLst>
            <pc:docMk/>
            <pc:sldMk cId="880097364" sldId="402"/>
            <ac:spMk id="26" creationId="{2BEA131E-A588-4004-92C0-EAACDEA5026B}"/>
          </ac:spMkLst>
        </pc:spChg>
        <pc:spChg chg="add mod">
          <ac:chgData name="Phillips, Nate" userId="1a7ed9a7-6979-4999-8e72-44e838efb909" providerId="ADAL" clId="{E3105598-18E5-444A-B630-1137CF6FAD38}" dt="2021-10-21T15:04:53.710" v="1993" actId="1036"/>
          <ac:spMkLst>
            <pc:docMk/>
            <pc:sldMk cId="880097364" sldId="402"/>
            <ac:spMk id="27" creationId="{6FFD93D9-B262-4827-AADC-B2EC5E5B652A}"/>
          </ac:spMkLst>
        </pc:spChg>
        <pc:spChg chg="add mod">
          <ac:chgData name="Phillips, Nate" userId="1a7ed9a7-6979-4999-8e72-44e838efb909" providerId="ADAL" clId="{E3105598-18E5-444A-B630-1137CF6FAD38}" dt="2021-10-21T15:04:53.710" v="1993" actId="1036"/>
          <ac:spMkLst>
            <pc:docMk/>
            <pc:sldMk cId="880097364" sldId="402"/>
            <ac:spMk id="28" creationId="{FCA1008F-DE3D-491F-BD9F-BB9E36C7874A}"/>
          </ac:spMkLst>
        </pc:spChg>
        <pc:spChg chg="add mod">
          <ac:chgData name="Phillips, Nate" userId="1a7ed9a7-6979-4999-8e72-44e838efb909" providerId="ADAL" clId="{E3105598-18E5-444A-B630-1137CF6FAD38}" dt="2021-10-21T15:00:19.793" v="1571" actId="1076"/>
          <ac:spMkLst>
            <pc:docMk/>
            <pc:sldMk cId="880097364" sldId="402"/>
            <ac:spMk id="29" creationId="{C7443807-D41D-4C24-81D7-CF005E4B5D6C}"/>
          </ac:spMkLst>
        </pc:spChg>
        <pc:spChg chg="add mod">
          <ac:chgData name="Phillips, Nate" userId="1a7ed9a7-6979-4999-8e72-44e838efb909" providerId="ADAL" clId="{E3105598-18E5-444A-B630-1137CF6FAD38}" dt="2021-10-21T15:04:53.710" v="1993" actId="1036"/>
          <ac:spMkLst>
            <pc:docMk/>
            <pc:sldMk cId="880097364" sldId="402"/>
            <ac:spMk id="30" creationId="{F49B8827-A800-44B4-858C-994BD9D7DC43}"/>
          </ac:spMkLst>
        </pc:spChg>
        <pc:spChg chg="add mod">
          <ac:chgData name="Phillips, Nate" userId="1a7ed9a7-6979-4999-8e72-44e838efb909" providerId="ADAL" clId="{E3105598-18E5-444A-B630-1137CF6FAD38}" dt="2021-10-21T15:04:53.710" v="1993" actId="1036"/>
          <ac:spMkLst>
            <pc:docMk/>
            <pc:sldMk cId="880097364" sldId="402"/>
            <ac:spMk id="31" creationId="{F1FEFE61-6F7F-43A9-B4AB-23E3DA7A22C0}"/>
          </ac:spMkLst>
        </pc:spChg>
        <pc:spChg chg="add mod">
          <ac:chgData name="Phillips, Nate" userId="1a7ed9a7-6979-4999-8e72-44e838efb909" providerId="ADAL" clId="{E3105598-18E5-444A-B630-1137CF6FAD38}" dt="2021-10-21T15:05:13.583" v="2006" actId="20577"/>
          <ac:spMkLst>
            <pc:docMk/>
            <pc:sldMk cId="880097364" sldId="402"/>
            <ac:spMk id="32" creationId="{44A51DF8-12A4-40C8-B5F4-D4EA4C0940CC}"/>
          </ac:spMkLst>
        </pc:spChg>
        <pc:cxnChg chg="add mod">
          <ac:chgData name="Phillips, Nate" userId="1a7ed9a7-6979-4999-8e72-44e838efb909" providerId="ADAL" clId="{E3105598-18E5-444A-B630-1137CF6FAD38}" dt="2021-10-21T14:57:52.129" v="1482" actId="14100"/>
          <ac:cxnSpMkLst>
            <pc:docMk/>
            <pc:sldMk cId="880097364" sldId="402"/>
            <ac:cxnSpMk id="7" creationId="{67F7DF7C-F84B-4614-86BB-77937A9B7282}"/>
          </ac:cxnSpMkLst>
        </pc:cxnChg>
        <pc:cxnChg chg="add mod">
          <ac:chgData name="Phillips, Nate" userId="1a7ed9a7-6979-4999-8e72-44e838efb909" providerId="ADAL" clId="{E3105598-18E5-444A-B630-1137CF6FAD38}" dt="2021-10-21T14:57:55.244" v="1483" actId="14100"/>
          <ac:cxnSpMkLst>
            <pc:docMk/>
            <pc:sldMk cId="880097364" sldId="402"/>
            <ac:cxnSpMk id="8" creationId="{228036B5-091B-46D2-9BB6-0FF441A0C940}"/>
          </ac:cxnSpMkLst>
        </pc:cxnChg>
        <pc:cxnChg chg="add mod">
          <ac:chgData name="Phillips, Nate" userId="1a7ed9a7-6979-4999-8e72-44e838efb909" providerId="ADAL" clId="{E3105598-18E5-444A-B630-1137CF6FAD38}" dt="2021-10-21T14:54:14.242" v="1446" actId="1076"/>
          <ac:cxnSpMkLst>
            <pc:docMk/>
            <pc:sldMk cId="880097364" sldId="402"/>
            <ac:cxnSpMk id="9" creationId="{FFC2EF7A-1DB2-4B37-BFEB-37A2AC30D4F0}"/>
          </ac:cxnSpMkLst>
        </pc:cxnChg>
        <pc:cxnChg chg="add mod">
          <ac:chgData name="Phillips, Nate" userId="1a7ed9a7-6979-4999-8e72-44e838efb909" providerId="ADAL" clId="{E3105598-18E5-444A-B630-1137CF6FAD38}" dt="2021-10-21T14:55:00.064" v="1454" actId="1076"/>
          <ac:cxnSpMkLst>
            <pc:docMk/>
            <pc:sldMk cId="880097364" sldId="402"/>
            <ac:cxnSpMk id="10" creationId="{6A2920C6-DA43-4B22-ACCE-CF79D7653B18}"/>
          </ac:cxnSpMkLst>
        </pc:cxnChg>
        <pc:cxnChg chg="add mod">
          <ac:chgData name="Phillips, Nate" userId="1a7ed9a7-6979-4999-8e72-44e838efb909" providerId="ADAL" clId="{E3105598-18E5-444A-B630-1137CF6FAD38}" dt="2021-10-21T14:57:57.906" v="1484" actId="14100"/>
          <ac:cxnSpMkLst>
            <pc:docMk/>
            <pc:sldMk cId="880097364" sldId="402"/>
            <ac:cxnSpMk id="12" creationId="{16F690BB-0A41-40FB-BCBD-C6B1A04175E8}"/>
          </ac:cxnSpMkLst>
        </pc:cxnChg>
        <pc:cxnChg chg="add mod">
          <ac:chgData name="Phillips, Nate" userId="1a7ed9a7-6979-4999-8e72-44e838efb909" providerId="ADAL" clId="{E3105598-18E5-444A-B630-1137CF6FAD38}" dt="2021-10-21T14:55:17.283" v="1462" actId="14100"/>
          <ac:cxnSpMkLst>
            <pc:docMk/>
            <pc:sldMk cId="880097364" sldId="402"/>
            <ac:cxnSpMk id="15" creationId="{0F15F857-1682-4CEB-8C9E-D2CAC9F2A237}"/>
          </ac:cxnSpMkLst>
        </pc:cxnChg>
        <pc:cxnChg chg="add mod">
          <ac:chgData name="Phillips, Nate" userId="1a7ed9a7-6979-4999-8e72-44e838efb909" providerId="ADAL" clId="{E3105598-18E5-444A-B630-1137CF6FAD38}" dt="2021-10-21T14:56:45.064" v="1470" actId="14100"/>
          <ac:cxnSpMkLst>
            <pc:docMk/>
            <pc:sldMk cId="880097364" sldId="402"/>
            <ac:cxnSpMk id="17" creationId="{6630ACEC-047D-43E2-A807-090841C5445B}"/>
          </ac:cxnSpMkLst>
        </pc:cxnChg>
        <pc:cxnChg chg="add mod">
          <ac:chgData name="Phillips, Nate" userId="1a7ed9a7-6979-4999-8e72-44e838efb909" providerId="ADAL" clId="{E3105598-18E5-444A-B630-1137CF6FAD38}" dt="2021-10-21T14:56:51.965" v="1473" actId="14100"/>
          <ac:cxnSpMkLst>
            <pc:docMk/>
            <pc:sldMk cId="880097364" sldId="402"/>
            <ac:cxnSpMk id="19" creationId="{8221C2EF-BC9A-4CFB-B943-B9B0C0D16749}"/>
          </ac:cxnSpMkLst>
        </pc:cxnChg>
        <pc:cxnChg chg="add mod">
          <ac:chgData name="Phillips, Nate" userId="1a7ed9a7-6979-4999-8e72-44e838efb909" providerId="ADAL" clId="{E3105598-18E5-444A-B630-1137CF6FAD38}" dt="2021-10-21T14:56:58.655" v="1476" actId="14100"/>
          <ac:cxnSpMkLst>
            <pc:docMk/>
            <pc:sldMk cId="880097364" sldId="402"/>
            <ac:cxnSpMk id="21" creationId="{5C819838-F6FE-44DE-BBBD-525F3F3E9012}"/>
          </ac:cxnSpMkLst>
        </pc:cxnChg>
      </pc:sldChg>
    </pc:docChg>
  </pc:docChgLst>
  <pc:docChgLst>
    <pc:chgData name="Phillips, Nate" userId="1a7ed9a7-6979-4999-8e72-44e838efb909" providerId="ADAL" clId="{D620B7BA-1A4F-4B46-8065-ACBD7934B0A2}"/>
    <pc:docChg chg="undo custSel addSld delSld modSld sldOrd modMainMaster">
      <pc:chgData name="Phillips, Nate" userId="1a7ed9a7-6979-4999-8e72-44e838efb909" providerId="ADAL" clId="{D620B7BA-1A4F-4B46-8065-ACBD7934B0A2}" dt="2022-07-11T17:20:43.166" v="2512"/>
      <pc:docMkLst>
        <pc:docMk/>
      </pc:docMkLst>
      <pc:sldChg chg="addSp delSp modSp mod">
        <pc:chgData name="Phillips, Nate" userId="1a7ed9a7-6979-4999-8e72-44e838efb909" providerId="ADAL" clId="{D620B7BA-1A4F-4B46-8065-ACBD7934B0A2}" dt="2022-07-06T17:21:39.171" v="1070" actId="171"/>
        <pc:sldMkLst>
          <pc:docMk/>
          <pc:sldMk cId="656584175" sldId="289"/>
        </pc:sldMkLst>
        <pc:picChg chg="add del mod">
          <ac:chgData name="Phillips, Nate" userId="1a7ed9a7-6979-4999-8e72-44e838efb909" providerId="ADAL" clId="{D620B7BA-1A4F-4B46-8065-ACBD7934B0A2}" dt="2022-07-06T17:21:16.355" v="1058" actId="478"/>
          <ac:picMkLst>
            <pc:docMk/>
            <pc:sldMk cId="656584175" sldId="289"/>
            <ac:picMk id="4" creationId="{CD35CC61-E4AC-8C18-1DDB-EDC063201AC7}"/>
          </ac:picMkLst>
        </pc:picChg>
        <pc:picChg chg="add mod ord">
          <ac:chgData name="Phillips, Nate" userId="1a7ed9a7-6979-4999-8e72-44e838efb909" providerId="ADAL" clId="{D620B7BA-1A4F-4B46-8065-ACBD7934B0A2}" dt="2022-07-06T17:21:39.171" v="1070" actId="171"/>
          <ac:picMkLst>
            <pc:docMk/>
            <pc:sldMk cId="656584175" sldId="289"/>
            <ac:picMk id="6" creationId="{335F70A7-5743-7601-563A-A941BF2B85F7}"/>
          </ac:picMkLst>
        </pc:picChg>
      </pc:sldChg>
      <pc:sldChg chg="modSp del">
        <pc:chgData name="Phillips, Nate" userId="1a7ed9a7-6979-4999-8e72-44e838efb909" providerId="ADAL" clId="{D620B7BA-1A4F-4B46-8065-ACBD7934B0A2}" dt="2022-06-27T22:21:10.940" v="11" actId="47"/>
        <pc:sldMkLst>
          <pc:docMk/>
          <pc:sldMk cId="521863072" sldId="399"/>
        </pc:sldMkLst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521863072" sldId="399"/>
            <ac:spMk id="4" creationId="{E4A2CE68-E629-41C3-94FD-5A98D783ABA4}"/>
          </ac:spMkLst>
        </pc:spChg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521863072" sldId="399"/>
            <ac:spMk id="5" creationId="{28468233-3D68-4A83-884F-3610B585A657}"/>
          </ac:spMkLst>
        </pc:spChg>
      </pc:sldChg>
      <pc:sldChg chg="modSp mod modAnim">
        <pc:chgData name="Phillips, Nate" userId="1a7ed9a7-6979-4999-8e72-44e838efb909" providerId="ADAL" clId="{D620B7BA-1A4F-4B46-8065-ACBD7934B0A2}" dt="2022-07-06T17:22:14.557" v="1075" actId="1076"/>
        <pc:sldMkLst>
          <pc:docMk/>
          <pc:sldMk cId="1945618735" sldId="401"/>
        </pc:sldMkLst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1945618735" sldId="401"/>
            <ac:spMk id="2" creationId="{FA0E1A7F-32DC-4A85-9573-DCD02C7059C4}"/>
          </ac:spMkLst>
        </pc:spChg>
        <pc:spChg chg="mod">
          <ac:chgData name="Phillips, Nate" userId="1a7ed9a7-6979-4999-8e72-44e838efb909" providerId="ADAL" clId="{D620B7BA-1A4F-4B46-8065-ACBD7934B0A2}" dt="2022-06-27T22:45:50.665" v="343" actId="5793"/>
          <ac:spMkLst>
            <pc:docMk/>
            <pc:sldMk cId="1945618735" sldId="401"/>
            <ac:spMk id="3" creationId="{9938C915-1FC1-4027-9688-171E896768DB}"/>
          </ac:spMkLst>
        </pc:spChg>
        <pc:picChg chg="mod">
          <ac:chgData name="Phillips, Nate" userId="1a7ed9a7-6979-4999-8e72-44e838efb909" providerId="ADAL" clId="{D620B7BA-1A4F-4B46-8065-ACBD7934B0A2}" dt="2022-07-06T16:25:02.479" v="549" actId="14100"/>
          <ac:picMkLst>
            <pc:docMk/>
            <pc:sldMk cId="1945618735" sldId="401"/>
            <ac:picMk id="7" creationId="{3430554C-7D64-4A7A-89BB-E1DDC29D2FE7}"/>
          </ac:picMkLst>
        </pc:picChg>
        <pc:picChg chg="mod ord">
          <ac:chgData name="Phillips, Nate" userId="1a7ed9a7-6979-4999-8e72-44e838efb909" providerId="ADAL" clId="{D620B7BA-1A4F-4B46-8065-ACBD7934B0A2}" dt="2022-07-06T17:22:14.557" v="1075" actId="1076"/>
          <ac:picMkLst>
            <pc:docMk/>
            <pc:sldMk cId="1945618735" sldId="401"/>
            <ac:picMk id="8" creationId="{6C054B7C-D2AB-4D5B-9347-3C84F42752E6}"/>
          </ac:picMkLst>
        </pc:picChg>
      </pc:sldChg>
      <pc:sldChg chg="modSp mod">
        <pc:chgData name="Phillips, Nate" userId="1a7ed9a7-6979-4999-8e72-44e838efb909" providerId="ADAL" clId="{D620B7BA-1A4F-4B46-8065-ACBD7934B0A2}" dt="2022-07-06T17:06:08.552" v="940" actId="14100"/>
        <pc:sldMkLst>
          <pc:docMk/>
          <pc:sldMk cId="2043694381" sldId="402"/>
        </pc:sldMkLst>
        <pc:spChg chg="mod">
          <ac:chgData name="Phillips, Nate" userId="1a7ed9a7-6979-4999-8e72-44e838efb909" providerId="ADAL" clId="{D620B7BA-1A4F-4B46-8065-ACBD7934B0A2}" dt="2022-07-06T17:06:08.552" v="940" actId="14100"/>
          <ac:spMkLst>
            <pc:docMk/>
            <pc:sldMk cId="2043694381" sldId="402"/>
            <ac:spMk id="2" creationId="{8BE5A842-4F4B-4918-8844-B53E0C43A68E}"/>
          </ac:spMkLst>
        </pc:spChg>
        <pc:spChg chg="mod">
          <ac:chgData name="Phillips, Nate" userId="1a7ed9a7-6979-4999-8e72-44e838efb909" providerId="ADAL" clId="{D620B7BA-1A4F-4B46-8065-ACBD7934B0A2}" dt="2022-07-06T17:05:30.390" v="932" actId="5793"/>
          <ac:spMkLst>
            <pc:docMk/>
            <pc:sldMk cId="2043694381" sldId="402"/>
            <ac:spMk id="3" creationId="{7707D8DC-8CFE-4772-BED2-526BD406D40D}"/>
          </ac:spMkLst>
        </pc:spChg>
      </pc:sldChg>
      <pc:sldChg chg="modSp">
        <pc:chgData name="Phillips, Nate" userId="1a7ed9a7-6979-4999-8e72-44e838efb909" providerId="ADAL" clId="{D620B7BA-1A4F-4B46-8065-ACBD7934B0A2}" dt="2022-06-27T22:20:21.843" v="3"/>
        <pc:sldMkLst>
          <pc:docMk/>
          <pc:sldMk cId="4086390596" sldId="403"/>
        </pc:sldMkLst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4086390596" sldId="403"/>
            <ac:spMk id="2" creationId="{5E886C10-D928-462C-A4C3-6AB3C71DE2B7}"/>
          </ac:spMkLst>
        </pc:spChg>
      </pc:sldChg>
      <pc:sldChg chg="modSp">
        <pc:chgData name="Phillips, Nate" userId="1a7ed9a7-6979-4999-8e72-44e838efb909" providerId="ADAL" clId="{D620B7BA-1A4F-4B46-8065-ACBD7934B0A2}" dt="2022-06-27T22:20:21.843" v="3"/>
        <pc:sldMkLst>
          <pc:docMk/>
          <pc:sldMk cId="2872029252" sldId="404"/>
        </pc:sldMkLst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2872029252" sldId="404"/>
            <ac:spMk id="2" creationId="{FB6C7E30-67FB-4878-AEDC-746D561EA6B3}"/>
          </ac:spMkLst>
        </pc:spChg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2872029252" sldId="404"/>
            <ac:spMk id="3" creationId="{CD2F6C6A-3436-404A-B43C-653D24246E9B}"/>
          </ac:spMkLst>
        </pc:spChg>
      </pc:sldChg>
      <pc:sldChg chg="modSp">
        <pc:chgData name="Phillips, Nate" userId="1a7ed9a7-6979-4999-8e72-44e838efb909" providerId="ADAL" clId="{D620B7BA-1A4F-4B46-8065-ACBD7934B0A2}" dt="2022-06-27T22:20:21.843" v="3"/>
        <pc:sldMkLst>
          <pc:docMk/>
          <pc:sldMk cId="3386079926" sldId="405"/>
        </pc:sldMkLst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3386079926" sldId="405"/>
            <ac:spMk id="2" creationId="{FB6C7E30-67FB-4878-AEDC-746D561EA6B3}"/>
          </ac:spMkLst>
        </pc:spChg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3386079926" sldId="405"/>
            <ac:spMk id="3" creationId="{CD2F6C6A-3436-404A-B43C-653D24246E9B}"/>
          </ac:spMkLst>
        </pc:spChg>
      </pc:sldChg>
      <pc:sldChg chg="modSp add mod">
        <pc:chgData name="Phillips, Nate" userId="1a7ed9a7-6979-4999-8e72-44e838efb909" providerId="ADAL" clId="{D620B7BA-1A4F-4B46-8065-ACBD7934B0A2}" dt="2022-07-06T17:17:43.825" v="1046" actId="5793"/>
        <pc:sldMkLst>
          <pc:docMk/>
          <pc:sldMk cId="52658614" sldId="430"/>
        </pc:sldMkLst>
        <pc:spChg chg="mod">
          <ac:chgData name="Phillips, Nate" userId="1a7ed9a7-6979-4999-8e72-44e838efb909" providerId="ADAL" clId="{D620B7BA-1A4F-4B46-8065-ACBD7934B0A2}" dt="2022-07-06T17:17:43.825" v="1046" actId="5793"/>
          <ac:spMkLst>
            <pc:docMk/>
            <pc:sldMk cId="52658614" sldId="430"/>
            <ac:spMk id="2" creationId="{93B29EDB-C341-4511-98BB-B8962D7A9B4D}"/>
          </ac:spMkLst>
        </pc:spChg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52658614" sldId="430"/>
            <ac:spMk id="1325" creationId="{00000000-0000-0000-0000-000000000000}"/>
          </ac:spMkLst>
        </pc:spChg>
        <pc:spChg chg="mod">
          <ac:chgData name="Phillips, Nate" userId="1a7ed9a7-6979-4999-8e72-44e838efb909" providerId="ADAL" clId="{D620B7BA-1A4F-4B46-8065-ACBD7934B0A2}" dt="2022-07-06T17:15:17.748" v="1037" actId="20577"/>
          <ac:spMkLst>
            <pc:docMk/>
            <pc:sldMk cId="52658614" sldId="430"/>
            <ac:spMk id="1326" creationId="{00000000-0000-0000-0000-000000000000}"/>
          </ac:spMkLst>
        </pc:spChg>
      </pc:sldChg>
      <pc:sldChg chg="modSp mod modShow">
        <pc:chgData name="Phillips, Nate" userId="1a7ed9a7-6979-4999-8e72-44e838efb909" providerId="ADAL" clId="{D620B7BA-1A4F-4B46-8065-ACBD7934B0A2}" dt="2022-07-06T17:10:50.833" v="953" actId="729"/>
        <pc:sldMkLst>
          <pc:docMk/>
          <pc:sldMk cId="0" sldId="431"/>
        </pc:sldMkLst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0" sldId="431"/>
            <ac:spMk id="1331" creationId="{00000000-0000-0000-0000-000000000000}"/>
          </ac:spMkLst>
        </pc:spChg>
      </pc:sldChg>
      <pc:sldChg chg="modSp">
        <pc:chgData name="Phillips, Nate" userId="1a7ed9a7-6979-4999-8e72-44e838efb909" providerId="ADAL" clId="{D620B7BA-1A4F-4B46-8065-ACBD7934B0A2}" dt="2022-07-06T16:25:20.501" v="559" actId="6549"/>
        <pc:sldMkLst>
          <pc:docMk/>
          <pc:sldMk cId="2255228132" sldId="432"/>
        </pc:sldMkLst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2255228132" sldId="432"/>
            <ac:spMk id="2" creationId="{00A5C9A6-512F-4B6A-AC16-CDB1E80EDB3E}"/>
          </ac:spMkLst>
        </pc:spChg>
        <pc:spChg chg="mod">
          <ac:chgData name="Phillips, Nate" userId="1a7ed9a7-6979-4999-8e72-44e838efb909" providerId="ADAL" clId="{D620B7BA-1A4F-4B46-8065-ACBD7934B0A2}" dt="2022-07-06T16:25:20.501" v="559" actId="6549"/>
          <ac:spMkLst>
            <pc:docMk/>
            <pc:sldMk cId="2255228132" sldId="432"/>
            <ac:spMk id="3" creationId="{D26BF441-06EB-449C-99D6-2709624BB343}"/>
          </ac:spMkLst>
        </pc:spChg>
      </pc:sldChg>
      <pc:sldChg chg="modSp modAnim">
        <pc:chgData name="Phillips, Nate" userId="1a7ed9a7-6979-4999-8e72-44e838efb909" providerId="ADAL" clId="{D620B7BA-1A4F-4B46-8065-ACBD7934B0A2}" dt="2022-07-06T17:18:50.543" v="1051" actId="5793"/>
        <pc:sldMkLst>
          <pc:docMk/>
          <pc:sldMk cId="3750487453" sldId="433"/>
        </pc:sldMkLst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3750487453" sldId="433"/>
            <ac:spMk id="2" creationId="{4AB75CEF-E244-4D3D-B22E-6C2209625077}"/>
          </ac:spMkLst>
        </pc:spChg>
        <pc:spChg chg="mod">
          <ac:chgData name="Phillips, Nate" userId="1a7ed9a7-6979-4999-8e72-44e838efb909" providerId="ADAL" clId="{D620B7BA-1A4F-4B46-8065-ACBD7934B0A2}" dt="2022-07-06T17:18:50.543" v="1051" actId="5793"/>
          <ac:spMkLst>
            <pc:docMk/>
            <pc:sldMk cId="3750487453" sldId="433"/>
            <ac:spMk id="3" creationId="{89719C71-C883-4648-B652-AEAB949543BF}"/>
          </ac:spMkLst>
        </pc:spChg>
      </pc:sldChg>
      <pc:sldChg chg="modSp mod modAnim">
        <pc:chgData name="Phillips, Nate" userId="1a7ed9a7-6979-4999-8e72-44e838efb909" providerId="ADAL" clId="{D620B7BA-1A4F-4B46-8065-ACBD7934B0A2}" dt="2022-07-06T16:27:56.862" v="566" actId="14100"/>
        <pc:sldMkLst>
          <pc:docMk/>
          <pc:sldMk cId="1625004169" sldId="434"/>
        </pc:sldMkLst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1625004169" sldId="434"/>
            <ac:spMk id="2" creationId="{48E71CFD-313D-4C3E-BC9E-7EF5600282EB}"/>
          </ac:spMkLst>
        </pc:spChg>
        <pc:spChg chg="mod">
          <ac:chgData name="Phillips, Nate" userId="1a7ed9a7-6979-4999-8e72-44e838efb909" providerId="ADAL" clId="{D620B7BA-1A4F-4B46-8065-ACBD7934B0A2}" dt="2022-07-06T16:27:56.862" v="566" actId="14100"/>
          <ac:spMkLst>
            <pc:docMk/>
            <pc:sldMk cId="1625004169" sldId="434"/>
            <ac:spMk id="3" creationId="{A42DE1ED-F9DC-484B-A37E-7A748C1182D5}"/>
          </ac:spMkLst>
        </pc:spChg>
      </pc:sldChg>
      <pc:sldChg chg="modSp mod">
        <pc:chgData name="Phillips, Nate" userId="1a7ed9a7-6979-4999-8e72-44e838efb909" providerId="ADAL" clId="{D620B7BA-1A4F-4B46-8065-ACBD7934B0A2}" dt="2022-06-27T22:20:22.067" v="7" actId="27636"/>
        <pc:sldMkLst>
          <pc:docMk/>
          <pc:sldMk cId="397476770" sldId="435"/>
        </pc:sldMkLst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397476770" sldId="435"/>
            <ac:spMk id="2" creationId="{FB6C7E30-67FB-4878-AEDC-746D561EA6B3}"/>
          </ac:spMkLst>
        </pc:spChg>
        <pc:spChg chg="mod">
          <ac:chgData name="Phillips, Nate" userId="1a7ed9a7-6979-4999-8e72-44e838efb909" providerId="ADAL" clId="{D620B7BA-1A4F-4B46-8065-ACBD7934B0A2}" dt="2022-06-27T22:20:22.067" v="7" actId="27636"/>
          <ac:spMkLst>
            <pc:docMk/>
            <pc:sldMk cId="397476770" sldId="435"/>
            <ac:spMk id="3" creationId="{CD2F6C6A-3436-404A-B43C-653D24246E9B}"/>
          </ac:spMkLst>
        </pc:spChg>
      </pc:sldChg>
      <pc:sldChg chg="modSp mod">
        <pc:chgData name="Phillips, Nate" userId="1a7ed9a7-6979-4999-8e72-44e838efb909" providerId="ADAL" clId="{D620B7BA-1A4F-4B46-8065-ACBD7934B0A2}" dt="2022-07-06T17:06:00.599" v="937" actId="14100"/>
        <pc:sldMkLst>
          <pc:docMk/>
          <pc:sldMk cId="3527026046" sldId="436"/>
        </pc:sldMkLst>
        <pc:spChg chg="mod">
          <ac:chgData name="Phillips, Nate" userId="1a7ed9a7-6979-4999-8e72-44e838efb909" providerId="ADAL" clId="{D620B7BA-1A4F-4B46-8065-ACBD7934B0A2}" dt="2022-07-06T17:06:00.599" v="937" actId="14100"/>
          <ac:spMkLst>
            <pc:docMk/>
            <pc:sldMk cId="3527026046" sldId="436"/>
            <ac:spMk id="2" creationId="{8BE5A842-4F4B-4918-8844-B53E0C43A68E}"/>
          </ac:spMkLst>
        </pc:spChg>
        <pc:spChg chg="mod">
          <ac:chgData name="Phillips, Nate" userId="1a7ed9a7-6979-4999-8e72-44e838efb909" providerId="ADAL" clId="{D620B7BA-1A4F-4B46-8065-ACBD7934B0A2}" dt="2022-07-06T17:05:51.315" v="933" actId="5793"/>
          <ac:spMkLst>
            <pc:docMk/>
            <pc:sldMk cId="3527026046" sldId="436"/>
            <ac:spMk id="3" creationId="{7707D8DC-8CFE-4772-BED2-526BD406D40D}"/>
          </ac:spMkLst>
        </pc:spChg>
      </pc:sldChg>
      <pc:sldChg chg="modSp">
        <pc:chgData name="Phillips, Nate" userId="1a7ed9a7-6979-4999-8e72-44e838efb909" providerId="ADAL" clId="{D620B7BA-1A4F-4B46-8065-ACBD7934B0A2}" dt="2022-06-27T22:20:21.843" v="3"/>
        <pc:sldMkLst>
          <pc:docMk/>
          <pc:sldMk cId="1525013475" sldId="437"/>
        </pc:sldMkLst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1525013475" sldId="437"/>
            <ac:spMk id="2" creationId="{BFEB76F7-8F4D-46EE-A7CA-E1BAD1CDEBAB}"/>
          </ac:spMkLst>
        </pc:spChg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1525013475" sldId="437"/>
            <ac:spMk id="3" creationId="{BF835149-5F92-4840-B897-228071F9213E}"/>
          </ac:spMkLst>
        </pc:spChg>
      </pc:sldChg>
      <pc:sldChg chg="modSp">
        <pc:chgData name="Phillips, Nate" userId="1a7ed9a7-6979-4999-8e72-44e838efb909" providerId="ADAL" clId="{D620B7BA-1A4F-4B46-8065-ACBD7934B0A2}" dt="2022-06-27T22:20:21.843" v="3"/>
        <pc:sldMkLst>
          <pc:docMk/>
          <pc:sldMk cId="4086714533" sldId="438"/>
        </pc:sldMkLst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4086714533" sldId="438"/>
            <ac:spMk id="2" creationId="{F981B967-0890-4466-9F96-8DD63EC3413F}"/>
          </ac:spMkLst>
        </pc:spChg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4086714533" sldId="438"/>
            <ac:spMk id="3" creationId="{AE3D98B5-84A1-4980-8B17-6A4F04D271CB}"/>
          </ac:spMkLst>
        </pc:spChg>
      </pc:sldChg>
      <pc:sldChg chg="modSp">
        <pc:chgData name="Phillips, Nate" userId="1a7ed9a7-6979-4999-8e72-44e838efb909" providerId="ADAL" clId="{D620B7BA-1A4F-4B46-8065-ACBD7934B0A2}" dt="2022-06-27T22:20:21.843" v="3"/>
        <pc:sldMkLst>
          <pc:docMk/>
          <pc:sldMk cId="4065990958" sldId="439"/>
        </pc:sldMkLst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4065990958" sldId="439"/>
            <ac:spMk id="2" creationId="{F981B967-0890-4466-9F96-8DD63EC3413F}"/>
          </ac:spMkLst>
        </pc:spChg>
      </pc:sldChg>
      <pc:sldChg chg="modSp">
        <pc:chgData name="Phillips, Nate" userId="1a7ed9a7-6979-4999-8e72-44e838efb909" providerId="ADAL" clId="{D620B7BA-1A4F-4B46-8065-ACBD7934B0A2}" dt="2022-06-27T22:20:21.843" v="3"/>
        <pc:sldMkLst>
          <pc:docMk/>
          <pc:sldMk cId="3210777666" sldId="440"/>
        </pc:sldMkLst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3210777666" sldId="440"/>
            <ac:spMk id="2" creationId="{2F3E4D4C-C9AD-4628-AAAD-830DA4F11F82}"/>
          </ac:spMkLst>
        </pc:spChg>
      </pc:sldChg>
      <pc:sldChg chg="modSp">
        <pc:chgData name="Phillips, Nate" userId="1a7ed9a7-6979-4999-8e72-44e838efb909" providerId="ADAL" clId="{D620B7BA-1A4F-4B46-8065-ACBD7934B0A2}" dt="2022-06-27T22:20:21.843" v="3"/>
        <pc:sldMkLst>
          <pc:docMk/>
          <pc:sldMk cId="3006600815" sldId="441"/>
        </pc:sldMkLst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3006600815" sldId="441"/>
            <ac:spMk id="2" creationId="{F981B967-0890-4466-9F96-8DD63EC3413F}"/>
          </ac:spMkLst>
        </pc:spChg>
      </pc:sldChg>
      <pc:sldChg chg="modSp">
        <pc:chgData name="Phillips, Nate" userId="1a7ed9a7-6979-4999-8e72-44e838efb909" providerId="ADAL" clId="{D620B7BA-1A4F-4B46-8065-ACBD7934B0A2}" dt="2022-06-27T22:20:21.843" v="3"/>
        <pc:sldMkLst>
          <pc:docMk/>
          <pc:sldMk cId="1377989997" sldId="442"/>
        </pc:sldMkLst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1377989997" sldId="442"/>
            <ac:spMk id="2" creationId="{2F3E4D4C-C9AD-4628-AAAD-830DA4F11F82}"/>
          </ac:spMkLst>
        </pc:spChg>
      </pc:sldChg>
      <pc:sldChg chg="modSp">
        <pc:chgData name="Phillips, Nate" userId="1a7ed9a7-6979-4999-8e72-44e838efb909" providerId="ADAL" clId="{D620B7BA-1A4F-4B46-8065-ACBD7934B0A2}" dt="2022-06-27T22:20:21.843" v="3"/>
        <pc:sldMkLst>
          <pc:docMk/>
          <pc:sldMk cId="4236457368" sldId="443"/>
        </pc:sldMkLst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4236457368" sldId="443"/>
            <ac:spMk id="2" creationId="{3A82190A-350D-4808-8366-5E5CE28A0FC7}"/>
          </ac:spMkLst>
        </pc:spChg>
      </pc:sldChg>
      <pc:sldChg chg="modSp ord">
        <pc:chgData name="Phillips, Nate" userId="1a7ed9a7-6979-4999-8e72-44e838efb909" providerId="ADAL" clId="{D620B7BA-1A4F-4B46-8065-ACBD7934B0A2}" dt="2022-07-11T16:25:57.665" v="1095"/>
        <pc:sldMkLst>
          <pc:docMk/>
          <pc:sldMk cId="2362657673" sldId="444"/>
        </pc:sldMkLst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2362657673" sldId="444"/>
            <ac:spMk id="2" creationId="{F981B967-0890-4466-9F96-8DD63EC3413F}"/>
          </ac:spMkLst>
        </pc:spChg>
      </pc:sldChg>
      <pc:sldChg chg="modSp ord">
        <pc:chgData name="Phillips, Nate" userId="1a7ed9a7-6979-4999-8e72-44e838efb909" providerId="ADAL" clId="{D620B7BA-1A4F-4B46-8065-ACBD7934B0A2}" dt="2022-07-11T16:25:57.665" v="1095"/>
        <pc:sldMkLst>
          <pc:docMk/>
          <pc:sldMk cId="3560440063" sldId="445"/>
        </pc:sldMkLst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3560440063" sldId="445"/>
            <ac:spMk id="2" creationId="{2F3E4D4C-C9AD-4628-AAAD-830DA4F11F82}"/>
          </ac:spMkLst>
        </pc:spChg>
      </pc:sldChg>
      <pc:sldChg chg="modSp">
        <pc:chgData name="Phillips, Nate" userId="1a7ed9a7-6979-4999-8e72-44e838efb909" providerId="ADAL" clId="{D620B7BA-1A4F-4B46-8065-ACBD7934B0A2}" dt="2022-06-27T22:20:21.843" v="3"/>
        <pc:sldMkLst>
          <pc:docMk/>
          <pc:sldMk cId="957290182" sldId="446"/>
        </pc:sldMkLst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957290182" sldId="446"/>
            <ac:spMk id="2" creationId="{E462A786-AE91-48FA-9588-B22477C79AF0}"/>
          </ac:spMkLst>
        </pc:spChg>
      </pc:sldChg>
      <pc:sldChg chg="modSp">
        <pc:chgData name="Phillips, Nate" userId="1a7ed9a7-6979-4999-8e72-44e838efb909" providerId="ADAL" clId="{D620B7BA-1A4F-4B46-8065-ACBD7934B0A2}" dt="2022-06-27T22:20:21.843" v="3"/>
        <pc:sldMkLst>
          <pc:docMk/>
          <pc:sldMk cId="668285667" sldId="447"/>
        </pc:sldMkLst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668285667" sldId="447"/>
            <ac:spMk id="2" creationId="{CCD060D5-C1F8-4A8F-AB27-C1C0CF454243}"/>
          </ac:spMkLst>
        </pc:spChg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668285667" sldId="447"/>
            <ac:spMk id="3" creationId="{AAE0FD98-2217-43F8-8371-E62B66D5E586}"/>
          </ac:spMkLst>
        </pc:spChg>
      </pc:sldChg>
      <pc:sldChg chg="modSp mod modAnim">
        <pc:chgData name="Phillips, Nate" userId="1a7ed9a7-6979-4999-8e72-44e838efb909" providerId="ADAL" clId="{D620B7BA-1A4F-4B46-8065-ACBD7934B0A2}" dt="2022-07-06T17:10:20.091" v="952"/>
        <pc:sldMkLst>
          <pc:docMk/>
          <pc:sldMk cId="3624260520" sldId="448"/>
        </pc:sldMkLst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3624260520" sldId="448"/>
            <ac:spMk id="2" creationId="{E462A786-AE91-48FA-9588-B22477C79AF0}"/>
          </ac:spMkLst>
        </pc:spChg>
        <pc:spChg chg="mod">
          <ac:chgData name="Phillips, Nate" userId="1a7ed9a7-6979-4999-8e72-44e838efb909" providerId="ADAL" clId="{D620B7BA-1A4F-4B46-8065-ACBD7934B0A2}" dt="2022-07-06T17:07:36.310" v="942"/>
          <ac:spMkLst>
            <pc:docMk/>
            <pc:sldMk cId="3624260520" sldId="448"/>
            <ac:spMk id="3" creationId="{FB9F6B6B-4E7F-4561-8B5C-5C259D468BE7}"/>
          </ac:spMkLst>
        </pc:spChg>
      </pc:sldChg>
      <pc:sldChg chg="modSp add mod">
        <pc:chgData name="Phillips, Nate" userId="1a7ed9a7-6979-4999-8e72-44e838efb909" providerId="ADAL" clId="{D620B7BA-1A4F-4B46-8065-ACBD7934B0A2}" dt="2022-07-06T16:38:43.687" v="751" actId="20577"/>
        <pc:sldMkLst>
          <pc:docMk/>
          <pc:sldMk cId="1014782910" sldId="449"/>
        </pc:sldMkLst>
        <pc:spChg chg="mod">
          <ac:chgData name="Phillips, Nate" userId="1a7ed9a7-6979-4999-8e72-44e838efb909" providerId="ADAL" clId="{D620B7BA-1A4F-4B46-8065-ACBD7934B0A2}" dt="2022-07-06T16:38:43.687" v="751" actId="20577"/>
          <ac:spMkLst>
            <pc:docMk/>
            <pc:sldMk cId="1014782910" sldId="449"/>
            <ac:spMk id="2" creationId="{2C247B06-6E1C-49F0-89F4-53B653B8FF2B}"/>
          </ac:spMkLst>
        </pc:spChg>
        <pc:spChg chg="mod">
          <ac:chgData name="Phillips, Nate" userId="1a7ed9a7-6979-4999-8e72-44e838efb909" providerId="ADAL" clId="{D620B7BA-1A4F-4B46-8065-ACBD7934B0A2}" dt="2022-07-06T16:38:36.407" v="739" actId="20577"/>
          <ac:spMkLst>
            <pc:docMk/>
            <pc:sldMk cId="1014782910" sldId="449"/>
            <ac:spMk id="3" creationId="{BE1C3F8E-6335-4CAE-945E-61B228FC9FBE}"/>
          </ac:spMkLst>
        </pc:spChg>
      </pc:sldChg>
      <pc:sldChg chg="modSp del">
        <pc:chgData name="Phillips, Nate" userId="1a7ed9a7-6979-4999-8e72-44e838efb909" providerId="ADAL" clId="{D620B7BA-1A4F-4B46-8065-ACBD7934B0A2}" dt="2022-06-27T22:22:10.304" v="12" actId="47"/>
        <pc:sldMkLst>
          <pc:docMk/>
          <pc:sldMk cId="3769132305" sldId="449"/>
        </pc:sldMkLst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3769132305" sldId="449"/>
            <ac:spMk id="4" creationId="{E4A2CE68-E629-41C3-94FD-5A98D783ABA4}"/>
          </ac:spMkLst>
        </pc:spChg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3769132305" sldId="449"/>
            <ac:spMk id="5" creationId="{28468233-3D68-4A83-884F-3610B585A657}"/>
          </ac:spMkLst>
        </pc:spChg>
      </pc:sldChg>
      <pc:sldChg chg="modSp mod modShow">
        <pc:chgData name="Phillips, Nate" userId="1a7ed9a7-6979-4999-8e72-44e838efb909" providerId="ADAL" clId="{D620B7BA-1A4F-4B46-8065-ACBD7934B0A2}" dt="2022-07-07T17:19:44.236" v="1076" actId="729"/>
        <pc:sldMkLst>
          <pc:docMk/>
          <pc:sldMk cId="1298081927" sldId="450"/>
        </pc:sldMkLst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1298081927" sldId="450"/>
            <ac:spMk id="1331" creationId="{00000000-0000-0000-0000-000000000000}"/>
          </ac:spMkLst>
        </pc:spChg>
      </pc:sldChg>
      <pc:sldChg chg="add">
        <pc:chgData name="Phillips, Nate" userId="1a7ed9a7-6979-4999-8e72-44e838efb909" providerId="ADAL" clId="{D620B7BA-1A4F-4B46-8065-ACBD7934B0A2}" dt="2022-06-27T22:46:50.371" v="346"/>
        <pc:sldMkLst>
          <pc:docMk/>
          <pc:sldMk cId="1925046725" sldId="451"/>
        </pc:sldMkLst>
      </pc:sldChg>
      <pc:sldChg chg="modSp add mod">
        <pc:chgData name="Phillips, Nate" userId="1a7ed9a7-6979-4999-8e72-44e838efb909" providerId="ADAL" clId="{D620B7BA-1A4F-4B46-8065-ACBD7934B0A2}" dt="2022-06-27T22:46:11.262" v="345" actId="27636"/>
        <pc:sldMkLst>
          <pc:docMk/>
          <pc:sldMk cId="1232429751" sldId="452"/>
        </pc:sldMkLst>
        <pc:spChg chg="mod">
          <ac:chgData name="Phillips, Nate" userId="1a7ed9a7-6979-4999-8e72-44e838efb909" providerId="ADAL" clId="{D620B7BA-1A4F-4B46-8065-ACBD7934B0A2}" dt="2022-06-27T22:46:11.262" v="345" actId="27636"/>
          <ac:spMkLst>
            <pc:docMk/>
            <pc:sldMk cId="1232429751" sldId="452"/>
            <ac:spMk id="3" creationId="{99DA754A-5635-4A96-AFEB-810B690D235E}"/>
          </ac:spMkLst>
        </pc:spChg>
      </pc:sldChg>
      <pc:sldChg chg="modSp add mod">
        <pc:chgData name="Phillips, Nate" userId="1a7ed9a7-6979-4999-8e72-44e838efb909" providerId="ADAL" clId="{D620B7BA-1A4F-4B46-8065-ACBD7934B0A2}" dt="2022-07-06T16:41:14.746" v="803" actId="255"/>
        <pc:sldMkLst>
          <pc:docMk/>
          <pc:sldMk cId="2212201794" sldId="454"/>
        </pc:sldMkLst>
        <pc:spChg chg="mod">
          <ac:chgData name="Phillips, Nate" userId="1a7ed9a7-6979-4999-8e72-44e838efb909" providerId="ADAL" clId="{D620B7BA-1A4F-4B46-8065-ACBD7934B0A2}" dt="2022-07-06T16:40:32.446" v="800" actId="6549"/>
          <ac:spMkLst>
            <pc:docMk/>
            <pc:sldMk cId="2212201794" sldId="454"/>
            <ac:spMk id="3" creationId="{59DEA854-D2BC-4EE1-AA34-C598C2B5A0C8}"/>
          </ac:spMkLst>
        </pc:spChg>
        <pc:spChg chg="mod">
          <ac:chgData name="Phillips, Nate" userId="1a7ed9a7-6979-4999-8e72-44e838efb909" providerId="ADAL" clId="{D620B7BA-1A4F-4B46-8065-ACBD7934B0A2}" dt="2022-07-06T16:41:14.746" v="803" actId="255"/>
          <ac:spMkLst>
            <pc:docMk/>
            <pc:sldMk cId="2212201794" sldId="454"/>
            <ac:spMk id="11" creationId="{CA92D4E1-5431-4E90-B794-2B32A4ECB1A6}"/>
          </ac:spMkLst>
        </pc:spChg>
      </pc:sldChg>
      <pc:sldChg chg="modSp add mod">
        <pc:chgData name="Phillips, Nate" userId="1a7ed9a7-6979-4999-8e72-44e838efb909" providerId="ADAL" clId="{D620B7BA-1A4F-4B46-8065-ACBD7934B0A2}" dt="2022-06-27T22:53:44.257" v="363" actId="14734"/>
        <pc:sldMkLst>
          <pc:docMk/>
          <pc:sldMk cId="1496893330" sldId="455"/>
        </pc:sldMkLst>
        <pc:spChg chg="mod">
          <ac:chgData name="Phillips, Nate" userId="1a7ed9a7-6979-4999-8e72-44e838efb909" providerId="ADAL" clId="{D620B7BA-1A4F-4B46-8065-ACBD7934B0A2}" dt="2022-06-27T22:46:50.579" v="347" actId="27636"/>
          <ac:spMkLst>
            <pc:docMk/>
            <pc:sldMk cId="1496893330" sldId="455"/>
            <ac:spMk id="3" creationId="{59DEA854-D2BC-4EE1-AA34-C598C2B5A0C8}"/>
          </ac:spMkLst>
        </pc:spChg>
        <pc:graphicFrameChg chg="modGraphic">
          <ac:chgData name="Phillips, Nate" userId="1a7ed9a7-6979-4999-8e72-44e838efb909" providerId="ADAL" clId="{D620B7BA-1A4F-4B46-8065-ACBD7934B0A2}" dt="2022-06-27T22:53:44.257" v="363" actId="14734"/>
          <ac:graphicFrameMkLst>
            <pc:docMk/>
            <pc:sldMk cId="1496893330" sldId="455"/>
            <ac:graphicFrameMk id="14" creationId="{BE2378B9-8789-4C19-A936-60588A79A36A}"/>
          </ac:graphicFrameMkLst>
        </pc:graphicFrameChg>
      </pc:sldChg>
      <pc:sldChg chg="modSp add mod">
        <pc:chgData name="Phillips, Nate" userId="1a7ed9a7-6979-4999-8e72-44e838efb909" providerId="ADAL" clId="{D620B7BA-1A4F-4B46-8065-ACBD7934B0A2}" dt="2022-07-06T16:42:03.895" v="804" actId="14100"/>
        <pc:sldMkLst>
          <pc:docMk/>
          <pc:sldMk cId="1705859917" sldId="456"/>
        </pc:sldMkLst>
        <pc:spChg chg="mod">
          <ac:chgData name="Phillips, Nate" userId="1a7ed9a7-6979-4999-8e72-44e838efb909" providerId="ADAL" clId="{D620B7BA-1A4F-4B46-8065-ACBD7934B0A2}" dt="2022-06-27T22:53:09.349" v="360" actId="207"/>
          <ac:spMkLst>
            <pc:docMk/>
            <pc:sldMk cId="1705859917" sldId="456"/>
            <ac:spMk id="5" creationId="{4498FD2D-6FBA-4363-A0F6-90752D6B9059}"/>
          </ac:spMkLst>
        </pc:spChg>
        <pc:spChg chg="mod">
          <ac:chgData name="Phillips, Nate" userId="1a7ed9a7-6979-4999-8e72-44e838efb909" providerId="ADAL" clId="{D620B7BA-1A4F-4B46-8065-ACBD7934B0A2}" dt="2022-06-27T22:53:09.349" v="360" actId="207"/>
          <ac:spMkLst>
            <pc:docMk/>
            <pc:sldMk cId="1705859917" sldId="456"/>
            <ac:spMk id="7" creationId="{A6168540-B89F-441B-B7D6-70BBEA11B25B}"/>
          </ac:spMkLst>
        </pc:spChg>
        <pc:spChg chg="mod">
          <ac:chgData name="Phillips, Nate" userId="1a7ed9a7-6979-4999-8e72-44e838efb909" providerId="ADAL" clId="{D620B7BA-1A4F-4B46-8065-ACBD7934B0A2}" dt="2022-06-27T22:53:09.349" v="360" actId="207"/>
          <ac:spMkLst>
            <pc:docMk/>
            <pc:sldMk cId="1705859917" sldId="456"/>
            <ac:spMk id="8" creationId="{05BAEE8D-13DD-4837-86BC-F003BE78166F}"/>
          </ac:spMkLst>
        </pc:spChg>
        <pc:spChg chg="mod">
          <ac:chgData name="Phillips, Nate" userId="1a7ed9a7-6979-4999-8e72-44e838efb909" providerId="ADAL" clId="{D620B7BA-1A4F-4B46-8065-ACBD7934B0A2}" dt="2022-06-27T22:53:09.349" v="360" actId="207"/>
          <ac:spMkLst>
            <pc:docMk/>
            <pc:sldMk cId="1705859917" sldId="456"/>
            <ac:spMk id="15" creationId="{88EBD01D-A96E-4ABA-9979-9B129CAD23F1}"/>
          </ac:spMkLst>
        </pc:spChg>
        <pc:spChg chg="mod">
          <ac:chgData name="Phillips, Nate" userId="1a7ed9a7-6979-4999-8e72-44e838efb909" providerId="ADAL" clId="{D620B7BA-1A4F-4B46-8065-ACBD7934B0A2}" dt="2022-06-27T22:53:09.349" v="360" actId="207"/>
          <ac:spMkLst>
            <pc:docMk/>
            <pc:sldMk cId="1705859917" sldId="456"/>
            <ac:spMk id="16" creationId="{92A17172-8B6A-484C-AE0E-6F647091E724}"/>
          </ac:spMkLst>
        </pc:spChg>
        <pc:graphicFrameChg chg="mod modGraphic">
          <ac:chgData name="Phillips, Nate" userId="1a7ed9a7-6979-4999-8e72-44e838efb909" providerId="ADAL" clId="{D620B7BA-1A4F-4B46-8065-ACBD7934B0A2}" dt="2022-07-06T16:42:03.895" v="804" actId="14100"/>
          <ac:graphicFrameMkLst>
            <pc:docMk/>
            <pc:sldMk cId="1705859917" sldId="456"/>
            <ac:graphicFrameMk id="14" creationId="{BE2378B9-8789-4C19-A936-60588A79A36A}"/>
          </ac:graphicFrameMkLst>
        </pc:graphicFrameChg>
      </pc:sldChg>
      <pc:sldChg chg="add">
        <pc:chgData name="Phillips, Nate" userId="1a7ed9a7-6979-4999-8e72-44e838efb909" providerId="ADAL" clId="{D620B7BA-1A4F-4B46-8065-ACBD7934B0A2}" dt="2022-06-27T22:46:11.134" v="344"/>
        <pc:sldMkLst>
          <pc:docMk/>
          <pc:sldMk cId="1412836596" sldId="459"/>
        </pc:sldMkLst>
      </pc:sldChg>
      <pc:sldChg chg="modSp add">
        <pc:chgData name="Phillips, Nate" userId="1a7ed9a7-6979-4999-8e72-44e838efb909" providerId="ADAL" clId="{D620B7BA-1A4F-4B46-8065-ACBD7934B0A2}" dt="2022-06-27T22:50:28.950" v="359" actId="113"/>
        <pc:sldMkLst>
          <pc:docMk/>
          <pc:sldMk cId="4108628236" sldId="460"/>
        </pc:sldMkLst>
        <pc:spChg chg="mod">
          <ac:chgData name="Phillips, Nate" userId="1a7ed9a7-6979-4999-8e72-44e838efb909" providerId="ADAL" clId="{D620B7BA-1A4F-4B46-8065-ACBD7934B0A2}" dt="2022-06-27T22:50:28.950" v="359" actId="113"/>
          <ac:spMkLst>
            <pc:docMk/>
            <pc:sldMk cId="4108628236" sldId="460"/>
            <ac:spMk id="3" creationId="{99DA754A-5635-4A96-AFEB-810B690D235E}"/>
          </ac:spMkLst>
        </pc:spChg>
      </pc:sldChg>
      <pc:sldChg chg="modSp add mod">
        <pc:chgData name="Phillips, Nate" userId="1a7ed9a7-6979-4999-8e72-44e838efb909" providerId="ADAL" clId="{D620B7BA-1A4F-4B46-8065-ACBD7934B0A2}" dt="2022-07-06T16:36:01.315" v="699" actId="1076"/>
        <pc:sldMkLst>
          <pc:docMk/>
          <pc:sldMk cId="1163217759" sldId="461"/>
        </pc:sldMkLst>
        <pc:spChg chg="mod">
          <ac:chgData name="Phillips, Nate" userId="1a7ed9a7-6979-4999-8e72-44e838efb909" providerId="ADAL" clId="{D620B7BA-1A4F-4B46-8065-ACBD7934B0A2}" dt="2022-07-06T16:36:01.315" v="699" actId="1076"/>
          <ac:spMkLst>
            <pc:docMk/>
            <pc:sldMk cId="1163217759" sldId="461"/>
            <ac:spMk id="95" creationId="{E7B087BA-EB68-47F6-9639-F70690DC8987}"/>
          </ac:spMkLst>
        </pc:spChg>
        <pc:spChg chg="mod">
          <ac:chgData name="Phillips, Nate" userId="1a7ed9a7-6979-4999-8e72-44e838efb909" providerId="ADAL" clId="{D620B7BA-1A4F-4B46-8065-ACBD7934B0A2}" dt="2022-07-06T16:36:01.315" v="699" actId="1076"/>
          <ac:spMkLst>
            <pc:docMk/>
            <pc:sldMk cId="1163217759" sldId="461"/>
            <ac:spMk id="96" creationId="{B10DE273-D36D-4383-8AAE-B85720D886F5}"/>
          </ac:spMkLst>
        </pc:spChg>
        <pc:grpChg chg="mod">
          <ac:chgData name="Phillips, Nate" userId="1a7ed9a7-6979-4999-8e72-44e838efb909" providerId="ADAL" clId="{D620B7BA-1A4F-4B46-8065-ACBD7934B0A2}" dt="2022-07-06T16:35:54.027" v="698" actId="1076"/>
          <ac:grpSpMkLst>
            <pc:docMk/>
            <pc:sldMk cId="1163217759" sldId="461"/>
            <ac:grpSpMk id="97" creationId="{6DD05307-1EFE-41DF-B9EF-39C248DBD790}"/>
          </ac:grpSpMkLst>
        </pc:grpChg>
      </pc:sldChg>
      <pc:sldChg chg="add">
        <pc:chgData name="Phillips, Nate" userId="1a7ed9a7-6979-4999-8e72-44e838efb909" providerId="ADAL" clId="{D620B7BA-1A4F-4B46-8065-ACBD7934B0A2}" dt="2022-06-27T22:46:11.134" v="344"/>
        <pc:sldMkLst>
          <pc:docMk/>
          <pc:sldMk cId="2968694939" sldId="462"/>
        </pc:sldMkLst>
      </pc:sldChg>
      <pc:sldChg chg="modSp add mod modShow">
        <pc:chgData name="Phillips, Nate" userId="1a7ed9a7-6979-4999-8e72-44e838efb909" providerId="ADAL" clId="{D620B7BA-1A4F-4B46-8065-ACBD7934B0A2}" dt="2022-07-06T16:58:43.618" v="846" actId="729"/>
        <pc:sldMkLst>
          <pc:docMk/>
          <pc:sldMk cId="3421601760" sldId="464"/>
        </pc:sldMkLst>
        <pc:spChg chg="mod">
          <ac:chgData name="Phillips, Nate" userId="1a7ed9a7-6979-4999-8e72-44e838efb909" providerId="ADAL" clId="{D620B7BA-1A4F-4B46-8065-ACBD7934B0A2}" dt="2022-07-06T16:42:32.073" v="806" actId="6549"/>
          <ac:spMkLst>
            <pc:docMk/>
            <pc:sldMk cId="3421601760" sldId="464"/>
            <ac:spMk id="3" creationId="{38A767A8-3A0C-4705-814D-76E0FD93BBE8}"/>
          </ac:spMkLst>
        </pc:spChg>
        <pc:spChg chg="mod">
          <ac:chgData name="Phillips, Nate" userId="1a7ed9a7-6979-4999-8e72-44e838efb909" providerId="ADAL" clId="{D620B7BA-1A4F-4B46-8065-ACBD7934B0A2}" dt="2022-07-06T16:43:00.715" v="820" actId="1036"/>
          <ac:spMkLst>
            <pc:docMk/>
            <pc:sldMk cId="3421601760" sldId="464"/>
            <ac:spMk id="4" creationId="{3C0C5073-91B9-4A97-B97C-B4F72AB59DCF}"/>
          </ac:spMkLst>
        </pc:spChg>
        <pc:spChg chg="mod">
          <ac:chgData name="Phillips, Nate" userId="1a7ed9a7-6979-4999-8e72-44e838efb909" providerId="ADAL" clId="{D620B7BA-1A4F-4B46-8065-ACBD7934B0A2}" dt="2022-07-06T16:42:24.740" v="805" actId="1076"/>
          <ac:spMkLst>
            <pc:docMk/>
            <pc:sldMk cId="3421601760" sldId="464"/>
            <ac:spMk id="5" creationId="{D69EC894-6EB4-433C-B9F2-2902926A8781}"/>
          </ac:spMkLst>
        </pc:spChg>
        <pc:spChg chg="mod">
          <ac:chgData name="Phillips, Nate" userId="1a7ed9a7-6979-4999-8e72-44e838efb909" providerId="ADAL" clId="{D620B7BA-1A4F-4B46-8065-ACBD7934B0A2}" dt="2022-07-06T16:42:40.086" v="807" actId="1076"/>
          <ac:spMkLst>
            <pc:docMk/>
            <pc:sldMk cId="3421601760" sldId="464"/>
            <ac:spMk id="6" creationId="{54476861-66A2-42F3-BFBA-8CCC2565E26C}"/>
          </ac:spMkLst>
        </pc:spChg>
      </pc:sldChg>
      <pc:sldChg chg="modSp add mod modShow">
        <pc:chgData name="Phillips, Nate" userId="1a7ed9a7-6979-4999-8e72-44e838efb909" providerId="ADAL" clId="{D620B7BA-1A4F-4B46-8065-ACBD7934B0A2}" dt="2022-07-06T17:07:36.310" v="942"/>
        <pc:sldMkLst>
          <pc:docMk/>
          <pc:sldMk cId="19770621" sldId="466"/>
        </pc:sldMkLst>
        <pc:spChg chg="mod">
          <ac:chgData name="Phillips, Nate" userId="1a7ed9a7-6979-4999-8e72-44e838efb909" providerId="ADAL" clId="{D620B7BA-1A4F-4B46-8065-ACBD7934B0A2}" dt="2022-07-06T17:07:36.310" v="942"/>
          <ac:spMkLst>
            <pc:docMk/>
            <pc:sldMk cId="19770621" sldId="466"/>
            <ac:spMk id="3" creationId="{25B5AB80-3138-4E61-B91D-2C8BBE6F79AD}"/>
          </ac:spMkLst>
        </pc:spChg>
      </pc:sldChg>
      <pc:sldChg chg="modSp add mod modShow">
        <pc:chgData name="Phillips, Nate" userId="1a7ed9a7-6979-4999-8e72-44e838efb909" providerId="ADAL" clId="{D620B7BA-1A4F-4B46-8065-ACBD7934B0A2}" dt="2022-07-06T16:45:24.169" v="844" actId="729"/>
        <pc:sldMkLst>
          <pc:docMk/>
          <pc:sldMk cId="1969877354" sldId="467"/>
        </pc:sldMkLst>
        <pc:spChg chg="mod">
          <ac:chgData name="Phillips, Nate" userId="1a7ed9a7-6979-4999-8e72-44e838efb909" providerId="ADAL" clId="{D620B7BA-1A4F-4B46-8065-ACBD7934B0A2}" dt="2022-06-27T22:47:39.776" v="352" actId="27636"/>
          <ac:spMkLst>
            <pc:docMk/>
            <pc:sldMk cId="1969877354" sldId="467"/>
            <ac:spMk id="3" creationId="{C2245D44-1D41-490C-8156-918E3969B0EA}"/>
          </ac:spMkLst>
        </pc:spChg>
      </pc:sldChg>
      <pc:sldChg chg="addSp delSp modSp add mod modAnim">
        <pc:chgData name="Phillips, Nate" userId="1a7ed9a7-6979-4999-8e72-44e838efb909" providerId="ADAL" clId="{D620B7BA-1A4F-4B46-8065-ACBD7934B0A2}" dt="2022-07-06T17:05:22.228" v="931"/>
        <pc:sldMkLst>
          <pc:docMk/>
          <pc:sldMk cId="2026935284" sldId="468"/>
        </pc:sldMkLst>
        <pc:spChg chg="mod">
          <ac:chgData name="Phillips, Nate" userId="1a7ed9a7-6979-4999-8e72-44e838efb909" providerId="ADAL" clId="{D620B7BA-1A4F-4B46-8065-ACBD7934B0A2}" dt="2022-07-06T17:04:42.218" v="895" actId="1076"/>
          <ac:spMkLst>
            <pc:docMk/>
            <pc:sldMk cId="2026935284" sldId="468"/>
            <ac:spMk id="5" creationId="{66930FEC-E591-4FE7-A387-61449D3FCFF0}"/>
          </ac:spMkLst>
        </pc:spChg>
        <pc:spChg chg="add mod">
          <ac:chgData name="Phillips, Nate" userId="1a7ed9a7-6979-4999-8e72-44e838efb909" providerId="ADAL" clId="{D620B7BA-1A4F-4B46-8065-ACBD7934B0A2}" dt="2022-07-06T17:04:46.038" v="896" actId="1076"/>
          <ac:spMkLst>
            <pc:docMk/>
            <pc:sldMk cId="2026935284" sldId="468"/>
            <ac:spMk id="8" creationId="{2E488772-6310-A17C-CE92-5F9BF15C1AF0}"/>
          </ac:spMkLst>
        </pc:spChg>
        <pc:spChg chg="mod">
          <ac:chgData name="Phillips, Nate" userId="1a7ed9a7-6979-4999-8e72-44e838efb909" providerId="ADAL" clId="{D620B7BA-1A4F-4B46-8065-ACBD7934B0A2}" dt="2022-07-06T17:04:42.218" v="895" actId="1076"/>
          <ac:spMkLst>
            <pc:docMk/>
            <pc:sldMk cId="2026935284" sldId="468"/>
            <ac:spMk id="9" creationId="{8833E98B-32E2-423D-B1BB-B8CBE63DBF5D}"/>
          </ac:spMkLst>
        </pc:spChg>
        <pc:spChg chg="add mod">
          <ac:chgData name="Phillips, Nate" userId="1a7ed9a7-6979-4999-8e72-44e838efb909" providerId="ADAL" clId="{D620B7BA-1A4F-4B46-8065-ACBD7934B0A2}" dt="2022-07-06T17:04:52.631" v="906" actId="20577"/>
          <ac:spMkLst>
            <pc:docMk/>
            <pc:sldMk cId="2026935284" sldId="468"/>
            <ac:spMk id="12" creationId="{14BD9BDE-46A3-87CB-AACE-979FBC2E88F4}"/>
          </ac:spMkLst>
        </pc:spChg>
        <pc:spChg chg="add mod">
          <ac:chgData name="Phillips, Nate" userId="1a7ed9a7-6979-4999-8e72-44e838efb909" providerId="ADAL" clId="{D620B7BA-1A4F-4B46-8065-ACBD7934B0A2}" dt="2022-07-06T17:05:01.617" v="928" actId="20577"/>
          <ac:spMkLst>
            <pc:docMk/>
            <pc:sldMk cId="2026935284" sldId="468"/>
            <ac:spMk id="13" creationId="{10E86798-3C42-0186-6B41-09D649F2F278}"/>
          </ac:spMkLst>
        </pc:spChg>
        <pc:graphicFrameChg chg="mod">
          <ac:chgData name="Phillips, Nate" userId="1a7ed9a7-6979-4999-8e72-44e838efb909" providerId="ADAL" clId="{D620B7BA-1A4F-4B46-8065-ACBD7934B0A2}" dt="2022-07-06T17:04:32.355" v="893" actId="1076"/>
          <ac:graphicFrameMkLst>
            <pc:docMk/>
            <pc:sldMk cId="2026935284" sldId="468"/>
            <ac:graphicFrameMk id="4" creationId="{26C9DD2F-067E-4C98-A56F-DEA4730AC9D6}"/>
          </ac:graphicFrameMkLst>
        </pc:graphicFrameChg>
        <pc:graphicFrameChg chg="mod">
          <ac:chgData name="Phillips, Nate" userId="1a7ed9a7-6979-4999-8e72-44e838efb909" providerId="ADAL" clId="{D620B7BA-1A4F-4B46-8065-ACBD7934B0A2}" dt="2022-07-06T17:04:36.081" v="894" actId="1076"/>
          <ac:graphicFrameMkLst>
            <pc:docMk/>
            <pc:sldMk cId="2026935284" sldId="468"/>
            <ac:graphicFrameMk id="7" creationId="{D608D499-B116-4C77-AFB6-2BA3BB41145D}"/>
          </ac:graphicFrameMkLst>
        </pc:graphicFrameChg>
        <pc:cxnChg chg="add del">
          <ac:chgData name="Phillips, Nate" userId="1a7ed9a7-6979-4999-8e72-44e838efb909" providerId="ADAL" clId="{D620B7BA-1A4F-4B46-8065-ACBD7934B0A2}" dt="2022-07-06T17:03:58.369" v="849" actId="11529"/>
          <ac:cxnSpMkLst>
            <pc:docMk/>
            <pc:sldMk cId="2026935284" sldId="468"/>
            <ac:cxnSpMk id="6" creationId="{9D8B088F-1814-86F3-92EA-D4268D2052E6}"/>
          </ac:cxnSpMkLst>
        </pc:cxnChg>
      </pc:sldChg>
      <pc:sldChg chg="modSp add mod modShow">
        <pc:chgData name="Phillips, Nate" userId="1a7ed9a7-6979-4999-8e72-44e838efb909" providerId="ADAL" clId="{D620B7BA-1A4F-4B46-8065-ACBD7934B0A2}" dt="2022-07-06T17:03:30.019" v="847" actId="729"/>
        <pc:sldMkLst>
          <pc:docMk/>
          <pc:sldMk cId="2481075165" sldId="469"/>
        </pc:sldMkLst>
        <pc:spChg chg="mod">
          <ac:chgData name="Phillips, Nate" userId="1a7ed9a7-6979-4999-8e72-44e838efb909" providerId="ADAL" clId="{D620B7BA-1A4F-4B46-8065-ACBD7934B0A2}" dt="2022-07-06T16:44:01.917" v="821" actId="1076"/>
          <ac:spMkLst>
            <pc:docMk/>
            <pc:sldMk cId="2481075165" sldId="469"/>
            <ac:spMk id="4" creationId="{08E1D317-5104-4470-9EED-105B12020FB8}"/>
          </ac:spMkLst>
        </pc:spChg>
        <pc:spChg chg="mod">
          <ac:chgData name="Phillips, Nate" userId="1a7ed9a7-6979-4999-8e72-44e838efb909" providerId="ADAL" clId="{D620B7BA-1A4F-4B46-8065-ACBD7934B0A2}" dt="2022-07-06T16:44:22.547" v="843" actId="20577"/>
          <ac:spMkLst>
            <pc:docMk/>
            <pc:sldMk cId="2481075165" sldId="469"/>
            <ac:spMk id="7" creationId="{982234C0-3B75-41F7-87F4-E76FAE83213A}"/>
          </ac:spMkLst>
        </pc:spChg>
      </pc:sldChg>
      <pc:sldChg chg="add mod modShow">
        <pc:chgData name="Phillips, Nate" userId="1a7ed9a7-6979-4999-8e72-44e838efb909" providerId="ADAL" clId="{D620B7BA-1A4F-4B46-8065-ACBD7934B0A2}" dt="2022-07-06T16:45:46.510" v="845" actId="729"/>
        <pc:sldMkLst>
          <pc:docMk/>
          <pc:sldMk cId="661255787" sldId="470"/>
        </pc:sldMkLst>
      </pc:sldChg>
      <pc:sldChg chg="add ord">
        <pc:chgData name="Phillips, Nate" userId="1a7ed9a7-6979-4999-8e72-44e838efb909" providerId="ADAL" clId="{D620B7BA-1A4F-4B46-8065-ACBD7934B0A2}" dt="2022-07-06T16:36:19.344" v="703"/>
        <pc:sldMkLst>
          <pc:docMk/>
          <pc:sldMk cId="3483830114" sldId="472"/>
        </pc:sldMkLst>
      </pc:sldChg>
      <pc:sldChg chg="modSp add">
        <pc:chgData name="Phillips, Nate" userId="1a7ed9a7-6979-4999-8e72-44e838efb909" providerId="ADAL" clId="{D620B7BA-1A4F-4B46-8065-ACBD7934B0A2}" dt="2022-06-27T22:20:21.843" v="3"/>
        <pc:sldMkLst>
          <pc:docMk/>
          <pc:sldMk cId="868312466" sldId="501"/>
        </pc:sldMkLst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868312466" sldId="501"/>
            <ac:spMk id="4" creationId="{550E15C6-5AE2-44AB-AF48-521721CB274D}"/>
          </ac:spMkLst>
        </pc:spChg>
      </pc:sldChg>
      <pc:sldChg chg="modSp add">
        <pc:chgData name="Phillips, Nate" userId="1a7ed9a7-6979-4999-8e72-44e838efb909" providerId="ADAL" clId="{D620B7BA-1A4F-4B46-8065-ACBD7934B0A2}" dt="2022-06-27T22:20:21.843" v="3"/>
        <pc:sldMkLst>
          <pc:docMk/>
          <pc:sldMk cId="571605830" sldId="502"/>
        </pc:sldMkLst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571605830" sldId="502"/>
            <ac:spMk id="2" creationId="{8F33E926-E941-497E-86C4-4CA194C95711}"/>
          </ac:spMkLst>
        </pc:spChg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571605830" sldId="502"/>
            <ac:spMk id="3" creationId="{18879C87-5E7D-46AD-9DBD-42CBCA2B4F54}"/>
          </ac:spMkLst>
        </pc:spChg>
      </pc:sldChg>
      <pc:sldChg chg="modSp add mod">
        <pc:chgData name="Phillips, Nate" userId="1a7ed9a7-6979-4999-8e72-44e838efb909" providerId="ADAL" clId="{D620B7BA-1A4F-4B46-8065-ACBD7934B0A2}" dt="2022-07-07T17:25:44.547" v="1092"/>
        <pc:sldMkLst>
          <pc:docMk/>
          <pc:sldMk cId="2267518328" sldId="503"/>
        </pc:sldMkLst>
        <pc:spChg chg="mod">
          <ac:chgData name="Phillips, Nate" userId="1a7ed9a7-6979-4999-8e72-44e838efb909" providerId="ADAL" clId="{D620B7BA-1A4F-4B46-8065-ACBD7934B0A2}" dt="2022-07-07T17:25:13.293" v="1082"/>
          <ac:spMkLst>
            <pc:docMk/>
            <pc:sldMk cId="2267518328" sldId="503"/>
            <ac:spMk id="2" creationId="{532B7594-31DF-4838-9021-87B11E5FC785}"/>
          </ac:spMkLst>
        </pc:spChg>
        <pc:spChg chg="mod">
          <ac:chgData name="Phillips, Nate" userId="1a7ed9a7-6979-4999-8e72-44e838efb909" providerId="ADAL" clId="{D620B7BA-1A4F-4B46-8065-ACBD7934B0A2}" dt="2022-07-07T17:25:44.547" v="1092"/>
          <ac:spMkLst>
            <pc:docMk/>
            <pc:sldMk cId="2267518328" sldId="503"/>
            <ac:spMk id="3" creationId="{0B2728CA-644C-4637-B553-8D75E107EDCC}"/>
          </ac:spMkLst>
        </pc:spChg>
      </pc:sldChg>
      <pc:sldChg chg="modSp add mod">
        <pc:chgData name="Phillips, Nate" userId="1a7ed9a7-6979-4999-8e72-44e838efb909" providerId="ADAL" clId="{D620B7BA-1A4F-4B46-8065-ACBD7934B0A2}" dt="2022-07-07T17:25:22.577" v="1084"/>
        <pc:sldMkLst>
          <pc:docMk/>
          <pc:sldMk cId="576615994" sldId="504"/>
        </pc:sldMkLst>
        <pc:spChg chg="mod">
          <ac:chgData name="Phillips, Nate" userId="1a7ed9a7-6979-4999-8e72-44e838efb909" providerId="ADAL" clId="{D620B7BA-1A4F-4B46-8065-ACBD7934B0A2}" dt="2022-07-07T17:25:22.577" v="1084"/>
          <ac:spMkLst>
            <pc:docMk/>
            <pc:sldMk cId="576615994" sldId="504"/>
            <ac:spMk id="2" creationId="{532B7594-31DF-4838-9021-87B11E5FC785}"/>
          </ac:spMkLst>
        </pc:spChg>
        <pc:spChg chg="mod">
          <ac:chgData name="Phillips, Nate" userId="1a7ed9a7-6979-4999-8e72-44e838efb909" providerId="ADAL" clId="{D620B7BA-1A4F-4B46-8065-ACBD7934B0A2}" dt="2022-07-07T17:25:20.366" v="1083" actId="21"/>
          <ac:spMkLst>
            <pc:docMk/>
            <pc:sldMk cId="576615994" sldId="504"/>
            <ac:spMk id="3" creationId="{0B2728CA-644C-4637-B553-8D75E107EDCC}"/>
          </ac:spMkLst>
        </pc:spChg>
      </pc:sldChg>
      <pc:sldChg chg="modSp add">
        <pc:chgData name="Phillips, Nate" userId="1a7ed9a7-6979-4999-8e72-44e838efb909" providerId="ADAL" clId="{D620B7BA-1A4F-4B46-8065-ACBD7934B0A2}" dt="2022-06-27T22:20:21.843" v="3"/>
        <pc:sldMkLst>
          <pc:docMk/>
          <pc:sldMk cId="2709573904" sldId="505"/>
        </pc:sldMkLst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2709573904" sldId="505"/>
            <ac:spMk id="2" creationId="{35FDE0F4-98DB-4604-8BC5-6C0581A7111C}"/>
          </ac:spMkLst>
        </pc:spChg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2709573904" sldId="505"/>
            <ac:spMk id="3" creationId="{D69E0651-AB18-4A02-A8AB-15F216EE0C99}"/>
          </ac:spMkLst>
        </pc:spChg>
      </pc:sldChg>
      <pc:sldChg chg="modSp add mod">
        <pc:chgData name="Phillips, Nate" userId="1a7ed9a7-6979-4999-8e72-44e838efb909" providerId="ADAL" clId="{D620B7BA-1A4F-4B46-8065-ACBD7934B0A2}" dt="2022-06-27T22:20:22.180" v="9" actId="27636"/>
        <pc:sldMkLst>
          <pc:docMk/>
          <pc:sldMk cId="2066085992" sldId="508"/>
        </pc:sldMkLst>
        <pc:spChg chg="mod">
          <ac:chgData name="Phillips, Nate" userId="1a7ed9a7-6979-4999-8e72-44e838efb909" providerId="ADAL" clId="{D620B7BA-1A4F-4B46-8065-ACBD7934B0A2}" dt="2022-06-27T22:20:22.180" v="9" actId="27636"/>
          <ac:spMkLst>
            <pc:docMk/>
            <pc:sldMk cId="2066085992" sldId="508"/>
            <ac:spMk id="3" creationId="{65F9F352-CAD1-420B-933C-FAAD66344B0B}"/>
          </ac:spMkLst>
        </pc:spChg>
      </pc:sldChg>
      <pc:sldChg chg="modSp add">
        <pc:chgData name="Phillips, Nate" userId="1a7ed9a7-6979-4999-8e72-44e838efb909" providerId="ADAL" clId="{D620B7BA-1A4F-4B46-8065-ACBD7934B0A2}" dt="2022-06-27T22:20:21.843" v="3"/>
        <pc:sldMkLst>
          <pc:docMk/>
          <pc:sldMk cId="3102164330" sldId="510"/>
        </pc:sldMkLst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3102164330" sldId="510"/>
            <ac:spMk id="2" creationId="{EBE60213-E1C0-4D35-89F2-49978927AC5B}"/>
          </ac:spMkLst>
        </pc:spChg>
        <pc:spChg chg="mod">
          <ac:chgData name="Phillips, Nate" userId="1a7ed9a7-6979-4999-8e72-44e838efb909" providerId="ADAL" clId="{D620B7BA-1A4F-4B46-8065-ACBD7934B0A2}" dt="2022-06-27T22:20:21.843" v="3"/>
          <ac:spMkLst>
            <pc:docMk/>
            <pc:sldMk cId="3102164330" sldId="510"/>
            <ac:spMk id="3" creationId="{F51666EC-5543-4137-94EF-D100D0BA9AD0}"/>
          </ac:spMkLst>
        </pc:spChg>
      </pc:sldChg>
      <pc:sldChg chg="modSp add mod">
        <pc:chgData name="Phillips, Nate" userId="1a7ed9a7-6979-4999-8e72-44e838efb909" providerId="ADAL" clId="{D620B7BA-1A4F-4B46-8065-ACBD7934B0A2}" dt="2022-06-27T22:20:22.187" v="10" actId="27636"/>
        <pc:sldMkLst>
          <pc:docMk/>
          <pc:sldMk cId="1079906094" sldId="511"/>
        </pc:sldMkLst>
        <pc:spChg chg="mod">
          <ac:chgData name="Phillips, Nate" userId="1a7ed9a7-6979-4999-8e72-44e838efb909" providerId="ADAL" clId="{D620B7BA-1A4F-4B46-8065-ACBD7934B0A2}" dt="2022-06-27T22:20:22.187" v="10" actId="27636"/>
          <ac:spMkLst>
            <pc:docMk/>
            <pc:sldMk cId="1079906094" sldId="511"/>
            <ac:spMk id="3" creationId="{65F9F352-CAD1-420B-933C-FAAD66344B0B}"/>
          </ac:spMkLst>
        </pc:spChg>
      </pc:sldChg>
      <pc:sldChg chg="addSp delSp modSp new mod">
        <pc:chgData name="Phillips, Nate" userId="1a7ed9a7-6979-4999-8e72-44e838efb909" providerId="ADAL" clId="{D620B7BA-1A4F-4B46-8065-ACBD7934B0A2}" dt="2022-07-06T16:28:51.427" v="583" actId="20577"/>
        <pc:sldMkLst>
          <pc:docMk/>
          <pc:sldMk cId="2208450522" sldId="512"/>
        </pc:sldMkLst>
        <pc:spChg chg="mod">
          <ac:chgData name="Phillips, Nate" userId="1a7ed9a7-6979-4999-8e72-44e838efb909" providerId="ADAL" clId="{D620B7BA-1A4F-4B46-8065-ACBD7934B0A2}" dt="2022-06-27T22:23:06.201" v="53" actId="20577"/>
          <ac:spMkLst>
            <pc:docMk/>
            <pc:sldMk cId="2208450522" sldId="512"/>
            <ac:spMk id="2" creationId="{EFC977B7-BB22-12F8-44AC-E61F3CD1D7EB}"/>
          </ac:spMkLst>
        </pc:spChg>
        <pc:spChg chg="mod">
          <ac:chgData name="Phillips, Nate" userId="1a7ed9a7-6979-4999-8e72-44e838efb909" providerId="ADAL" clId="{D620B7BA-1A4F-4B46-8065-ACBD7934B0A2}" dt="2022-07-06T16:28:51.427" v="583" actId="20577"/>
          <ac:spMkLst>
            <pc:docMk/>
            <pc:sldMk cId="2208450522" sldId="512"/>
            <ac:spMk id="3" creationId="{6918BE8C-6432-B980-06DF-3B04899B4BB1}"/>
          </ac:spMkLst>
        </pc:spChg>
        <pc:spChg chg="mod topLvl">
          <ac:chgData name="Phillips, Nate" userId="1a7ed9a7-6979-4999-8e72-44e838efb909" providerId="ADAL" clId="{D620B7BA-1A4F-4B46-8065-ACBD7934B0A2}" dt="2022-06-27T22:33:04.137" v="274" actId="164"/>
          <ac:spMkLst>
            <pc:docMk/>
            <pc:sldMk cId="2208450522" sldId="512"/>
            <ac:spMk id="5" creationId="{609E989D-1D16-452F-5F04-14DF79D2CE96}"/>
          </ac:spMkLst>
        </pc:spChg>
        <pc:spChg chg="mod topLvl">
          <ac:chgData name="Phillips, Nate" userId="1a7ed9a7-6979-4999-8e72-44e838efb909" providerId="ADAL" clId="{D620B7BA-1A4F-4B46-8065-ACBD7934B0A2}" dt="2022-06-27T22:33:04.137" v="274" actId="164"/>
          <ac:spMkLst>
            <pc:docMk/>
            <pc:sldMk cId="2208450522" sldId="512"/>
            <ac:spMk id="6" creationId="{B14376DC-190B-DEE5-BB51-F4F3B9520357}"/>
          </ac:spMkLst>
        </pc:spChg>
        <pc:spChg chg="mod topLvl">
          <ac:chgData name="Phillips, Nate" userId="1a7ed9a7-6979-4999-8e72-44e838efb909" providerId="ADAL" clId="{D620B7BA-1A4F-4B46-8065-ACBD7934B0A2}" dt="2022-06-27T22:33:04.137" v="274" actId="164"/>
          <ac:spMkLst>
            <pc:docMk/>
            <pc:sldMk cId="2208450522" sldId="512"/>
            <ac:spMk id="7" creationId="{7DA6279D-479B-658A-10C4-493C18EBC1E9}"/>
          </ac:spMkLst>
        </pc:spChg>
        <pc:spChg chg="mod topLvl">
          <ac:chgData name="Phillips, Nate" userId="1a7ed9a7-6979-4999-8e72-44e838efb909" providerId="ADAL" clId="{D620B7BA-1A4F-4B46-8065-ACBD7934B0A2}" dt="2022-06-27T22:33:04.137" v="274" actId="164"/>
          <ac:spMkLst>
            <pc:docMk/>
            <pc:sldMk cId="2208450522" sldId="512"/>
            <ac:spMk id="8" creationId="{AD94A977-288F-8501-8190-885AB471E70C}"/>
          </ac:spMkLst>
        </pc:spChg>
        <pc:spChg chg="mod topLvl">
          <ac:chgData name="Phillips, Nate" userId="1a7ed9a7-6979-4999-8e72-44e838efb909" providerId="ADAL" clId="{D620B7BA-1A4F-4B46-8065-ACBD7934B0A2}" dt="2022-06-27T22:33:04.137" v="274" actId="164"/>
          <ac:spMkLst>
            <pc:docMk/>
            <pc:sldMk cId="2208450522" sldId="512"/>
            <ac:spMk id="9" creationId="{049990BF-D6E0-2F98-A51D-352861C01417}"/>
          </ac:spMkLst>
        </pc:spChg>
        <pc:spChg chg="add mod">
          <ac:chgData name="Phillips, Nate" userId="1a7ed9a7-6979-4999-8e72-44e838efb909" providerId="ADAL" clId="{D620B7BA-1A4F-4B46-8065-ACBD7934B0A2}" dt="2022-06-27T22:33:04.137" v="274" actId="164"/>
          <ac:spMkLst>
            <pc:docMk/>
            <pc:sldMk cId="2208450522" sldId="512"/>
            <ac:spMk id="26" creationId="{D5A20240-804A-D4C8-63AE-A50542E7F859}"/>
          </ac:spMkLst>
        </pc:spChg>
        <pc:spChg chg="add mod">
          <ac:chgData name="Phillips, Nate" userId="1a7ed9a7-6979-4999-8e72-44e838efb909" providerId="ADAL" clId="{D620B7BA-1A4F-4B46-8065-ACBD7934B0A2}" dt="2022-06-27T22:33:46.992" v="282" actId="1076"/>
          <ac:spMkLst>
            <pc:docMk/>
            <pc:sldMk cId="2208450522" sldId="512"/>
            <ac:spMk id="27" creationId="{F8007AF3-C0E8-7F67-5B45-40ECE23D450F}"/>
          </ac:spMkLst>
        </pc:spChg>
        <pc:spChg chg="add mod">
          <ac:chgData name="Phillips, Nate" userId="1a7ed9a7-6979-4999-8e72-44e838efb909" providerId="ADAL" clId="{D620B7BA-1A4F-4B46-8065-ACBD7934B0A2}" dt="2022-06-27T22:33:08.789" v="275" actId="164"/>
          <ac:spMkLst>
            <pc:docMk/>
            <pc:sldMk cId="2208450522" sldId="512"/>
            <ac:spMk id="47" creationId="{C1A45F9F-33C1-24E0-08D0-C99A785BB895}"/>
          </ac:spMkLst>
        </pc:spChg>
        <pc:spChg chg="add mod">
          <ac:chgData name="Phillips, Nate" userId="1a7ed9a7-6979-4999-8e72-44e838efb909" providerId="ADAL" clId="{D620B7BA-1A4F-4B46-8065-ACBD7934B0A2}" dt="2022-06-27T22:33:08.789" v="275" actId="164"/>
          <ac:spMkLst>
            <pc:docMk/>
            <pc:sldMk cId="2208450522" sldId="512"/>
            <ac:spMk id="48" creationId="{15CA4F5C-31F9-BCBA-63C0-7FC5B1921050}"/>
          </ac:spMkLst>
        </pc:spChg>
        <pc:spChg chg="add mod">
          <ac:chgData name="Phillips, Nate" userId="1a7ed9a7-6979-4999-8e72-44e838efb909" providerId="ADAL" clId="{D620B7BA-1A4F-4B46-8065-ACBD7934B0A2}" dt="2022-06-27T22:33:08.789" v="275" actId="164"/>
          <ac:spMkLst>
            <pc:docMk/>
            <pc:sldMk cId="2208450522" sldId="512"/>
            <ac:spMk id="49" creationId="{9FA444FB-5277-DC36-C749-2F7FBF182700}"/>
          </ac:spMkLst>
        </pc:spChg>
        <pc:spChg chg="add mod">
          <ac:chgData name="Phillips, Nate" userId="1a7ed9a7-6979-4999-8e72-44e838efb909" providerId="ADAL" clId="{D620B7BA-1A4F-4B46-8065-ACBD7934B0A2}" dt="2022-06-27T22:33:08.789" v="275" actId="164"/>
          <ac:spMkLst>
            <pc:docMk/>
            <pc:sldMk cId="2208450522" sldId="512"/>
            <ac:spMk id="50" creationId="{5534A018-3EFE-55E2-A154-C43D73724F86}"/>
          </ac:spMkLst>
        </pc:spChg>
        <pc:spChg chg="add mod">
          <ac:chgData name="Phillips, Nate" userId="1a7ed9a7-6979-4999-8e72-44e838efb909" providerId="ADAL" clId="{D620B7BA-1A4F-4B46-8065-ACBD7934B0A2}" dt="2022-06-27T22:33:08.789" v="275" actId="164"/>
          <ac:spMkLst>
            <pc:docMk/>
            <pc:sldMk cId="2208450522" sldId="512"/>
            <ac:spMk id="51" creationId="{780426E9-9A84-048D-D33C-0F1F1B70AE4F}"/>
          </ac:spMkLst>
        </pc:spChg>
        <pc:spChg chg="add mod">
          <ac:chgData name="Phillips, Nate" userId="1a7ed9a7-6979-4999-8e72-44e838efb909" providerId="ADAL" clId="{D620B7BA-1A4F-4B46-8065-ACBD7934B0A2}" dt="2022-06-27T22:33:08.789" v="275" actId="164"/>
          <ac:spMkLst>
            <pc:docMk/>
            <pc:sldMk cId="2208450522" sldId="512"/>
            <ac:spMk id="52" creationId="{7D7C9580-2AEF-8030-BAD2-D20F76891DCC}"/>
          </ac:spMkLst>
        </pc:spChg>
        <pc:spChg chg="add mod">
          <ac:chgData name="Phillips, Nate" userId="1a7ed9a7-6979-4999-8e72-44e838efb909" providerId="ADAL" clId="{D620B7BA-1A4F-4B46-8065-ACBD7934B0A2}" dt="2022-06-27T22:33:08.789" v="275" actId="164"/>
          <ac:spMkLst>
            <pc:docMk/>
            <pc:sldMk cId="2208450522" sldId="512"/>
            <ac:spMk id="53" creationId="{A4A3F936-EE06-65DF-BC63-CCD2B8E0EE6F}"/>
          </ac:spMkLst>
        </pc:spChg>
        <pc:spChg chg="del mod">
          <ac:chgData name="Phillips, Nate" userId="1a7ed9a7-6979-4999-8e72-44e838efb909" providerId="ADAL" clId="{D620B7BA-1A4F-4B46-8065-ACBD7934B0A2}" dt="2022-06-27T22:34:38.722" v="285" actId="478"/>
          <ac:spMkLst>
            <pc:docMk/>
            <pc:sldMk cId="2208450522" sldId="512"/>
            <ac:spMk id="111" creationId="{8C5C25FE-9C69-3025-FE20-5A06C244A94F}"/>
          </ac:spMkLst>
        </pc:spChg>
        <pc:spChg chg="del mod">
          <ac:chgData name="Phillips, Nate" userId="1a7ed9a7-6979-4999-8e72-44e838efb909" providerId="ADAL" clId="{D620B7BA-1A4F-4B46-8065-ACBD7934B0A2}" dt="2022-06-27T22:35:02.106" v="293" actId="478"/>
          <ac:spMkLst>
            <pc:docMk/>
            <pc:sldMk cId="2208450522" sldId="512"/>
            <ac:spMk id="112" creationId="{78D73C17-7247-88BB-8430-48C89ED14124}"/>
          </ac:spMkLst>
        </pc:spChg>
        <pc:spChg chg="del mod">
          <ac:chgData name="Phillips, Nate" userId="1a7ed9a7-6979-4999-8e72-44e838efb909" providerId="ADAL" clId="{D620B7BA-1A4F-4B46-8065-ACBD7934B0A2}" dt="2022-06-27T22:35:04.128" v="294" actId="478"/>
          <ac:spMkLst>
            <pc:docMk/>
            <pc:sldMk cId="2208450522" sldId="512"/>
            <ac:spMk id="113" creationId="{1E5D7D87-986F-9AD6-A092-79E76E118468}"/>
          </ac:spMkLst>
        </pc:spChg>
        <pc:spChg chg="del mod">
          <ac:chgData name="Phillips, Nate" userId="1a7ed9a7-6979-4999-8e72-44e838efb909" providerId="ADAL" clId="{D620B7BA-1A4F-4B46-8065-ACBD7934B0A2}" dt="2022-06-27T22:34:55.329" v="290" actId="478"/>
          <ac:spMkLst>
            <pc:docMk/>
            <pc:sldMk cId="2208450522" sldId="512"/>
            <ac:spMk id="114" creationId="{F46566D1-3793-2916-EB72-B1C218BB368C}"/>
          </ac:spMkLst>
        </pc:spChg>
        <pc:spChg chg="mod">
          <ac:chgData name="Phillips, Nate" userId="1a7ed9a7-6979-4999-8e72-44e838efb909" providerId="ADAL" clId="{D620B7BA-1A4F-4B46-8065-ACBD7934B0A2}" dt="2022-06-27T22:34:30.089" v="283"/>
          <ac:spMkLst>
            <pc:docMk/>
            <pc:sldMk cId="2208450522" sldId="512"/>
            <ac:spMk id="115" creationId="{AA0A6D60-DA60-2575-B65B-C2BFD7B7B79E}"/>
          </ac:spMkLst>
        </pc:spChg>
        <pc:spChg chg="mod">
          <ac:chgData name="Phillips, Nate" userId="1a7ed9a7-6979-4999-8e72-44e838efb909" providerId="ADAL" clId="{D620B7BA-1A4F-4B46-8065-ACBD7934B0A2}" dt="2022-06-27T22:34:30.089" v="283"/>
          <ac:spMkLst>
            <pc:docMk/>
            <pc:sldMk cId="2208450522" sldId="512"/>
            <ac:spMk id="116" creationId="{28E0E65C-5F21-BC19-F248-62ED2415DD0A}"/>
          </ac:spMkLst>
        </pc:spChg>
        <pc:spChg chg="mod">
          <ac:chgData name="Phillips, Nate" userId="1a7ed9a7-6979-4999-8e72-44e838efb909" providerId="ADAL" clId="{D620B7BA-1A4F-4B46-8065-ACBD7934B0A2}" dt="2022-06-27T22:34:30.089" v="283"/>
          <ac:spMkLst>
            <pc:docMk/>
            <pc:sldMk cId="2208450522" sldId="512"/>
            <ac:spMk id="117" creationId="{93174244-C4FF-5D2F-54E1-1AE4BAB6CC31}"/>
          </ac:spMkLst>
        </pc:spChg>
        <pc:spChg chg="mod">
          <ac:chgData name="Phillips, Nate" userId="1a7ed9a7-6979-4999-8e72-44e838efb909" providerId="ADAL" clId="{D620B7BA-1A4F-4B46-8065-ACBD7934B0A2}" dt="2022-06-27T22:36:51.601" v="297"/>
          <ac:spMkLst>
            <pc:docMk/>
            <pc:sldMk cId="2208450522" sldId="512"/>
            <ac:spMk id="125" creationId="{CB629A79-EFA2-DA6A-94E8-6575EA87064E}"/>
          </ac:spMkLst>
        </pc:spChg>
        <pc:spChg chg="mod">
          <ac:chgData name="Phillips, Nate" userId="1a7ed9a7-6979-4999-8e72-44e838efb909" providerId="ADAL" clId="{D620B7BA-1A4F-4B46-8065-ACBD7934B0A2}" dt="2022-06-27T22:36:51.601" v="297"/>
          <ac:spMkLst>
            <pc:docMk/>
            <pc:sldMk cId="2208450522" sldId="512"/>
            <ac:spMk id="126" creationId="{60108BB1-AF17-E55E-DEC0-E0FFD730723E}"/>
          </ac:spMkLst>
        </pc:spChg>
        <pc:spChg chg="mod">
          <ac:chgData name="Phillips, Nate" userId="1a7ed9a7-6979-4999-8e72-44e838efb909" providerId="ADAL" clId="{D620B7BA-1A4F-4B46-8065-ACBD7934B0A2}" dt="2022-06-27T22:36:51.601" v="297"/>
          <ac:spMkLst>
            <pc:docMk/>
            <pc:sldMk cId="2208450522" sldId="512"/>
            <ac:spMk id="127" creationId="{0CDFCC60-9FE5-AD3A-EDCD-C76F65519A95}"/>
          </ac:spMkLst>
        </pc:spChg>
        <pc:grpChg chg="add del mod">
          <ac:chgData name="Phillips, Nate" userId="1a7ed9a7-6979-4999-8e72-44e838efb909" providerId="ADAL" clId="{D620B7BA-1A4F-4B46-8065-ACBD7934B0A2}" dt="2022-06-27T22:26:43.947" v="178" actId="165"/>
          <ac:grpSpMkLst>
            <pc:docMk/>
            <pc:sldMk cId="2208450522" sldId="512"/>
            <ac:grpSpMk id="4" creationId="{8EE1D27C-551B-20AD-CF4F-0CFE6C7C663E}"/>
          </ac:grpSpMkLst>
        </pc:grpChg>
        <pc:grpChg chg="add mod">
          <ac:chgData name="Phillips, Nate" userId="1a7ed9a7-6979-4999-8e72-44e838efb909" providerId="ADAL" clId="{D620B7BA-1A4F-4B46-8065-ACBD7934B0A2}" dt="2022-06-27T22:33:17.186" v="277" actId="1076"/>
          <ac:grpSpMkLst>
            <pc:docMk/>
            <pc:sldMk cId="2208450522" sldId="512"/>
            <ac:grpSpMk id="104" creationId="{C00B0DC1-7716-3315-1BF7-44B5C3618B9C}"/>
          </ac:grpSpMkLst>
        </pc:grpChg>
        <pc:grpChg chg="add mod">
          <ac:chgData name="Phillips, Nate" userId="1a7ed9a7-6979-4999-8e72-44e838efb909" providerId="ADAL" clId="{D620B7BA-1A4F-4B46-8065-ACBD7934B0A2}" dt="2022-06-27T22:33:22.836" v="278" actId="1076"/>
          <ac:grpSpMkLst>
            <pc:docMk/>
            <pc:sldMk cId="2208450522" sldId="512"/>
            <ac:grpSpMk id="105" creationId="{77563B85-A5E0-82B3-0F82-E0F864468AD3}"/>
          </ac:grpSpMkLst>
        </pc:grpChg>
        <pc:grpChg chg="add del mod">
          <ac:chgData name="Phillips, Nate" userId="1a7ed9a7-6979-4999-8e72-44e838efb909" providerId="ADAL" clId="{D620B7BA-1A4F-4B46-8065-ACBD7934B0A2}" dt="2022-06-27T22:37:26.262" v="301" actId="478"/>
          <ac:grpSpMkLst>
            <pc:docMk/>
            <pc:sldMk cId="2208450522" sldId="512"/>
            <ac:grpSpMk id="110" creationId="{5CB7643A-6DB5-A23C-A46B-F03CCAAFB478}"/>
          </ac:grpSpMkLst>
        </pc:grpChg>
        <pc:grpChg chg="add mod">
          <ac:chgData name="Phillips, Nate" userId="1a7ed9a7-6979-4999-8e72-44e838efb909" providerId="ADAL" clId="{D620B7BA-1A4F-4B46-8065-ACBD7934B0A2}" dt="2022-06-27T22:37:30.075" v="302" actId="1076"/>
          <ac:grpSpMkLst>
            <pc:docMk/>
            <pc:sldMk cId="2208450522" sldId="512"/>
            <ac:grpSpMk id="124" creationId="{877D0F14-1C01-DA36-FBD0-9002E73A848E}"/>
          </ac:grpSpMkLst>
        </pc:grpChg>
        <pc:cxnChg chg="del mod topLvl">
          <ac:chgData name="Phillips, Nate" userId="1a7ed9a7-6979-4999-8e72-44e838efb909" providerId="ADAL" clId="{D620B7BA-1A4F-4B46-8065-ACBD7934B0A2}" dt="2022-06-27T22:26:48.289" v="180" actId="478"/>
          <ac:cxnSpMkLst>
            <pc:docMk/>
            <pc:sldMk cId="2208450522" sldId="512"/>
            <ac:cxnSpMk id="10" creationId="{B03893D4-A14F-7735-F30C-6BA8FFF8C39B}"/>
          </ac:cxnSpMkLst>
        </pc:cxnChg>
        <pc:cxnChg chg="del mod topLvl">
          <ac:chgData name="Phillips, Nate" userId="1a7ed9a7-6979-4999-8e72-44e838efb909" providerId="ADAL" clId="{D620B7BA-1A4F-4B46-8065-ACBD7934B0A2}" dt="2022-06-27T22:26:49.177" v="181" actId="478"/>
          <ac:cxnSpMkLst>
            <pc:docMk/>
            <pc:sldMk cId="2208450522" sldId="512"/>
            <ac:cxnSpMk id="11" creationId="{CD278168-D2D9-EDDE-6452-C34B713C0919}"/>
          </ac:cxnSpMkLst>
        </pc:cxnChg>
        <pc:cxnChg chg="del mod">
          <ac:chgData name="Phillips, Nate" userId="1a7ed9a7-6979-4999-8e72-44e838efb909" providerId="ADAL" clId="{D620B7BA-1A4F-4B46-8065-ACBD7934B0A2}" dt="2022-06-27T22:26:23.105" v="170" actId="478"/>
          <ac:cxnSpMkLst>
            <pc:docMk/>
            <pc:sldMk cId="2208450522" sldId="512"/>
            <ac:cxnSpMk id="12" creationId="{BA2698F0-51C3-2E89-1EF4-735C7247E267}"/>
          </ac:cxnSpMkLst>
        </pc:cxnChg>
        <pc:cxnChg chg="del mod">
          <ac:chgData name="Phillips, Nate" userId="1a7ed9a7-6979-4999-8e72-44e838efb909" providerId="ADAL" clId="{D620B7BA-1A4F-4B46-8065-ACBD7934B0A2}" dt="2022-06-27T22:26:35.824" v="175" actId="478"/>
          <ac:cxnSpMkLst>
            <pc:docMk/>
            <pc:sldMk cId="2208450522" sldId="512"/>
            <ac:cxnSpMk id="13" creationId="{0471F8F4-5486-7B8A-F31D-2D84D11C1980}"/>
          </ac:cxnSpMkLst>
        </pc:cxnChg>
        <pc:cxnChg chg="del mod topLvl">
          <ac:chgData name="Phillips, Nate" userId="1a7ed9a7-6979-4999-8e72-44e838efb909" providerId="ADAL" clId="{D620B7BA-1A4F-4B46-8065-ACBD7934B0A2}" dt="2022-06-27T22:26:49.981" v="182" actId="478"/>
          <ac:cxnSpMkLst>
            <pc:docMk/>
            <pc:sldMk cId="2208450522" sldId="512"/>
            <ac:cxnSpMk id="14" creationId="{15A5AAE9-0015-EC79-B7DB-1A22FB503406}"/>
          </ac:cxnSpMkLst>
        </pc:cxnChg>
        <pc:cxnChg chg="del mod topLvl">
          <ac:chgData name="Phillips, Nate" userId="1a7ed9a7-6979-4999-8e72-44e838efb909" providerId="ADAL" clId="{D620B7BA-1A4F-4B46-8065-ACBD7934B0A2}" dt="2022-06-27T22:26:47.330" v="179" actId="478"/>
          <ac:cxnSpMkLst>
            <pc:docMk/>
            <pc:sldMk cId="2208450522" sldId="512"/>
            <ac:cxnSpMk id="15" creationId="{2C09D79B-441D-55D5-AA50-A795D8C085B2}"/>
          </ac:cxnSpMkLst>
        </pc:cxnChg>
        <pc:cxnChg chg="add mod">
          <ac:chgData name="Phillips, Nate" userId="1a7ed9a7-6979-4999-8e72-44e838efb909" providerId="ADAL" clId="{D620B7BA-1A4F-4B46-8065-ACBD7934B0A2}" dt="2022-06-27T22:33:04.137" v="274" actId="164"/>
          <ac:cxnSpMkLst>
            <pc:docMk/>
            <pc:sldMk cId="2208450522" sldId="512"/>
            <ac:cxnSpMk id="29" creationId="{0F40DDAD-6EED-E446-CCA5-C21B1E75F6CB}"/>
          </ac:cxnSpMkLst>
        </pc:cxnChg>
        <pc:cxnChg chg="add mod">
          <ac:chgData name="Phillips, Nate" userId="1a7ed9a7-6979-4999-8e72-44e838efb909" providerId="ADAL" clId="{D620B7BA-1A4F-4B46-8065-ACBD7934B0A2}" dt="2022-06-27T22:33:04.137" v="274" actId="164"/>
          <ac:cxnSpMkLst>
            <pc:docMk/>
            <pc:sldMk cId="2208450522" sldId="512"/>
            <ac:cxnSpMk id="31" creationId="{B5EC6C5C-D217-9322-50BA-9DB5C1313FD4}"/>
          </ac:cxnSpMkLst>
        </pc:cxnChg>
        <pc:cxnChg chg="add mod">
          <ac:chgData name="Phillips, Nate" userId="1a7ed9a7-6979-4999-8e72-44e838efb909" providerId="ADAL" clId="{D620B7BA-1A4F-4B46-8065-ACBD7934B0A2}" dt="2022-06-27T22:33:04.137" v="274" actId="164"/>
          <ac:cxnSpMkLst>
            <pc:docMk/>
            <pc:sldMk cId="2208450522" sldId="512"/>
            <ac:cxnSpMk id="34" creationId="{43513286-0AED-0610-BE23-A5E7C8DD3096}"/>
          </ac:cxnSpMkLst>
        </pc:cxnChg>
        <pc:cxnChg chg="add mod">
          <ac:chgData name="Phillips, Nate" userId="1a7ed9a7-6979-4999-8e72-44e838efb909" providerId="ADAL" clId="{D620B7BA-1A4F-4B46-8065-ACBD7934B0A2}" dt="2022-06-27T22:33:04.137" v="274" actId="164"/>
          <ac:cxnSpMkLst>
            <pc:docMk/>
            <pc:sldMk cId="2208450522" sldId="512"/>
            <ac:cxnSpMk id="38" creationId="{F6FA3FE4-15BB-F80F-B52C-AD87C1BCF31E}"/>
          </ac:cxnSpMkLst>
        </pc:cxnChg>
        <pc:cxnChg chg="add mod">
          <ac:chgData name="Phillips, Nate" userId="1a7ed9a7-6979-4999-8e72-44e838efb909" providerId="ADAL" clId="{D620B7BA-1A4F-4B46-8065-ACBD7934B0A2}" dt="2022-06-27T22:33:46.992" v="282" actId="1076"/>
          <ac:cxnSpMkLst>
            <pc:docMk/>
            <pc:sldMk cId="2208450522" sldId="512"/>
            <ac:cxnSpMk id="41" creationId="{D6ABAF0B-6A63-1F5B-8EA7-A102DDB75D41}"/>
          </ac:cxnSpMkLst>
        </pc:cxnChg>
        <pc:cxnChg chg="add mod">
          <ac:chgData name="Phillips, Nate" userId="1a7ed9a7-6979-4999-8e72-44e838efb909" providerId="ADAL" clId="{D620B7BA-1A4F-4B46-8065-ACBD7934B0A2}" dt="2022-06-27T22:33:04.137" v="274" actId="164"/>
          <ac:cxnSpMkLst>
            <pc:docMk/>
            <pc:sldMk cId="2208450522" sldId="512"/>
            <ac:cxnSpMk id="44" creationId="{0F4ABAFA-E7B7-59AE-8057-160C07689683}"/>
          </ac:cxnSpMkLst>
        </pc:cxnChg>
        <pc:cxnChg chg="add mod">
          <ac:chgData name="Phillips, Nate" userId="1a7ed9a7-6979-4999-8e72-44e838efb909" providerId="ADAL" clId="{D620B7BA-1A4F-4B46-8065-ACBD7934B0A2}" dt="2022-06-27T22:33:08.789" v="275" actId="164"/>
          <ac:cxnSpMkLst>
            <pc:docMk/>
            <pc:sldMk cId="2208450522" sldId="512"/>
            <ac:cxnSpMk id="54" creationId="{143FFCFA-6DD7-020D-C50C-66D6AC8D96F0}"/>
          </ac:cxnSpMkLst>
        </pc:cxnChg>
        <pc:cxnChg chg="add mod">
          <ac:chgData name="Phillips, Nate" userId="1a7ed9a7-6979-4999-8e72-44e838efb909" providerId="ADAL" clId="{D620B7BA-1A4F-4B46-8065-ACBD7934B0A2}" dt="2022-06-27T22:33:08.789" v="275" actId="164"/>
          <ac:cxnSpMkLst>
            <pc:docMk/>
            <pc:sldMk cId="2208450522" sldId="512"/>
            <ac:cxnSpMk id="55" creationId="{955FCE7D-C7B0-86B3-C30C-5DB18ACD5C0A}"/>
          </ac:cxnSpMkLst>
        </pc:cxnChg>
        <pc:cxnChg chg="add mod">
          <ac:chgData name="Phillips, Nate" userId="1a7ed9a7-6979-4999-8e72-44e838efb909" providerId="ADAL" clId="{D620B7BA-1A4F-4B46-8065-ACBD7934B0A2}" dt="2022-06-27T22:33:08.789" v="275" actId="164"/>
          <ac:cxnSpMkLst>
            <pc:docMk/>
            <pc:sldMk cId="2208450522" sldId="512"/>
            <ac:cxnSpMk id="56" creationId="{1771302B-F5A2-F685-5B22-71C53776107D}"/>
          </ac:cxnSpMkLst>
        </pc:cxnChg>
        <pc:cxnChg chg="add mod">
          <ac:chgData name="Phillips, Nate" userId="1a7ed9a7-6979-4999-8e72-44e838efb909" providerId="ADAL" clId="{D620B7BA-1A4F-4B46-8065-ACBD7934B0A2}" dt="2022-06-27T22:33:08.789" v="275" actId="164"/>
          <ac:cxnSpMkLst>
            <pc:docMk/>
            <pc:sldMk cId="2208450522" sldId="512"/>
            <ac:cxnSpMk id="57" creationId="{E653A934-34D5-1FB4-CC1A-7D86B777FC89}"/>
          </ac:cxnSpMkLst>
        </pc:cxnChg>
        <pc:cxnChg chg="add mod">
          <ac:chgData name="Phillips, Nate" userId="1a7ed9a7-6979-4999-8e72-44e838efb909" providerId="ADAL" clId="{D620B7BA-1A4F-4B46-8065-ACBD7934B0A2}" dt="2022-06-27T22:33:08.789" v="275" actId="164"/>
          <ac:cxnSpMkLst>
            <pc:docMk/>
            <pc:sldMk cId="2208450522" sldId="512"/>
            <ac:cxnSpMk id="58" creationId="{E25C2C43-BFDF-B9CC-8916-A75030E2A704}"/>
          </ac:cxnSpMkLst>
        </pc:cxnChg>
        <pc:cxnChg chg="add mod">
          <ac:chgData name="Phillips, Nate" userId="1a7ed9a7-6979-4999-8e72-44e838efb909" providerId="ADAL" clId="{D620B7BA-1A4F-4B46-8065-ACBD7934B0A2}" dt="2022-06-27T22:33:08.789" v="275" actId="164"/>
          <ac:cxnSpMkLst>
            <pc:docMk/>
            <pc:sldMk cId="2208450522" sldId="512"/>
            <ac:cxnSpMk id="59" creationId="{D1AF8B17-4C02-4506-358E-7B74ED4C8B0E}"/>
          </ac:cxnSpMkLst>
        </pc:cxnChg>
        <pc:cxnChg chg="del mod">
          <ac:chgData name="Phillips, Nate" userId="1a7ed9a7-6979-4999-8e72-44e838efb909" providerId="ADAL" clId="{D620B7BA-1A4F-4B46-8065-ACBD7934B0A2}" dt="2022-06-27T22:34:50.081" v="288" actId="478"/>
          <ac:cxnSpMkLst>
            <pc:docMk/>
            <pc:sldMk cId="2208450522" sldId="512"/>
            <ac:cxnSpMk id="118" creationId="{80362D63-A054-E015-CE7A-EDF8EC888D8A}"/>
          </ac:cxnSpMkLst>
        </pc:cxnChg>
        <pc:cxnChg chg="del mod">
          <ac:chgData name="Phillips, Nate" userId="1a7ed9a7-6979-4999-8e72-44e838efb909" providerId="ADAL" clId="{D620B7BA-1A4F-4B46-8065-ACBD7934B0A2}" dt="2022-06-27T22:34:52.123" v="289" actId="478"/>
          <ac:cxnSpMkLst>
            <pc:docMk/>
            <pc:sldMk cId="2208450522" sldId="512"/>
            <ac:cxnSpMk id="119" creationId="{E9120A0B-DB8A-C0A3-0315-5D6AA4F2D3F6}"/>
          </ac:cxnSpMkLst>
        </pc:cxnChg>
        <pc:cxnChg chg="del mod">
          <ac:chgData name="Phillips, Nate" userId="1a7ed9a7-6979-4999-8e72-44e838efb909" providerId="ADAL" clId="{D620B7BA-1A4F-4B46-8065-ACBD7934B0A2}" dt="2022-06-27T22:34:58.841" v="291" actId="478"/>
          <ac:cxnSpMkLst>
            <pc:docMk/>
            <pc:sldMk cId="2208450522" sldId="512"/>
            <ac:cxnSpMk id="120" creationId="{1A7C51A0-95A3-B998-C1B9-137B1C032776}"/>
          </ac:cxnSpMkLst>
        </pc:cxnChg>
        <pc:cxnChg chg="del mod">
          <ac:chgData name="Phillips, Nate" userId="1a7ed9a7-6979-4999-8e72-44e838efb909" providerId="ADAL" clId="{D620B7BA-1A4F-4B46-8065-ACBD7934B0A2}" dt="2022-06-27T22:35:00.449" v="292" actId="478"/>
          <ac:cxnSpMkLst>
            <pc:docMk/>
            <pc:sldMk cId="2208450522" sldId="512"/>
            <ac:cxnSpMk id="121" creationId="{6F1C0F5E-327F-DE52-D9D3-0787F8246A49}"/>
          </ac:cxnSpMkLst>
        </pc:cxnChg>
        <pc:cxnChg chg="mod">
          <ac:chgData name="Phillips, Nate" userId="1a7ed9a7-6979-4999-8e72-44e838efb909" providerId="ADAL" clId="{D620B7BA-1A4F-4B46-8065-ACBD7934B0A2}" dt="2022-06-27T22:37:26.262" v="301" actId="478"/>
          <ac:cxnSpMkLst>
            <pc:docMk/>
            <pc:sldMk cId="2208450522" sldId="512"/>
            <ac:cxnSpMk id="122" creationId="{91EB7C59-CB82-00CD-FAA3-65C9376B1E3A}"/>
          </ac:cxnSpMkLst>
        </pc:cxnChg>
        <pc:cxnChg chg="mod">
          <ac:chgData name="Phillips, Nate" userId="1a7ed9a7-6979-4999-8e72-44e838efb909" providerId="ADAL" clId="{D620B7BA-1A4F-4B46-8065-ACBD7934B0A2}" dt="2022-06-27T22:37:26.262" v="301" actId="478"/>
          <ac:cxnSpMkLst>
            <pc:docMk/>
            <pc:sldMk cId="2208450522" sldId="512"/>
            <ac:cxnSpMk id="123" creationId="{72076B6B-B87C-CDF6-16ED-FC115A895E38}"/>
          </ac:cxnSpMkLst>
        </pc:cxnChg>
        <pc:cxnChg chg="mod">
          <ac:chgData name="Phillips, Nate" userId="1a7ed9a7-6979-4999-8e72-44e838efb909" providerId="ADAL" clId="{D620B7BA-1A4F-4B46-8065-ACBD7934B0A2}" dt="2022-06-27T22:36:51.601" v="297"/>
          <ac:cxnSpMkLst>
            <pc:docMk/>
            <pc:sldMk cId="2208450522" sldId="512"/>
            <ac:cxnSpMk id="128" creationId="{DA05C247-757F-0A1F-02B1-F26BD5E79054}"/>
          </ac:cxnSpMkLst>
        </pc:cxnChg>
        <pc:cxnChg chg="mod">
          <ac:chgData name="Phillips, Nate" userId="1a7ed9a7-6979-4999-8e72-44e838efb909" providerId="ADAL" clId="{D620B7BA-1A4F-4B46-8065-ACBD7934B0A2}" dt="2022-06-27T22:36:51.601" v="297"/>
          <ac:cxnSpMkLst>
            <pc:docMk/>
            <pc:sldMk cId="2208450522" sldId="512"/>
            <ac:cxnSpMk id="129" creationId="{67E51E1A-83A2-1E97-CFFA-1D5A3F5E7280}"/>
          </ac:cxnSpMkLst>
        </pc:cxnChg>
      </pc:sldChg>
      <pc:sldChg chg="modSp new mod">
        <pc:chgData name="Phillips, Nate" userId="1a7ed9a7-6979-4999-8e72-44e838efb909" providerId="ADAL" clId="{D620B7BA-1A4F-4B46-8065-ACBD7934B0A2}" dt="2022-07-06T16:31:26.018" v="613" actId="20577"/>
        <pc:sldMkLst>
          <pc:docMk/>
          <pc:sldMk cId="3126203654" sldId="513"/>
        </pc:sldMkLst>
        <pc:spChg chg="mod">
          <ac:chgData name="Phillips, Nate" userId="1a7ed9a7-6979-4999-8e72-44e838efb909" providerId="ADAL" clId="{D620B7BA-1A4F-4B46-8065-ACBD7934B0A2}" dt="2022-07-06T16:31:26.018" v="613" actId="20577"/>
          <ac:spMkLst>
            <pc:docMk/>
            <pc:sldMk cId="3126203654" sldId="513"/>
            <ac:spMk id="3" creationId="{842CB7CD-285D-53F4-50B5-649A61B6F49D}"/>
          </ac:spMkLst>
        </pc:spChg>
      </pc:sldChg>
      <pc:sldChg chg="add">
        <pc:chgData name="Phillips, Nate" userId="1a7ed9a7-6979-4999-8e72-44e838efb909" providerId="ADAL" clId="{D620B7BA-1A4F-4B46-8065-ACBD7934B0A2}" dt="2022-06-27T22:46:11.134" v="344"/>
        <pc:sldMkLst>
          <pc:docMk/>
          <pc:sldMk cId="3225447267" sldId="514"/>
        </pc:sldMkLst>
      </pc:sldChg>
      <pc:sldChg chg="modSp new mod">
        <pc:chgData name="Phillips, Nate" userId="1a7ed9a7-6979-4999-8e72-44e838efb909" providerId="ADAL" clId="{D620B7BA-1A4F-4B46-8065-ACBD7934B0A2}" dt="2022-07-06T17:11:33.423" v="987" actId="20577"/>
        <pc:sldMkLst>
          <pc:docMk/>
          <pc:sldMk cId="1104925037" sldId="515"/>
        </pc:sldMkLst>
        <pc:spChg chg="mod">
          <ac:chgData name="Phillips, Nate" userId="1a7ed9a7-6979-4999-8e72-44e838efb909" providerId="ADAL" clId="{D620B7BA-1A4F-4B46-8065-ACBD7934B0A2}" dt="2022-07-06T17:11:33.423" v="987" actId="20577"/>
          <ac:spMkLst>
            <pc:docMk/>
            <pc:sldMk cId="1104925037" sldId="515"/>
            <ac:spMk id="3" creationId="{5EA9C61B-FC5D-8CB4-9284-24764F6D5DD1}"/>
          </ac:spMkLst>
        </pc:spChg>
      </pc:sldChg>
      <pc:sldChg chg="new">
        <pc:chgData name="Phillips, Nate" userId="1a7ed9a7-6979-4999-8e72-44e838efb909" providerId="ADAL" clId="{D620B7BA-1A4F-4B46-8065-ACBD7934B0A2}" dt="2022-07-11T16:21:38.725" v="1093" actId="680"/>
        <pc:sldMkLst>
          <pc:docMk/>
          <pc:sldMk cId="3864601889" sldId="516"/>
        </pc:sldMkLst>
      </pc:sldChg>
      <pc:sldChg chg="modSp new mod">
        <pc:chgData name="Phillips, Nate" userId="1a7ed9a7-6979-4999-8e72-44e838efb909" providerId="ADAL" clId="{D620B7BA-1A4F-4B46-8065-ACBD7934B0A2}" dt="2022-07-11T16:29:00.497" v="1128" actId="20577"/>
        <pc:sldMkLst>
          <pc:docMk/>
          <pc:sldMk cId="2366542559" sldId="517"/>
        </pc:sldMkLst>
        <pc:spChg chg="mod">
          <ac:chgData name="Phillips, Nate" userId="1a7ed9a7-6979-4999-8e72-44e838efb909" providerId="ADAL" clId="{D620B7BA-1A4F-4B46-8065-ACBD7934B0A2}" dt="2022-07-11T16:29:00.497" v="1128" actId="20577"/>
          <ac:spMkLst>
            <pc:docMk/>
            <pc:sldMk cId="2366542559" sldId="517"/>
            <ac:spMk id="3" creationId="{EF6D6FA5-7508-97A0-B02B-291E67E84108}"/>
          </ac:spMkLst>
        </pc:spChg>
      </pc:sldChg>
      <pc:sldChg chg="modSp new mod">
        <pc:chgData name="Phillips, Nate" userId="1a7ed9a7-6979-4999-8e72-44e838efb909" providerId="ADAL" clId="{D620B7BA-1A4F-4B46-8065-ACBD7934B0A2}" dt="2022-07-11T16:29:29.671" v="1160" actId="20577"/>
        <pc:sldMkLst>
          <pc:docMk/>
          <pc:sldMk cId="860692739" sldId="518"/>
        </pc:sldMkLst>
        <pc:spChg chg="mod">
          <ac:chgData name="Phillips, Nate" userId="1a7ed9a7-6979-4999-8e72-44e838efb909" providerId="ADAL" clId="{D620B7BA-1A4F-4B46-8065-ACBD7934B0A2}" dt="2022-07-11T16:29:29.671" v="1160" actId="20577"/>
          <ac:spMkLst>
            <pc:docMk/>
            <pc:sldMk cId="860692739" sldId="518"/>
            <ac:spMk id="3" creationId="{F01CE19D-90BE-6552-EB3D-BD73CF8C0D80}"/>
          </ac:spMkLst>
        </pc:spChg>
      </pc:sldChg>
      <pc:sldChg chg="addSp delSp modSp new mod modAnim">
        <pc:chgData name="Phillips, Nate" userId="1a7ed9a7-6979-4999-8e72-44e838efb909" providerId="ADAL" clId="{D620B7BA-1A4F-4B46-8065-ACBD7934B0A2}" dt="2022-07-11T17:00:58.011" v="1863"/>
        <pc:sldMkLst>
          <pc:docMk/>
          <pc:sldMk cId="4147917270" sldId="519"/>
        </pc:sldMkLst>
        <pc:spChg chg="mod">
          <ac:chgData name="Phillips, Nate" userId="1a7ed9a7-6979-4999-8e72-44e838efb909" providerId="ADAL" clId="{D620B7BA-1A4F-4B46-8065-ACBD7934B0A2}" dt="2022-07-11T16:51:38.254" v="1192" actId="20577"/>
          <ac:spMkLst>
            <pc:docMk/>
            <pc:sldMk cId="4147917270" sldId="519"/>
            <ac:spMk id="2" creationId="{2FFA9736-EAFF-5278-FFD2-35DDABCFC3C6}"/>
          </ac:spMkLst>
        </pc:spChg>
        <pc:spChg chg="mod">
          <ac:chgData name="Phillips, Nate" userId="1a7ed9a7-6979-4999-8e72-44e838efb909" providerId="ADAL" clId="{D620B7BA-1A4F-4B46-8065-ACBD7934B0A2}" dt="2022-07-11T17:00:00.088" v="1850" actId="27636"/>
          <ac:spMkLst>
            <pc:docMk/>
            <pc:sldMk cId="4147917270" sldId="519"/>
            <ac:spMk id="3" creationId="{456C5EE2-DDC2-6148-23E2-C1118F873841}"/>
          </ac:spMkLst>
        </pc:spChg>
        <pc:picChg chg="add del mod">
          <ac:chgData name="Phillips, Nate" userId="1a7ed9a7-6979-4999-8e72-44e838efb909" providerId="ADAL" clId="{D620B7BA-1A4F-4B46-8065-ACBD7934B0A2}" dt="2022-07-11T16:54:31.198" v="1505" actId="478"/>
          <ac:picMkLst>
            <pc:docMk/>
            <pc:sldMk cId="4147917270" sldId="519"/>
            <ac:picMk id="5" creationId="{0C98BD48-C237-810C-162F-496BFEDCAC10}"/>
          </ac:picMkLst>
        </pc:picChg>
        <pc:picChg chg="add mod">
          <ac:chgData name="Phillips, Nate" userId="1a7ed9a7-6979-4999-8e72-44e838efb909" providerId="ADAL" clId="{D620B7BA-1A4F-4B46-8065-ACBD7934B0A2}" dt="2022-07-11T17:00:30.071" v="1859" actId="1076"/>
          <ac:picMkLst>
            <pc:docMk/>
            <pc:sldMk cId="4147917270" sldId="519"/>
            <ac:picMk id="1026" creationId="{C3A7A2EA-6944-F280-F623-0368F436F207}"/>
          </ac:picMkLst>
        </pc:picChg>
      </pc:sldChg>
      <pc:sldChg chg="addSp modSp add mod modAnim">
        <pc:chgData name="Phillips, Nate" userId="1a7ed9a7-6979-4999-8e72-44e838efb909" providerId="ADAL" clId="{D620B7BA-1A4F-4B46-8065-ACBD7934B0A2}" dt="2022-07-11T17:20:43.166" v="2512"/>
        <pc:sldMkLst>
          <pc:docMk/>
          <pc:sldMk cId="2977030898" sldId="520"/>
        </pc:sldMkLst>
        <pc:spChg chg="mod">
          <ac:chgData name="Phillips, Nate" userId="1a7ed9a7-6979-4999-8e72-44e838efb909" providerId="ADAL" clId="{D620B7BA-1A4F-4B46-8065-ACBD7934B0A2}" dt="2022-07-11T16:54:37.502" v="1521" actId="20577"/>
          <ac:spMkLst>
            <pc:docMk/>
            <pc:sldMk cId="2977030898" sldId="520"/>
            <ac:spMk id="2" creationId="{2FFA9736-EAFF-5278-FFD2-35DDABCFC3C6}"/>
          </ac:spMkLst>
        </pc:spChg>
        <pc:spChg chg="mod">
          <ac:chgData name="Phillips, Nate" userId="1a7ed9a7-6979-4999-8e72-44e838efb909" providerId="ADAL" clId="{D620B7BA-1A4F-4B46-8065-ACBD7934B0A2}" dt="2022-07-11T17:06:34.973" v="2466" actId="20577"/>
          <ac:spMkLst>
            <pc:docMk/>
            <pc:sldMk cId="2977030898" sldId="520"/>
            <ac:spMk id="3" creationId="{456C5EE2-DDC2-6148-23E2-C1118F873841}"/>
          </ac:spMkLst>
        </pc:spChg>
        <pc:spChg chg="add mod">
          <ac:chgData name="Phillips, Nate" userId="1a7ed9a7-6979-4999-8e72-44e838efb909" providerId="ADAL" clId="{D620B7BA-1A4F-4B46-8065-ACBD7934B0A2}" dt="2022-07-11T17:20:38.788" v="2511" actId="164"/>
          <ac:spMkLst>
            <pc:docMk/>
            <pc:sldMk cId="2977030898" sldId="520"/>
            <ac:spMk id="5" creationId="{3E31AAA9-977B-E84D-F476-572DBBA21D79}"/>
          </ac:spMkLst>
        </pc:spChg>
        <pc:grpChg chg="add mod">
          <ac:chgData name="Phillips, Nate" userId="1a7ed9a7-6979-4999-8e72-44e838efb909" providerId="ADAL" clId="{D620B7BA-1A4F-4B46-8065-ACBD7934B0A2}" dt="2022-07-11T17:20:38.788" v="2511" actId="164"/>
          <ac:grpSpMkLst>
            <pc:docMk/>
            <pc:sldMk cId="2977030898" sldId="520"/>
            <ac:grpSpMk id="4" creationId="{877CC6A7-F810-0F42-47F1-77FA044F1261}"/>
          </ac:grpSpMkLst>
        </pc:grpChg>
        <pc:picChg chg="add mod">
          <ac:chgData name="Phillips, Nate" userId="1a7ed9a7-6979-4999-8e72-44e838efb909" providerId="ADAL" clId="{D620B7BA-1A4F-4B46-8065-ACBD7934B0A2}" dt="2022-07-11T17:20:38.788" v="2511" actId="164"/>
          <ac:picMkLst>
            <pc:docMk/>
            <pc:sldMk cId="2977030898" sldId="520"/>
            <ac:picMk id="3074" creationId="{378387BF-65EC-DC43-C8CA-8213649BB097}"/>
          </ac:picMkLst>
        </pc:picChg>
      </pc:sldChg>
      <pc:sldChg chg="addSp modSp new">
        <pc:chgData name="Phillips, Nate" userId="1a7ed9a7-6979-4999-8e72-44e838efb909" providerId="ADAL" clId="{D620B7BA-1A4F-4B46-8065-ACBD7934B0A2}" dt="2022-07-11T17:01:29.711" v="1866" actId="1076"/>
        <pc:sldMkLst>
          <pc:docMk/>
          <pc:sldMk cId="154508174" sldId="521"/>
        </pc:sldMkLst>
        <pc:picChg chg="add mod">
          <ac:chgData name="Phillips, Nate" userId="1a7ed9a7-6979-4999-8e72-44e838efb909" providerId="ADAL" clId="{D620B7BA-1A4F-4B46-8065-ACBD7934B0A2}" dt="2022-07-11T17:01:29.711" v="1866" actId="1076"/>
          <ac:picMkLst>
            <pc:docMk/>
            <pc:sldMk cId="154508174" sldId="521"/>
            <ac:picMk id="2050" creationId="{A31B4082-9DDD-B020-E674-87687DAF6F1F}"/>
          </ac:picMkLst>
        </pc:picChg>
      </pc:sldChg>
      <pc:sldChg chg="modSp new mod">
        <pc:chgData name="Phillips, Nate" userId="1a7ed9a7-6979-4999-8e72-44e838efb909" providerId="ADAL" clId="{D620B7BA-1A4F-4B46-8065-ACBD7934B0A2}" dt="2022-07-11T17:07:02.733" v="2498" actId="20577"/>
        <pc:sldMkLst>
          <pc:docMk/>
          <pc:sldMk cId="1519207723" sldId="522"/>
        </pc:sldMkLst>
        <pc:spChg chg="mod">
          <ac:chgData name="Phillips, Nate" userId="1a7ed9a7-6979-4999-8e72-44e838efb909" providerId="ADAL" clId="{D620B7BA-1A4F-4B46-8065-ACBD7934B0A2}" dt="2022-07-11T17:07:02.733" v="2498" actId="20577"/>
          <ac:spMkLst>
            <pc:docMk/>
            <pc:sldMk cId="1519207723" sldId="522"/>
            <ac:spMk id="3" creationId="{12AD5C0C-1870-0AD5-563C-C9C8BC0C7A37}"/>
          </ac:spMkLst>
        </pc:spChg>
      </pc:sldChg>
      <pc:sldMasterChg chg="modSldLayout">
        <pc:chgData name="Phillips, Nate" userId="1a7ed9a7-6979-4999-8e72-44e838efb909" providerId="ADAL" clId="{D620B7BA-1A4F-4B46-8065-ACBD7934B0A2}" dt="2022-06-27T22:20:21.843" v="3"/>
        <pc:sldMasterMkLst>
          <pc:docMk/>
          <pc:sldMasterMk cId="3286593384" sldId="2147483681"/>
        </pc:sldMasterMkLst>
        <pc:sldLayoutChg chg="modSp">
          <pc:chgData name="Phillips, Nate" userId="1a7ed9a7-6979-4999-8e72-44e838efb909" providerId="ADAL" clId="{D620B7BA-1A4F-4B46-8065-ACBD7934B0A2}" dt="2022-06-27T22:20:21.843" v="3"/>
          <pc:sldLayoutMkLst>
            <pc:docMk/>
            <pc:sldMasterMk cId="3286593384" sldId="2147483681"/>
            <pc:sldLayoutMk cId="1189387458" sldId="2147483679"/>
          </pc:sldLayoutMkLst>
          <pc:spChg chg="mod">
            <ac:chgData name="Phillips, Nate" userId="1a7ed9a7-6979-4999-8e72-44e838efb909" providerId="ADAL" clId="{D620B7BA-1A4F-4B46-8065-ACBD7934B0A2}" dt="2022-06-27T22:20:21.843" v="3"/>
            <ac:spMkLst>
              <pc:docMk/>
              <pc:sldMasterMk cId="3286593384" sldId="2147483681"/>
              <pc:sldLayoutMk cId="1189387458" sldId="2147483679"/>
              <ac:spMk id="3" creationId="{E8DCDFA6-3DCB-4C29-856D-7272722C168C}"/>
            </ac:spMkLst>
          </pc:spChg>
          <pc:spChg chg="mod">
            <ac:chgData name="Phillips, Nate" userId="1a7ed9a7-6979-4999-8e72-44e838efb909" providerId="ADAL" clId="{D620B7BA-1A4F-4B46-8065-ACBD7934B0A2}" dt="2022-06-27T22:20:21.843" v="3"/>
            <ac:spMkLst>
              <pc:docMk/>
              <pc:sldMasterMk cId="3286593384" sldId="2147483681"/>
              <pc:sldLayoutMk cId="1189387458" sldId="2147483679"/>
              <ac:spMk id="4" creationId="{FBFE33D8-0C26-48F5-A9DD-EBF30D684192}"/>
            </ac:spMkLst>
          </pc:spChg>
        </pc:sldLayoutChg>
      </pc:sldMasterChg>
    </pc:docChg>
  </pc:docChgLst>
  <pc:docChgLst>
    <pc:chgData name="Phillips, Nate" userId="1a7ed9a7-6979-4999-8e72-44e838efb909" providerId="ADAL" clId="{0CA3E67B-3AFE-4B68-A101-BFDDB66978FE}"/>
    <pc:docChg chg="undo custSel addSld delSld modSld sldOrd modMainMaster">
      <pc:chgData name="Phillips, Nate" userId="1a7ed9a7-6979-4999-8e72-44e838efb909" providerId="ADAL" clId="{0CA3E67B-3AFE-4B68-A101-BFDDB66978FE}" dt="2021-10-19T16:10:16.692" v="10275"/>
      <pc:docMkLst>
        <pc:docMk/>
      </pc:docMkLst>
      <pc:sldChg chg="modSp mod">
        <pc:chgData name="Phillips, Nate" userId="1a7ed9a7-6979-4999-8e72-44e838efb909" providerId="ADAL" clId="{0CA3E67B-3AFE-4B68-A101-BFDDB66978FE}" dt="2021-10-15T13:53:09.580" v="45" actId="14100"/>
        <pc:sldMkLst>
          <pc:docMk/>
          <pc:sldMk cId="656584175" sldId="289"/>
        </pc:sldMkLst>
        <pc:spChg chg="mod">
          <ac:chgData name="Phillips, Nate" userId="1a7ed9a7-6979-4999-8e72-44e838efb909" providerId="ADAL" clId="{0CA3E67B-3AFE-4B68-A101-BFDDB66978FE}" dt="2021-10-15T13:53:09.580" v="45" actId="14100"/>
          <ac:spMkLst>
            <pc:docMk/>
            <pc:sldMk cId="656584175" sldId="289"/>
            <ac:spMk id="2" creationId="{5D46307E-A2B8-4462-8299-D11DDF3E97CF}"/>
          </ac:spMkLst>
        </pc:spChg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1716017752" sldId="291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3705612367" sldId="346"/>
        </pc:sldMkLst>
      </pc:sldChg>
      <pc:sldChg chg="addSp delSp modSp mod delAnim modAnim">
        <pc:chgData name="Phillips, Nate" userId="1a7ed9a7-6979-4999-8e72-44e838efb909" providerId="ADAL" clId="{0CA3E67B-3AFE-4B68-A101-BFDDB66978FE}" dt="2021-10-15T14:59:54.878" v="1820" actId="5793"/>
        <pc:sldMkLst>
          <pc:docMk/>
          <pc:sldMk cId="3568686315" sldId="347"/>
        </pc:sldMkLst>
        <pc:spChg chg="mod">
          <ac:chgData name="Phillips, Nate" userId="1a7ed9a7-6979-4999-8e72-44e838efb909" providerId="ADAL" clId="{0CA3E67B-3AFE-4B68-A101-BFDDB66978FE}" dt="2021-10-15T14:18:03.358" v="678" actId="20577"/>
          <ac:spMkLst>
            <pc:docMk/>
            <pc:sldMk cId="3568686315" sldId="347"/>
            <ac:spMk id="2" creationId="{9724F193-ECB3-42BC-84F4-749AEF29F242}"/>
          </ac:spMkLst>
        </pc:spChg>
        <pc:spChg chg="mod">
          <ac:chgData name="Phillips, Nate" userId="1a7ed9a7-6979-4999-8e72-44e838efb909" providerId="ADAL" clId="{0CA3E67B-3AFE-4B68-A101-BFDDB66978FE}" dt="2021-10-15T14:59:54.878" v="1820" actId="5793"/>
          <ac:spMkLst>
            <pc:docMk/>
            <pc:sldMk cId="3568686315" sldId="347"/>
            <ac:spMk id="3" creationId="{83CCA5DA-D3A8-4767-A229-21D8CEC2BD7D}"/>
          </ac:spMkLst>
        </pc:spChg>
        <pc:spChg chg="del">
          <ac:chgData name="Phillips, Nate" userId="1a7ed9a7-6979-4999-8e72-44e838efb909" providerId="ADAL" clId="{0CA3E67B-3AFE-4B68-A101-BFDDB66978FE}" dt="2021-10-15T14:18:15.833" v="681" actId="478"/>
          <ac:spMkLst>
            <pc:docMk/>
            <pc:sldMk cId="3568686315" sldId="347"/>
            <ac:spMk id="4" creationId="{85C3FC30-4908-4D36-816E-89A47E6161B3}"/>
          </ac:spMkLst>
        </pc:spChg>
        <pc:spChg chg="del">
          <ac:chgData name="Phillips, Nate" userId="1a7ed9a7-6979-4999-8e72-44e838efb909" providerId="ADAL" clId="{0CA3E67B-3AFE-4B68-A101-BFDDB66978FE}" dt="2021-10-15T14:18:15.833" v="681" actId="478"/>
          <ac:spMkLst>
            <pc:docMk/>
            <pc:sldMk cId="3568686315" sldId="347"/>
            <ac:spMk id="5" creationId="{D5C1419C-BE54-4A03-8033-E39919C53AB7}"/>
          </ac:spMkLst>
        </pc:spChg>
        <pc:spChg chg="del">
          <ac:chgData name="Phillips, Nate" userId="1a7ed9a7-6979-4999-8e72-44e838efb909" providerId="ADAL" clId="{0CA3E67B-3AFE-4B68-A101-BFDDB66978FE}" dt="2021-10-15T14:18:15.833" v="681" actId="478"/>
          <ac:spMkLst>
            <pc:docMk/>
            <pc:sldMk cId="3568686315" sldId="347"/>
            <ac:spMk id="6" creationId="{F0935AF2-B243-4D9E-8A00-64F7AB4D8FE3}"/>
          </ac:spMkLst>
        </pc:spChg>
        <pc:spChg chg="add mod">
          <ac:chgData name="Phillips, Nate" userId="1a7ed9a7-6979-4999-8e72-44e838efb909" providerId="ADAL" clId="{0CA3E67B-3AFE-4B68-A101-BFDDB66978FE}" dt="2021-10-15T14:18:06.096" v="679"/>
          <ac:spMkLst>
            <pc:docMk/>
            <pc:sldMk cId="3568686315" sldId="347"/>
            <ac:spMk id="7" creationId="{6E833363-67D4-4D1B-8600-9E4EC00E529A}"/>
          </ac:spMkLst>
        </pc:spChg>
        <pc:spChg chg="add mod">
          <ac:chgData name="Phillips, Nate" userId="1a7ed9a7-6979-4999-8e72-44e838efb909" providerId="ADAL" clId="{0CA3E67B-3AFE-4B68-A101-BFDDB66978FE}" dt="2021-10-15T14:18:29.067" v="690" actId="20577"/>
          <ac:spMkLst>
            <pc:docMk/>
            <pc:sldMk cId="3568686315" sldId="347"/>
            <ac:spMk id="8" creationId="{03B42C23-8DBE-4336-B2F2-C91359757FE0}"/>
          </ac:spMkLst>
        </pc:spChg>
        <pc:spChg chg="add del mod">
          <ac:chgData name="Phillips, Nate" userId="1a7ed9a7-6979-4999-8e72-44e838efb909" providerId="ADAL" clId="{0CA3E67B-3AFE-4B68-A101-BFDDB66978FE}" dt="2021-10-15T14:19:28.005" v="717" actId="478"/>
          <ac:spMkLst>
            <pc:docMk/>
            <pc:sldMk cId="3568686315" sldId="347"/>
            <ac:spMk id="9" creationId="{9A5F8244-DDC4-450D-ACA3-D4E81FF2CB0E}"/>
          </ac:spMkLst>
        </pc:spChg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245851335" sldId="348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1692192081" sldId="350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1043297933" sldId="351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1373339128" sldId="353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015444326" sldId="354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1550487281" sldId="355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738066847" sldId="356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152461331" sldId="360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663746052" sldId="361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445473533" sldId="362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70132169" sldId="363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422127552" sldId="365"/>
        </pc:sldMkLst>
      </pc:sldChg>
      <pc:sldChg chg="addSp delSp modSp add mod modClrScheme modAnim chgLayout">
        <pc:chgData name="Phillips, Nate" userId="1a7ed9a7-6979-4999-8e72-44e838efb909" providerId="ADAL" clId="{0CA3E67B-3AFE-4B68-A101-BFDDB66978FE}" dt="2021-10-19T16:04:24.618" v="10248" actId="1076"/>
        <pc:sldMkLst>
          <pc:docMk/>
          <pc:sldMk cId="0" sldId="367"/>
        </pc:sldMkLst>
        <pc:spChg chg="add mod ord">
          <ac:chgData name="Phillips, Nate" userId="1a7ed9a7-6979-4999-8e72-44e838efb909" providerId="ADAL" clId="{0CA3E67B-3AFE-4B68-A101-BFDDB66978FE}" dt="2021-10-19T15:13:27.815" v="9315" actId="20577"/>
          <ac:spMkLst>
            <pc:docMk/>
            <pc:sldMk cId="0" sldId="367"/>
            <ac:spMk id="2" creationId="{84DD406F-7D10-490C-8B80-8FBEAFB121F2}"/>
          </ac:spMkLst>
        </pc:spChg>
        <pc:spChg chg="add mod">
          <ac:chgData name="Phillips, Nate" userId="1a7ed9a7-6979-4999-8e72-44e838efb909" providerId="ADAL" clId="{0CA3E67B-3AFE-4B68-A101-BFDDB66978FE}" dt="2021-10-19T15:18:57.897" v="9471" actId="1076"/>
          <ac:spMkLst>
            <pc:docMk/>
            <pc:sldMk cId="0" sldId="367"/>
            <ac:spMk id="3" creationId="{DECFD3C9-C8FB-4E22-9520-6AB78CF392CA}"/>
          </ac:spMkLst>
        </pc:spChg>
        <pc:spChg chg="add mod">
          <ac:chgData name="Phillips, Nate" userId="1a7ed9a7-6979-4999-8e72-44e838efb909" providerId="ADAL" clId="{0CA3E67B-3AFE-4B68-A101-BFDDB66978FE}" dt="2021-10-19T15:14:52.851" v="9352" actId="404"/>
          <ac:spMkLst>
            <pc:docMk/>
            <pc:sldMk cId="0" sldId="367"/>
            <ac:spMk id="9" creationId="{5CE64DBA-4305-4F86-8017-C0E7380F5579}"/>
          </ac:spMkLst>
        </pc:spChg>
        <pc:spChg chg="add mod">
          <ac:chgData name="Phillips, Nate" userId="1a7ed9a7-6979-4999-8e72-44e838efb909" providerId="ADAL" clId="{0CA3E67B-3AFE-4B68-A101-BFDDB66978FE}" dt="2021-10-19T15:20:28.570" v="9483" actId="20577"/>
          <ac:spMkLst>
            <pc:docMk/>
            <pc:sldMk cId="0" sldId="367"/>
            <ac:spMk id="11" creationId="{43B1A56D-3905-4893-A73C-E26449450E1D}"/>
          </ac:spMkLst>
        </pc:spChg>
        <pc:spChg chg="del mod ord">
          <ac:chgData name="Phillips, Nate" userId="1a7ed9a7-6979-4999-8e72-44e838efb909" providerId="ADAL" clId="{0CA3E67B-3AFE-4B68-A101-BFDDB66978FE}" dt="2021-10-19T15:13:15.608" v="9299" actId="478"/>
          <ac:spMkLst>
            <pc:docMk/>
            <pc:sldMk cId="0" sldId="367"/>
            <ac:spMk id="863" creationId="{00000000-0000-0000-0000-000000000000}"/>
          </ac:spMkLst>
        </pc:spChg>
        <pc:spChg chg="mod ord">
          <ac:chgData name="Phillips, Nate" userId="1a7ed9a7-6979-4999-8e72-44e838efb909" providerId="ADAL" clId="{0CA3E67B-3AFE-4B68-A101-BFDDB66978FE}" dt="2021-10-19T15:13:44.648" v="9319" actId="255"/>
          <ac:spMkLst>
            <pc:docMk/>
            <pc:sldMk cId="0" sldId="367"/>
            <ac:spMk id="864" creationId="{00000000-0000-0000-0000-000000000000}"/>
          </ac:spMkLst>
        </pc:spChg>
        <pc:spChg chg="mod">
          <ac:chgData name="Phillips, Nate" userId="1a7ed9a7-6979-4999-8e72-44e838efb909" providerId="ADAL" clId="{0CA3E67B-3AFE-4B68-A101-BFDDB66978FE}" dt="2021-10-19T15:14:00.994" v="9321" actId="1076"/>
          <ac:spMkLst>
            <pc:docMk/>
            <pc:sldMk cId="0" sldId="367"/>
            <ac:spMk id="865" creationId="{00000000-0000-0000-0000-000000000000}"/>
          </ac:spMkLst>
        </pc:spChg>
        <pc:spChg chg="mod">
          <ac:chgData name="Phillips, Nate" userId="1a7ed9a7-6979-4999-8e72-44e838efb909" providerId="ADAL" clId="{0CA3E67B-3AFE-4B68-A101-BFDDB66978FE}" dt="2021-10-19T15:20:11.209" v="9482" actId="20577"/>
          <ac:spMkLst>
            <pc:docMk/>
            <pc:sldMk cId="0" sldId="367"/>
            <ac:spMk id="866" creationId="{00000000-0000-0000-0000-000000000000}"/>
          </ac:spMkLst>
        </pc:spChg>
        <pc:spChg chg="mod">
          <ac:chgData name="Phillips, Nate" userId="1a7ed9a7-6979-4999-8e72-44e838efb909" providerId="ADAL" clId="{0CA3E67B-3AFE-4B68-A101-BFDDB66978FE}" dt="2021-10-19T15:13:54.086" v="9320" actId="1076"/>
          <ac:spMkLst>
            <pc:docMk/>
            <pc:sldMk cId="0" sldId="367"/>
            <ac:spMk id="867" creationId="{00000000-0000-0000-0000-000000000000}"/>
          </ac:spMkLst>
        </pc:spChg>
        <pc:picChg chg="add mod">
          <ac:chgData name="Phillips, Nate" userId="1a7ed9a7-6979-4999-8e72-44e838efb909" providerId="ADAL" clId="{0CA3E67B-3AFE-4B68-A101-BFDDB66978FE}" dt="2021-10-19T16:04:24.618" v="10248" actId="1076"/>
          <ac:picMkLst>
            <pc:docMk/>
            <pc:sldMk cId="0" sldId="367"/>
            <ac:picMk id="12" creationId="{C8C6097A-342B-4D52-A515-B584AE0E6BFC}"/>
          </ac:picMkLst>
        </pc:picChg>
        <pc:picChg chg="del mod ord">
          <ac:chgData name="Phillips, Nate" userId="1a7ed9a7-6979-4999-8e72-44e838efb909" providerId="ADAL" clId="{0CA3E67B-3AFE-4B68-A101-BFDDB66978FE}" dt="2021-10-19T15:12:44.721" v="9286" actId="478"/>
          <ac:picMkLst>
            <pc:docMk/>
            <pc:sldMk cId="0" sldId="367"/>
            <ac:picMk id="862" creationId="{00000000-0000-0000-0000-000000000000}"/>
          </ac:picMkLst>
        </pc:picChg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3224421359" sldId="367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26403401" sldId="368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589846027" sldId="369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837865261" sldId="370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1601036722" sldId="372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688160859" sldId="373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3065418685" sldId="375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3258575174" sldId="376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93394334" sldId="377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287683858" sldId="378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345811177" sldId="379"/>
        </pc:sldMkLst>
      </pc:sldChg>
      <pc:sldChg chg="addSp modSp new mod modAnim">
        <pc:chgData name="Phillips, Nate" userId="1a7ed9a7-6979-4999-8e72-44e838efb909" providerId="ADAL" clId="{0CA3E67B-3AFE-4B68-A101-BFDDB66978FE}" dt="2021-10-19T15:49:36.563" v="10062"/>
        <pc:sldMkLst>
          <pc:docMk/>
          <pc:sldMk cId="1970036937" sldId="380"/>
        </pc:sldMkLst>
        <pc:spChg chg="mod">
          <ac:chgData name="Phillips, Nate" userId="1a7ed9a7-6979-4999-8e72-44e838efb909" providerId="ADAL" clId="{0CA3E67B-3AFE-4B68-A101-BFDDB66978FE}" dt="2021-10-15T14:10:47.786" v="93" actId="20577"/>
          <ac:spMkLst>
            <pc:docMk/>
            <pc:sldMk cId="1970036937" sldId="380"/>
            <ac:spMk id="2" creationId="{33B810BD-A47E-4876-9AFC-99D9AF3BCFC5}"/>
          </ac:spMkLst>
        </pc:spChg>
        <pc:spChg chg="mod">
          <ac:chgData name="Phillips, Nate" userId="1a7ed9a7-6979-4999-8e72-44e838efb909" providerId="ADAL" clId="{0CA3E67B-3AFE-4B68-A101-BFDDB66978FE}" dt="2021-10-19T15:49:22.054" v="10058" actId="14100"/>
          <ac:spMkLst>
            <pc:docMk/>
            <pc:sldMk cId="1970036937" sldId="380"/>
            <ac:spMk id="3" creationId="{11D7A020-07EA-493B-9968-F1582130D309}"/>
          </ac:spMkLst>
        </pc:spChg>
        <pc:spChg chg="add mod">
          <ac:chgData name="Phillips, Nate" userId="1a7ed9a7-6979-4999-8e72-44e838efb909" providerId="ADAL" clId="{0CA3E67B-3AFE-4B68-A101-BFDDB66978FE}" dt="2021-10-15T14:13:50.531" v="423"/>
          <ac:spMkLst>
            <pc:docMk/>
            <pc:sldMk cId="1970036937" sldId="380"/>
            <ac:spMk id="4" creationId="{79BBE675-3BF0-4B14-A1D9-541AFBDE5E56}"/>
          </ac:spMkLst>
        </pc:spChg>
        <pc:picChg chg="add mod">
          <ac:chgData name="Phillips, Nate" userId="1a7ed9a7-6979-4999-8e72-44e838efb909" providerId="ADAL" clId="{0CA3E67B-3AFE-4B68-A101-BFDDB66978FE}" dt="2021-10-19T15:48:44.597" v="10050" actId="1076"/>
          <ac:picMkLst>
            <pc:docMk/>
            <pc:sldMk cId="1970036937" sldId="380"/>
            <ac:picMk id="1026" creationId="{D0A7C5A7-9067-472E-9DA3-EFD4BB257B49}"/>
          </ac:picMkLst>
        </pc:picChg>
        <pc:picChg chg="add mod">
          <ac:chgData name="Phillips, Nate" userId="1a7ed9a7-6979-4999-8e72-44e838efb909" providerId="ADAL" clId="{0CA3E67B-3AFE-4B68-A101-BFDDB66978FE}" dt="2021-10-19T15:48:46.886" v="10051" actId="1076"/>
          <ac:picMkLst>
            <pc:docMk/>
            <pc:sldMk cId="1970036937" sldId="380"/>
            <ac:picMk id="1028" creationId="{41D78A48-91B3-4080-A4E4-A527983E4460}"/>
          </ac:picMkLst>
        </pc:picChg>
        <pc:picChg chg="add mod">
          <ac:chgData name="Phillips, Nate" userId="1a7ed9a7-6979-4999-8e72-44e838efb909" providerId="ADAL" clId="{0CA3E67B-3AFE-4B68-A101-BFDDB66978FE}" dt="2021-10-19T15:49:31.058" v="10060" actId="1076"/>
          <ac:picMkLst>
            <pc:docMk/>
            <pc:sldMk cId="1970036937" sldId="380"/>
            <ac:picMk id="1030" creationId="{86A9C5E0-41B8-4E8B-A7C8-4DBD8D75CDBF}"/>
          </ac:picMkLst>
        </pc:picChg>
      </pc:sldChg>
      <pc:sldChg chg="addSp delSp modSp new mod modAnim">
        <pc:chgData name="Phillips, Nate" userId="1a7ed9a7-6979-4999-8e72-44e838efb909" providerId="ADAL" clId="{0CA3E67B-3AFE-4B68-A101-BFDDB66978FE}" dt="2021-10-18T23:11:21.574" v="7624"/>
        <pc:sldMkLst>
          <pc:docMk/>
          <pc:sldMk cId="1464636904" sldId="381"/>
        </pc:sldMkLst>
        <pc:spChg chg="del">
          <ac:chgData name="Phillips, Nate" userId="1a7ed9a7-6979-4999-8e72-44e838efb909" providerId="ADAL" clId="{0CA3E67B-3AFE-4B68-A101-BFDDB66978FE}" dt="2021-10-15T15:01:25.037" v="1902" actId="478"/>
          <ac:spMkLst>
            <pc:docMk/>
            <pc:sldMk cId="1464636904" sldId="381"/>
            <ac:spMk id="2" creationId="{1872D213-972F-483C-A236-D50B953941CC}"/>
          </ac:spMkLst>
        </pc:spChg>
        <pc:spChg chg="mod">
          <ac:chgData name="Phillips, Nate" userId="1a7ed9a7-6979-4999-8e72-44e838efb909" providerId="ADAL" clId="{0CA3E67B-3AFE-4B68-A101-BFDDB66978FE}" dt="2021-10-15T15:17:41.633" v="1948" actId="20577"/>
          <ac:spMkLst>
            <pc:docMk/>
            <pc:sldMk cId="1464636904" sldId="381"/>
            <ac:spMk id="3" creationId="{D68E0292-0A26-4AAB-8A00-172D5DE33B64}"/>
          </ac:spMkLst>
        </pc:spChg>
        <pc:spChg chg="add mod">
          <ac:chgData name="Phillips, Nate" userId="1a7ed9a7-6979-4999-8e72-44e838efb909" providerId="ADAL" clId="{0CA3E67B-3AFE-4B68-A101-BFDDB66978FE}" dt="2021-10-15T15:01:37.061" v="1903" actId="1076"/>
          <ac:spMkLst>
            <pc:docMk/>
            <pc:sldMk cId="1464636904" sldId="381"/>
            <ac:spMk id="4" creationId="{FA5AE94B-98E2-4ADA-A62A-054DEDC6D18A}"/>
          </ac:spMkLst>
        </pc:spChg>
        <pc:spChg chg="add mod">
          <ac:chgData name="Phillips, Nate" userId="1a7ed9a7-6979-4999-8e72-44e838efb909" providerId="ADAL" clId="{0CA3E67B-3AFE-4B68-A101-BFDDB66978FE}" dt="2021-10-15T15:03:49.488" v="1923"/>
          <ac:spMkLst>
            <pc:docMk/>
            <pc:sldMk cId="1464636904" sldId="381"/>
            <ac:spMk id="5" creationId="{39E87344-E3E0-4582-9545-997BF6A24E80}"/>
          </ac:spMkLst>
        </pc:spChg>
      </pc:sldChg>
      <pc:sldChg chg="addSp delSp modSp add mod modAnim">
        <pc:chgData name="Phillips, Nate" userId="1a7ed9a7-6979-4999-8e72-44e838efb909" providerId="ADAL" clId="{0CA3E67B-3AFE-4B68-A101-BFDDB66978FE}" dt="2021-10-18T23:10:13.527" v="7620"/>
        <pc:sldMkLst>
          <pc:docMk/>
          <pc:sldMk cId="205254323" sldId="382"/>
        </pc:sldMkLst>
        <pc:spChg chg="mod">
          <ac:chgData name="Phillips, Nate" userId="1a7ed9a7-6979-4999-8e72-44e838efb909" providerId="ADAL" clId="{0CA3E67B-3AFE-4B68-A101-BFDDB66978FE}" dt="2021-10-18T23:08:48.794" v="7607"/>
          <ac:spMkLst>
            <pc:docMk/>
            <pc:sldMk cId="205254323" sldId="382"/>
            <ac:spMk id="3" creationId="{83CCA5DA-D3A8-4767-A229-21D8CEC2BD7D}"/>
          </ac:spMkLst>
        </pc:spChg>
        <pc:spChg chg="add del mod">
          <ac:chgData name="Phillips, Nate" userId="1a7ed9a7-6979-4999-8e72-44e838efb909" providerId="ADAL" clId="{0CA3E67B-3AFE-4B68-A101-BFDDB66978FE}" dt="2021-10-18T22:34:39.362" v="7437" actId="478"/>
          <ac:spMkLst>
            <pc:docMk/>
            <pc:sldMk cId="205254323" sldId="382"/>
            <ac:spMk id="4" creationId="{5BC83A92-432D-48F4-84B2-3239DE5B3688}"/>
          </ac:spMkLst>
        </pc:spChg>
        <pc:spChg chg="add del mod">
          <ac:chgData name="Phillips, Nate" userId="1a7ed9a7-6979-4999-8e72-44e838efb909" providerId="ADAL" clId="{0CA3E67B-3AFE-4B68-A101-BFDDB66978FE}" dt="2021-10-18T22:38:52.432" v="7523" actId="478"/>
          <ac:spMkLst>
            <pc:docMk/>
            <pc:sldMk cId="205254323" sldId="382"/>
            <ac:spMk id="6" creationId="{B0363562-5A7D-4A40-9DD9-D896FB64F7B2}"/>
          </ac:spMkLst>
        </pc:spChg>
        <pc:spChg chg="del mod">
          <ac:chgData name="Phillips, Nate" userId="1a7ed9a7-6979-4999-8e72-44e838efb909" providerId="ADAL" clId="{0CA3E67B-3AFE-4B68-A101-BFDDB66978FE}" dt="2021-10-18T23:09:28.799" v="7610" actId="478"/>
          <ac:spMkLst>
            <pc:docMk/>
            <pc:sldMk cId="205254323" sldId="382"/>
            <ac:spMk id="8" creationId="{03B42C23-8DBE-4336-B2F2-C91359757FE0}"/>
          </ac:spMkLst>
        </pc:spChg>
        <pc:spChg chg="add mod">
          <ac:chgData name="Phillips, Nate" userId="1a7ed9a7-6979-4999-8e72-44e838efb909" providerId="ADAL" clId="{0CA3E67B-3AFE-4B68-A101-BFDDB66978FE}" dt="2021-10-18T22:42:10.029" v="7577" actId="1076"/>
          <ac:spMkLst>
            <pc:docMk/>
            <pc:sldMk cId="205254323" sldId="382"/>
            <ac:spMk id="11" creationId="{6965C662-4A26-4345-849D-7762C546F7C5}"/>
          </ac:spMkLst>
        </pc:spChg>
        <pc:graphicFrameChg chg="add mod modGraphic">
          <ac:chgData name="Phillips, Nate" userId="1a7ed9a7-6979-4999-8e72-44e838efb909" providerId="ADAL" clId="{0CA3E67B-3AFE-4B68-A101-BFDDB66978FE}" dt="2021-10-18T22:35:49.535" v="7471" actId="1076"/>
          <ac:graphicFrameMkLst>
            <pc:docMk/>
            <pc:sldMk cId="205254323" sldId="382"/>
            <ac:graphicFrameMk id="5" creationId="{658FA22C-432E-4FDB-BE45-5DC5A7D5B642}"/>
          </ac:graphicFrameMkLst>
        </pc:graphicFrameChg>
        <pc:graphicFrameChg chg="add mod modGraphic">
          <ac:chgData name="Phillips, Nate" userId="1a7ed9a7-6979-4999-8e72-44e838efb909" providerId="ADAL" clId="{0CA3E67B-3AFE-4B68-A101-BFDDB66978FE}" dt="2021-10-18T22:38:17.019" v="7517" actId="242"/>
          <ac:graphicFrameMkLst>
            <pc:docMk/>
            <pc:sldMk cId="205254323" sldId="382"/>
            <ac:graphicFrameMk id="9" creationId="{6A7BED87-7067-4569-A0D1-C895ED7FF88C}"/>
          </ac:graphicFrameMkLst>
        </pc:graphicFrameChg>
        <pc:graphicFrameChg chg="add mod modGraphic">
          <ac:chgData name="Phillips, Nate" userId="1a7ed9a7-6979-4999-8e72-44e838efb909" providerId="ADAL" clId="{0CA3E67B-3AFE-4B68-A101-BFDDB66978FE}" dt="2021-10-18T22:40:47.049" v="7552" actId="14100"/>
          <ac:graphicFrameMkLst>
            <pc:docMk/>
            <pc:sldMk cId="205254323" sldId="382"/>
            <ac:graphicFrameMk id="10" creationId="{846FE1B4-3497-44CF-BD39-AFF96EBF132C}"/>
          </ac:graphicFrameMkLst>
        </pc:graphicFrameChg>
      </pc:sldChg>
      <pc:sldChg chg="addSp delSp modSp new mod modAnim">
        <pc:chgData name="Phillips, Nate" userId="1a7ed9a7-6979-4999-8e72-44e838efb909" providerId="ADAL" clId="{0CA3E67B-3AFE-4B68-A101-BFDDB66978FE}" dt="2021-10-15T21:36:44.718" v="7200" actId="14100"/>
        <pc:sldMkLst>
          <pc:docMk/>
          <pc:sldMk cId="1586813206" sldId="383"/>
        </pc:sldMkLst>
        <pc:spChg chg="mod">
          <ac:chgData name="Phillips, Nate" userId="1a7ed9a7-6979-4999-8e72-44e838efb909" providerId="ADAL" clId="{0CA3E67B-3AFE-4B68-A101-BFDDB66978FE}" dt="2021-10-15T21:19:17.368" v="6842" actId="20577"/>
          <ac:spMkLst>
            <pc:docMk/>
            <pc:sldMk cId="1586813206" sldId="383"/>
            <ac:spMk id="2" creationId="{C2BA2493-8FBC-4E99-8284-6E0208557E3F}"/>
          </ac:spMkLst>
        </pc:spChg>
        <pc:spChg chg="mod">
          <ac:chgData name="Phillips, Nate" userId="1a7ed9a7-6979-4999-8e72-44e838efb909" providerId="ADAL" clId="{0CA3E67B-3AFE-4B68-A101-BFDDB66978FE}" dt="2021-10-15T21:23:40.287" v="7118" actId="27636"/>
          <ac:spMkLst>
            <pc:docMk/>
            <pc:sldMk cId="1586813206" sldId="383"/>
            <ac:spMk id="3" creationId="{6103A9ED-4F35-4796-B0D1-5DB75A43C742}"/>
          </ac:spMkLst>
        </pc:spChg>
        <pc:spChg chg="add del">
          <ac:chgData name="Phillips, Nate" userId="1a7ed9a7-6979-4999-8e72-44e838efb909" providerId="ADAL" clId="{0CA3E67B-3AFE-4B68-A101-BFDDB66978FE}" dt="2021-10-15T21:11:19.974" v="6660" actId="478"/>
          <ac:spMkLst>
            <pc:docMk/>
            <pc:sldMk cId="1586813206" sldId="383"/>
            <ac:spMk id="4" creationId="{DDE97AFB-4DFF-4AF3-99D5-AECFD8E18C47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5" creationId="{C23D0D7D-CAD6-41B1-B68A-BA5A7B30F8FF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6" creationId="{1131A0AE-BF61-4F05-A2C3-B65CCF34D91B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7" creationId="{C8627B64-8F8D-4C0F-BEAB-95DB20B7B964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8" creationId="{3DEE51CF-7C73-48C5-9D54-02C43437B524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9" creationId="{E89CFE36-98D1-453D-BD81-6FBB303CCB56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0" creationId="{6C7145EF-65EC-48FA-9865-3565ACB7353E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1" creationId="{842843FF-3C48-4FF6-9E02-F512B2CF7ADA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2" creationId="{43A2EBAF-4E09-4153-831B-8D397443984E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3" creationId="{1F559636-DC32-4E05-8C49-C69E56E13CE3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4" creationId="{E58F9376-7BE1-4AE3-99E2-2DFBE5A05231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5" creationId="{9329A17A-3654-4991-9971-C984D30D46F6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6" creationId="{0C82CF25-47EC-4EBD-B889-2F8077204581}"/>
          </ac:spMkLst>
        </pc:sp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18" creationId="{258541D6-50F4-49B6-A67F-C97BF7A2159C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19" creationId="{0F388512-9F5D-4270-93AE-00FB1A57621A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22" creationId="{F01983DD-0906-4DCD-AFA0-2A7ECCE0AFF8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25" creationId="{D279B1F0-F90A-46C1-B06D-B36DAC19C583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28" creationId="{4AFEED3D-EDCD-48AB-BBB1-8C04CB86DCAD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30" creationId="{9EEC28B6-550B-48B8-93FD-4A9FF8EFC38E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32" creationId="{235D1E96-0143-41CE-AAF9-989CD4657EAC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34" creationId="{FB0710C5-F77E-4A4C-B6D3-EA947B3F2C88}"/>
          </ac:cxnSpMkLst>
        </pc:cxnChg>
        <pc:cxnChg chg="add mod">
          <ac:chgData name="Phillips, Nate" userId="1a7ed9a7-6979-4999-8e72-44e838efb909" providerId="ADAL" clId="{0CA3E67B-3AFE-4B68-A101-BFDDB66978FE}" dt="2021-10-15T21:29:44.660" v="7144" actId="14100"/>
          <ac:cxnSpMkLst>
            <pc:docMk/>
            <pc:sldMk cId="1586813206" sldId="383"/>
            <ac:cxnSpMk id="42" creationId="{4C9AF452-C339-440E-96EA-5118306CE124}"/>
          </ac:cxnSpMkLst>
        </pc:cxnChg>
        <pc:cxnChg chg="add mod">
          <ac:chgData name="Phillips, Nate" userId="1a7ed9a7-6979-4999-8e72-44e838efb909" providerId="ADAL" clId="{0CA3E67B-3AFE-4B68-A101-BFDDB66978FE}" dt="2021-10-15T21:31:14.042" v="7152" actId="14100"/>
          <ac:cxnSpMkLst>
            <pc:docMk/>
            <pc:sldMk cId="1586813206" sldId="383"/>
            <ac:cxnSpMk id="44" creationId="{AB12D221-74C7-4400-83A2-E71D02A809AE}"/>
          </ac:cxnSpMkLst>
        </pc:cxnChg>
        <pc:cxnChg chg="add mod">
          <ac:chgData name="Phillips, Nate" userId="1a7ed9a7-6979-4999-8e72-44e838efb909" providerId="ADAL" clId="{0CA3E67B-3AFE-4B68-A101-BFDDB66978FE}" dt="2021-10-15T21:31:17.842" v="7153" actId="14100"/>
          <ac:cxnSpMkLst>
            <pc:docMk/>
            <pc:sldMk cId="1586813206" sldId="383"/>
            <ac:cxnSpMk id="45" creationId="{1597A097-20FE-4C8A-8DE0-D8EAB22F1D24}"/>
          </ac:cxnSpMkLst>
        </pc:cxnChg>
        <pc:cxnChg chg="add mod">
          <ac:chgData name="Phillips, Nate" userId="1a7ed9a7-6979-4999-8e72-44e838efb909" providerId="ADAL" clId="{0CA3E67B-3AFE-4B68-A101-BFDDB66978FE}" dt="2021-10-15T21:31:21.976" v="7154" actId="14100"/>
          <ac:cxnSpMkLst>
            <pc:docMk/>
            <pc:sldMk cId="1586813206" sldId="383"/>
            <ac:cxnSpMk id="46" creationId="{D724A6EA-FBCF-4CA5-89DD-039657DB735E}"/>
          </ac:cxnSpMkLst>
        </pc:cxnChg>
        <pc:cxnChg chg="add mod">
          <ac:chgData name="Phillips, Nate" userId="1a7ed9a7-6979-4999-8e72-44e838efb909" providerId="ADAL" clId="{0CA3E67B-3AFE-4B68-A101-BFDDB66978FE}" dt="2021-10-15T21:31:25.115" v="7155" actId="14100"/>
          <ac:cxnSpMkLst>
            <pc:docMk/>
            <pc:sldMk cId="1586813206" sldId="383"/>
            <ac:cxnSpMk id="47" creationId="{DF4CD248-AA5B-4035-8A69-202FE3740DFB}"/>
          </ac:cxnSpMkLst>
        </pc:cxnChg>
        <pc:cxnChg chg="add mod">
          <ac:chgData name="Phillips, Nate" userId="1a7ed9a7-6979-4999-8e72-44e838efb909" providerId="ADAL" clId="{0CA3E67B-3AFE-4B68-A101-BFDDB66978FE}" dt="2021-10-15T21:31:28.398" v="7156" actId="14100"/>
          <ac:cxnSpMkLst>
            <pc:docMk/>
            <pc:sldMk cId="1586813206" sldId="383"/>
            <ac:cxnSpMk id="48" creationId="{BA5EFC10-4994-405F-A777-86D1A26138E7}"/>
          </ac:cxnSpMkLst>
        </pc:cxnChg>
        <pc:cxnChg chg="add mod">
          <ac:chgData name="Phillips, Nate" userId="1a7ed9a7-6979-4999-8e72-44e838efb909" providerId="ADAL" clId="{0CA3E67B-3AFE-4B68-A101-BFDDB66978FE}" dt="2021-10-15T21:31:31.538" v="7157" actId="14100"/>
          <ac:cxnSpMkLst>
            <pc:docMk/>
            <pc:sldMk cId="1586813206" sldId="383"/>
            <ac:cxnSpMk id="49" creationId="{F123CA15-B9BF-4D0F-866C-84B0E436851C}"/>
          </ac:cxnSpMkLst>
        </pc:cxnChg>
        <pc:cxnChg chg="add mod">
          <ac:chgData name="Phillips, Nate" userId="1a7ed9a7-6979-4999-8e72-44e838efb909" providerId="ADAL" clId="{0CA3E67B-3AFE-4B68-A101-BFDDB66978FE}" dt="2021-10-15T21:31:34.028" v="7158" actId="14100"/>
          <ac:cxnSpMkLst>
            <pc:docMk/>
            <pc:sldMk cId="1586813206" sldId="383"/>
            <ac:cxnSpMk id="50" creationId="{3FF95B2D-E00E-4EF7-86F4-CD4DBBA911A2}"/>
          </ac:cxnSpMkLst>
        </pc:cxnChg>
        <pc:cxnChg chg="add mod">
          <ac:chgData name="Phillips, Nate" userId="1a7ed9a7-6979-4999-8e72-44e838efb909" providerId="ADAL" clId="{0CA3E67B-3AFE-4B68-A101-BFDDB66978FE}" dt="2021-10-15T21:32:33.194" v="7163" actId="14100"/>
          <ac:cxnSpMkLst>
            <pc:docMk/>
            <pc:sldMk cId="1586813206" sldId="383"/>
            <ac:cxnSpMk id="58" creationId="{237F5896-3D6F-48A3-92DA-71B309781C9B}"/>
          </ac:cxnSpMkLst>
        </pc:cxnChg>
        <pc:cxnChg chg="add mod">
          <ac:chgData name="Phillips, Nate" userId="1a7ed9a7-6979-4999-8e72-44e838efb909" providerId="ADAL" clId="{0CA3E67B-3AFE-4B68-A101-BFDDB66978FE}" dt="2021-10-15T21:32:59.700" v="7168" actId="14100"/>
          <ac:cxnSpMkLst>
            <pc:docMk/>
            <pc:sldMk cId="1586813206" sldId="383"/>
            <ac:cxnSpMk id="61" creationId="{0D9088D7-D07A-4884-8332-BFA41B831DEB}"/>
          </ac:cxnSpMkLst>
        </pc:cxnChg>
        <pc:cxnChg chg="add mod">
          <ac:chgData name="Phillips, Nate" userId="1a7ed9a7-6979-4999-8e72-44e838efb909" providerId="ADAL" clId="{0CA3E67B-3AFE-4B68-A101-BFDDB66978FE}" dt="2021-10-15T21:33:04.905" v="7169" actId="14100"/>
          <ac:cxnSpMkLst>
            <pc:docMk/>
            <pc:sldMk cId="1586813206" sldId="383"/>
            <ac:cxnSpMk id="62" creationId="{4F265750-955A-415B-A649-78CDC8B980B1}"/>
          </ac:cxnSpMkLst>
        </pc:cxnChg>
        <pc:cxnChg chg="add mod">
          <ac:chgData name="Phillips, Nate" userId="1a7ed9a7-6979-4999-8e72-44e838efb909" providerId="ADAL" clId="{0CA3E67B-3AFE-4B68-A101-BFDDB66978FE}" dt="2021-10-15T21:33:07.955" v="7170" actId="14100"/>
          <ac:cxnSpMkLst>
            <pc:docMk/>
            <pc:sldMk cId="1586813206" sldId="383"/>
            <ac:cxnSpMk id="63" creationId="{C79C1FC4-2238-4D60-8784-946A0FE37049}"/>
          </ac:cxnSpMkLst>
        </pc:cxnChg>
        <pc:cxnChg chg="add mod">
          <ac:chgData name="Phillips, Nate" userId="1a7ed9a7-6979-4999-8e72-44e838efb909" providerId="ADAL" clId="{0CA3E67B-3AFE-4B68-A101-BFDDB66978FE}" dt="2021-10-15T21:33:10.829" v="7171" actId="14100"/>
          <ac:cxnSpMkLst>
            <pc:docMk/>
            <pc:sldMk cId="1586813206" sldId="383"/>
            <ac:cxnSpMk id="64" creationId="{3156DAF4-CD17-4BDA-8B01-34458EE94D99}"/>
          </ac:cxnSpMkLst>
        </pc:cxnChg>
        <pc:cxnChg chg="add mod">
          <ac:chgData name="Phillips, Nate" userId="1a7ed9a7-6979-4999-8e72-44e838efb909" providerId="ADAL" clId="{0CA3E67B-3AFE-4B68-A101-BFDDB66978FE}" dt="2021-10-15T21:33:13.165" v="7172" actId="14100"/>
          <ac:cxnSpMkLst>
            <pc:docMk/>
            <pc:sldMk cId="1586813206" sldId="383"/>
            <ac:cxnSpMk id="65" creationId="{B9261F02-9E51-477B-A154-592B4B274890}"/>
          </ac:cxnSpMkLst>
        </pc:cxnChg>
        <pc:cxnChg chg="add mod">
          <ac:chgData name="Phillips, Nate" userId="1a7ed9a7-6979-4999-8e72-44e838efb909" providerId="ADAL" clId="{0CA3E67B-3AFE-4B68-A101-BFDDB66978FE}" dt="2021-10-15T21:33:15.421" v="7173" actId="14100"/>
          <ac:cxnSpMkLst>
            <pc:docMk/>
            <pc:sldMk cId="1586813206" sldId="383"/>
            <ac:cxnSpMk id="66" creationId="{FA8F6A60-7546-47D4-81E2-631B1332CF55}"/>
          </ac:cxnSpMkLst>
        </pc:cxnChg>
        <pc:cxnChg chg="add mod">
          <ac:chgData name="Phillips, Nate" userId="1a7ed9a7-6979-4999-8e72-44e838efb909" providerId="ADAL" clId="{0CA3E67B-3AFE-4B68-A101-BFDDB66978FE}" dt="2021-10-15T21:34:07.179" v="7182" actId="14100"/>
          <ac:cxnSpMkLst>
            <pc:docMk/>
            <pc:sldMk cId="1586813206" sldId="383"/>
            <ac:cxnSpMk id="79" creationId="{2EB28EBC-2E72-4587-95C2-49DC57B2DD6C}"/>
          </ac:cxnSpMkLst>
        </pc:cxnChg>
        <pc:cxnChg chg="add mod">
          <ac:chgData name="Phillips, Nate" userId="1a7ed9a7-6979-4999-8e72-44e838efb909" providerId="ADAL" clId="{0CA3E67B-3AFE-4B68-A101-BFDDB66978FE}" dt="2021-10-15T21:36:03.462" v="7195" actId="14100"/>
          <ac:cxnSpMkLst>
            <pc:docMk/>
            <pc:sldMk cId="1586813206" sldId="383"/>
            <ac:cxnSpMk id="81" creationId="{825727D3-E7BE-4226-BE11-69E02A53E40E}"/>
          </ac:cxnSpMkLst>
        </pc:cxnChg>
        <pc:cxnChg chg="add mod">
          <ac:chgData name="Phillips, Nate" userId="1a7ed9a7-6979-4999-8e72-44e838efb909" providerId="ADAL" clId="{0CA3E67B-3AFE-4B68-A101-BFDDB66978FE}" dt="2021-10-15T21:36:11.259" v="7196" actId="14100"/>
          <ac:cxnSpMkLst>
            <pc:docMk/>
            <pc:sldMk cId="1586813206" sldId="383"/>
            <ac:cxnSpMk id="82" creationId="{379FAD16-A72C-44AB-9D52-94758E3F8DC5}"/>
          </ac:cxnSpMkLst>
        </pc:cxnChg>
        <pc:cxnChg chg="add mod">
          <ac:chgData name="Phillips, Nate" userId="1a7ed9a7-6979-4999-8e72-44e838efb909" providerId="ADAL" clId="{0CA3E67B-3AFE-4B68-A101-BFDDB66978FE}" dt="2021-10-15T21:36:18.847" v="7198" actId="14100"/>
          <ac:cxnSpMkLst>
            <pc:docMk/>
            <pc:sldMk cId="1586813206" sldId="383"/>
            <ac:cxnSpMk id="83" creationId="{AE14A696-4127-4655-86BF-069A92C96CAC}"/>
          </ac:cxnSpMkLst>
        </pc:cxnChg>
        <pc:cxnChg chg="add mod">
          <ac:chgData name="Phillips, Nate" userId="1a7ed9a7-6979-4999-8e72-44e838efb909" providerId="ADAL" clId="{0CA3E67B-3AFE-4B68-A101-BFDDB66978FE}" dt="2021-10-15T21:36:14.794" v="7197" actId="14100"/>
          <ac:cxnSpMkLst>
            <pc:docMk/>
            <pc:sldMk cId="1586813206" sldId="383"/>
            <ac:cxnSpMk id="84" creationId="{0B8FC7B5-BE34-4893-A02B-A6E37966AD3C}"/>
          </ac:cxnSpMkLst>
        </pc:cxnChg>
        <pc:cxnChg chg="add mod">
          <ac:chgData name="Phillips, Nate" userId="1a7ed9a7-6979-4999-8e72-44e838efb909" providerId="ADAL" clId="{0CA3E67B-3AFE-4B68-A101-BFDDB66978FE}" dt="2021-10-15T21:36:44.718" v="7200" actId="14100"/>
          <ac:cxnSpMkLst>
            <pc:docMk/>
            <pc:sldMk cId="1586813206" sldId="383"/>
            <ac:cxnSpMk id="85" creationId="{0B71F19C-0360-4746-888C-66F74F556CCF}"/>
          </ac:cxnSpMkLst>
        </pc:cxnChg>
        <pc:cxnChg chg="add mod">
          <ac:chgData name="Phillips, Nate" userId="1a7ed9a7-6979-4999-8e72-44e838efb909" providerId="ADAL" clId="{0CA3E67B-3AFE-4B68-A101-BFDDB66978FE}" dt="2021-10-15T21:36:25.623" v="7199" actId="14100"/>
          <ac:cxnSpMkLst>
            <pc:docMk/>
            <pc:sldMk cId="1586813206" sldId="383"/>
            <ac:cxnSpMk id="90" creationId="{4A7CDE11-5173-4C15-9D5D-55E534AD5239}"/>
          </ac:cxnSpMkLst>
        </pc:cxnChg>
      </pc:sldChg>
      <pc:sldChg chg="addSp delSp modSp new mod modAnim">
        <pc:chgData name="Phillips, Nate" userId="1a7ed9a7-6979-4999-8e72-44e838efb909" providerId="ADAL" clId="{0CA3E67B-3AFE-4B68-A101-BFDDB66978FE}" dt="2021-10-19T15:55:39.299" v="10087"/>
        <pc:sldMkLst>
          <pc:docMk/>
          <pc:sldMk cId="801081033" sldId="384"/>
        </pc:sldMkLst>
        <pc:spChg chg="mod">
          <ac:chgData name="Phillips, Nate" userId="1a7ed9a7-6979-4999-8e72-44e838efb909" providerId="ADAL" clId="{0CA3E67B-3AFE-4B68-A101-BFDDB66978FE}" dt="2021-10-15T15:41:46.170" v="2136" actId="20577"/>
          <ac:spMkLst>
            <pc:docMk/>
            <pc:sldMk cId="801081033" sldId="384"/>
            <ac:spMk id="2" creationId="{725458D6-4409-43FC-A9C4-9072CCD5F3ED}"/>
          </ac:spMkLst>
        </pc:spChg>
        <pc:spChg chg="mod">
          <ac:chgData name="Phillips, Nate" userId="1a7ed9a7-6979-4999-8e72-44e838efb909" providerId="ADAL" clId="{0CA3E67B-3AFE-4B68-A101-BFDDB66978FE}" dt="2021-10-15T15:26:36.979" v="2122" actId="20577"/>
          <ac:spMkLst>
            <pc:docMk/>
            <pc:sldMk cId="801081033" sldId="384"/>
            <ac:spMk id="3" creationId="{53CD5D95-20FA-4D5E-BDB9-CCB1048FA494}"/>
          </ac:spMkLst>
        </pc:spChg>
        <pc:spChg chg="add mod">
          <ac:chgData name="Phillips, Nate" userId="1a7ed9a7-6979-4999-8e72-44e838efb909" providerId="ADAL" clId="{0CA3E67B-3AFE-4B68-A101-BFDDB66978FE}" dt="2021-10-15T15:25:28.419" v="1975"/>
          <ac:spMkLst>
            <pc:docMk/>
            <pc:sldMk cId="801081033" sldId="384"/>
            <ac:spMk id="4" creationId="{617A8010-8B9A-4E4F-A9A5-76AAA0C53457}"/>
          </ac:spMkLst>
        </pc:spChg>
        <pc:picChg chg="add del mod">
          <ac:chgData name="Phillips, Nate" userId="1a7ed9a7-6979-4999-8e72-44e838efb909" providerId="ADAL" clId="{0CA3E67B-3AFE-4B68-A101-BFDDB66978FE}" dt="2021-10-19T15:55:23.336" v="10085" actId="478"/>
          <ac:picMkLst>
            <pc:docMk/>
            <pc:sldMk cId="801081033" sldId="384"/>
            <ac:picMk id="6" creationId="{DFD5EA87-2FB9-4C09-9BBF-1A6D6A659627}"/>
          </ac:picMkLst>
        </pc:picChg>
        <pc:picChg chg="add del mod">
          <ac:chgData name="Phillips, Nate" userId="1a7ed9a7-6979-4999-8e72-44e838efb909" providerId="ADAL" clId="{0CA3E67B-3AFE-4B68-A101-BFDDB66978FE}" dt="2021-10-19T15:55:23.336" v="10085" actId="478"/>
          <ac:picMkLst>
            <pc:docMk/>
            <pc:sldMk cId="801081033" sldId="384"/>
            <ac:picMk id="8" creationId="{C0DE02A6-5420-4C99-B526-DDEDA7AF6BF8}"/>
          </ac:picMkLst>
        </pc:picChg>
        <pc:picChg chg="add del mod">
          <ac:chgData name="Phillips, Nate" userId="1a7ed9a7-6979-4999-8e72-44e838efb909" providerId="ADAL" clId="{0CA3E67B-3AFE-4B68-A101-BFDDB66978FE}" dt="2021-10-19T15:55:23.336" v="10085" actId="478"/>
          <ac:picMkLst>
            <pc:docMk/>
            <pc:sldMk cId="801081033" sldId="384"/>
            <ac:picMk id="10" creationId="{D9C3C5A5-84CC-4EC8-9F3C-B6D6820D693D}"/>
          </ac:picMkLst>
        </pc:picChg>
        <pc:picChg chg="add mod">
          <ac:chgData name="Phillips, Nate" userId="1a7ed9a7-6979-4999-8e72-44e838efb909" providerId="ADAL" clId="{0CA3E67B-3AFE-4B68-A101-BFDDB66978FE}" dt="2021-10-19T15:54:47.463" v="10076" actId="1076"/>
          <ac:picMkLst>
            <pc:docMk/>
            <pc:sldMk cId="801081033" sldId="384"/>
            <ac:picMk id="12" creationId="{C6D03D22-35FD-4880-9CED-E47544423DA9}"/>
          </ac:picMkLst>
        </pc:picChg>
        <pc:picChg chg="add mod">
          <ac:chgData name="Phillips, Nate" userId="1a7ed9a7-6979-4999-8e72-44e838efb909" providerId="ADAL" clId="{0CA3E67B-3AFE-4B68-A101-BFDDB66978FE}" dt="2021-10-19T15:54:54.519" v="10079" actId="1076"/>
          <ac:picMkLst>
            <pc:docMk/>
            <pc:sldMk cId="801081033" sldId="384"/>
            <ac:picMk id="14" creationId="{9F88C309-CB58-4606-B951-9EF40E72FB24}"/>
          </ac:picMkLst>
        </pc:picChg>
        <pc:picChg chg="add mod">
          <ac:chgData name="Phillips, Nate" userId="1a7ed9a7-6979-4999-8e72-44e838efb909" providerId="ADAL" clId="{0CA3E67B-3AFE-4B68-A101-BFDDB66978FE}" dt="2021-10-19T15:55:12.819" v="10084" actId="14100"/>
          <ac:picMkLst>
            <pc:docMk/>
            <pc:sldMk cId="801081033" sldId="384"/>
            <ac:picMk id="15" creationId="{E1CADB33-9A32-4C62-83DA-36BB21B6C31A}"/>
          </ac:picMkLst>
        </pc:picChg>
        <pc:picChg chg="add mod">
          <ac:chgData name="Phillips, Nate" userId="1a7ed9a7-6979-4999-8e72-44e838efb909" providerId="ADAL" clId="{0CA3E67B-3AFE-4B68-A101-BFDDB66978FE}" dt="2021-10-19T15:55:08.511" v="10083" actId="14100"/>
          <ac:picMkLst>
            <pc:docMk/>
            <pc:sldMk cId="801081033" sldId="384"/>
            <ac:picMk id="16" creationId="{EDF6F101-3E6E-439B-B72E-530B1D4C0817}"/>
          </ac:picMkLst>
        </pc:picChg>
        <pc:picChg chg="add mod">
          <ac:chgData name="Phillips, Nate" userId="1a7ed9a7-6979-4999-8e72-44e838efb909" providerId="ADAL" clId="{0CA3E67B-3AFE-4B68-A101-BFDDB66978FE}" dt="2021-10-19T15:55:03.715" v="10082" actId="1076"/>
          <ac:picMkLst>
            <pc:docMk/>
            <pc:sldMk cId="801081033" sldId="384"/>
            <ac:picMk id="17" creationId="{3B2123DC-15F9-4023-AA2F-0FC12474CB91}"/>
          </ac:picMkLst>
        </pc:picChg>
      </pc:sldChg>
      <pc:sldChg chg="addSp delSp modSp new mod modAnim addCm delCm">
        <pc:chgData name="Phillips, Nate" userId="1a7ed9a7-6979-4999-8e72-44e838efb909" providerId="ADAL" clId="{0CA3E67B-3AFE-4B68-A101-BFDDB66978FE}" dt="2021-10-18T23:19:20.349" v="7636"/>
        <pc:sldMkLst>
          <pc:docMk/>
          <pc:sldMk cId="664514477" sldId="385"/>
        </pc:sldMkLst>
        <pc:spChg chg="mod">
          <ac:chgData name="Phillips, Nate" userId="1a7ed9a7-6979-4999-8e72-44e838efb909" providerId="ADAL" clId="{0CA3E67B-3AFE-4B68-A101-BFDDB66978FE}" dt="2021-10-15T15:41:44.078" v="2135" actId="20577"/>
          <ac:spMkLst>
            <pc:docMk/>
            <pc:sldMk cId="664514477" sldId="385"/>
            <ac:spMk id="2" creationId="{F5B5CE17-BD60-4C09-BFC3-E178065D4498}"/>
          </ac:spMkLst>
        </pc:spChg>
        <pc:spChg chg="mod">
          <ac:chgData name="Phillips, Nate" userId="1a7ed9a7-6979-4999-8e72-44e838efb909" providerId="ADAL" clId="{0CA3E67B-3AFE-4B68-A101-BFDDB66978FE}" dt="2021-10-15T15:56:15.166" v="2618" actId="20577"/>
          <ac:spMkLst>
            <pc:docMk/>
            <pc:sldMk cId="664514477" sldId="385"/>
            <ac:spMk id="3" creationId="{0D643F96-66AC-4234-BD46-D9DB9C35A130}"/>
          </ac:spMkLst>
        </pc:spChg>
        <pc:spChg chg="add mod">
          <ac:chgData name="Phillips, Nate" userId="1a7ed9a7-6979-4999-8e72-44e838efb909" providerId="ADAL" clId="{0CA3E67B-3AFE-4B68-A101-BFDDB66978FE}" dt="2021-10-15T16:42:12.540" v="3680" actId="1076"/>
          <ac:spMkLst>
            <pc:docMk/>
            <pc:sldMk cId="664514477" sldId="385"/>
            <ac:spMk id="4" creationId="{A61C3E1C-4E52-4A7C-A0ED-88E4F00B21B8}"/>
          </ac:spMkLst>
        </pc:spChg>
        <pc:spChg chg="add mod">
          <ac:chgData name="Phillips, Nate" userId="1a7ed9a7-6979-4999-8e72-44e838efb909" providerId="ADAL" clId="{0CA3E67B-3AFE-4B68-A101-BFDDB66978FE}" dt="2021-10-15T16:42:19.956" v="3681" actId="1076"/>
          <ac:spMkLst>
            <pc:docMk/>
            <pc:sldMk cId="664514477" sldId="385"/>
            <ac:spMk id="5" creationId="{6FDC180A-5245-4FB1-8BF8-8F53AF0DB668}"/>
          </ac:spMkLst>
        </pc:spChg>
        <pc:spChg chg="add mod">
          <ac:chgData name="Phillips, Nate" userId="1a7ed9a7-6979-4999-8e72-44e838efb909" providerId="ADAL" clId="{0CA3E67B-3AFE-4B68-A101-BFDDB66978FE}" dt="2021-10-15T15:49:40.728" v="2542" actId="1076"/>
          <ac:spMkLst>
            <pc:docMk/>
            <pc:sldMk cId="664514477" sldId="385"/>
            <ac:spMk id="6" creationId="{EC978B75-AE30-47F2-8C6F-157B4896747E}"/>
          </ac:spMkLst>
        </pc:spChg>
        <pc:spChg chg="add del mod">
          <ac:chgData name="Phillips, Nate" userId="1a7ed9a7-6979-4999-8e72-44e838efb909" providerId="ADAL" clId="{0CA3E67B-3AFE-4B68-A101-BFDDB66978FE}" dt="2021-10-15T15:51:37.873" v="2551" actId="478"/>
          <ac:spMkLst>
            <pc:docMk/>
            <pc:sldMk cId="664514477" sldId="385"/>
            <ac:spMk id="7" creationId="{4BD9D1A4-3836-40B7-8BC8-48BEB8B27743}"/>
          </ac:spMkLst>
        </pc:spChg>
        <pc:spChg chg="add mod">
          <ac:chgData name="Phillips, Nate" userId="1a7ed9a7-6979-4999-8e72-44e838efb909" providerId="ADAL" clId="{0CA3E67B-3AFE-4B68-A101-BFDDB66978FE}" dt="2021-10-15T15:55:26.944" v="2586" actId="1076"/>
          <ac:spMkLst>
            <pc:docMk/>
            <pc:sldMk cId="664514477" sldId="385"/>
            <ac:spMk id="8" creationId="{54E3CCCC-ECD0-4839-9281-5452D571CD75}"/>
          </ac:spMkLst>
        </pc:spChg>
        <pc:cxnChg chg="add del mod">
          <ac:chgData name="Phillips, Nate" userId="1a7ed9a7-6979-4999-8e72-44e838efb909" providerId="ADAL" clId="{0CA3E67B-3AFE-4B68-A101-BFDDB66978FE}" dt="2021-10-15T21:52:54.283" v="7208" actId="11529"/>
          <ac:cxnSpMkLst>
            <pc:docMk/>
            <pc:sldMk cId="664514477" sldId="385"/>
            <ac:cxnSpMk id="10" creationId="{0506B8DC-557D-49F2-A245-4FD2C98EA0FD}"/>
          </ac:cxnSpMkLst>
        </pc:cxnChg>
        <pc:cxnChg chg="add del mod">
          <ac:chgData name="Phillips, Nate" userId="1a7ed9a7-6979-4999-8e72-44e838efb909" providerId="ADAL" clId="{0CA3E67B-3AFE-4B68-A101-BFDDB66978FE}" dt="2021-10-15T21:52:53.429" v="7206"/>
          <ac:cxnSpMkLst>
            <pc:docMk/>
            <pc:sldMk cId="664514477" sldId="385"/>
            <ac:cxnSpMk id="11" creationId="{56B1ED35-66CF-4822-823D-C99F45A5B751}"/>
          </ac:cxnSpMkLst>
        </pc:cxnChg>
      </pc:sldChg>
      <pc:sldChg chg="addSp modSp new mod modAnim">
        <pc:chgData name="Phillips, Nate" userId="1a7ed9a7-6979-4999-8e72-44e838efb909" providerId="ADAL" clId="{0CA3E67B-3AFE-4B68-A101-BFDDB66978FE}" dt="2021-10-19T16:02:29.128" v="10235"/>
        <pc:sldMkLst>
          <pc:docMk/>
          <pc:sldMk cId="3741979520" sldId="386"/>
        </pc:sldMkLst>
        <pc:spChg chg="mod">
          <ac:chgData name="Phillips, Nate" userId="1a7ed9a7-6979-4999-8e72-44e838efb909" providerId="ADAL" clId="{0CA3E67B-3AFE-4B68-A101-BFDDB66978FE}" dt="2021-10-15T16:01:15.486" v="2656" actId="404"/>
          <ac:spMkLst>
            <pc:docMk/>
            <pc:sldMk cId="3741979520" sldId="386"/>
            <ac:spMk id="2" creationId="{1306B646-6BA7-4DE4-9A7A-4A6944CBD8D2}"/>
          </ac:spMkLst>
        </pc:spChg>
        <pc:spChg chg="mod">
          <ac:chgData name="Phillips, Nate" userId="1a7ed9a7-6979-4999-8e72-44e838efb909" providerId="ADAL" clId="{0CA3E67B-3AFE-4B68-A101-BFDDB66978FE}" dt="2021-10-15T16:15:23.830" v="3358" actId="20577"/>
          <ac:spMkLst>
            <pc:docMk/>
            <pc:sldMk cId="3741979520" sldId="386"/>
            <ac:spMk id="3" creationId="{F7F57793-9E2E-4456-AEA9-ED4F14072376}"/>
          </ac:spMkLst>
        </pc:spChg>
        <pc:spChg chg="add mod">
          <ac:chgData name="Phillips, Nate" userId="1a7ed9a7-6979-4999-8e72-44e838efb909" providerId="ADAL" clId="{0CA3E67B-3AFE-4B68-A101-BFDDB66978FE}" dt="2021-10-15T16:01:49.771" v="2680"/>
          <ac:spMkLst>
            <pc:docMk/>
            <pc:sldMk cId="3741979520" sldId="386"/>
            <ac:spMk id="4" creationId="{9905B21C-DB8D-47ED-B523-9CFD92DF0888}"/>
          </ac:spMkLst>
        </pc:spChg>
        <pc:picChg chg="add mod">
          <ac:chgData name="Phillips, Nate" userId="1a7ed9a7-6979-4999-8e72-44e838efb909" providerId="ADAL" clId="{0CA3E67B-3AFE-4B68-A101-BFDDB66978FE}" dt="2021-10-19T16:02:18.257" v="10232" actId="1076"/>
          <ac:picMkLst>
            <pc:docMk/>
            <pc:sldMk cId="3741979520" sldId="386"/>
            <ac:picMk id="6" creationId="{E9F92BA8-84F6-4F95-AFEB-60F83B211659}"/>
          </ac:picMkLst>
        </pc:picChg>
      </pc:sldChg>
      <pc:sldChg chg="addSp delSp modSp add mod modAnim modShow">
        <pc:chgData name="Phillips, Nate" userId="1a7ed9a7-6979-4999-8e72-44e838efb909" providerId="ADAL" clId="{0CA3E67B-3AFE-4B68-A101-BFDDB66978FE}" dt="2021-10-19T15:39:57.212" v="10006" actId="729"/>
        <pc:sldMkLst>
          <pc:docMk/>
          <pc:sldMk cId="4195202866" sldId="387"/>
        </pc:sldMkLst>
        <pc:spChg chg="mod">
          <ac:chgData name="Phillips, Nate" userId="1a7ed9a7-6979-4999-8e72-44e838efb909" providerId="ADAL" clId="{0CA3E67B-3AFE-4B68-A101-BFDDB66978FE}" dt="2021-10-15T16:16:30.478" v="3371" actId="20577"/>
          <ac:spMkLst>
            <pc:docMk/>
            <pc:sldMk cId="4195202866" sldId="387"/>
            <ac:spMk id="2" creationId="{F5B5CE17-BD60-4C09-BFC3-E178065D4498}"/>
          </ac:spMkLst>
        </pc:spChg>
        <pc:spChg chg="mod">
          <ac:chgData name="Phillips, Nate" userId="1a7ed9a7-6979-4999-8e72-44e838efb909" providerId="ADAL" clId="{0CA3E67B-3AFE-4B68-A101-BFDDB66978FE}" dt="2021-10-15T16:20:53.923" v="3539" actId="14100"/>
          <ac:spMkLst>
            <pc:docMk/>
            <pc:sldMk cId="4195202866" sldId="387"/>
            <ac:spMk id="3" creationId="{0D643F96-66AC-4234-BD46-D9DB9C35A130}"/>
          </ac:spMkLst>
        </pc:spChg>
        <pc:spChg chg="mod">
          <ac:chgData name="Phillips, Nate" userId="1a7ed9a7-6979-4999-8e72-44e838efb909" providerId="ADAL" clId="{0CA3E67B-3AFE-4B68-A101-BFDDB66978FE}" dt="2021-10-15T16:42:53.400" v="3683" actId="1076"/>
          <ac:spMkLst>
            <pc:docMk/>
            <pc:sldMk cId="4195202866" sldId="387"/>
            <ac:spMk id="4" creationId="{A61C3E1C-4E52-4A7C-A0ED-88E4F00B21B8}"/>
          </ac:spMkLst>
        </pc:spChg>
        <pc:spChg chg="del">
          <ac:chgData name="Phillips, Nate" userId="1a7ed9a7-6979-4999-8e72-44e838efb909" providerId="ADAL" clId="{0CA3E67B-3AFE-4B68-A101-BFDDB66978FE}" dt="2021-10-15T16:42:47.450" v="3682" actId="478"/>
          <ac:spMkLst>
            <pc:docMk/>
            <pc:sldMk cId="4195202866" sldId="387"/>
            <ac:spMk id="5" creationId="{6FDC180A-5245-4FB1-8BF8-8F53AF0DB668}"/>
          </ac:spMkLst>
        </pc:spChg>
        <pc:spChg chg="mod">
          <ac:chgData name="Phillips, Nate" userId="1a7ed9a7-6979-4999-8e72-44e838efb909" providerId="ADAL" clId="{0CA3E67B-3AFE-4B68-A101-BFDDB66978FE}" dt="2021-10-15T16:43:07.529" v="3684" actId="1076"/>
          <ac:spMkLst>
            <pc:docMk/>
            <pc:sldMk cId="4195202866" sldId="387"/>
            <ac:spMk id="6" creationId="{EC978B75-AE30-47F2-8C6F-157B4896747E}"/>
          </ac:spMkLst>
        </pc:spChg>
        <pc:spChg chg="add mod ord">
          <ac:chgData name="Phillips, Nate" userId="1a7ed9a7-6979-4999-8e72-44e838efb909" providerId="ADAL" clId="{0CA3E67B-3AFE-4B68-A101-BFDDB66978FE}" dt="2021-10-15T16:40:44.103" v="3658" actId="20577"/>
          <ac:spMkLst>
            <pc:docMk/>
            <pc:sldMk cId="4195202866" sldId="387"/>
            <ac:spMk id="9" creationId="{4388A940-DAF5-4654-85BD-A98CF13595EE}"/>
          </ac:spMkLst>
        </pc:spChg>
      </pc:sldChg>
      <pc:sldChg chg="addSp modSp new mod modAnim">
        <pc:chgData name="Phillips, Nate" userId="1a7ed9a7-6979-4999-8e72-44e838efb909" providerId="ADAL" clId="{0CA3E67B-3AFE-4B68-A101-BFDDB66978FE}" dt="2021-10-18T23:22:47.191" v="7648"/>
        <pc:sldMkLst>
          <pc:docMk/>
          <pc:sldMk cId="3198687863" sldId="388"/>
        </pc:sldMkLst>
        <pc:spChg chg="mod">
          <ac:chgData name="Phillips, Nate" userId="1a7ed9a7-6979-4999-8e72-44e838efb909" providerId="ADAL" clId="{0CA3E67B-3AFE-4B68-A101-BFDDB66978FE}" dt="2021-10-15T16:43:15.546" v="3697" actId="20577"/>
          <ac:spMkLst>
            <pc:docMk/>
            <pc:sldMk cId="3198687863" sldId="388"/>
            <ac:spMk id="2" creationId="{84FD6CC2-B83A-406F-9103-F9D47C36B2F2}"/>
          </ac:spMkLst>
        </pc:spChg>
        <pc:spChg chg="mod">
          <ac:chgData name="Phillips, Nate" userId="1a7ed9a7-6979-4999-8e72-44e838efb909" providerId="ADAL" clId="{0CA3E67B-3AFE-4B68-A101-BFDDB66978FE}" dt="2021-10-15T16:47:36.055" v="3952"/>
          <ac:spMkLst>
            <pc:docMk/>
            <pc:sldMk cId="3198687863" sldId="388"/>
            <ac:spMk id="3" creationId="{2D0C7A1D-1855-468E-BB63-0D1DCF9026AB}"/>
          </ac:spMkLst>
        </pc:spChg>
        <pc:graphicFrameChg chg="add mod modGraphic">
          <ac:chgData name="Phillips, Nate" userId="1a7ed9a7-6979-4999-8e72-44e838efb909" providerId="ADAL" clId="{0CA3E67B-3AFE-4B68-A101-BFDDB66978FE}" dt="2021-10-15T16:46:17.414" v="3924" actId="14100"/>
          <ac:graphicFrameMkLst>
            <pc:docMk/>
            <pc:sldMk cId="3198687863" sldId="388"/>
            <ac:graphicFrameMk id="4" creationId="{EFF8C12E-6316-4E33-8D84-23F1F529CE84}"/>
          </ac:graphicFrameMkLst>
        </pc:graphicFrameChg>
      </pc:sldChg>
      <pc:sldChg chg="addSp delSp modSp new mod ord modAnim">
        <pc:chgData name="Phillips, Nate" userId="1a7ed9a7-6979-4999-8e72-44e838efb909" providerId="ADAL" clId="{0CA3E67B-3AFE-4B68-A101-BFDDB66978FE}" dt="2021-10-19T15:39:18.319" v="10005"/>
        <pc:sldMkLst>
          <pc:docMk/>
          <pc:sldMk cId="2801001284" sldId="389"/>
        </pc:sldMkLst>
        <pc:spChg chg="mod">
          <ac:chgData name="Phillips, Nate" userId="1a7ed9a7-6979-4999-8e72-44e838efb909" providerId="ADAL" clId="{0CA3E67B-3AFE-4B68-A101-BFDDB66978FE}" dt="2021-10-15T16:48:13.938" v="3965" actId="20577"/>
          <ac:spMkLst>
            <pc:docMk/>
            <pc:sldMk cId="2801001284" sldId="389"/>
            <ac:spMk id="2" creationId="{09133BC1-89AE-4E10-9306-807FCEA046E3}"/>
          </ac:spMkLst>
        </pc:spChg>
        <pc:spChg chg="mod">
          <ac:chgData name="Phillips, Nate" userId="1a7ed9a7-6979-4999-8e72-44e838efb909" providerId="ADAL" clId="{0CA3E67B-3AFE-4B68-A101-BFDDB66978FE}" dt="2021-10-15T17:21:46.804" v="5097" actId="207"/>
          <ac:spMkLst>
            <pc:docMk/>
            <pc:sldMk cId="2801001284" sldId="389"/>
            <ac:spMk id="3" creationId="{18B9E06A-5100-40A0-B54B-7F62D28F92C6}"/>
          </ac:spMkLst>
        </pc:spChg>
        <pc:spChg chg="add mod">
          <ac:chgData name="Phillips, Nate" userId="1a7ed9a7-6979-4999-8e72-44e838efb909" providerId="ADAL" clId="{0CA3E67B-3AFE-4B68-A101-BFDDB66978FE}" dt="2021-10-15T17:18:57.828" v="5069" actId="1076"/>
          <ac:spMkLst>
            <pc:docMk/>
            <pc:sldMk cId="2801001284" sldId="389"/>
            <ac:spMk id="7" creationId="{F54FB8C3-A191-4938-A845-976F6D222F95}"/>
          </ac:spMkLst>
        </pc:spChg>
        <pc:spChg chg="add mod modVis">
          <ac:chgData name="Phillips, Nate" userId="1a7ed9a7-6979-4999-8e72-44e838efb909" providerId="ADAL" clId="{0CA3E67B-3AFE-4B68-A101-BFDDB66978FE}" dt="2021-10-18T23:23:56.041" v="7657" actId="14430"/>
          <ac:spMkLst>
            <pc:docMk/>
            <pc:sldMk cId="2801001284" sldId="389"/>
            <ac:spMk id="8" creationId="{228EB65E-2D9D-48C5-8CF5-C4E2EC6C72B1}"/>
          </ac:spMkLst>
        </pc:spChg>
        <pc:spChg chg="add del">
          <ac:chgData name="Phillips, Nate" userId="1a7ed9a7-6979-4999-8e72-44e838efb909" providerId="ADAL" clId="{0CA3E67B-3AFE-4B68-A101-BFDDB66978FE}" dt="2021-10-15T19:40:02.659" v="5552" actId="478"/>
          <ac:spMkLst>
            <pc:docMk/>
            <pc:sldMk cId="2801001284" sldId="389"/>
            <ac:spMk id="9" creationId="{7E9C18B6-11E9-4FE6-97D3-8BFCA1DBAABD}"/>
          </ac:spMkLst>
        </pc:spChg>
        <pc:spChg chg="add mod modVis">
          <ac:chgData name="Phillips, Nate" userId="1a7ed9a7-6979-4999-8e72-44e838efb909" providerId="ADAL" clId="{0CA3E67B-3AFE-4B68-A101-BFDDB66978FE}" dt="2021-10-18T23:23:54.194" v="7656" actId="14430"/>
          <ac:spMkLst>
            <pc:docMk/>
            <pc:sldMk cId="2801001284" sldId="389"/>
            <ac:spMk id="10" creationId="{495F6D64-0AC2-4B76-8305-6A81E6E6E79A}"/>
          </ac:spMkLst>
        </pc:spChg>
        <pc:graphicFrameChg chg="add mod modGraphic">
          <ac:chgData name="Phillips, Nate" userId="1a7ed9a7-6979-4999-8e72-44e838efb909" providerId="ADAL" clId="{0CA3E67B-3AFE-4B68-A101-BFDDB66978FE}" dt="2021-10-15T19:27:07.736" v="5158" actId="1076"/>
          <ac:graphicFrameMkLst>
            <pc:docMk/>
            <pc:sldMk cId="2801001284" sldId="389"/>
            <ac:graphicFrameMk id="4" creationId="{7A4FEBCD-5842-4CB0-B76E-58FC14867A5C}"/>
          </ac:graphicFrameMkLst>
        </pc:graphicFrameChg>
        <pc:graphicFrameChg chg="add del mod modGraphic">
          <ac:chgData name="Phillips, Nate" userId="1a7ed9a7-6979-4999-8e72-44e838efb909" providerId="ADAL" clId="{0CA3E67B-3AFE-4B68-A101-BFDDB66978FE}" dt="2021-10-15T17:02:29.449" v="4661" actId="478"/>
          <ac:graphicFrameMkLst>
            <pc:docMk/>
            <pc:sldMk cId="2801001284" sldId="389"/>
            <ac:graphicFrameMk id="5" creationId="{8B80A5E6-4069-40DD-A4FF-670FF8435DBC}"/>
          </ac:graphicFrameMkLst>
        </pc:graphicFrameChg>
        <pc:graphicFrameChg chg="add mod modGraphic">
          <ac:chgData name="Phillips, Nate" userId="1a7ed9a7-6979-4999-8e72-44e838efb909" providerId="ADAL" clId="{0CA3E67B-3AFE-4B68-A101-BFDDB66978FE}" dt="2021-10-15T19:55:43.250" v="6119" actId="20577"/>
          <ac:graphicFrameMkLst>
            <pc:docMk/>
            <pc:sldMk cId="2801001284" sldId="389"/>
            <ac:graphicFrameMk id="6" creationId="{6AE0F978-D8B4-4DEC-8835-52BF793FEE64}"/>
          </ac:graphicFrameMkLst>
        </pc:graphicFrameChg>
      </pc:sldChg>
      <pc:sldChg chg="addSp delSp modSp add mod ord">
        <pc:chgData name="Phillips, Nate" userId="1a7ed9a7-6979-4999-8e72-44e838efb909" providerId="ADAL" clId="{0CA3E67B-3AFE-4B68-A101-BFDDB66978FE}" dt="2021-10-19T15:40:05.333" v="10008"/>
        <pc:sldMkLst>
          <pc:docMk/>
          <pc:sldMk cId="3244882136" sldId="390"/>
        </pc:sldMkLst>
        <pc:spChg chg="mod">
          <ac:chgData name="Phillips, Nate" userId="1a7ed9a7-6979-4999-8e72-44e838efb909" providerId="ADAL" clId="{0CA3E67B-3AFE-4B68-A101-BFDDB66978FE}" dt="2021-10-15T19:49:47.715" v="5834" actId="207"/>
          <ac:spMkLst>
            <pc:docMk/>
            <pc:sldMk cId="3244882136" sldId="390"/>
            <ac:spMk id="3" creationId="{2D0C7A1D-1855-468E-BB63-0D1DCF9026AB}"/>
          </ac:spMkLst>
        </pc:spChg>
        <pc:spChg chg="add del">
          <ac:chgData name="Phillips, Nate" userId="1a7ed9a7-6979-4999-8e72-44e838efb909" providerId="ADAL" clId="{0CA3E67B-3AFE-4B68-A101-BFDDB66978FE}" dt="2021-10-15T19:46:32.504" v="5753" actId="11529"/>
          <ac:spMkLst>
            <pc:docMk/>
            <pc:sldMk cId="3244882136" sldId="390"/>
            <ac:spMk id="7" creationId="{2C45178F-C840-4032-8DD7-EC141121BF59}"/>
          </ac:spMkLst>
        </pc:spChg>
        <pc:spChg chg="add mod">
          <ac:chgData name="Phillips, Nate" userId="1a7ed9a7-6979-4999-8e72-44e838efb909" providerId="ADAL" clId="{0CA3E67B-3AFE-4B68-A101-BFDDB66978FE}" dt="2021-10-15T19:48:35.632" v="5781" actId="207"/>
          <ac:spMkLst>
            <pc:docMk/>
            <pc:sldMk cId="3244882136" sldId="390"/>
            <ac:spMk id="13" creationId="{EB20940D-9BF2-42CC-9B05-8B9432AD6B3A}"/>
          </ac:spMkLst>
        </pc:spChg>
        <pc:spChg chg="add mod">
          <ac:chgData name="Phillips, Nate" userId="1a7ed9a7-6979-4999-8e72-44e838efb909" providerId="ADAL" clId="{0CA3E67B-3AFE-4B68-A101-BFDDB66978FE}" dt="2021-10-15T19:49:15.519" v="5830" actId="207"/>
          <ac:spMkLst>
            <pc:docMk/>
            <pc:sldMk cId="3244882136" sldId="390"/>
            <ac:spMk id="14" creationId="{0FA3E8A5-B744-4878-A7BE-91DC14220B98}"/>
          </ac:spMkLst>
        </pc:spChg>
        <pc:graphicFrameChg chg="del modGraphic">
          <ac:chgData name="Phillips, Nate" userId="1a7ed9a7-6979-4999-8e72-44e838efb909" providerId="ADAL" clId="{0CA3E67B-3AFE-4B68-A101-BFDDB66978FE}" dt="2021-10-15T19:40:37.664" v="5560" actId="478"/>
          <ac:graphicFrameMkLst>
            <pc:docMk/>
            <pc:sldMk cId="3244882136" sldId="390"/>
            <ac:graphicFrameMk id="4" creationId="{EFF8C12E-6316-4E33-8D84-23F1F529CE84}"/>
          </ac:graphicFrameMkLst>
        </pc:graphicFrameChg>
        <pc:cxnChg chg="add del">
          <ac:chgData name="Phillips, Nate" userId="1a7ed9a7-6979-4999-8e72-44e838efb909" providerId="ADAL" clId="{0CA3E67B-3AFE-4B68-A101-BFDDB66978FE}" dt="2021-10-15T19:46:26.906" v="5751" actId="11529"/>
          <ac:cxnSpMkLst>
            <pc:docMk/>
            <pc:sldMk cId="3244882136" sldId="390"/>
            <ac:cxnSpMk id="6" creationId="{85AFEC70-C9B5-46C7-8C6B-53CEF3711CC9}"/>
          </ac:cxnSpMkLst>
        </pc:cxnChg>
        <pc:cxnChg chg="add mod">
          <ac:chgData name="Phillips, Nate" userId="1a7ed9a7-6979-4999-8e72-44e838efb909" providerId="ADAL" clId="{0CA3E67B-3AFE-4B68-A101-BFDDB66978FE}" dt="2021-10-15T19:47:56.243" v="5762" actId="208"/>
          <ac:cxnSpMkLst>
            <pc:docMk/>
            <pc:sldMk cId="3244882136" sldId="390"/>
            <ac:cxnSpMk id="9" creationId="{031C51F9-D6FC-4FBF-947E-A3E4861FD920}"/>
          </ac:cxnSpMkLst>
        </pc:cxnChg>
        <pc:cxnChg chg="add mod">
          <ac:chgData name="Phillips, Nate" userId="1a7ed9a7-6979-4999-8e72-44e838efb909" providerId="ADAL" clId="{0CA3E67B-3AFE-4B68-A101-BFDDB66978FE}" dt="2021-10-15T19:48:16.883" v="5767" actId="208"/>
          <ac:cxnSpMkLst>
            <pc:docMk/>
            <pc:sldMk cId="3244882136" sldId="390"/>
            <ac:cxnSpMk id="11" creationId="{D7D61E1B-0A42-470E-B497-CEBFA4A00F44}"/>
          </ac:cxnSpMkLst>
        </pc:cxnChg>
      </pc:sldChg>
      <pc:sldChg chg="addSp modSp new mod modAnim">
        <pc:chgData name="Phillips, Nate" userId="1a7ed9a7-6979-4999-8e72-44e838efb909" providerId="ADAL" clId="{0CA3E67B-3AFE-4B68-A101-BFDDB66978FE}" dt="2021-10-19T15:07:34.469" v="9280" actId="113"/>
        <pc:sldMkLst>
          <pc:docMk/>
          <pc:sldMk cId="714461591" sldId="391"/>
        </pc:sldMkLst>
        <pc:spChg chg="mod">
          <ac:chgData name="Phillips, Nate" userId="1a7ed9a7-6979-4999-8e72-44e838efb909" providerId="ADAL" clId="{0CA3E67B-3AFE-4B68-A101-BFDDB66978FE}" dt="2021-10-15T19:52:17.549" v="5848" actId="20577"/>
          <ac:spMkLst>
            <pc:docMk/>
            <pc:sldMk cId="714461591" sldId="391"/>
            <ac:spMk id="2" creationId="{9D239703-5204-4ABC-B716-1624D478FB1B}"/>
          </ac:spMkLst>
        </pc:spChg>
        <pc:spChg chg="mod">
          <ac:chgData name="Phillips, Nate" userId="1a7ed9a7-6979-4999-8e72-44e838efb909" providerId="ADAL" clId="{0CA3E67B-3AFE-4B68-A101-BFDDB66978FE}" dt="2021-10-19T15:07:34.469" v="9280" actId="113"/>
          <ac:spMkLst>
            <pc:docMk/>
            <pc:sldMk cId="714461591" sldId="391"/>
            <ac:spMk id="3" creationId="{81D85EBA-EF67-44F4-853B-2128234616F9}"/>
          </ac:spMkLst>
        </pc:spChg>
        <pc:spChg chg="add mod">
          <ac:chgData name="Phillips, Nate" userId="1a7ed9a7-6979-4999-8e72-44e838efb909" providerId="ADAL" clId="{0CA3E67B-3AFE-4B68-A101-BFDDB66978FE}" dt="2021-10-15T19:59:00.606" v="6218" actId="20577"/>
          <ac:spMkLst>
            <pc:docMk/>
            <pc:sldMk cId="714461591" sldId="391"/>
            <ac:spMk id="4" creationId="{F51A91F3-AA2A-43AB-8ECA-3767823AB10C}"/>
          </ac:spMkLst>
        </pc:spChg>
      </pc:sldChg>
      <pc:sldChg chg="modSp new mod modShow">
        <pc:chgData name="Phillips, Nate" userId="1a7ed9a7-6979-4999-8e72-44e838efb909" providerId="ADAL" clId="{0CA3E67B-3AFE-4B68-A101-BFDDB66978FE}" dt="2021-10-19T15:02:13.271" v="9248" actId="729"/>
        <pc:sldMkLst>
          <pc:docMk/>
          <pc:sldMk cId="1493633847" sldId="392"/>
        </pc:sldMkLst>
        <pc:spChg chg="mod">
          <ac:chgData name="Phillips, Nate" userId="1a7ed9a7-6979-4999-8e72-44e838efb909" providerId="ADAL" clId="{0CA3E67B-3AFE-4B68-A101-BFDDB66978FE}" dt="2021-10-15T20:14:59.224" v="6269" actId="20577"/>
          <ac:spMkLst>
            <pc:docMk/>
            <pc:sldMk cId="1493633847" sldId="392"/>
            <ac:spMk id="2" creationId="{C1FCB750-7C77-4305-86D2-A07C3FABFB95}"/>
          </ac:spMkLst>
        </pc:spChg>
        <pc:spChg chg="mod">
          <ac:chgData name="Phillips, Nate" userId="1a7ed9a7-6979-4999-8e72-44e838efb909" providerId="ADAL" clId="{0CA3E67B-3AFE-4B68-A101-BFDDB66978FE}" dt="2021-10-15T20:15:03.856" v="6287" actId="20577"/>
          <ac:spMkLst>
            <pc:docMk/>
            <pc:sldMk cId="1493633847" sldId="392"/>
            <ac:spMk id="3" creationId="{87000386-2AD4-4670-94F6-06C70384CA23}"/>
          </ac:spMkLst>
        </pc:spChg>
      </pc:sldChg>
      <pc:sldChg chg="addSp delSp modSp new mod modAnim">
        <pc:chgData name="Phillips, Nate" userId="1a7ed9a7-6979-4999-8e72-44e838efb909" providerId="ADAL" clId="{0CA3E67B-3AFE-4B68-A101-BFDDB66978FE}" dt="2021-10-19T15:02:35.133" v="9252"/>
        <pc:sldMkLst>
          <pc:docMk/>
          <pc:sldMk cId="1215597231" sldId="393"/>
        </pc:sldMkLst>
        <pc:spChg chg="mod">
          <ac:chgData name="Phillips, Nate" userId="1a7ed9a7-6979-4999-8e72-44e838efb909" providerId="ADAL" clId="{0CA3E67B-3AFE-4B68-A101-BFDDB66978FE}" dt="2021-10-15T20:29:53.200" v="6324" actId="20577"/>
          <ac:spMkLst>
            <pc:docMk/>
            <pc:sldMk cId="1215597231" sldId="393"/>
            <ac:spMk id="2" creationId="{3801F897-04D1-4128-8F29-87E0DC063DF4}"/>
          </ac:spMkLst>
        </pc:spChg>
        <pc:spChg chg="mod">
          <ac:chgData name="Phillips, Nate" userId="1a7ed9a7-6979-4999-8e72-44e838efb909" providerId="ADAL" clId="{0CA3E67B-3AFE-4B68-A101-BFDDB66978FE}" dt="2021-10-19T14:41:33.829" v="8783" actId="20577"/>
          <ac:spMkLst>
            <pc:docMk/>
            <pc:sldMk cId="1215597231" sldId="393"/>
            <ac:spMk id="3" creationId="{3FD63544-333B-4B42-A24A-FC4CA6C08BAA}"/>
          </ac:spMkLst>
        </pc:spChg>
        <pc:spChg chg="add del">
          <ac:chgData name="Phillips, Nate" userId="1a7ed9a7-6979-4999-8e72-44e838efb909" providerId="ADAL" clId="{0CA3E67B-3AFE-4B68-A101-BFDDB66978FE}" dt="2021-10-19T14:40:37.436" v="8714" actId="22"/>
          <ac:spMkLst>
            <pc:docMk/>
            <pc:sldMk cId="1215597231" sldId="393"/>
            <ac:spMk id="5" creationId="{A6B15A75-B257-4D96-ACE0-511C80F02083}"/>
          </ac:spMkLst>
        </pc:spChg>
        <pc:spChg chg="add mod">
          <ac:chgData name="Phillips, Nate" userId="1a7ed9a7-6979-4999-8e72-44e838efb909" providerId="ADAL" clId="{0CA3E67B-3AFE-4B68-A101-BFDDB66978FE}" dt="2021-10-19T14:40:44.811" v="8715"/>
          <ac:spMkLst>
            <pc:docMk/>
            <pc:sldMk cId="1215597231" sldId="393"/>
            <ac:spMk id="6" creationId="{F7E64EE7-0D21-4B83-ABA3-B5BE322748BA}"/>
          </ac:spMkLst>
        </pc:spChg>
        <pc:spChg chg="add mod">
          <ac:chgData name="Phillips, Nate" userId="1a7ed9a7-6979-4999-8e72-44e838efb909" providerId="ADAL" clId="{0CA3E67B-3AFE-4B68-A101-BFDDB66978FE}" dt="2021-10-19T14:42:26.257" v="8857" actId="1076"/>
          <ac:spMkLst>
            <pc:docMk/>
            <pc:sldMk cId="1215597231" sldId="393"/>
            <ac:spMk id="7" creationId="{EF490666-EB37-49D7-83BF-DA7153971024}"/>
          </ac:spMkLst>
        </pc:spChg>
      </pc:sldChg>
      <pc:sldChg chg="addSp delSp modSp new mod modAnim">
        <pc:chgData name="Phillips, Nate" userId="1a7ed9a7-6979-4999-8e72-44e838efb909" providerId="ADAL" clId="{0CA3E67B-3AFE-4B68-A101-BFDDB66978FE}" dt="2021-10-18T23:28:02.950" v="7671"/>
        <pc:sldMkLst>
          <pc:docMk/>
          <pc:sldMk cId="1373942910" sldId="394"/>
        </pc:sldMkLst>
        <pc:spChg chg="mod">
          <ac:chgData name="Phillips, Nate" userId="1a7ed9a7-6979-4999-8e72-44e838efb909" providerId="ADAL" clId="{0CA3E67B-3AFE-4B68-A101-BFDDB66978FE}" dt="2021-10-15T22:52:38.177" v="7238" actId="20577"/>
          <ac:spMkLst>
            <pc:docMk/>
            <pc:sldMk cId="1373942910" sldId="394"/>
            <ac:spMk id="2" creationId="{2B45686F-1573-4D12-94A7-6BFEB29A6985}"/>
          </ac:spMkLst>
        </pc:spChg>
        <pc:spChg chg="mod">
          <ac:chgData name="Phillips, Nate" userId="1a7ed9a7-6979-4999-8e72-44e838efb909" providerId="ADAL" clId="{0CA3E67B-3AFE-4B68-A101-BFDDB66978FE}" dt="2021-10-15T22:55:58.389" v="7370" actId="20577"/>
          <ac:spMkLst>
            <pc:docMk/>
            <pc:sldMk cId="1373942910" sldId="394"/>
            <ac:spMk id="3" creationId="{730BCB57-9808-477D-8894-EDC763485DEC}"/>
          </ac:spMkLst>
        </pc:spChg>
        <pc:spChg chg="add del">
          <ac:chgData name="Phillips, Nate" userId="1a7ed9a7-6979-4999-8e72-44e838efb909" providerId="ADAL" clId="{0CA3E67B-3AFE-4B68-A101-BFDDB66978FE}" dt="2021-10-18T23:27:32.656" v="7666" actId="11529"/>
          <ac:spMkLst>
            <pc:docMk/>
            <pc:sldMk cId="1373942910" sldId="394"/>
            <ac:spMk id="4" creationId="{0B00EA38-A2E4-44FF-90F0-55CF35527E6B}"/>
          </ac:spMkLst>
        </pc:spChg>
        <pc:cxnChg chg="add mod">
          <ac:chgData name="Phillips, Nate" userId="1a7ed9a7-6979-4999-8e72-44e838efb909" providerId="ADAL" clId="{0CA3E67B-3AFE-4B68-A101-BFDDB66978FE}" dt="2021-10-18T23:27:51.392" v="7668" actId="1582"/>
          <ac:cxnSpMkLst>
            <pc:docMk/>
            <pc:sldMk cId="1373942910" sldId="394"/>
            <ac:cxnSpMk id="6" creationId="{59543D25-E292-40DA-B058-D237BFE66BB3}"/>
          </ac:cxnSpMkLst>
        </pc:cxnChg>
        <pc:cxnChg chg="add mod">
          <ac:chgData name="Phillips, Nate" userId="1a7ed9a7-6979-4999-8e72-44e838efb909" providerId="ADAL" clId="{0CA3E67B-3AFE-4B68-A101-BFDDB66978FE}" dt="2021-10-18T23:27:57.731" v="7670" actId="1076"/>
          <ac:cxnSpMkLst>
            <pc:docMk/>
            <pc:sldMk cId="1373942910" sldId="394"/>
            <ac:cxnSpMk id="7" creationId="{DA681D99-C137-496F-AC8B-6ADAD3CF105F}"/>
          </ac:cxnSpMkLst>
        </pc:cxnChg>
      </pc:sldChg>
      <pc:sldChg chg="addSp delSp modSp new mod modAnim">
        <pc:chgData name="Phillips, Nate" userId="1a7ed9a7-6979-4999-8e72-44e838efb909" providerId="ADAL" clId="{0CA3E67B-3AFE-4B68-A101-BFDDB66978FE}" dt="2021-10-19T16:03:41.174" v="10238" actId="167"/>
        <pc:sldMkLst>
          <pc:docMk/>
          <pc:sldMk cId="2349179630" sldId="395"/>
        </pc:sldMkLst>
        <pc:spChg chg="del">
          <ac:chgData name="Phillips, Nate" userId="1a7ed9a7-6979-4999-8e72-44e838efb909" providerId="ADAL" clId="{0CA3E67B-3AFE-4B68-A101-BFDDB66978FE}" dt="2021-10-19T14:22:16.873" v="7776" actId="478"/>
          <ac:spMkLst>
            <pc:docMk/>
            <pc:sldMk cId="2349179630" sldId="395"/>
            <ac:spMk id="2" creationId="{EC5FBF5C-70E9-4C6A-B245-074744B7C212}"/>
          </ac:spMkLst>
        </pc:spChg>
        <pc:spChg chg="mod">
          <ac:chgData name="Phillips, Nate" userId="1a7ed9a7-6979-4999-8e72-44e838efb909" providerId="ADAL" clId="{0CA3E67B-3AFE-4B68-A101-BFDDB66978FE}" dt="2021-10-19T15:41:25.885" v="10029" actId="20577"/>
          <ac:spMkLst>
            <pc:docMk/>
            <pc:sldMk cId="2349179630" sldId="395"/>
            <ac:spMk id="3" creationId="{C7E85036-4B2F-4BAB-9425-24303C06BA6D}"/>
          </ac:spMkLst>
        </pc:spChg>
        <pc:spChg chg="add mod">
          <ac:chgData name="Phillips, Nate" userId="1a7ed9a7-6979-4999-8e72-44e838efb909" providerId="ADAL" clId="{0CA3E67B-3AFE-4B68-A101-BFDDB66978FE}" dt="2021-10-19T14:26:45.522" v="8432"/>
          <ac:spMkLst>
            <pc:docMk/>
            <pc:sldMk cId="2349179630" sldId="395"/>
            <ac:spMk id="4" creationId="{8EA5EF65-209D-4E88-A3D0-890A22B95850}"/>
          </ac:spMkLst>
        </pc:spChg>
        <pc:spChg chg="add mod">
          <ac:chgData name="Phillips, Nate" userId="1a7ed9a7-6979-4999-8e72-44e838efb909" providerId="ADAL" clId="{0CA3E67B-3AFE-4B68-A101-BFDDB66978FE}" dt="2021-10-19T15:40:50.903" v="10020" actId="1076"/>
          <ac:spMkLst>
            <pc:docMk/>
            <pc:sldMk cId="2349179630" sldId="395"/>
            <ac:spMk id="6" creationId="{8D839DCF-D1B9-4BDC-A5A4-0C9C473069F7}"/>
          </ac:spMkLst>
        </pc:spChg>
        <pc:spChg chg="add mod">
          <ac:chgData name="Phillips, Nate" userId="1a7ed9a7-6979-4999-8e72-44e838efb909" providerId="ADAL" clId="{0CA3E67B-3AFE-4B68-A101-BFDDB66978FE}" dt="2021-10-19T15:41:44.595" v="10034" actId="1076"/>
          <ac:spMkLst>
            <pc:docMk/>
            <pc:sldMk cId="2349179630" sldId="395"/>
            <ac:spMk id="7" creationId="{6CDEB29E-4C5C-408B-8DDB-A13AF60F620E}"/>
          </ac:spMkLst>
        </pc:spChg>
        <pc:picChg chg="add mod ord">
          <ac:chgData name="Phillips, Nate" userId="1a7ed9a7-6979-4999-8e72-44e838efb909" providerId="ADAL" clId="{0CA3E67B-3AFE-4B68-A101-BFDDB66978FE}" dt="2021-10-19T16:03:41.174" v="10238" actId="167"/>
          <ac:picMkLst>
            <pc:docMk/>
            <pc:sldMk cId="2349179630" sldId="395"/>
            <ac:picMk id="9" creationId="{0A0BA010-82E3-4232-9E6E-295A9229B86B}"/>
          </ac:picMkLst>
        </pc:picChg>
      </pc:sldChg>
      <pc:sldChg chg="addSp modSp new mod modAnim">
        <pc:chgData name="Phillips, Nate" userId="1a7ed9a7-6979-4999-8e72-44e838efb909" providerId="ADAL" clId="{0CA3E67B-3AFE-4B68-A101-BFDDB66978FE}" dt="2021-10-19T16:10:16.692" v="10275"/>
        <pc:sldMkLst>
          <pc:docMk/>
          <pc:sldMk cId="126295664" sldId="396"/>
        </pc:sldMkLst>
        <pc:spChg chg="mod">
          <ac:chgData name="Phillips, Nate" userId="1a7ed9a7-6979-4999-8e72-44e838efb909" providerId="ADAL" clId="{0CA3E67B-3AFE-4B68-A101-BFDDB66978FE}" dt="2021-10-19T15:03:55.610" v="9268" actId="20577"/>
          <ac:spMkLst>
            <pc:docMk/>
            <pc:sldMk cId="126295664" sldId="396"/>
            <ac:spMk id="3" creationId="{81FBF034-13F8-482A-A551-3B08E8C5285F}"/>
          </ac:spMkLst>
        </pc:spChg>
        <pc:spChg chg="add mod">
          <ac:chgData name="Phillips, Nate" userId="1a7ed9a7-6979-4999-8e72-44e838efb909" providerId="ADAL" clId="{0CA3E67B-3AFE-4B68-A101-BFDDB66978FE}" dt="2021-10-19T14:56:13.057" v="8986"/>
          <ac:spMkLst>
            <pc:docMk/>
            <pc:sldMk cId="126295664" sldId="396"/>
            <ac:spMk id="4" creationId="{F453A1C9-08FB-44BB-9D62-58DBAD7A19A9}"/>
          </ac:spMkLst>
        </pc:spChg>
        <pc:picChg chg="add mod">
          <ac:chgData name="Phillips, Nate" userId="1a7ed9a7-6979-4999-8e72-44e838efb909" providerId="ADAL" clId="{0CA3E67B-3AFE-4B68-A101-BFDDB66978FE}" dt="2021-10-19T16:10:03.828" v="10272" actId="1076"/>
          <ac:picMkLst>
            <pc:docMk/>
            <pc:sldMk cId="126295664" sldId="396"/>
            <ac:picMk id="3074" creationId="{F305981C-9C1E-4A6B-91A5-6C1559AD3A87}"/>
          </ac:picMkLst>
        </pc:picChg>
      </pc:sldChg>
      <pc:sldChg chg="modSp new del mod">
        <pc:chgData name="Phillips, Nate" userId="1a7ed9a7-6979-4999-8e72-44e838efb909" providerId="ADAL" clId="{0CA3E67B-3AFE-4B68-A101-BFDDB66978FE}" dt="2021-10-19T15:02:02.900" v="9247" actId="2696"/>
        <pc:sldMkLst>
          <pc:docMk/>
          <pc:sldMk cId="2374374092" sldId="397"/>
        </pc:sldMkLst>
        <pc:spChg chg="mod">
          <ac:chgData name="Phillips, Nate" userId="1a7ed9a7-6979-4999-8e72-44e838efb909" providerId="ADAL" clId="{0CA3E67B-3AFE-4B68-A101-BFDDB66978FE}" dt="2021-10-19T15:01:59.569" v="9246" actId="20577"/>
          <ac:spMkLst>
            <pc:docMk/>
            <pc:sldMk cId="2374374092" sldId="397"/>
            <ac:spMk id="3" creationId="{D31B12DA-E54F-4782-95D4-7549EB7A10A9}"/>
          </ac:spMkLst>
        </pc:spChg>
      </pc:sldChg>
      <pc:sldChg chg="addSp delSp modSp new mod modAnim">
        <pc:chgData name="Phillips, Nate" userId="1a7ed9a7-6979-4999-8e72-44e838efb909" providerId="ADAL" clId="{0CA3E67B-3AFE-4B68-A101-BFDDB66978FE}" dt="2021-10-19T16:08:16.326" v="10266"/>
        <pc:sldMkLst>
          <pc:docMk/>
          <pc:sldMk cId="2474778341" sldId="397"/>
        </pc:sldMkLst>
        <pc:spChg chg="mod">
          <ac:chgData name="Phillips, Nate" userId="1a7ed9a7-6979-4999-8e72-44e838efb909" providerId="ADAL" clId="{0CA3E67B-3AFE-4B68-A101-BFDDB66978FE}" dt="2021-10-19T15:23:52.299" v="9498" actId="20577"/>
          <ac:spMkLst>
            <pc:docMk/>
            <pc:sldMk cId="2474778341" sldId="397"/>
            <ac:spMk id="2" creationId="{2FF91D66-5270-4C56-A52C-307042389E01}"/>
          </ac:spMkLst>
        </pc:spChg>
        <pc:spChg chg="mod">
          <ac:chgData name="Phillips, Nate" userId="1a7ed9a7-6979-4999-8e72-44e838efb909" providerId="ADAL" clId="{0CA3E67B-3AFE-4B68-A101-BFDDB66978FE}" dt="2021-10-19T15:30:29.653" v="9990" actId="20577"/>
          <ac:spMkLst>
            <pc:docMk/>
            <pc:sldMk cId="2474778341" sldId="397"/>
            <ac:spMk id="3" creationId="{A7FCA762-F574-4710-A968-1C43BA7CBE31}"/>
          </ac:spMkLst>
        </pc:spChg>
        <pc:spChg chg="add mod">
          <ac:chgData name="Phillips, Nate" userId="1a7ed9a7-6979-4999-8e72-44e838efb909" providerId="ADAL" clId="{0CA3E67B-3AFE-4B68-A101-BFDDB66978FE}" dt="2021-10-19T15:25:54.524" v="9859" actId="1076"/>
          <ac:spMkLst>
            <pc:docMk/>
            <pc:sldMk cId="2474778341" sldId="397"/>
            <ac:spMk id="5" creationId="{44C73468-CCF4-45DE-A432-D53DDF34622F}"/>
          </ac:spMkLst>
        </pc:spChg>
        <pc:spChg chg="add mod">
          <ac:chgData name="Phillips, Nate" userId="1a7ed9a7-6979-4999-8e72-44e838efb909" providerId="ADAL" clId="{0CA3E67B-3AFE-4B68-A101-BFDDB66978FE}" dt="2021-10-19T15:31:07.745" v="9998" actId="1076"/>
          <ac:spMkLst>
            <pc:docMk/>
            <pc:sldMk cId="2474778341" sldId="397"/>
            <ac:spMk id="6" creationId="{B60A3794-A9E9-40D1-AE14-E807E57B5E94}"/>
          </ac:spMkLst>
        </pc:spChg>
        <pc:spChg chg="add mod">
          <ac:chgData name="Phillips, Nate" userId="1a7ed9a7-6979-4999-8e72-44e838efb909" providerId="ADAL" clId="{0CA3E67B-3AFE-4B68-A101-BFDDB66978FE}" dt="2021-10-19T15:31:14.367" v="10000" actId="1076"/>
          <ac:spMkLst>
            <pc:docMk/>
            <pc:sldMk cId="2474778341" sldId="397"/>
            <ac:spMk id="7" creationId="{4F583448-A00E-48C2-A7ED-E88945B3D31D}"/>
          </ac:spMkLst>
        </pc:spChg>
        <pc:spChg chg="add mod">
          <ac:chgData name="Phillips, Nate" userId="1a7ed9a7-6979-4999-8e72-44e838efb909" providerId="ADAL" clId="{0CA3E67B-3AFE-4B68-A101-BFDDB66978FE}" dt="2021-10-19T15:28:54.935" v="9925"/>
          <ac:spMkLst>
            <pc:docMk/>
            <pc:sldMk cId="2474778341" sldId="397"/>
            <ac:spMk id="8" creationId="{E09AA9B2-A560-489E-9E27-1A80239055C2}"/>
          </ac:spMkLst>
        </pc:spChg>
        <pc:spChg chg="add mod">
          <ac:chgData name="Phillips, Nate" userId="1a7ed9a7-6979-4999-8e72-44e838efb909" providerId="ADAL" clId="{0CA3E67B-3AFE-4B68-A101-BFDDB66978FE}" dt="2021-10-19T15:30:58.882" v="9997" actId="20577"/>
          <ac:spMkLst>
            <pc:docMk/>
            <pc:sldMk cId="2474778341" sldId="397"/>
            <ac:spMk id="9" creationId="{F55B68C5-D5FD-4735-849C-DBFCFE0C08ED}"/>
          </ac:spMkLst>
        </pc:spChg>
        <pc:spChg chg="add del">
          <ac:chgData name="Phillips, Nate" userId="1a7ed9a7-6979-4999-8e72-44e838efb909" providerId="ADAL" clId="{0CA3E67B-3AFE-4B68-A101-BFDDB66978FE}" dt="2021-10-19T16:08:01.010" v="10264" actId="22"/>
          <ac:spMkLst>
            <pc:docMk/>
            <pc:sldMk cId="2474778341" sldId="397"/>
            <ac:spMk id="14" creationId="{4DDACF1A-5B55-45A6-80E7-387D9A8D6BBA}"/>
          </ac:spMkLst>
        </pc:spChg>
        <pc:picChg chg="add del mod">
          <ac:chgData name="Phillips, Nate" userId="1a7ed9a7-6979-4999-8e72-44e838efb909" providerId="ADAL" clId="{0CA3E67B-3AFE-4B68-A101-BFDDB66978FE}" dt="2021-10-19T16:07:03.181" v="10252" actId="478"/>
          <ac:picMkLst>
            <pc:docMk/>
            <pc:sldMk cId="2474778341" sldId="397"/>
            <ac:picMk id="2050" creationId="{14638B83-F94B-4313-9A41-3B9E1E543033}"/>
          </ac:picMkLst>
        </pc:picChg>
        <pc:picChg chg="add del mod">
          <ac:chgData name="Phillips, Nate" userId="1a7ed9a7-6979-4999-8e72-44e838efb909" providerId="ADAL" clId="{0CA3E67B-3AFE-4B68-A101-BFDDB66978FE}" dt="2021-10-19T16:07:46.679" v="10261" actId="478"/>
          <ac:picMkLst>
            <pc:docMk/>
            <pc:sldMk cId="2474778341" sldId="397"/>
            <ac:picMk id="2052" creationId="{7BF72DBD-D652-462F-99B3-59749D489CCE}"/>
          </ac:picMkLst>
        </pc:picChg>
        <pc:picChg chg="add del mod">
          <ac:chgData name="Phillips, Nate" userId="1a7ed9a7-6979-4999-8e72-44e838efb909" providerId="ADAL" clId="{0CA3E67B-3AFE-4B68-A101-BFDDB66978FE}" dt="2021-10-19T16:07:48.413" v="10262"/>
          <ac:picMkLst>
            <pc:docMk/>
            <pc:sldMk cId="2474778341" sldId="397"/>
            <ac:picMk id="2054" creationId="{F2AA132E-CA49-45CD-942F-20FA8B5C3688}"/>
          </ac:picMkLst>
        </pc:picChg>
        <pc:picChg chg="add del">
          <ac:chgData name="Phillips, Nate" userId="1a7ed9a7-6979-4999-8e72-44e838efb909" providerId="ADAL" clId="{0CA3E67B-3AFE-4B68-A101-BFDDB66978FE}" dt="2021-10-19T16:08:16.326" v="10266"/>
          <ac:picMkLst>
            <pc:docMk/>
            <pc:sldMk cId="2474778341" sldId="397"/>
            <ac:picMk id="2056" creationId="{B5EFDB41-0812-4BE7-BB8A-FA93D13258CD}"/>
          </ac:picMkLst>
        </pc:picChg>
      </pc:sldChg>
      <pc:sldChg chg="addSp delSp modSp new mod modAnim">
        <pc:chgData name="Phillips, Nate" userId="1a7ed9a7-6979-4999-8e72-44e838efb909" providerId="ADAL" clId="{0CA3E67B-3AFE-4B68-A101-BFDDB66978FE}" dt="2021-10-19T15:59:12.765" v="10227" actId="20577"/>
        <pc:sldMkLst>
          <pc:docMk/>
          <pc:sldMk cId="3192334272" sldId="398"/>
        </pc:sldMkLst>
        <pc:spChg chg="mod">
          <ac:chgData name="Phillips, Nate" userId="1a7ed9a7-6979-4999-8e72-44e838efb909" providerId="ADAL" clId="{0CA3E67B-3AFE-4B68-A101-BFDDB66978FE}" dt="2021-10-19T15:56:31.820" v="10136" actId="20577"/>
          <ac:spMkLst>
            <pc:docMk/>
            <pc:sldMk cId="3192334272" sldId="398"/>
            <ac:spMk id="2" creationId="{001F120A-B6F7-49DA-9458-B8744DF6CD81}"/>
          </ac:spMkLst>
        </pc:spChg>
        <pc:spChg chg="del mod">
          <ac:chgData name="Phillips, Nate" userId="1a7ed9a7-6979-4999-8e72-44e838efb909" providerId="ADAL" clId="{0CA3E67B-3AFE-4B68-A101-BFDDB66978FE}" dt="2021-10-19T15:57:27.440" v="10183" actId="478"/>
          <ac:spMkLst>
            <pc:docMk/>
            <pc:sldMk cId="3192334272" sldId="398"/>
            <ac:spMk id="3" creationId="{B0C0AD12-87D0-41FC-ACF3-853D5550BB3D}"/>
          </ac:spMkLst>
        </pc:spChg>
        <pc:spChg chg="add mod">
          <ac:chgData name="Phillips, Nate" userId="1a7ed9a7-6979-4999-8e72-44e838efb909" providerId="ADAL" clId="{0CA3E67B-3AFE-4B68-A101-BFDDB66978FE}" dt="2021-10-19T15:56:43.384" v="10139" actId="1076"/>
          <ac:spMkLst>
            <pc:docMk/>
            <pc:sldMk cId="3192334272" sldId="398"/>
            <ac:spMk id="4" creationId="{72805464-7A8F-452F-9441-FB38BDCC942A}"/>
          </ac:spMkLst>
        </pc:spChg>
        <pc:spChg chg="add mod">
          <ac:chgData name="Phillips, Nate" userId="1a7ed9a7-6979-4999-8e72-44e838efb909" providerId="ADAL" clId="{0CA3E67B-3AFE-4B68-A101-BFDDB66978FE}" dt="2021-10-19T15:56:54.036" v="10141" actId="1076"/>
          <ac:spMkLst>
            <pc:docMk/>
            <pc:sldMk cId="3192334272" sldId="398"/>
            <ac:spMk id="5" creationId="{E63F8B9C-A66A-45CB-B361-3BE74A2D2BC7}"/>
          </ac:spMkLst>
        </pc:spChg>
        <pc:spChg chg="add mod">
          <ac:chgData name="Phillips, Nate" userId="1a7ed9a7-6979-4999-8e72-44e838efb909" providerId="ADAL" clId="{0CA3E67B-3AFE-4B68-A101-BFDDB66978FE}" dt="2021-10-19T15:57:08.600" v="10156" actId="1076"/>
          <ac:spMkLst>
            <pc:docMk/>
            <pc:sldMk cId="3192334272" sldId="398"/>
            <ac:spMk id="6" creationId="{61B9500C-BC23-4609-95E5-9AD0FBFAB5E6}"/>
          </ac:spMkLst>
        </pc:spChg>
        <pc:spChg chg="add mod">
          <ac:chgData name="Phillips, Nate" userId="1a7ed9a7-6979-4999-8e72-44e838efb909" providerId="ADAL" clId="{0CA3E67B-3AFE-4B68-A101-BFDDB66978FE}" dt="2021-10-19T15:57:22.671" v="10182" actId="20577"/>
          <ac:spMkLst>
            <pc:docMk/>
            <pc:sldMk cId="3192334272" sldId="398"/>
            <ac:spMk id="7" creationId="{C3EA2788-FF85-4817-AC68-FA02CC4A4683}"/>
          </ac:spMkLst>
        </pc:spChg>
        <pc:spChg chg="add mod">
          <ac:chgData name="Phillips, Nate" userId="1a7ed9a7-6979-4999-8e72-44e838efb909" providerId="ADAL" clId="{0CA3E67B-3AFE-4B68-A101-BFDDB66978FE}" dt="2021-10-19T15:59:02.791" v="10215" actId="20577"/>
          <ac:spMkLst>
            <pc:docMk/>
            <pc:sldMk cId="3192334272" sldId="398"/>
            <ac:spMk id="8" creationId="{862F3135-F329-411A-9370-84B44C586EF2}"/>
          </ac:spMkLst>
        </pc:spChg>
        <pc:spChg chg="add mod">
          <ac:chgData name="Phillips, Nate" userId="1a7ed9a7-6979-4999-8e72-44e838efb909" providerId="ADAL" clId="{0CA3E67B-3AFE-4B68-A101-BFDDB66978FE}" dt="2021-10-19T15:59:12.765" v="10227" actId="20577"/>
          <ac:spMkLst>
            <pc:docMk/>
            <pc:sldMk cId="3192334272" sldId="398"/>
            <ac:spMk id="9" creationId="{E9D5BAA4-D742-4883-B9F6-C41BA37942C6}"/>
          </ac:spMkLst>
        </pc:spChg>
      </pc:sldChg>
      <pc:sldMasterChg chg="modSldLayout">
        <pc:chgData name="Phillips, Nate" userId="1a7ed9a7-6979-4999-8e72-44e838efb909" providerId="ADAL" clId="{0CA3E67B-3AFE-4B68-A101-BFDDB66978FE}" dt="2021-10-15T14:18:45.469" v="691" actId="14100"/>
        <pc:sldMasterMkLst>
          <pc:docMk/>
          <pc:sldMasterMk cId="1185367590" sldId="2147483660"/>
        </pc:sldMasterMkLst>
        <pc:sldLayoutChg chg="modSp mod">
          <pc:chgData name="Phillips, Nate" userId="1a7ed9a7-6979-4999-8e72-44e838efb909" providerId="ADAL" clId="{0CA3E67B-3AFE-4B68-A101-BFDDB66978FE}" dt="2021-10-15T14:18:45.469" v="691" actId="14100"/>
          <pc:sldLayoutMkLst>
            <pc:docMk/>
            <pc:sldMasterMk cId="1185367590" sldId="2147483660"/>
            <pc:sldLayoutMk cId="2488552296" sldId="2147483662"/>
          </pc:sldLayoutMkLst>
          <pc:spChg chg="mod">
            <ac:chgData name="Phillips, Nate" userId="1a7ed9a7-6979-4999-8e72-44e838efb909" providerId="ADAL" clId="{0CA3E67B-3AFE-4B68-A101-BFDDB66978FE}" dt="2021-10-15T14:18:45.469" v="691" actId="14100"/>
            <ac:spMkLst>
              <pc:docMk/>
              <pc:sldMasterMk cId="1185367590" sldId="2147483660"/>
              <pc:sldLayoutMk cId="2488552296" sldId="2147483662"/>
              <ac:spMk id="3" creationId="{00000000-0000-0000-0000-000000000000}"/>
            </ac:spMkLst>
          </pc:spChg>
        </pc:sldLayoutChg>
      </pc:sldMasterChg>
    </pc:docChg>
  </pc:docChgLst>
  <pc:docChgLst>
    <pc:chgData name="Phillips, Nate" userId="1a7ed9a7-6979-4999-8e72-44e838efb909" providerId="ADAL" clId="{B521E752-B5FC-4BAA-BCC4-785B8F37C8E7}"/>
    <pc:docChg chg="modSld">
      <pc:chgData name="Phillips, Nate" userId="1a7ed9a7-6979-4999-8e72-44e838efb909" providerId="ADAL" clId="{B521E752-B5FC-4BAA-BCC4-785B8F37C8E7}" dt="2023-10-26T16:18:59.177" v="10" actId="20577"/>
      <pc:docMkLst>
        <pc:docMk/>
      </pc:docMkLst>
      <pc:sldChg chg="modSp mod">
        <pc:chgData name="Phillips, Nate" userId="1a7ed9a7-6979-4999-8e72-44e838efb909" providerId="ADAL" clId="{B521E752-B5FC-4BAA-BCC4-785B8F37C8E7}" dt="2023-10-26T16:18:59.177" v="10" actId="20577"/>
        <pc:sldMkLst>
          <pc:docMk/>
          <pc:sldMk cId="1104925037" sldId="515"/>
        </pc:sldMkLst>
        <pc:spChg chg="mod">
          <ac:chgData name="Phillips, Nate" userId="1a7ed9a7-6979-4999-8e72-44e838efb909" providerId="ADAL" clId="{B521E752-B5FC-4BAA-BCC4-785B8F37C8E7}" dt="2023-10-26T16:18:59.177" v="10" actId="20577"/>
          <ac:spMkLst>
            <pc:docMk/>
            <pc:sldMk cId="1104925037" sldId="515"/>
            <ac:spMk id="3" creationId="{5EA9C61B-FC5D-8CB4-9284-24764F6D5DD1}"/>
          </ac:spMkLst>
        </pc:spChg>
      </pc:sldChg>
      <pc:sldChg chg="mod modShow">
        <pc:chgData name="Phillips, Nate" userId="1a7ed9a7-6979-4999-8e72-44e838efb909" providerId="ADAL" clId="{B521E752-B5FC-4BAA-BCC4-785B8F37C8E7}" dt="2023-10-26T16:18:06.184" v="0" actId="729"/>
        <pc:sldMkLst>
          <pc:docMk/>
          <pc:sldMk cId="2201718939" sldId="528"/>
        </pc:sldMkLst>
      </pc:sldChg>
    </pc:docChg>
  </pc:docChgLst>
  <pc:docChgLst>
    <pc:chgData name="Phillips, Nate" userId="1a7ed9a7-6979-4999-8e72-44e838efb909" providerId="ADAL" clId="{4C024BA3-65CF-4170-A2EC-3AC558832073}"/>
    <pc:docChg chg="undo custSel addSld delSld modSld sldOrd">
      <pc:chgData name="Phillips, Nate" userId="1a7ed9a7-6979-4999-8e72-44e838efb909" providerId="ADAL" clId="{4C024BA3-65CF-4170-A2EC-3AC558832073}" dt="2021-11-04T18:04:43.563" v="3035"/>
      <pc:docMkLst>
        <pc:docMk/>
      </pc:docMkLst>
      <pc:sldChg chg="addSp delSp modSp mod modAnim modShow">
        <pc:chgData name="Phillips, Nate" userId="1a7ed9a7-6979-4999-8e72-44e838efb909" providerId="ADAL" clId="{4C024BA3-65CF-4170-A2EC-3AC558832073}" dt="2021-11-04T16:08:51.351" v="2753"/>
        <pc:sldMkLst>
          <pc:docMk/>
          <pc:sldMk cId="3444012342" sldId="433"/>
        </pc:sldMkLst>
        <pc:spChg chg="mod">
          <ac:chgData name="Phillips, Nate" userId="1a7ed9a7-6979-4999-8e72-44e838efb909" providerId="ADAL" clId="{4C024BA3-65CF-4170-A2EC-3AC558832073}" dt="2021-11-04T15:54:27.992" v="1080" actId="20577"/>
          <ac:spMkLst>
            <pc:docMk/>
            <pc:sldMk cId="3444012342" sldId="433"/>
            <ac:spMk id="2" creationId="{6D67D1F7-98BC-4C28-AB6E-AEE6E1285436}"/>
          </ac:spMkLst>
        </pc:spChg>
        <pc:spChg chg="del mod">
          <ac:chgData name="Phillips, Nate" userId="1a7ed9a7-6979-4999-8e72-44e838efb909" providerId="ADAL" clId="{4C024BA3-65CF-4170-A2EC-3AC558832073}" dt="2021-11-04T15:55:09.245" v="1140" actId="478"/>
          <ac:spMkLst>
            <pc:docMk/>
            <pc:sldMk cId="3444012342" sldId="433"/>
            <ac:spMk id="3" creationId="{EE194706-21E1-4987-97CB-AA9116E20CDA}"/>
          </ac:spMkLst>
        </pc:spChg>
        <pc:spChg chg="add mod">
          <ac:chgData name="Phillips, Nate" userId="1a7ed9a7-6979-4999-8e72-44e838efb909" providerId="ADAL" clId="{4C024BA3-65CF-4170-A2EC-3AC558832073}" dt="2021-11-04T16:03:28.893" v="2534" actId="14100"/>
          <ac:spMkLst>
            <pc:docMk/>
            <pc:sldMk cId="3444012342" sldId="433"/>
            <ac:spMk id="5" creationId="{9B551651-51C2-4C11-B513-D98BDB2FDB06}"/>
          </ac:spMkLst>
        </pc:spChg>
        <pc:spChg chg="add mod">
          <ac:chgData name="Phillips, Nate" userId="1a7ed9a7-6979-4999-8e72-44e838efb909" providerId="ADAL" clId="{4C024BA3-65CF-4170-A2EC-3AC558832073}" dt="2021-11-04T16:08:51.351" v="2753"/>
          <ac:spMkLst>
            <pc:docMk/>
            <pc:sldMk cId="3444012342" sldId="433"/>
            <ac:spMk id="7" creationId="{0218E79E-5AE8-4505-8807-7CD220C98141}"/>
          </ac:spMkLst>
        </pc:spChg>
        <pc:picChg chg="add mod">
          <ac:chgData name="Phillips, Nate" userId="1a7ed9a7-6979-4999-8e72-44e838efb909" providerId="ADAL" clId="{4C024BA3-65CF-4170-A2EC-3AC558832073}" dt="2021-11-04T16:02:57.227" v="2529" actId="1076"/>
          <ac:picMkLst>
            <pc:docMk/>
            <pc:sldMk cId="3444012342" sldId="433"/>
            <ac:picMk id="1026" creationId="{0BBEBEE8-F847-4444-AFF1-51E77142C4DF}"/>
          </ac:picMkLst>
        </pc:picChg>
      </pc:sldChg>
      <pc:sldChg chg="mod modShow">
        <pc:chgData name="Phillips, Nate" userId="1a7ed9a7-6979-4999-8e72-44e838efb909" providerId="ADAL" clId="{4C024BA3-65CF-4170-A2EC-3AC558832073}" dt="2021-11-04T13:54:32.486" v="0" actId="729"/>
        <pc:sldMkLst>
          <pc:docMk/>
          <pc:sldMk cId="1764833190" sldId="434"/>
        </pc:sldMkLst>
      </pc:sldChg>
      <pc:sldChg chg="del mod modShow">
        <pc:chgData name="Phillips, Nate" userId="1a7ed9a7-6979-4999-8e72-44e838efb909" providerId="ADAL" clId="{4C024BA3-65CF-4170-A2EC-3AC558832073}" dt="2021-11-04T16:04:08.436" v="2581" actId="47"/>
        <pc:sldMkLst>
          <pc:docMk/>
          <pc:sldMk cId="246095230" sldId="435"/>
        </pc:sldMkLst>
      </pc:sldChg>
      <pc:sldChg chg="mod modShow">
        <pc:chgData name="Phillips, Nate" userId="1a7ed9a7-6979-4999-8e72-44e838efb909" providerId="ADAL" clId="{4C024BA3-65CF-4170-A2EC-3AC558832073}" dt="2021-11-04T13:54:32.486" v="0" actId="729"/>
        <pc:sldMkLst>
          <pc:docMk/>
          <pc:sldMk cId="2542014603" sldId="437"/>
        </pc:sldMkLst>
      </pc:sldChg>
      <pc:sldChg chg="mod modShow">
        <pc:chgData name="Phillips, Nate" userId="1a7ed9a7-6979-4999-8e72-44e838efb909" providerId="ADAL" clId="{4C024BA3-65CF-4170-A2EC-3AC558832073}" dt="2021-11-04T13:54:32.486" v="0" actId="729"/>
        <pc:sldMkLst>
          <pc:docMk/>
          <pc:sldMk cId="268106744" sldId="439"/>
        </pc:sldMkLst>
      </pc:sldChg>
      <pc:sldChg chg="mod modShow">
        <pc:chgData name="Phillips, Nate" userId="1a7ed9a7-6979-4999-8e72-44e838efb909" providerId="ADAL" clId="{4C024BA3-65CF-4170-A2EC-3AC558832073}" dt="2021-11-04T13:54:32.486" v="0" actId="729"/>
        <pc:sldMkLst>
          <pc:docMk/>
          <pc:sldMk cId="785418323" sldId="440"/>
        </pc:sldMkLst>
      </pc:sldChg>
      <pc:sldChg chg="mod modShow">
        <pc:chgData name="Phillips, Nate" userId="1a7ed9a7-6979-4999-8e72-44e838efb909" providerId="ADAL" clId="{4C024BA3-65CF-4170-A2EC-3AC558832073}" dt="2021-11-04T13:54:32.486" v="0" actId="729"/>
        <pc:sldMkLst>
          <pc:docMk/>
          <pc:sldMk cId="955149433" sldId="441"/>
        </pc:sldMkLst>
      </pc:sldChg>
      <pc:sldChg chg="mod modShow">
        <pc:chgData name="Phillips, Nate" userId="1a7ed9a7-6979-4999-8e72-44e838efb909" providerId="ADAL" clId="{4C024BA3-65CF-4170-A2EC-3AC558832073}" dt="2021-11-04T13:54:32.486" v="0" actId="729"/>
        <pc:sldMkLst>
          <pc:docMk/>
          <pc:sldMk cId="884807829" sldId="442"/>
        </pc:sldMkLst>
      </pc:sldChg>
      <pc:sldChg chg="mod modShow">
        <pc:chgData name="Phillips, Nate" userId="1a7ed9a7-6979-4999-8e72-44e838efb909" providerId="ADAL" clId="{4C024BA3-65CF-4170-A2EC-3AC558832073}" dt="2021-11-04T13:54:32.486" v="0" actId="729"/>
        <pc:sldMkLst>
          <pc:docMk/>
          <pc:sldMk cId="3676250908" sldId="443"/>
        </pc:sldMkLst>
      </pc:sldChg>
      <pc:sldChg chg="mod modShow">
        <pc:chgData name="Phillips, Nate" userId="1a7ed9a7-6979-4999-8e72-44e838efb909" providerId="ADAL" clId="{4C024BA3-65CF-4170-A2EC-3AC558832073}" dt="2021-11-04T13:54:32.486" v="0" actId="729"/>
        <pc:sldMkLst>
          <pc:docMk/>
          <pc:sldMk cId="2127682786" sldId="444"/>
        </pc:sldMkLst>
      </pc:sldChg>
      <pc:sldChg chg="mod modShow">
        <pc:chgData name="Phillips, Nate" userId="1a7ed9a7-6979-4999-8e72-44e838efb909" providerId="ADAL" clId="{4C024BA3-65CF-4170-A2EC-3AC558832073}" dt="2021-11-04T13:54:44.349" v="1" actId="729"/>
        <pc:sldMkLst>
          <pc:docMk/>
          <pc:sldMk cId="1423757050" sldId="445"/>
        </pc:sldMkLst>
      </pc:sldChg>
      <pc:sldChg chg="mod modShow">
        <pc:chgData name="Phillips, Nate" userId="1a7ed9a7-6979-4999-8e72-44e838efb909" providerId="ADAL" clId="{4C024BA3-65CF-4170-A2EC-3AC558832073}" dt="2021-11-04T13:54:32.486" v="0" actId="729"/>
        <pc:sldMkLst>
          <pc:docMk/>
          <pc:sldMk cId="1535993507" sldId="446"/>
        </pc:sldMkLst>
      </pc:sldChg>
      <pc:sldChg chg="mod modShow">
        <pc:chgData name="Phillips, Nate" userId="1a7ed9a7-6979-4999-8e72-44e838efb909" providerId="ADAL" clId="{4C024BA3-65CF-4170-A2EC-3AC558832073}" dt="2021-11-04T13:54:32.486" v="0" actId="729"/>
        <pc:sldMkLst>
          <pc:docMk/>
          <pc:sldMk cId="956833270" sldId="447"/>
        </pc:sldMkLst>
      </pc:sldChg>
      <pc:sldChg chg="modSp mod">
        <pc:chgData name="Phillips, Nate" userId="1a7ed9a7-6979-4999-8e72-44e838efb909" providerId="ADAL" clId="{4C024BA3-65CF-4170-A2EC-3AC558832073}" dt="2021-11-04T13:54:58.221" v="28" actId="20577"/>
        <pc:sldMkLst>
          <pc:docMk/>
          <pc:sldMk cId="3093992112" sldId="448"/>
        </pc:sldMkLst>
        <pc:spChg chg="mod">
          <ac:chgData name="Phillips, Nate" userId="1a7ed9a7-6979-4999-8e72-44e838efb909" providerId="ADAL" clId="{4C024BA3-65CF-4170-A2EC-3AC558832073}" dt="2021-11-04T13:54:58.221" v="28" actId="20577"/>
          <ac:spMkLst>
            <pc:docMk/>
            <pc:sldMk cId="3093992112" sldId="448"/>
            <ac:spMk id="2" creationId="{846F3AFB-D260-464E-BBC2-2EB05C5BDB74}"/>
          </ac:spMkLst>
        </pc:spChg>
      </pc:sldChg>
      <pc:sldChg chg="addSp modSp new mod modAnim">
        <pc:chgData name="Phillips, Nate" userId="1a7ed9a7-6979-4999-8e72-44e838efb909" providerId="ADAL" clId="{4C024BA3-65CF-4170-A2EC-3AC558832073}" dt="2021-11-04T16:04:51.333" v="2586"/>
        <pc:sldMkLst>
          <pc:docMk/>
          <pc:sldMk cId="3450631502" sldId="449"/>
        </pc:sldMkLst>
        <pc:spChg chg="mod">
          <ac:chgData name="Phillips, Nate" userId="1a7ed9a7-6979-4999-8e72-44e838efb909" providerId="ADAL" clId="{4C024BA3-65CF-4170-A2EC-3AC558832073}" dt="2021-11-04T14:54:52.938" v="33" actId="20577"/>
          <ac:spMkLst>
            <pc:docMk/>
            <pc:sldMk cId="3450631502" sldId="449"/>
            <ac:spMk id="2" creationId="{CCD63A82-282E-4127-9CBE-24C2474CB1B9}"/>
          </ac:spMkLst>
        </pc:spChg>
        <pc:spChg chg="mod">
          <ac:chgData name="Phillips, Nate" userId="1a7ed9a7-6979-4999-8e72-44e838efb909" providerId="ADAL" clId="{4C024BA3-65CF-4170-A2EC-3AC558832073}" dt="2021-11-04T15:02:49.783" v="643" actId="179"/>
          <ac:spMkLst>
            <pc:docMk/>
            <pc:sldMk cId="3450631502" sldId="449"/>
            <ac:spMk id="3" creationId="{8C10D84F-423A-44B9-8B87-19E49E2DC974}"/>
          </ac:spMkLst>
        </pc:spChg>
        <pc:spChg chg="add mod">
          <ac:chgData name="Phillips, Nate" userId="1a7ed9a7-6979-4999-8e72-44e838efb909" providerId="ADAL" clId="{4C024BA3-65CF-4170-A2EC-3AC558832073}" dt="2021-11-04T15:27:44.059" v="1034" actId="2711"/>
          <ac:spMkLst>
            <pc:docMk/>
            <pc:sldMk cId="3450631502" sldId="449"/>
            <ac:spMk id="4" creationId="{F9ED4299-E1A8-43D0-8B14-8A10A325E7FC}"/>
          </ac:spMkLst>
        </pc:spChg>
        <pc:spChg chg="add mod">
          <ac:chgData name="Phillips, Nate" userId="1a7ed9a7-6979-4999-8e72-44e838efb909" providerId="ADAL" clId="{4C024BA3-65CF-4170-A2EC-3AC558832073}" dt="2021-11-04T15:23:08.559" v="979" actId="1076"/>
          <ac:spMkLst>
            <pc:docMk/>
            <pc:sldMk cId="3450631502" sldId="449"/>
            <ac:spMk id="5" creationId="{59FAABE1-D4AB-42F2-84D4-170C5AC29215}"/>
          </ac:spMkLst>
        </pc:spChg>
      </pc:sldChg>
      <pc:sldChg chg="modSp new mod modShow">
        <pc:chgData name="Phillips, Nate" userId="1a7ed9a7-6979-4999-8e72-44e838efb909" providerId="ADAL" clId="{4C024BA3-65CF-4170-A2EC-3AC558832073}" dt="2021-11-04T15:50:19.674" v="1035" actId="729"/>
        <pc:sldMkLst>
          <pc:docMk/>
          <pc:sldMk cId="1060488710" sldId="450"/>
        </pc:sldMkLst>
        <pc:spChg chg="mod">
          <ac:chgData name="Phillips, Nate" userId="1a7ed9a7-6979-4999-8e72-44e838efb909" providerId="ADAL" clId="{4C024BA3-65CF-4170-A2EC-3AC558832073}" dt="2021-11-04T15:05:44.672" v="859" actId="20577"/>
          <ac:spMkLst>
            <pc:docMk/>
            <pc:sldMk cId="1060488710" sldId="450"/>
            <ac:spMk id="2" creationId="{851BB26C-24A6-418C-AEFE-D224D10C708B}"/>
          </ac:spMkLst>
        </pc:spChg>
        <pc:spChg chg="mod">
          <ac:chgData name="Phillips, Nate" userId="1a7ed9a7-6979-4999-8e72-44e838efb909" providerId="ADAL" clId="{4C024BA3-65CF-4170-A2EC-3AC558832073}" dt="2021-11-04T15:07:01.366" v="957" actId="20577"/>
          <ac:spMkLst>
            <pc:docMk/>
            <pc:sldMk cId="1060488710" sldId="450"/>
            <ac:spMk id="3" creationId="{689573FA-A4CA-436C-B266-1DAA674B2E8D}"/>
          </ac:spMkLst>
        </pc:spChg>
      </pc:sldChg>
      <pc:sldChg chg="addSp delSp modSp add mod modAnim">
        <pc:chgData name="Phillips, Nate" userId="1a7ed9a7-6979-4999-8e72-44e838efb909" providerId="ADAL" clId="{4C024BA3-65CF-4170-A2EC-3AC558832073}" dt="2021-11-04T16:08:59.246" v="2754"/>
        <pc:sldMkLst>
          <pc:docMk/>
          <pc:sldMk cId="2534827661" sldId="451"/>
        </pc:sldMkLst>
        <pc:spChg chg="mod">
          <ac:chgData name="Phillips, Nate" userId="1a7ed9a7-6979-4999-8e72-44e838efb909" providerId="ADAL" clId="{4C024BA3-65CF-4170-A2EC-3AC558832073}" dt="2021-11-04T16:03:54.989" v="2580" actId="313"/>
          <ac:spMkLst>
            <pc:docMk/>
            <pc:sldMk cId="2534827661" sldId="451"/>
            <ac:spMk id="5" creationId="{9B551651-51C2-4C11-B513-D98BDB2FDB06}"/>
          </ac:spMkLst>
        </pc:spChg>
        <pc:spChg chg="add mod">
          <ac:chgData name="Phillips, Nate" userId="1a7ed9a7-6979-4999-8e72-44e838efb909" providerId="ADAL" clId="{4C024BA3-65CF-4170-A2EC-3AC558832073}" dt="2021-11-04T16:08:59.246" v="2754"/>
          <ac:spMkLst>
            <pc:docMk/>
            <pc:sldMk cId="2534827661" sldId="451"/>
            <ac:spMk id="6" creationId="{717F7B76-42C3-4059-ACE2-A807923C6501}"/>
          </ac:spMkLst>
        </pc:spChg>
        <pc:picChg chg="del">
          <ac:chgData name="Phillips, Nate" userId="1a7ed9a7-6979-4999-8e72-44e838efb909" providerId="ADAL" clId="{4C024BA3-65CF-4170-A2EC-3AC558832073}" dt="2021-11-04T15:58:07.198" v="1723" actId="478"/>
          <ac:picMkLst>
            <pc:docMk/>
            <pc:sldMk cId="2534827661" sldId="451"/>
            <ac:picMk id="1026" creationId="{0BBEBEE8-F847-4444-AFF1-51E77142C4DF}"/>
          </ac:picMkLst>
        </pc:picChg>
        <pc:picChg chg="add mod">
          <ac:chgData name="Phillips, Nate" userId="1a7ed9a7-6979-4999-8e72-44e838efb909" providerId="ADAL" clId="{4C024BA3-65CF-4170-A2EC-3AC558832073}" dt="2021-11-04T15:58:19.013" v="1726" actId="1076"/>
          <ac:picMkLst>
            <pc:docMk/>
            <pc:sldMk cId="2534827661" sldId="451"/>
            <ac:picMk id="2050" creationId="{E36ACF97-9242-408E-B45E-97A3A0877CDE}"/>
          </ac:picMkLst>
        </pc:picChg>
      </pc:sldChg>
      <pc:sldChg chg="addSp delSp modSp add mod modAnim">
        <pc:chgData name="Phillips, Nate" userId="1a7ed9a7-6979-4999-8e72-44e838efb909" providerId="ADAL" clId="{4C024BA3-65CF-4170-A2EC-3AC558832073}" dt="2021-11-04T16:09:00.254" v="2755"/>
        <pc:sldMkLst>
          <pc:docMk/>
          <pc:sldMk cId="1976188150" sldId="452"/>
        </pc:sldMkLst>
        <pc:spChg chg="mod">
          <ac:chgData name="Phillips, Nate" userId="1a7ed9a7-6979-4999-8e72-44e838efb909" providerId="ADAL" clId="{4C024BA3-65CF-4170-A2EC-3AC558832073}" dt="2021-11-04T16:07:35.459" v="2751" actId="20577"/>
          <ac:spMkLst>
            <pc:docMk/>
            <pc:sldMk cId="1976188150" sldId="452"/>
            <ac:spMk id="5" creationId="{9B551651-51C2-4C11-B513-D98BDB2FDB06}"/>
          </ac:spMkLst>
        </pc:spChg>
        <pc:spChg chg="add mod">
          <ac:chgData name="Phillips, Nate" userId="1a7ed9a7-6979-4999-8e72-44e838efb909" providerId="ADAL" clId="{4C024BA3-65CF-4170-A2EC-3AC558832073}" dt="2021-11-04T16:09:00.254" v="2755"/>
          <ac:spMkLst>
            <pc:docMk/>
            <pc:sldMk cId="1976188150" sldId="452"/>
            <ac:spMk id="6" creationId="{27DCD66F-43B4-4046-9E49-100638A25803}"/>
          </ac:spMkLst>
        </pc:spChg>
        <pc:picChg chg="del">
          <ac:chgData name="Phillips, Nate" userId="1a7ed9a7-6979-4999-8e72-44e838efb909" providerId="ADAL" clId="{4C024BA3-65CF-4170-A2EC-3AC558832073}" dt="2021-11-04T16:01:39.119" v="2434" actId="478"/>
          <ac:picMkLst>
            <pc:docMk/>
            <pc:sldMk cId="1976188150" sldId="452"/>
            <ac:picMk id="2050" creationId="{E36ACF97-9242-408E-B45E-97A3A0877CDE}"/>
          </ac:picMkLst>
        </pc:picChg>
        <pc:picChg chg="add mod">
          <ac:chgData name="Phillips, Nate" userId="1a7ed9a7-6979-4999-8e72-44e838efb909" providerId="ADAL" clId="{4C024BA3-65CF-4170-A2EC-3AC558832073}" dt="2021-11-04T16:01:57.457" v="2437" actId="1076"/>
          <ac:picMkLst>
            <pc:docMk/>
            <pc:sldMk cId="1976188150" sldId="452"/>
            <ac:picMk id="3074" creationId="{802DD517-2934-4772-A9AF-96DAD7D64CC3}"/>
          </ac:picMkLst>
        </pc:picChg>
      </pc:sldChg>
      <pc:sldChg chg="addSp delSp modSp new mod modAnim">
        <pc:chgData name="Phillips, Nate" userId="1a7ed9a7-6979-4999-8e72-44e838efb909" providerId="ADAL" clId="{4C024BA3-65CF-4170-A2EC-3AC558832073}" dt="2021-11-04T18:03:09.225" v="2997"/>
        <pc:sldMkLst>
          <pc:docMk/>
          <pc:sldMk cId="2820979623" sldId="453"/>
        </pc:sldMkLst>
        <pc:spChg chg="del mod">
          <ac:chgData name="Phillips, Nate" userId="1a7ed9a7-6979-4999-8e72-44e838efb909" providerId="ADAL" clId="{4C024BA3-65CF-4170-A2EC-3AC558832073}" dt="2021-11-04T17:54:46.335" v="2763" actId="478"/>
          <ac:spMkLst>
            <pc:docMk/>
            <pc:sldMk cId="2820979623" sldId="453"/>
            <ac:spMk id="2" creationId="{A972EF03-3FC3-4FC9-A297-E993A27C6869}"/>
          </ac:spMkLst>
        </pc:spChg>
        <pc:spChg chg="mod">
          <ac:chgData name="Phillips, Nate" userId="1a7ed9a7-6979-4999-8e72-44e838efb909" providerId="ADAL" clId="{4C024BA3-65CF-4170-A2EC-3AC558832073}" dt="2021-11-04T17:55:07.446" v="2795" actId="20577"/>
          <ac:spMkLst>
            <pc:docMk/>
            <pc:sldMk cId="2820979623" sldId="453"/>
            <ac:spMk id="3" creationId="{0F694E2F-E5D8-4F67-BA6A-01E262CC1F51}"/>
          </ac:spMkLst>
        </pc:spChg>
        <pc:spChg chg="add mod">
          <ac:chgData name="Phillips, Nate" userId="1a7ed9a7-6979-4999-8e72-44e838efb909" providerId="ADAL" clId="{4C024BA3-65CF-4170-A2EC-3AC558832073}" dt="2021-11-04T17:26:18.926" v="2761" actId="20577"/>
          <ac:spMkLst>
            <pc:docMk/>
            <pc:sldMk cId="2820979623" sldId="453"/>
            <ac:spMk id="4" creationId="{5144E08B-DA5F-486F-801C-90C473F8F671}"/>
          </ac:spMkLst>
        </pc:spChg>
        <pc:spChg chg="add del mod">
          <ac:chgData name="Phillips, Nate" userId="1a7ed9a7-6979-4999-8e72-44e838efb909" providerId="ADAL" clId="{4C024BA3-65CF-4170-A2EC-3AC558832073}" dt="2021-11-04T17:54:48.028" v="2764" actId="478"/>
          <ac:spMkLst>
            <pc:docMk/>
            <pc:sldMk cId="2820979623" sldId="453"/>
            <ac:spMk id="6" creationId="{5B754F92-1D30-4776-8069-020F93E959F1}"/>
          </ac:spMkLst>
        </pc:spChg>
        <pc:spChg chg="add mod">
          <ac:chgData name="Phillips, Nate" userId="1a7ed9a7-6979-4999-8e72-44e838efb909" providerId="ADAL" clId="{4C024BA3-65CF-4170-A2EC-3AC558832073}" dt="2021-11-04T18:03:02.638" v="2996" actId="1076"/>
          <ac:spMkLst>
            <pc:docMk/>
            <pc:sldMk cId="2820979623" sldId="453"/>
            <ac:spMk id="13" creationId="{6201C784-FAD4-4D66-931A-A74E0C68F277}"/>
          </ac:spMkLst>
        </pc:spChg>
        <pc:cxnChg chg="add del">
          <ac:chgData name="Phillips, Nate" userId="1a7ed9a7-6979-4999-8e72-44e838efb909" providerId="ADAL" clId="{4C024BA3-65CF-4170-A2EC-3AC558832073}" dt="2021-11-04T18:02:24.358" v="2968" actId="11529"/>
          <ac:cxnSpMkLst>
            <pc:docMk/>
            <pc:sldMk cId="2820979623" sldId="453"/>
            <ac:cxnSpMk id="8" creationId="{E592B9AB-BBE7-4033-B93D-BF8243A06837}"/>
          </ac:cxnSpMkLst>
        </pc:cxnChg>
        <pc:cxnChg chg="add mod">
          <ac:chgData name="Phillips, Nate" userId="1a7ed9a7-6979-4999-8e72-44e838efb909" providerId="ADAL" clId="{4C024BA3-65CF-4170-A2EC-3AC558832073}" dt="2021-11-04T18:02:46.615" v="2973" actId="208"/>
          <ac:cxnSpMkLst>
            <pc:docMk/>
            <pc:sldMk cId="2820979623" sldId="453"/>
            <ac:cxnSpMk id="10" creationId="{1D5AD04B-CA28-4AE0-AC56-9C4694C5CBE3}"/>
          </ac:cxnSpMkLst>
        </pc:cxnChg>
      </pc:sldChg>
      <pc:sldChg chg="modSp add mod">
        <pc:chgData name="Phillips, Nate" userId="1a7ed9a7-6979-4999-8e72-44e838efb909" providerId="ADAL" clId="{4C024BA3-65CF-4170-A2EC-3AC558832073}" dt="2021-11-04T17:56:13.195" v="2830" actId="1076"/>
        <pc:sldMkLst>
          <pc:docMk/>
          <pc:sldMk cId="2970932639" sldId="454"/>
        </pc:sldMkLst>
        <pc:spChg chg="mod">
          <ac:chgData name="Phillips, Nate" userId="1a7ed9a7-6979-4999-8e72-44e838efb909" providerId="ADAL" clId="{4C024BA3-65CF-4170-A2EC-3AC558832073}" dt="2021-11-04T17:55:43.668" v="2821" actId="20577"/>
          <ac:spMkLst>
            <pc:docMk/>
            <pc:sldMk cId="2970932639" sldId="454"/>
            <ac:spMk id="3" creationId="{0F694E2F-E5D8-4F67-BA6A-01E262CC1F51}"/>
          </ac:spMkLst>
        </pc:spChg>
        <pc:spChg chg="mod">
          <ac:chgData name="Phillips, Nate" userId="1a7ed9a7-6979-4999-8e72-44e838efb909" providerId="ADAL" clId="{4C024BA3-65CF-4170-A2EC-3AC558832073}" dt="2021-11-04T17:56:13.195" v="2830" actId="1076"/>
          <ac:spMkLst>
            <pc:docMk/>
            <pc:sldMk cId="2970932639" sldId="454"/>
            <ac:spMk id="4" creationId="{5144E08B-DA5F-486F-801C-90C473F8F671}"/>
          </ac:spMkLst>
        </pc:spChg>
      </pc:sldChg>
      <pc:sldChg chg="add del">
        <pc:chgData name="Phillips, Nate" userId="1a7ed9a7-6979-4999-8e72-44e838efb909" providerId="ADAL" clId="{4C024BA3-65CF-4170-A2EC-3AC558832073}" dt="2021-11-04T17:55:49.679" v="2823"/>
        <pc:sldMkLst>
          <pc:docMk/>
          <pc:sldMk cId="1059093398" sldId="455"/>
        </pc:sldMkLst>
      </pc:sldChg>
      <pc:sldChg chg="addSp modSp add mod ord">
        <pc:chgData name="Phillips, Nate" userId="1a7ed9a7-6979-4999-8e72-44e838efb909" providerId="ADAL" clId="{4C024BA3-65CF-4170-A2EC-3AC558832073}" dt="2021-11-04T18:00:44.543" v="2965" actId="1076"/>
        <pc:sldMkLst>
          <pc:docMk/>
          <pc:sldMk cId="1956475139" sldId="455"/>
        </pc:sldMkLst>
        <pc:spChg chg="mod">
          <ac:chgData name="Phillips, Nate" userId="1a7ed9a7-6979-4999-8e72-44e838efb909" providerId="ADAL" clId="{4C024BA3-65CF-4170-A2EC-3AC558832073}" dt="2021-11-04T17:59:07.796" v="2920" actId="20577"/>
          <ac:spMkLst>
            <pc:docMk/>
            <pc:sldMk cId="1956475139" sldId="455"/>
            <ac:spMk id="3" creationId="{0F694E2F-E5D8-4F67-BA6A-01E262CC1F51}"/>
          </ac:spMkLst>
        </pc:spChg>
        <pc:spChg chg="mod">
          <ac:chgData name="Phillips, Nate" userId="1a7ed9a7-6979-4999-8e72-44e838efb909" providerId="ADAL" clId="{4C024BA3-65CF-4170-A2EC-3AC558832073}" dt="2021-11-04T17:59:40.186" v="2931" actId="20577"/>
          <ac:spMkLst>
            <pc:docMk/>
            <pc:sldMk cId="1956475139" sldId="455"/>
            <ac:spMk id="4" creationId="{5144E08B-DA5F-486F-801C-90C473F8F671}"/>
          </ac:spMkLst>
        </pc:spChg>
        <pc:spChg chg="add mod">
          <ac:chgData name="Phillips, Nate" userId="1a7ed9a7-6979-4999-8e72-44e838efb909" providerId="ADAL" clId="{4C024BA3-65CF-4170-A2EC-3AC558832073}" dt="2021-11-04T18:00:35.387" v="2963" actId="1076"/>
          <ac:spMkLst>
            <pc:docMk/>
            <pc:sldMk cId="1956475139" sldId="455"/>
            <ac:spMk id="5" creationId="{0DA61470-EABD-441A-BDFA-B50546708A47}"/>
          </ac:spMkLst>
        </pc:spChg>
        <pc:spChg chg="add mod">
          <ac:chgData name="Phillips, Nate" userId="1a7ed9a7-6979-4999-8e72-44e838efb909" providerId="ADAL" clId="{4C024BA3-65CF-4170-A2EC-3AC558832073}" dt="2021-11-04T18:00:44.543" v="2965" actId="1076"/>
          <ac:spMkLst>
            <pc:docMk/>
            <pc:sldMk cId="1956475139" sldId="455"/>
            <ac:spMk id="6" creationId="{2D06B9C2-BAB0-459F-A443-C15EA891FC02}"/>
          </ac:spMkLst>
        </pc:spChg>
      </pc:sldChg>
      <pc:sldChg chg="addSp modSp add mod modAnim">
        <pc:chgData name="Phillips, Nate" userId="1a7ed9a7-6979-4999-8e72-44e838efb909" providerId="ADAL" clId="{4C024BA3-65CF-4170-A2EC-3AC558832073}" dt="2021-11-04T18:04:43.563" v="3035"/>
        <pc:sldMkLst>
          <pc:docMk/>
          <pc:sldMk cId="2449110553" sldId="456"/>
        </pc:sldMkLst>
        <pc:spChg chg="mod">
          <ac:chgData name="Phillips, Nate" userId="1a7ed9a7-6979-4999-8e72-44e838efb909" providerId="ADAL" clId="{4C024BA3-65CF-4170-A2EC-3AC558832073}" dt="2021-11-04T17:57:36.588" v="2877" actId="20577"/>
          <ac:spMkLst>
            <pc:docMk/>
            <pc:sldMk cId="2449110553" sldId="456"/>
            <ac:spMk id="3" creationId="{0F694E2F-E5D8-4F67-BA6A-01E262CC1F51}"/>
          </ac:spMkLst>
        </pc:spChg>
        <pc:spChg chg="mod">
          <ac:chgData name="Phillips, Nate" userId="1a7ed9a7-6979-4999-8e72-44e838efb909" providerId="ADAL" clId="{4C024BA3-65CF-4170-A2EC-3AC558832073}" dt="2021-11-04T17:58:37.006" v="2897" actId="20577"/>
          <ac:spMkLst>
            <pc:docMk/>
            <pc:sldMk cId="2449110553" sldId="456"/>
            <ac:spMk id="4" creationId="{5144E08B-DA5F-486F-801C-90C473F8F671}"/>
          </ac:spMkLst>
        </pc:spChg>
        <pc:spChg chg="add mod">
          <ac:chgData name="Phillips, Nate" userId="1a7ed9a7-6979-4999-8e72-44e838efb909" providerId="ADAL" clId="{4C024BA3-65CF-4170-A2EC-3AC558832073}" dt="2021-11-04T17:58:42.043" v="2898" actId="1076"/>
          <ac:spMkLst>
            <pc:docMk/>
            <pc:sldMk cId="2449110553" sldId="456"/>
            <ac:spMk id="5" creationId="{3265CF02-7F41-4A8D-8100-DCBB398407ED}"/>
          </ac:spMkLst>
        </pc:spChg>
        <pc:spChg chg="add mod">
          <ac:chgData name="Phillips, Nate" userId="1a7ed9a7-6979-4999-8e72-44e838efb909" providerId="ADAL" clId="{4C024BA3-65CF-4170-A2EC-3AC558832073}" dt="2021-11-04T18:03:55.207" v="3020" actId="20577"/>
          <ac:spMkLst>
            <pc:docMk/>
            <pc:sldMk cId="2449110553" sldId="456"/>
            <ac:spMk id="7" creationId="{F57DA171-E03D-4F83-B496-9F2B1A38AD82}"/>
          </ac:spMkLst>
        </pc:spChg>
        <pc:spChg chg="add mod">
          <ac:chgData name="Phillips, Nate" userId="1a7ed9a7-6979-4999-8e72-44e838efb909" providerId="ADAL" clId="{4C024BA3-65CF-4170-A2EC-3AC558832073}" dt="2021-11-04T18:04:15.698" v="3025" actId="20577"/>
          <ac:spMkLst>
            <pc:docMk/>
            <pc:sldMk cId="2449110553" sldId="456"/>
            <ac:spMk id="9" creationId="{C0AF8908-3380-4A0F-80A8-F53A54F02644}"/>
          </ac:spMkLst>
        </pc:spChg>
        <pc:spChg chg="add mod">
          <ac:chgData name="Phillips, Nate" userId="1a7ed9a7-6979-4999-8e72-44e838efb909" providerId="ADAL" clId="{4C024BA3-65CF-4170-A2EC-3AC558832073}" dt="2021-11-04T18:04:37.846" v="3034" actId="20577"/>
          <ac:spMkLst>
            <pc:docMk/>
            <pc:sldMk cId="2449110553" sldId="456"/>
            <ac:spMk id="11" creationId="{1A3C844E-71C8-450A-8DFD-AB0CD89C2EAC}"/>
          </ac:spMkLst>
        </pc:spChg>
        <pc:cxnChg chg="add mod">
          <ac:chgData name="Phillips, Nate" userId="1a7ed9a7-6979-4999-8e72-44e838efb909" providerId="ADAL" clId="{4C024BA3-65CF-4170-A2EC-3AC558832073}" dt="2021-11-04T18:03:41.536" v="3003" actId="1076"/>
          <ac:cxnSpMkLst>
            <pc:docMk/>
            <pc:sldMk cId="2449110553" sldId="456"/>
            <ac:cxnSpMk id="6" creationId="{31665D1F-3697-44B8-B7A6-B146D9BB4660}"/>
          </ac:cxnSpMkLst>
        </pc:cxnChg>
        <pc:cxnChg chg="add mod">
          <ac:chgData name="Phillips, Nate" userId="1a7ed9a7-6979-4999-8e72-44e838efb909" providerId="ADAL" clId="{4C024BA3-65CF-4170-A2EC-3AC558832073}" dt="2021-11-04T18:04:06.817" v="3022" actId="1076"/>
          <ac:cxnSpMkLst>
            <pc:docMk/>
            <pc:sldMk cId="2449110553" sldId="456"/>
            <ac:cxnSpMk id="8" creationId="{A4419D0D-20F6-4BED-8431-83BE6C009CBC}"/>
          </ac:cxnSpMkLst>
        </pc:cxnChg>
        <pc:cxnChg chg="add mod">
          <ac:chgData name="Phillips, Nate" userId="1a7ed9a7-6979-4999-8e72-44e838efb909" providerId="ADAL" clId="{4C024BA3-65CF-4170-A2EC-3AC558832073}" dt="2021-11-04T18:04:29.560" v="3028" actId="1076"/>
          <ac:cxnSpMkLst>
            <pc:docMk/>
            <pc:sldMk cId="2449110553" sldId="456"/>
            <ac:cxnSpMk id="10" creationId="{1B03FEAF-D0B8-43C1-91EE-B069D5237E36}"/>
          </ac:cxnSpMkLst>
        </pc:cxnChg>
      </pc:sldChg>
      <pc:sldChg chg="add">
        <pc:chgData name="Phillips, Nate" userId="1a7ed9a7-6979-4999-8e72-44e838efb909" providerId="ADAL" clId="{4C024BA3-65CF-4170-A2EC-3AC558832073}" dt="2021-11-04T17:58:46.562" v="2899"/>
        <pc:sldMkLst>
          <pc:docMk/>
          <pc:sldMk cId="2160309661" sldId="457"/>
        </pc:sldMkLst>
      </pc:sldChg>
      <pc:sldChg chg="modSp add del mod">
        <pc:chgData name="Phillips, Nate" userId="1a7ed9a7-6979-4999-8e72-44e838efb909" providerId="ADAL" clId="{4C024BA3-65CF-4170-A2EC-3AC558832073}" dt="2021-11-04T18:00:49.044" v="2966" actId="47"/>
        <pc:sldMkLst>
          <pc:docMk/>
          <pc:sldMk cId="2412320971" sldId="458"/>
        </pc:sldMkLst>
        <pc:spChg chg="mod">
          <ac:chgData name="Phillips, Nate" userId="1a7ed9a7-6979-4999-8e72-44e838efb909" providerId="ADAL" clId="{4C024BA3-65CF-4170-A2EC-3AC558832073}" dt="2021-11-04T17:59:56.029" v="2942" actId="20577"/>
          <ac:spMkLst>
            <pc:docMk/>
            <pc:sldMk cId="2412320971" sldId="458"/>
            <ac:spMk id="3" creationId="{0F694E2F-E5D8-4F67-BA6A-01E262CC1F51}"/>
          </ac:spMkLst>
        </pc:spChg>
        <pc:spChg chg="mod">
          <ac:chgData name="Phillips, Nate" userId="1a7ed9a7-6979-4999-8e72-44e838efb909" providerId="ADAL" clId="{4C024BA3-65CF-4170-A2EC-3AC558832073}" dt="2021-11-04T18:00:17.029" v="2961" actId="20577"/>
          <ac:spMkLst>
            <pc:docMk/>
            <pc:sldMk cId="2412320971" sldId="458"/>
            <ac:spMk id="4" creationId="{5144E08B-DA5F-486F-801C-90C473F8F67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275AE6E-C90D-4D23-ABF7-C61322FFA96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44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51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CDFA6-3DCB-4C29-856D-7272722C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E33D8-0C26-48F5-A9DD-EBF30D68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1D904-E4F0-47CC-93A6-DBE15D43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1B68A7-648F-45D3-B60C-5D04E058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18" y="426249"/>
            <a:ext cx="9932622" cy="613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729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CDFA6-3DCB-4C29-856D-7272722C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E33D8-0C26-48F5-A9DD-EBF30D68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1D904-E4F0-47CC-93A6-DBE15D43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1B68A7-648F-45D3-B60C-5D04E058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18" y="426249"/>
            <a:ext cx="9932622" cy="613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8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047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3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3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1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6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0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6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396" y="232410"/>
            <a:ext cx="11656378" cy="7296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395" y="1181099"/>
            <a:ext cx="11656379" cy="5083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264275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B36DCC-11CE-4AA0-A3D4-578AB4137734}"/>
              </a:ext>
            </a:extLst>
          </p:cNvPr>
          <p:cNvSpPr txBox="1"/>
          <p:nvPr/>
        </p:nvSpPr>
        <p:spPr>
          <a:xfrm>
            <a:off x="259395" y="6440924"/>
            <a:ext cx="108753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659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country_calling_code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stechnica.com/features/2007/10/the-audiofile-understanding-mp3-compression/3/" TargetMode="External"/><Relationship Id="rId2" Type="http://schemas.openxmlformats.org/officeDocument/2006/relationships/hyperlink" Target="https://en.wikipedia.org/wiki/JPEG#Entropy_cod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eflate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byui-cse/cse280-course-notebooks/blob/main/examples/examples-w07-huffman.ipyn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uge old green tree with visible spread roots">
            <a:extLst>
              <a:ext uri="{FF2B5EF4-FFF2-40B4-BE49-F238E27FC236}">
                <a16:creationId xmlns:a16="http://schemas.microsoft.com/office/drawing/2014/main" id="{335F70A7-5743-7601-563A-A941BF2B8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845" y="-209892"/>
            <a:ext cx="9413366" cy="69860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46307E-A2B8-4462-8299-D11DDF3E9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072" y="604702"/>
            <a:ext cx="9713933" cy="2678429"/>
          </a:xfrm>
        </p:spPr>
        <p:txBody>
          <a:bodyPr/>
          <a:lstStyle/>
          <a:p>
            <a:r>
              <a:rPr lang="en-US" dirty="0"/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656584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A2E5D7F-A330-38DA-A700-D06EC07DE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164" y="3890274"/>
            <a:ext cx="3680779" cy="2248095"/>
          </a:xfrm>
          <a:prstGeom prst="rect">
            <a:avLst/>
          </a:prstGeom>
        </p:spPr>
      </p:pic>
      <p:pic>
        <p:nvPicPr>
          <p:cNvPr id="11" name="Content Placeholder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A3EA658-E193-7175-3EB4-E20767D04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7"/>
          <a:stretch/>
        </p:blipFill>
        <p:spPr>
          <a:xfrm>
            <a:off x="6748165" y="394210"/>
            <a:ext cx="3680779" cy="223285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153D23-4043-1087-44FB-9564D85B4B16}"/>
              </a:ext>
            </a:extLst>
          </p:cNvPr>
          <p:cNvSpPr txBox="1"/>
          <p:nvPr/>
        </p:nvSpPr>
        <p:spPr>
          <a:xfrm>
            <a:off x="374763" y="973578"/>
            <a:ext cx="397237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aaaaaaaaaaaaaaaaaaaaaaaaaaaaa</a:t>
            </a:r>
            <a:endParaRPr lang="en-US" dirty="0"/>
          </a:p>
          <a:p>
            <a:r>
              <a:rPr lang="en-US" dirty="0" err="1"/>
              <a:t>aaaaaaaaaaaaaaaaaaaaaaaaaaaaa</a:t>
            </a:r>
            <a:endParaRPr lang="en-US" dirty="0"/>
          </a:p>
          <a:p>
            <a:r>
              <a:rPr lang="en-US" dirty="0" err="1"/>
              <a:t>aaaaaaaaaaaaaaaaaaaaaaaaaaaaa</a:t>
            </a:r>
            <a:endParaRPr lang="en-US" dirty="0"/>
          </a:p>
          <a:p>
            <a:r>
              <a:rPr lang="en-US" dirty="0"/>
              <a:t>...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BB48C6-2341-38D7-36AB-5719CDB95FDF}"/>
              </a:ext>
            </a:extLst>
          </p:cNvPr>
          <p:cNvSpPr txBox="1"/>
          <p:nvPr/>
        </p:nvSpPr>
        <p:spPr>
          <a:xfrm>
            <a:off x="259395" y="321857"/>
            <a:ext cx="4942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a text file that consists of 1000 a's.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81896F-F2C9-E8C9-E767-436792F7C92A}"/>
              </a:ext>
            </a:extLst>
          </p:cNvPr>
          <p:cNvSpPr txBox="1"/>
          <p:nvPr/>
        </p:nvSpPr>
        <p:spPr>
          <a:xfrm>
            <a:off x="259395" y="2748783"/>
            <a:ext cx="5263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much space would it take to store this file if we use standard ASCII or UTF-8, which each use 1-byte (8-bits) to store the letter "a"?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310BA3-8054-E4DD-5513-6BCBD883510A}"/>
              </a:ext>
            </a:extLst>
          </p:cNvPr>
          <p:cNvSpPr txBox="1"/>
          <p:nvPr/>
        </p:nvSpPr>
        <p:spPr>
          <a:xfrm>
            <a:off x="259395" y="4231501"/>
            <a:ext cx="5263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you think of a way to store this file in a way that would save space?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67D786A-2CBC-C20C-19B6-B596FA26DE31}"/>
              </a:ext>
            </a:extLst>
          </p:cNvPr>
          <p:cNvGrpSpPr/>
          <p:nvPr/>
        </p:nvGrpSpPr>
        <p:grpSpPr>
          <a:xfrm>
            <a:off x="7380762" y="3057380"/>
            <a:ext cx="2513333" cy="400525"/>
            <a:chOff x="7380762" y="3057380"/>
            <a:chExt cx="2513333" cy="40052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787D56-A0DB-6F86-17EB-9A255405DCED}"/>
                </a:ext>
              </a:extLst>
            </p:cNvPr>
            <p:cNvSpPr txBox="1"/>
            <p:nvPr/>
          </p:nvSpPr>
          <p:spPr>
            <a:xfrm>
              <a:off x="7938110" y="3057380"/>
              <a:ext cx="1955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ZIP compression</a:t>
              </a:r>
            </a:p>
          </p:txBody>
        </p: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BF672DC8-134E-58CC-96D2-4B215B803FC2}"/>
                </a:ext>
              </a:extLst>
            </p:cNvPr>
            <p:cNvSpPr/>
            <p:nvPr/>
          </p:nvSpPr>
          <p:spPr>
            <a:xfrm>
              <a:off x="7380762" y="3059431"/>
              <a:ext cx="313508" cy="39847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8F686B7C-A3FF-E985-B424-4EAB617BDBF6}"/>
              </a:ext>
            </a:extLst>
          </p:cNvPr>
          <p:cNvSpPr/>
          <p:nvPr/>
        </p:nvSpPr>
        <p:spPr>
          <a:xfrm>
            <a:off x="7564948" y="2313990"/>
            <a:ext cx="1434906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821208E-E862-EE5F-92F9-DA15D0486B6C}"/>
              </a:ext>
            </a:extLst>
          </p:cNvPr>
          <p:cNvSpPr/>
          <p:nvPr/>
        </p:nvSpPr>
        <p:spPr>
          <a:xfrm>
            <a:off x="7481196" y="5769037"/>
            <a:ext cx="1434906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915185A-C666-B7CE-2969-EC84D5345FAA}"/>
                  </a:ext>
                </a:extLst>
              </p:cNvPr>
              <p:cNvSpPr txBox="1"/>
              <p:nvPr/>
            </p:nvSpPr>
            <p:spPr>
              <a:xfrm>
                <a:off x="259394" y="5445871"/>
                <a:ext cx="3680779" cy="1123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What is the compression ratio?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orignal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compressed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original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915185A-C666-B7CE-2969-EC84D5345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4" y="5445871"/>
                <a:ext cx="3680779" cy="1123962"/>
              </a:xfrm>
              <a:prstGeom prst="rect">
                <a:avLst/>
              </a:prstGeom>
              <a:blipFill>
                <a:blip r:embed="rId4"/>
                <a:stretch>
                  <a:fillRect l="-1493"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F160F6A-F9FE-DA80-D963-3037CB736448}"/>
                  </a:ext>
                </a:extLst>
              </p:cNvPr>
              <p:cNvSpPr txBox="1"/>
              <p:nvPr/>
            </p:nvSpPr>
            <p:spPr>
              <a:xfrm>
                <a:off x="2881543" y="5969197"/>
                <a:ext cx="2462625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1000 −119 </m:t>
                          </m:r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=0.88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F160F6A-F9FE-DA80-D963-3037CB736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543" y="5969197"/>
                <a:ext cx="2462625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9A1A27-3E57-1C1F-D4C3-1E04CB7FCDBE}"/>
                  </a:ext>
                </a:extLst>
              </p:cNvPr>
              <p:cNvSpPr txBox="1"/>
              <p:nvPr/>
            </p:nvSpPr>
            <p:spPr>
              <a:xfrm>
                <a:off x="5201774" y="6118329"/>
                <a:ext cx="7791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𝟖𝟖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9A1A27-3E57-1C1F-D4C3-1E04CB7FC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774" y="6118329"/>
                <a:ext cx="779105" cy="369332"/>
              </a:xfrm>
              <a:prstGeom prst="rect">
                <a:avLst/>
              </a:prstGeom>
              <a:blipFill>
                <a:blip r:embed="rId6"/>
                <a:stretch>
                  <a:fillRect r="-15625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748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16" grpId="0"/>
      <p:bldP spid="20" grpId="0" animBg="1"/>
      <p:bldP spid="21" grpId="0" animBg="1"/>
      <p:bldP spid="22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FD45B9D-1614-D51E-DDB1-38BD318AF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785" y="3909191"/>
            <a:ext cx="3673158" cy="2232853"/>
          </a:xfrm>
        </p:spPr>
      </p:pic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D7A51BD-C781-3F80-FCA8-D4D1E1BE4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164" y="394210"/>
            <a:ext cx="3673158" cy="22328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153D23-4043-1087-44FB-9564D85B4B16}"/>
              </a:ext>
            </a:extLst>
          </p:cNvPr>
          <p:cNvSpPr txBox="1"/>
          <p:nvPr/>
        </p:nvSpPr>
        <p:spPr>
          <a:xfrm>
            <a:off x="374763" y="1121623"/>
            <a:ext cx="397237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q2KVZRbqRiflgI56Es4plUeWoWBkw2b892Ss5JWSJAk5SPaIksHucUoGFMszZ2pqBB</a:t>
            </a:r>
          </a:p>
          <a:p>
            <a:r>
              <a:rPr lang="en-US" dirty="0"/>
              <a:t>...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BB48C6-2341-38D7-36AB-5719CDB95FDF}"/>
              </a:ext>
            </a:extLst>
          </p:cNvPr>
          <p:cNvSpPr txBox="1"/>
          <p:nvPr/>
        </p:nvSpPr>
        <p:spPr>
          <a:xfrm>
            <a:off x="259395" y="321857"/>
            <a:ext cx="5263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about a file that consists of 1000 completely random bytes?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310BA3-8054-E4DD-5513-6BCBD883510A}"/>
              </a:ext>
            </a:extLst>
          </p:cNvPr>
          <p:cNvSpPr txBox="1"/>
          <p:nvPr/>
        </p:nvSpPr>
        <p:spPr>
          <a:xfrm>
            <a:off x="259395" y="3134739"/>
            <a:ext cx="5263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you think of a way to store this file in a way that would save space?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5A820C6-F408-BA90-C61A-ECC7864137B6}"/>
              </a:ext>
            </a:extLst>
          </p:cNvPr>
          <p:cNvGrpSpPr/>
          <p:nvPr/>
        </p:nvGrpSpPr>
        <p:grpSpPr>
          <a:xfrm>
            <a:off x="7380762" y="3057380"/>
            <a:ext cx="2513333" cy="400525"/>
            <a:chOff x="7380762" y="3057380"/>
            <a:chExt cx="2513333" cy="40052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787D56-A0DB-6F86-17EB-9A255405DCED}"/>
                </a:ext>
              </a:extLst>
            </p:cNvPr>
            <p:cNvSpPr txBox="1"/>
            <p:nvPr/>
          </p:nvSpPr>
          <p:spPr>
            <a:xfrm>
              <a:off x="7938110" y="3057380"/>
              <a:ext cx="1955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ZIP compression</a:t>
              </a:r>
            </a:p>
          </p:txBody>
        </p: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BF672DC8-134E-58CC-96D2-4B215B803FC2}"/>
                </a:ext>
              </a:extLst>
            </p:cNvPr>
            <p:cNvSpPr/>
            <p:nvPr/>
          </p:nvSpPr>
          <p:spPr>
            <a:xfrm>
              <a:off x="7380762" y="3059431"/>
              <a:ext cx="313508" cy="39847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B003D53-AE5F-E20B-19D7-5D834056576D}"/>
              </a:ext>
            </a:extLst>
          </p:cNvPr>
          <p:cNvSpPr txBox="1"/>
          <p:nvPr/>
        </p:nvSpPr>
        <p:spPr>
          <a:xfrm>
            <a:off x="259395" y="4872099"/>
            <a:ext cx="526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don't we save any space by compressing it?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B9CEE06-B270-67C1-1EBA-536D377F2F87}"/>
              </a:ext>
            </a:extLst>
          </p:cNvPr>
          <p:cNvSpPr/>
          <p:nvPr/>
        </p:nvSpPr>
        <p:spPr>
          <a:xfrm>
            <a:off x="7564948" y="2313990"/>
            <a:ext cx="1434906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E7CB85-8B61-ADEE-541D-5A2ECA57F2B8}"/>
              </a:ext>
            </a:extLst>
          </p:cNvPr>
          <p:cNvSpPr/>
          <p:nvPr/>
        </p:nvSpPr>
        <p:spPr>
          <a:xfrm>
            <a:off x="7481196" y="5840526"/>
            <a:ext cx="1434906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7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AA6D-C3D7-42A1-8376-F5AC2907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Fixed-length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DA754A-5635-4A96-AFEB-810B690D23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5130" y="1578544"/>
                <a:ext cx="6739739" cy="466985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many bits would it take to encode the letters of the English alphabet? (the minimum number of bits)</a:t>
                </a:r>
              </a:p>
              <a:p>
                <a:pPr lvl="1"/>
                <a:r>
                  <a:rPr lang="en-US" dirty="0"/>
                  <a:t>There are 26 letters</a:t>
                </a:r>
              </a:p>
              <a:p>
                <a:pPr lvl="1"/>
                <a:r>
                  <a:rPr lang="en-US" b="0" dirty="0"/>
                  <a:t>4 bits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) will only give 16 possible encodings</a:t>
                </a:r>
              </a:p>
              <a:p>
                <a:pPr lvl="1"/>
                <a:r>
                  <a:rPr lang="en-US" dirty="0"/>
                  <a:t>Need at least 5 bits</a:t>
                </a:r>
              </a:p>
              <a:p>
                <a:pPr lvl="1"/>
                <a:r>
                  <a:rPr lang="en-US" dirty="0"/>
                  <a:t>But that gives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r>
                  <a:rPr lang="en-US" dirty="0"/>
                  <a:t> different possibilities. Waste of bits</a:t>
                </a:r>
              </a:p>
              <a:p>
                <a:pPr lvl="1"/>
                <a:r>
                  <a:rPr lang="en-US" dirty="0"/>
                  <a:t>There are six combinations of bits that are unused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This is a </a:t>
                </a:r>
                <a:r>
                  <a:rPr lang="en-US" b="1" dirty="0"/>
                  <a:t>fixed-length</a:t>
                </a:r>
                <a:r>
                  <a:rPr lang="en-US" dirty="0"/>
                  <a:t> encoding. Each symbol/letter uses five bits.</a:t>
                </a:r>
              </a:p>
              <a:p>
                <a:r>
                  <a:rPr lang="en-US" dirty="0"/>
                  <a:t>Wastes </a:t>
                </a:r>
                <a:r>
                  <a:rPr lang="en-US" b="1" dirty="0"/>
                  <a:t>space</a:t>
                </a:r>
                <a:r>
                  <a:rPr lang="en-US" dirty="0"/>
                  <a:t> and </a:t>
                </a:r>
                <a:r>
                  <a:rPr lang="en-US" b="1" dirty="0"/>
                  <a:t>time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Can we find a coding scheme that uses fewer bits?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DA754A-5635-4A96-AFEB-810B690D23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130" y="1578544"/>
                <a:ext cx="6739739" cy="4669856"/>
              </a:xfrm>
              <a:blipFill>
                <a:blip r:embed="rId2"/>
                <a:stretch>
                  <a:fillRect l="-181" t="-1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A74C79B-7678-42BC-B6D6-744266278A45}"/>
              </a:ext>
            </a:extLst>
          </p:cNvPr>
          <p:cNvGraphicFramePr>
            <a:graphicFrameLocks noGrp="1"/>
          </p:cNvGraphicFramePr>
          <p:nvPr/>
        </p:nvGraphicFramePr>
        <p:xfrm>
          <a:off x="8617884" y="1575938"/>
          <a:ext cx="3402664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616">
                  <a:extLst>
                    <a:ext uri="{9D8B030D-6E8A-4147-A177-3AD203B41FA5}">
                      <a16:colId xmlns:a16="http://schemas.microsoft.com/office/drawing/2014/main" val="1946485090"/>
                    </a:ext>
                  </a:extLst>
                </a:gridCol>
                <a:gridCol w="1170827">
                  <a:extLst>
                    <a:ext uri="{9D8B030D-6E8A-4147-A177-3AD203B41FA5}">
                      <a16:colId xmlns:a16="http://schemas.microsoft.com/office/drawing/2014/main" val="3641288300"/>
                    </a:ext>
                  </a:extLst>
                </a:gridCol>
                <a:gridCol w="1134221">
                  <a:extLst>
                    <a:ext uri="{9D8B030D-6E8A-4147-A177-3AD203B41FA5}">
                      <a16:colId xmlns:a16="http://schemas.microsoft.com/office/drawing/2014/main" val="167251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24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47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533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110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60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262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8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Unused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05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Unused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21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Unused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52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Unused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75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Unused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29655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392D3E-B223-469D-8161-476A0E0BC08B}"/>
              </a:ext>
            </a:extLst>
          </p:cNvPr>
          <p:cNvGraphicFramePr>
            <a:graphicFrameLocks noGrp="1"/>
          </p:cNvGraphicFramePr>
          <p:nvPr/>
        </p:nvGraphicFramePr>
        <p:xfrm>
          <a:off x="8401050" y="1575938"/>
          <a:ext cx="2588229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702">
                  <a:extLst>
                    <a:ext uri="{9D8B030D-6E8A-4147-A177-3AD203B41FA5}">
                      <a16:colId xmlns:a16="http://schemas.microsoft.com/office/drawing/2014/main" val="1946485090"/>
                    </a:ext>
                  </a:extLst>
                </a:gridCol>
                <a:gridCol w="1149784">
                  <a:extLst>
                    <a:ext uri="{9D8B030D-6E8A-4147-A177-3AD203B41FA5}">
                      <a16:colId xmlns:a16="http://schemas.microsoft.com/office/drawing/2014/main" val="3641288300"/>
                    </a:ext>
                  </a:extLst>
                </a:gridCol>
                <a:gridCol w="862743">
                  <a:extLst>
                    <a:ext uri="{9D8B030D-6E8A-4147-A177-3AD203B41FA5}">
                      <a16:colId xmlns:a16="http://schemas.microsoft.com/office/drawing/2014/main" val="167251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24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47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533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110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60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262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8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05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21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52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75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29655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30B8F22-1A78-417A-A8FF-9A479BBE56F0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15E174CA-F67B-4A9F-AF70-0AA478C6E86C}"/>
              </a:ext>
            </a:extLst>
          </p:cNvPr>
          <p:cNvSpPr/>
          <p:nvPr/>
        </p:nvSpPr>
        <p:spPr>
          <a:xfrm>
            <a:off x="6635002" y="84269"/>
            <a:ext cx="3415832" cy="1495425"/>
          </a:xfrm>
          <a:prstGeom prst="cloudCallout">
            <a:avLst>
              <a:gd name="adj1" fmla="val -80782"/>
              <a:gd name="adj2" fmla="val 483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Encode means "represent"</a:t>
            </a:r>
          </a:p>
        </p:txBody>
      </p:sp>
    </p:spTree>
    <p:extLst>
      <p:ext uri="{BB962C8B-B14F-4D97-AF65-F5344CB8AC3E}">
        <p14:creationId xmlns:p14="http://schemas.microsoft.com/office/powerpoint/2010/main" val="12324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AA6D-C3D7-42A1-8376-F5AC2907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Variable-length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A754A-5635-4A96-AFEB-810B690D2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578544"/>
            <a:ext cx="8927495" cy="4669856"/>
          </a:xfrm>
        </p:spPr>
        <p:txBody>
          <a:bodyPr/>
          <a:lstStyle/>
          <a:p>
            <a:r>
              <a:rPr lang="en-US" dirty="0"/>
              <a:t>Instead of using a fixed number of bits to represent each letter/symbol, we can use bit strings of different lengths to encode letters.</a:t>
            </a:r>
          </a:p>
          <a:p>
            <a:r>
              <a:rPr lang="en-US" dirty="0"/>
              <a:t>For efficiency, letters that occur more frequently should be represented using shorter bit strings. Letters that are rarely used should be represented using longer bit strings.</a:t>
            </a:r>
          </a:p>
          <a:p>
            <a:r>
              <a:rPr lang="en-US" dirty="0"/>
              <a:t>Example:</a:t>
            </a:r>
          </a:p>
          <a:p>
            <a:pPr marL="400050" lvl="1" indent="0">
              <a:buNone/>
            </a:pPr>
            <a:r>
              <a:rPr lang="en-US" dirty="0"/>
              <a:t>The letters </a:t>
            </a:r>
            <a:r>
              <a:rPr lang="en-US" b="1" dirty="0"/>
              <a:t>e</a:t>
            </a:r>
            <a:r>
              <a:rPr lang="en-US" dirty="0"/>
              <a:t>, 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/>
              <a:t>t</a:t>
            </a:r>
            <a:r>
              <a:rPr lang="en-US" dirty="0"/>
              <a:t> are more common than x and z. 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/>
              <a:t>What if we represent the letter </a:t>
            </a:r>
            <a:r>
              <a:rPr lang="en-US" b="1" dirty="0"/>
              <a:t>e</a:t>
            </a:r>
            <a:r>
              <a:rPr lang="en-US" dirty="0"/>
              <a:t> with 0, </a:t>
            </a:r>
            <a:r>
              <a:rPr lang="en-US" b="1" dirty="0"/>
              <a:t>a</a:t>
            </a:r>
            <a:r>
              <a:rPr lang="en-US" dirty="0"/>
              <a:t> with 1, and </a:t>
            </a:r>
            <a:r>
              <a:rPr lang="en-US" b="1" dirty="0"/>
              <a:t>t</a:t>
            </a:r>
            <a:r>
              <a:rPr lang="en-US" dirty="0"/>
              <a:t> with 01?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/>
              <a:t>Then the bit string 0101 could represent </a:t>
            </a:r>
            <a:r>
              <a:rPr lang="en-US" b="1" dirty="0"/>
              <a:t>eat</a:t>
            </a:r>
            <a:r>
              <a:rPr lang="en-US" dirty="0"/>
              <a:t>, </a:t>
            </a:r>
            <a:r>
              <a:rPr lang="en-US" b="1" dirty="0"/>
              <a:t>tea</a:t>
            </a:r>
            <a:r>
              <a:rPr lang="en-US" dirty="0"/>
              <a:t>, </a:t>
            </a:r>
            <a:r>
              <a:rPr lang="en-US" b="1" dirty="0" err="1"/>
              <a:t>eaea</a:t>
            </a:r>
            <a:r>
              <a:rPr lang="en-US" dirty="0"/>
              <a:t>, or </a:t>
            </a:r>
            <a:r>
              <a:rPr lang="en-US" b="1" dirty="0" err="1"/>
              <a:t>tt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D40C9-6FAE-4FA4-B94E-CEE9C972B720}"/>
              </a:ext>
            </a:extLst>
          </p:cNvPr>
          <p:cNvSpPr txBox="1"/>
          <p:nvPr/>
        </p:nvSpPr>
        <p:spPr>
          <a:xfrm>
            <a:off x="180069" y="6627168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E84D18-2F55-4335-97F3-349DCE650622}"/>
              </a:ext>
            </a:extLst>
          </p:cNvPr>
          <p:cNvGraphicFramePr>
            <a:graphicFrameLocks noGrp="1"/>
          </p:cNvGraphicFramePr>
          <p:nvPr/>
        </p:nvGraphicFramePr>
        <p:xfrm>
          <a:off x="9726134" y="5003202"/>
          <a:ext cx="134191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725">
                  <a:extLst>
                    <a:ext uri="{9D8B030D-6E8A-4147-A177-3AD203B41FA5}">
                      <a16:colId xmlns:a16="http://schemas.microsoft.com/office/drawing/2014/main" val="1946485090"/>
                    </a:ext>
                  </a:extLst>
                </a:gridCol>
                <a:gridCol w="894191">
                  <a:extLst>
                    <a:ext uri="{9D8B030D-6E8A-4147-A177-3AD203B41FA5}">
                      <a16:colId xmlns:a16="http://schemas.microsoft.com/office/drawing/2014/main" val="3641288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24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47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533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83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AA6D-C3D7-42A1-8376-F5AC2907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A754A-5635-4A96-AFEB-810B690D2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578544"/>
            <a:ext cx="7917845" cy="4669856"/>
          </a:xfrm>
        </p:spPr>
        <p:txBody>
          <a:bodyPr>
            <a:normAutofit/>
          </a:bodyPr>
          <a:lstStyle/>
          <a:p>
            <a:r>
              <a:rPr lang="en-US" dirty="0"/>
              <a:t>One way to make sure no bit string corresponds to more than one sequence of letters is to encode letters in such a way that the bit string for a letter </a:t>
            </a:r>
            <a:r>
              <a:rPr lang="en-US" b="1" dirty="0"/>
              <a:t>never occurs as the first part of a bit string for another letter</a:t>
            </a:r>
            <a:r>
              <a:rPr lang="en-US" dirty="0"/>
              <a:t>. </a:t>
            </a:r>
          </a:p>
          <a:p>
            <a:r>
              <a:rPr lang="en-US" dirty="0"/>
              <a:t>This is called a Prefix Code.</a:t>
            </a:r>
          </a:p>
          <a:p>
            <a:r>
              <a:rPr lang="en-US" dirty="0"/>
              <a:t>Example</a:t>
            </a:r>
          </a:p>
          <a:p>
            <a:pPr marL="457200" indent="-457200">
              <a:buNone/>
            </a:pPr>
            <a:r>
              <a:rPr lang="en-US" dirty="0"/>
              <a:t>	To represent the letters </a:t>
            </a:r>
            <a:r>
              <a:rPr lang="en-US" b="1" dirty="0"/>
              <a:t>e</a:t>
            </a:r>
            <a:r>
              <a:rPr lang="en-US" dirty="0"/>
              <a:t>, 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/>
              <a:t>t</a:t>
            </a:r>
            <a:r>
              <a:rPr lang="en-US" dirty="0"/>
              <a:t> using a prefix code, we could choose 0 for </a:t>
            </a:r>
            <a:r>
              <a:rPr lang="en-US" b="1" dirty="0"/>
              <a:t>e</a:t>
            </a:r>
            <a:r>
              <a:rPr lang="en-US" dirty="0"/>
              <a:t>, 10 for </a:t>
            </a:r>
            <a:r>
              <a:rPr lang="en-US" b="1" dirty="0"/>
              <a:t>a</a:t>
            </a:r>
            <a:r>
              <a:rPr lang="en-US" dirty="0"/>
              <a:t>, and 11 for </a:t>
            </a:r>
            <a:r>
              <a:rPr lang="en-US" b="1" dirty="0"/>
              <a:t>t.</a:t>
            </a:r>
          </a:p>
          <a:p>
            <a:pPr marL="457200" indent="-457200">
              <a:buNone/>
            </a:pPr>
            <a:r>
              <a:rPr lang="en-US" b="1" dirty="0"/>
              <a:t>	</a:t>
            </a:r>
            <a:r>
              <a:rPr lang="en-US" dirty="0"/>
              <a:t>The bitstring 10110 represents the word </a:t>
            </a:r>
            <a:r>
              <a:rPr lang="en-US" b="1" dirty="0"/>
              <a:t>ate</a:t>
            </a:r>
            <a:r>
              <a:rPr lang="en-US" dirty="0"/>
              <a:t>. There is no other possible interpretation.</a:t>
            </a:r>
          </a:p>
          <a:p>
            <a:pPr marL="457200" indent="-457200">
              <a:buNone/>
            </a:pPr>
            <a:r>
              <a:rPr lang="en-US" dirty="0"/>
              <a:t>	Now we can decode or recover a word from a bitstring without ambiguity.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ABFA25-9BA9-4FDF-B8FC-1EF8704FF574}"/>
              </a:ext>
            </a:extLst>
          </p:cNvPr>
          <p:cNvGraphicFramePr>
            <a:graphicFrameLocks noGrp="1"/>
          </p:cNvGraphicFramePr>
          <p:nvPr/>
        </p:nvGraphicFramePr>
        <p:xfrm>
          <a:off x="9379876" y="3913472"/>
          <a:ext cx="134191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725">
                  <a:extLst>
                    <a:ext uri="{9D8B030D-6E8A-4147-A177-3AD203B41FA5}">
                      <a16:colId xmlns:a16="http://schemas.microsoft.com/office/drawing/2014/main" val="1946485090"/>
                    </a:ext>
                  </a:extLst>
                </a:gridCol>
                <a:gridCol w="894191">
                  <a:extLst>
                    <a:ext uri="{9D8B030D-6E8A-4147-A177-3AD203B41FA5}">
                      <a16:colId xmlns:a16="http://schemas.microsoft.com/office/drawing/2014/main" val="3641288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24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47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5331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DD0A1F0-40C1-498D-A34E-9ECF176B08AD}"/>
              </a:ext>
            </a:extLst>
          </p:cNvPr>
          <p:cNvSpPr txBox="1"/>
          <p:nvPr/>
        </p:nvSpPr>
        <p:spPr>
          <a:xfrm>
            <a:off x="0" y="6627168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</p:spTree>
    <p:extLst>
      <p:ext uri="{BB962C8B-B14F-4D97-AF65-F5344CB8AC3E}">
        <p14:creationId xmlns:p14="http://schemas.microsoft.com/office/powerpoint/2010/main" val="410862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AA6D-C3D7-42A1-8376-F5AC2907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A754A-5635-4A96-AFEB-810B690D2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578544"/>
            <a:ext cx="6108095" cy="4669856"/>
          </a:xfrm>
        </p:spPr>
        <p:txBody>
          <a:bodyPr>
            <a:normAutofit/>
          </a:bodyPr>
          <a:lstStyle/>
          <a:p>
            <a:r>
              <a:rPr lang="en-US" dirty="0"/>
              <a:t>A prefix code can be represented using a binary tree.</a:t>
            </a:r>
          </a:p>
          <a:p>
            <a:r>
              <a:rPr lang="en-US" dirty="0"/>
              <a:t>Leaves represent the characters/symbols we need to represent</a:t>
            </a:r>
          </a:p>
          <a:p>
            <a:r>
              <a:rPr lang="en-US" dirty="0"/>
              <a:t>Edges represent the encoding bits. A left edge is a 0 and a right edge is a 1.</a:t>
            </a:r>
          </a:p>
          <a:p>
            <a:r>
              <a:rPr lang="en-US" dirty="0"/>
              <a:t>The bit string used to encode a symbol is the sequence of edges to reach the symbol.</a:t>
            </a:r>
          </a:p>
          <a:p>
            <a:r>
              <a:rPr lang="en-US" dirty="0"/>
              <a:t>Because this is a tree, the path to get to any leaf is </a:t>
            </a:r>
            <a:r>
              <a:rPr lang="en-US" b="1" dirty="0"/>
              <a:t>unique.</a:t>
            </a:r>
          </a:p>
          <a:p>
            <a:r>
              <a:rPr lang="en-US" dirty="0"/>
              <a:t>The sequence of bits formed by the path is a </a:t>
            </a:r>
            <a:r>
              <a:rPr lang="en-US" b="1" dirty="0"/>
              <a:t>prefix code</a:t>
            </a:r>
            <a:r>
              <a:rPr lang="en-US" dirty="0"/>
              <a:t>.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2FC1599-A5EF-48D5-8B2D-62475EEFFE99}"/>
              </a:ext>
            </a:extLst>
          </p:cNvPr>
          <p:cNvGraphicFramePr>
            <a:graphicFrameLocks noGrp="1"/>
          </p:cNvGraphicFramePr>
          <p:nvPr/>
        </p:nvGraphicFramePr>
        <p:xfrm>
          <a:off x="9412137" y="1332821"/>
          <a:ext cx="134191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725">
                  <a:extLst>
                    <a:ext uri="{9D8B030D-6E8A-4147-A177-3AD203B41FA5}">
                      <a16:colId xmlns:a16="http://schemas.microsoft.com/office/drawing/2014/main" val="1946485090"/>
                    </a:ext>
                  </a:extLst>
                </a:gridCol>
                <a:gridCol w="894191">
                  <a:extLst>
                    <a:ext uri="{9D8B030D-6E8A-4147-A177-3AD203B41FA5}">
                      <a16:colId xmlns:a16="http://schemas.microsoft.com/office/drawing/2014/main" val="3641288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24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47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533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14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197868"/>
                  </a:ext>
                </a:extLst>
              </a:tr>
            </a:tbl>
          </a:graphicData>
        </a:graphic>
      </p:graphicFrame>
      <p:grpSp>
        <p:nvGrpSpPr>
          <p:cNvPr id="97" name="Group 96">
            <a:extLst>
              <a:ext uri="{FF2B5EF4-FFF2-40B4-BE49-F238E27FC236}">
                <a16:creationId xmlns:a16="http://schemas.microsoft.com/office/drawing/2014/main" id="{6DD05307-1EFE-41DF-B9EF-39C248DBD790}"/>
              </a:ext>
            </a:extLst>
          </p:cNvPr>
          <p:cNvGrpSpPr/>
          <p:nvPr/>
        </p:nvGrpSpPr>
        <p:grpSpPr>
          <a:xfrm>
            <a:off x="9303635" y="3480153"/>
            <a:ext cx="2560924" cy="2351622"/>
            <a:chOff x="9422070" y="3574918"/>
            <a:chExt cx="1825071" cy="168915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206F307-AC95-4582-A2C5-C33B3654CC74}"/>
                </a:ext>
              </a:extLst>
            </p:cNvPr>
            <p:cNvSpPr/>
            <p:nvPr/>
          </p:nvSpPr>
          <p:spPr>
            <a:xfrm>
              <a:off x="9766633" y="3597977"/>
              <a:ext cx="177487" cy="17465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D427A63-5C0F-4627-8AFE-E5ED9828F49B}"/>
                </a:ext>
              </a:extLst>
            </p:cNvPr>
            <p:cNvSpPr/>
            <p:nvPr/>
          </p:nvSpPr>
          <p:spPr>
            <a:xfrm>
              <a:off x="9436728" y="3985854"/>
              <a:ext cx="184333" cy="17216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9CC61A-AA04-4B79-81FF-7BE4D62BBEB0}"/>
                </a:ext>
              </a:extLst>
            </p:cNvPr>
            <p:cNvSpPr/>
            <p:nvPr/>
          </p:nvSpPr>
          <p:spPr>
            <a:xfrm>
              <a:off x="10108677" y="3985853"/>
              <a:ext cx="184333" cy="17216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89DBF09-B548-4891-BBA4-43228D3206A5}"/>
                </a:ext>
              </a:extLst>
            </p:cNvPr>
            <p:cNvCxnSpPr>
              <a:cxnSpLocks/>
              <a:stCxn id="6" idx="3"/>
              <a:endCxn id="7" idx="0"/>
            </p:cNvCxnSpPr>
            <p:nvPr/>
          </p:nvCxnSpPr>
          <p:spPr>
            <a:xfrm flipH="1">
              <a:off x="9528895" y="3747054"/>
              <a:ext cx="263730" cy="238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F62D916-1E0F-4839-9831-11907DC14175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9918128" y="3747054"/>
              <a:ext cx="282716" cy="238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75B4AEB-E48C-476B-B6AA-01AA643486BA}"/>
                </a:ext>
              </a:extLst>
            </p:cNvPr>
            <p:cNvSpPr/>
            <p:nvPr/>
          </p:nvSpPr>
          <p:spPr>
            <a:xfrm>
              <a:off x="9792625" y="4359721"/>
              <a:ext cx="184333" cy="17216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a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6E471C0-65A3-46EF-B1AC-35D04E2A42A2}"/>
                </a:ext>
              </a:extLst>
            </p:cNvPr>
            <p:cNvSpPr/>
            <p:nvPr/>
          </p:nvSpPr>
          <p:spPr>
            <a:xfrm>
              <a:off x="10438001" y="4359721"/>
              <a:ext cx="184333" cy="17216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6623B5F-DDD7-4917-8B66-75412E85D8EE}"/>
                </a:ext>
              </a:extLst>
            </p:cNvPr>
            <p:cNvSpPr/>
            <p:nvPr/>
          </p:nvSpPr>
          <p:spPr>
            <a:xfrm>
              <a:off x="10173848" y="4730853"/>
              <a:ext cx="184333" cy="17216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t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B7784A3-C334-44D8-9144-350EDBC27F00}"/>
                </a:ext>
              </a:extLst>
            </p:cNvPr>
            <p:cNvSpPr/>
            <p:nvPr/>
          </p:nvSpPr>
          <p:spPr>
            <a:xfrm>
              <a:off x="10754053" y="4728953"/>
              <a:ext cx="184333" cy="17216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153E81D-CF8D-4C6B-83C3-331CD0F00E63}"/>
                </a:ext>
              </a:extLst>
            </p:cNvPr>
            <p:cNvSpPr/>
            <p:nvPr/>
          </p:nvSpPr>
          <p:spPr>
            <a:xfrm>
              <a:off x="10503172" y="5091915"/>
              <a:ext cx="184333" cy="17216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n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6637B02-7C1B-4ED8-9E3A-7C12995023B2}"/>
                </a:ext>
              </a:extLst>
            </p:cNvPr>
            <p:cNvSpPr/>
            <p:nvPr/>
          </p:nvSpPr>
          <p:spPr>
            <a:xfrm>
              <a:off x="11018206" y="5091914"/>
              <a:ext cx="184333" cy="17216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s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695A739-BD97-4F02-8CE4-0163ED8DCC62}"/>
                </a:ext>
              </a:extLst>
            </p:cNvPr>
            <p:cNvCxnSpPr>
              <a:cxnSpLocks/>
              <a:stCxn id="9" idx="3"/>
              <a:endCxn id="37" idx="0"/>
            </p:cNvCxnSpPr>
            <p:nvPr/>
          </p:nvCxnSpPr>
          <p:spPr>
            <a:xfrm flipH="1">
              <a:off x="9884792" y="4132802"/>
              <a:ext cx="250880" cy="2269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5562748-BDA2-492E-9E69-4F927B3F3804}"/>
                </a:ext>
              </a:extLst>
            </p:cNvPr>
            <p:cNvCxnSpPr>
              <a:cxnSpLocks/>
              <a:stCxn id="38" idx="3"/>
              <a:endCxn id="39" idx="0"/>
            </p:cNvCxnSpPr>
            <p:nvPr/>
          </p:nvCxnSpPr>
          <p:spPr>
            <a:xfrm flipH="1">
              <a:off x="10266015" y="4506670"/>
              <a:ext cx="198981" cy="2241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91FA68D-2A97-4E75-A097-B23E0528F6C9}"/>
                </a:ext>
              </a:extLst>
            </p:cNvPr>
            <p:cNvCxnSpPr>
              <a:cxnSpLocks/>
              <a:stCxn id="40" idx="3"/>
              <a:endCxn id="44" idx="0"/>
            </p:cNvCxnSpPr>
            <p:nvPr/>
          </p:nvCxnSpPr>
          <p:spPr>
            <a:xfrm flipH="1">
              <a:off x="10595339" y="4875902"/>
              <a:ext cx="185709" cy="2160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ADA64FD-EA19-4892-821E-E49B8E8D722F}"/>
                </a:ext>
              </a:extLst>
            </p:cNvPr>
            <p:cNvCxnSpPr>
              <a:cxnSpLocks/>
              <a:stCxn id="9" idx="5"/>
              <a:endCxn id="38" idx="0"/>
            </p:cNvCxnSpPr>
            <p:nvPr/>
          </p:nvCxnSpPr>
          <p:spPr>
            <a:xfrm>
              <a:off x="10266015" y="4132802"/>
              <a:ext cx="264153" cy="2269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8F3D29D-12D8-463E-98A5-67D5C9DB791A}"/>
                </a:ext>
              </a:extLst>
            </p:cNvPr>
            <p:cNvCxnSpPr>
              <a:cxnSpLocks/>
              <a:stCxn id="38" idx="5"/>
              <a:endCxn id="40" idx="0"/>
            </p:cNvCxnSpPr>
            <p:nvPr/>
          </p:nvCxnSpPr>
          <p:spPr>
            <a:xfrm>
              <a:off x="10595339" y="4506670"/>
              <a:ext cx="250881" cy="2222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342B143-DB89-432D-9B74-D18AE20AA0DD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10911391" y="4875902"/>
              <a:ext cx="198982" cy="216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ACD4B5B-E110-476D-AEA0-9A5E63F4D1E9}"/>
                </a:ext>
              </a:extLst>
            </p:cNvPr>
            <p:cNvSpPr txBox="1"/>
            <p:nvPr/>
          </p:nvSpPr>
          <p:spPr>
            <a:xfrm>
              <a:off x="9422070" y="3574918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0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EE7674A-C678-4894-83BF-679CEBF3B669}"/>
                </a:ext>
              </a:extLst>
            </p:cNvPr>
            <p:cNvSpPr txBox="1"/>
            <p:nvPr/>
          </p:nvSpPr>
          <p:spPr>
            <a:xfrm>
              <a:off x="9784615" y="399411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0665BBF-EED9-4C64-AB6D-8B67A6A1F62B}"/>
                </a:ext>
              </a:extLst>
            </p:cNvPr>
            <p:cNvSpPr txBox="1"/>
            <p:nvPr/>
          </p:nvSpPr>
          <p:spPr>
            <a:xfrm>
              <a:off x="10146022" y="435698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0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0A5B705-E14A-4B82-ABEE-5366B299E9F1}"/>
                </a:ext>
              </a:extLst>
            </p:cNvPr>
            <p:cNvSpPr txBox="1"/>
            <p:nvPr/>
          </p:nvSpPr>
          <p:spPr>
            <a:xfrm>
              <a:off x="10449635" y="475470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0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C47AD84-FE8E-42E9-8929-D06AA224A0B3}"/>
                </a:ext>
              </a:extLst>
            </p:cNvPr>
            <p:cNvSpPr txBox="1"/>
            <p:nvPr/>
          </p:nvSpPr>
          <p:spPr>
            <a:xfrm>
              <a:off x="10023807" y="3586078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021A635-3ABB-47D2-BA06-E12924F63A1C}"/>
                </a:ext>
              </a:extLst>
            </p:cNvPr>
            <p:cNvSpPr txBox="1"/>
            <p:nvPr/>
          </p:nvSpPr>
          <p:spPr>
            <a:xfrm>
              <a:off x="10326221" y="3970816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FF54B4C-834C-4F42-A225-16074EEACEBE}"/>
                </a:ext>
              </a:extLst>
            </p:cNvPr>
            <p:cNvSpPr txBox="1"/>
            <p:nvPr/>
          </p:nvSpPr>
          <p:spPr>
            <a:xfrm>
              <a:off x="10631007" y="4355553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1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48281B4-C46F-4349-8E4B-A23DDD7EABBF}"/>
                </a:ext>
              </a:extLst>
            </p:cNvPr>
            <p:cNvSpPr txBox="1"/>
            <p:nvPr/>
          </p:nvSpPr>
          <p:spPr>
            <a:xfrm>
              <a:off x="10947059" y="4747082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1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E7B087BA-EB68-47F6-9639-F70690DC8987}"/>
              </a:ext>
            </a:extLst>
          </p:cNvPr>
          <p:cNvSpPr txBox="1"/>
          <p:nvPr/>
        </p:nvSpPr>
        <p:spPr>
          <a:xfrm>
            <a:off x="7305723" y="503827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11111011100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10DE273-D36D-4383-8AAE-B85720D886F5}"/>
              </a:ext>
            </a:extLst>
          </p:cNvPr>
          <p:cNvSpPr txBox="1"/>
          <p:nvPr/>
        </p:nvSpPr>
        <p:spPr>
          <a:xfrm>
            <a:off x="7314540" y="533140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   A N   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EB8CF7D-16D4-456B-8488-9BE9522A1118}"/>
              </a:ext>
            </a:extLst>
          </p:cNvPr>
          <p:cNvSpPr txBox="1"/>
          <p:nvPr/>
        </p:nvSpPr>
        <p:spPr>
          <a:xfrm>
            <a:off x="0" y="6627168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</p:spTree>
    <p:extLst>
      <p:ext uri="{BB962C8B-B14F-4D97-AF65-F5344CB8AC3E}">
        <p14:creationId xmlns:p14="http://schemas.microsoft.com/office/powerpoint/2010/main" val="116321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AA6D-C3D7-42A1-8376-F5AC2907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A754A-5635-4A96-AFEB-810B690D2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578544"/>
            <a:ext cx="7593995" cy="4669856"/>
          </a:xfrm>
        </p:spPr>
        <p:txBody>
          <a:bodyPr>
            <a:normAutofit/>
          </a:bodyPr>
          <a:lstStyle/>
          <a:p>
            <a:r>
              <a:rPr lang="en-US" dirty="0"/>
              <a:t>Huffman codes</a:t>
            </a:r>
          </a:p>
          <a:p>
            <a:r>
              <a:rPr lang="en-US" dirty="0">
                <a:hlinkClick r:id="rId2"/>
              </a:rPr>
              <a:t>Country calling codes</a:t>
            </a:r>
            <a:endParaRPr lang="en-US" dirty="0"/>
          </a:p>
          <a:p>
            <a:r>
              <a:rPr lang="en-US" dirty="0"/>
              <a:t>ISBN country and publisher assignments</a:t>
            </a:r>
          </a:p>
          <a:p>
            <a:r>
              <a:rPr lang="en-US" dirty="0"/>
              <a:t>Machine language instruction 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9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7B06-6E1C-49F0-89F4-53B653B8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Huffman Coding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C3F8E-6335-4CAE-945E-61B228FC9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JPEG</a:t>
            </a:r>
            <a:endParaRPr lang="en-US" dirty="0"/>
          </a:p>
          <a:p>
            <a:r>
              <a:rPr lang="en-US" dirty="0">
                <a:hlinkClick r:id="rId3"/>
              </a:rPr>
              <a:t>MP3</a:t>
            </a:r>
            <a:endParaRPr lang="en-US" dirty="0"/>
          </a:p>
          <a:p>
            <a:r>
              <a:rPr lang="en-US" dirty="0">
                <a:hlinkClick r:id="rId4"/>
              </a:rPr>
              <a:t>DEFLATE algorithm (Huffman Coding is combined with LZ77 compression)</a:t>
            </a:r>
            <a:endParaRPr lang="en-US" dirty="0"/>
          </a:p>
          <a:p>
            <a:pPr lvl="1"/>
            <a:r>
              <a:rPr lang="en-US" dirty="0"/>
              <a:t>zip, </a:t>
            </a:r>
            <a:r>
              <a:rPr lang="en-US" dirty="0" err="1"/>
              <a:t>gzip</a:t>
            </a:r>
            <a:r>
              <a:rPr lang="en-US" dirty="0"/>
              <a:t>, 7-Zip, C </a:t>
            </a:r>
            <a:r>
              <a:rPr lang="en-US" dirty="0" err="1"/>
              <a:t>zlib</a:t>
            </a:r>
            <a:r>
              <a:rPr lang="en-US" dirty="0"/>
              <a:t> library, PuTTY, ...</a:t>
            </a:r>
          </a:p>
          <a:p>
            <a:pPr lvl="1"/>
            <a:r>
              <a:rPr lang="en-US" dirty="0"/>
              <a:t>PNG files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30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9A69-047D-484D-A116-55B3AC97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A5D97-6C89-441F-88A6-A6604FA89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96" y="1181099"/>
            <a:ext cx="7917954" cy="5083176"/>
          </a:xfrm>
        </p:spPr>
        <p:txBody>
          <a:bodyPr/>
          <a:lstStyle/>
          <a:p>
            <a:pPr marL="461963" indent="-461963"/>
            <a:r>
              <a:rPr lang="en-US" dirty="0"/>
              <a:t>Used to produce a </a:t>
            </a:r>
            <a:r>
              <a:rPr lang="en-US" b="1" dirty="0"/>
              <a:t>Huffman Coding</a:t>
            </a:r>
            <a:r>
              <a:rPr lang="en-US" dirty="0"/>
              <a:t>, which is a prefix code.</a:t>
            </a:r>
          </a:p>
          <a:p>
            <a:pPr marL="461963" indent="-461963"/>
            <a:r>
              <a:rPr lang="en-US" dirty="0"/>
              <a:t>It is not only a prefix code, but it is a prefix code using the fewest number of bits possible. </a:t>
            </a:r>
          </a:p>
          <a:p>
            <a:pPr marL="461963" indent="-461963"/>
            <a:r>
              <a:rPr lang="en-US" dirty="0"/>
              <a:t>Fundamental algorithm in data compression.</a:t>
            </a:r>
          </a:p>
          <a:p>
            <a:pPr marL="461963" indent="-461963"/>
            <a:r>
              <a:rPr lang="en-US" dirty="0"/>
              <a:t>Uses a binary tree.</a:t>
            </a:r>
          </a:p>
          <a:p>
            <a:pPr marL="461963" indent="-461963"/>
            <a:r>
              <a:rPr lang="en-US" dirty="0"/>
              <a:t>Store more frequently seen symbols closer to root.</a:t>
            </a:r>
          </a:p>
          <a:p>
            <a:pPr marL="461963" indent="-461963"/>
            <a:r>
              <a:rPr lang="en-US" dirty="0"/>
              <a:t>Label the links rather than the nodes. Left link is 0, right link is 1.</a:t>
            </a:r>
          </a:p>
          <a:p>
            <a:pPr marL="461963" indent="-461963">
              <a:tabLst>
                <a:tab pos="461963" algn="l"/>
              </a:tabLst>
            </a:pPr>
            <a:r>
              <a:rPr lang="en-US" dirty="0"/>
              <a:t>Symbols we want to represent are stored at the leaves. </a:t>
            </a:r>
          </a:p>
          <a:p>
            <a:pPr marL="461963" indent="-461963">
              <a:tabLst>
                <a:tab pos="461963" algn="l"/>
              </a:tabLst>
            </a:pPr>
            <a:r>
              <a:rPr lang="en-US" dirty="0"/>
              <a:t>Each symbol is encoded into a unique bitstring by following the structure of the tree.</a:t>
            </a:r>
          </a:p>
          <a:p>
            <a:pPr marL="461963" indent="-461963">
              <a:tabLst>
                <a:tab pos="461963" algn="l"/>
              </a:tabLst>
            </a:pPr>
            <a:endParaRPr lang="en-US" dirty="0"/>
          </a:p>
          <a:p>
            <a:pPr marL="0" indent="0">
              <a:buNone/>
              <a:tabLst>
                <a:tab pos="461963" algn="l"/>
              </a:tabLst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3D5D0D-296F-D412-C3DB-40EAB43D8F11}"/>
              </a:ext>
            </a:extLst>
          </p:cNvPr>
          <p:cNvGrpSpPr/>
          <p:nvPr/>
        </p:nvGrpSpPr>
        <p:grpSpPr>
          <a:xfrm>
            <a:off x="9050050" y="2426416"/>
            <a:ext cx="2560924" cy="2351622"/>
            <a:chOff x="9422070" y="3574918"/>
            <a:chExt cx="1825071" cy="168915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F662F83-09F8-C2D8-4F0A-FE4AF34CE522}"/>
                </a:ext>
              </a:extLst>
            </p:cNvPr>
            <p:cNvSpPr/>
            <p:nvPr/>
          </p:nvSpPr>
          <p:spPr>
            <a:xfrm>
              <a:off x="9766633" y="3597977"/>
              <a:ext cx="177487" cy="17465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275B01B-EFB6-251D-A03C-6B97A5FAC08E}"/>
                </a:ext>
              </a:extLst>
            </p:cNvPr>
            <p:cNvSpPr/>
            <p:nvPr/>
          </p:nvSpPr>
          <p:spPr>
            <a:xfrm>
              <a:off x="9436728" y="3985854"/>
              <a:ext cx="184333" cy="17216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BB9D71-B28E-5070-94FD-D9AF1DB4F9DE}"/>
                </a:ext>
              </a:extLst>
            </p:cNvPr>
            <p:cNvSpPr/>
            <p:nvPr/>
          </p:nvSpPr>
          <p:spPr>
            <a:xfrm>
              <a:off x="10108677" y="3985853"/>
              <a:ext cx="184333" cy="17216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D12256F-11B4-EC61-8AE6-F33BB0BE744E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9528895" y="3747054"/>
              <a:ext cx="263730" cy="238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F2C0B7E-A8E3-49B9-33E0-1C0883F778D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918128" y="3747054"/>
              <a:ext cx="282716" cy="238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7659FDE-FB5A-B99F-6EB1-7EF1B3ACDDD3}"/>
                </a:ext>
              </a:extLst>
            </p:cNvPr>
            <p:cNvSpPr/>
            <p:nvPr/>
          </p:nvSpPr>
          <p:spPr>
            <a:xfrm>
              <a:off x="9792625" y="4359721"/>
              <a:ext cx="184333" cy="17216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35D1303-26BF-C4B6-AA23-047F4E6EF29B}"/>
                </a:ext>
              </a:extLst>
            </p:cNvPr>
            <p:cNvSpPr/>
            <p:nvPr/>
          </p:nvSpPr>
          <p:spPr>
            <a:xfrm>
              <a:off x="10438001" y="4359721"/>
              <a:ext cx="184333" cy="17216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DDE3B5B-7D03-5100-950A-08C80BF692F2}"/>
                </a:ext>
              </a:extLst>
            </p:cNvPr>
            <p:cNvSpPr/>
            <p:nvPr/>
          </p:nvSpPr>
          <p:spPr>
            <a:xfrm>
              <a:off x="10173848" y="4730853"/>
              <a:ext cx="184333" cy="17216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t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2EB674-B698-FDE3-41E5-414339F78476}"/>
                </a:ext>
              </a:extLst>
            </p:cNvPr>
            <p:cNvSpPr/>
            <p:nvPr/>
          </p:nvSpPr>
          <p:spPr>
            <a:xfrm>
              <a:off x="10754053" y="4728953"/>
              <a:ext cx="184333" cy="17216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B517ECE-52B6-2942-1EDB-898CFF899805}"/>
                </a:ext>
              </a:extLst>
            </p:cNvPr>
            <p:cNvSpPr/>
            <p:nvPr/>
          </p:nvSpPr>
          <p:spPr>
            <a:xfrm>
              <a:off x="10503172" y="5091915"/>
              <a:ext cx="184333" cy="17216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n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1800223-0316-31AE-CB3A-CDF26D0143F7}"/>
                </a:ext>
              </a:extLst>
            </p:cNvPr>
            <p:cNvSpPr/>
            <p:nvPr/>
          </p:nvSpPr>
          <p:spPr>
            <a:xfrm>
              <a:off x="11018206" y="5091914"/>
              <a:ext cx="184333" cy="17216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s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AF51DD8-4833-A089-04E1-ED098986E5FC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884792" y="4132802"/>
              <a:ext cx="250880" cy="2269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E834903-E69C-9A29-C546-BEDE3F76BB03}"/>
                </a:ext>
              </a:extLst>
            </p:cNvPr>
            <p:cNvCxnSpPr>
              <a:cxnSpLocks/>
              <a:stCxn id="11" idx="3"/>
              <a:endCxn id="12" idx="0"/>
            </p:cNvCxnSpPr>
            <p:nvPr/>
          </p:nvCxnSpPr>
          <p:spPr>
            <a:xfrm flipH="1">
              <a:off x="10266015" y="4506670"/>
              <a:ext cx="198981" cy="2241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DC4E00D-93E9-0DA5-852C-6CDFCD395CCF}"/>
                </a:ext>
              </a:extLst>
            </p:cNvPr>
            <p:cNvCxnSpPr>
              <a:cxnSpLocks/>
              <a:stCxn id="13" idx="3"/>
              <a:endCxn id="14" idx="0"/>
            </p:cNvCxnSpPr>
            <p:nvPr/>
          </p:nvCxnSpPr>
          <p:spPr>
            <a:xfrm flipH="1">
              <a:off x="10595339" y="4875902"/>
              <a:ext cx="185709" cy="2160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668C4FE-C0D7-BAFE-7C9F-059AC0AD00A2}"/>
                </a:ext>
              </a:extLst>
            </p:cNvPr>
            <p:cNvCxnSpPr>
              <a:cxnSpLocks/>
              <a:stCxn id="7" idx="5"/>
              <a:endCxn id="11" idx="0"/>
            </p:cNvCxnSpPr>
            <p:nvPr/>
          </p:nvCxnSpPr>
          <p:spPr>
            <a:xfrm>
              <a:off x="10266015" y="4132802"/>
              <a:ext cx="264153" cy="2269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4D978B0-3ADE-3F1D-7FF1-EB09DEFE686A}"/>
                </a:ext>
              </a:extLst>
            </p:cNvPr>
            <p:cNvCxnSpPr>
              <a:cxnSpLocks/>
              <a:stCxn id="11" idx="5"/>
              <a:endCxn id="13" idx="0"/>
            </p:cNvCxnSpPr>
            <p:nvPr/>
          </p:nvCxnSpPr>
          <p:spPr>
            <a:xfrm>
              <a:off x="10595339" y="4506670"/>
              <a:ext cx="250881" cy="2222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86F08A4-414A-907A-EE0C-34A6A147254C}"/>
                </a:ext>
              </a:extLst>
            </p:cNvPr>
            <p:cNvCxnSpPr>
              <a:cxnSpLocks/>
              <a:stCxn id="13" idx="5"/>
              <a:endCxn id="15" idx="0"/>
            </p:cNvCxnSpPr>
            <p:nvPr/>
          </p:nvCxnSpPr>
          <p:spPr>
            <a:xfrm>
              <a:off x="10911391" y="4875902"/>
              <a:ext cx="198982" cy="216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B60D9A6-7499-7681-F658-A779E3D5C792}"/>
                </a:ext>
              </a:extLst>
            </p:cNvPr>
            <p:cNvSpPr txBox="1"/>
            <p:nvPr/>
          </p:nvSpPr>
          <p:spPr>
            <a:xfrm>
              <a:off x="9422070" y="3574918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B359168-757D-2788-E516-918B747409A3}"/>
                </a:ext>
              </a:extLst>
            </p:cNvPr>
            <p:cNvSpPr txBox="1"/>
            <p:nvPr/>
          </p:nvSpPr>
          <p:spPr>
            <a:xfrm>
              <a:off x="9784615" y="399411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8F658E6-8AE1-0543-588F-244C171240FF}"/>
                </a:ext>
              </a:extLst>
            </p:cNvPr>
            <p:cNvSpPr txBox="1"/>
            <p:nvPr/>
          </p:nvSpPr>
          <p:spPr>
            <a:xfrm>
              <a:off x="10146022" y="435698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5587109-D67A-2F1A-8ADC-9BAFE5D7C7E7}"/>
                </a:ext>
              </a:extLst>
            </p:cNvPr>
            <p:cNvSpPr txBox="1"/>
            <p:nvPr/>
          </p:nvSpPr>
          <p:spPr>
            <a:xfrm>
              <a:off x="10449635" y="475470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64F648D-53DC-1409-5089-08CCDE2B6736}"/>
                </a:ext>
              </a:extLst>
            </p:cNvPr>
            <p:cNvSpPr txBox="1"/>
            <p:nvPr/>
          </p:nvSpPr>
          <p:spPr>
            <a:xfrm>
              <a:off x="10023807" y="3586078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30993A-5AAA-0546-3DC9-648A58D0E0FB}"/>
                </a:ext>
              </a:extLst>
            </p:cNvPr>
            <p:cNvSpPr txBox="1"/>
            <p:nvPr/>
          </p:nvSpPr>
          <p:spPr>
            <a:xfrm>
              <a:off x="10326221" y="3970816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35345B-BDE3-A5C9-C6F9-76F057CCA1E9}"/>
                </a:ext>
              </a:extLst>
            </p:cNvPr>
            <p:cNvSpPr txBox="1"/>
            <p:nvPr/>
          </p:nvSpPr>
          <p:spPr>
            <a:xfrm>
              <a:off x="10631007" y="4355553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86710CF-D4A9-1B56-4DE8-263A845F2D25}"/>
                </a:ext>
              </a:extLst>
            </p:cNvPr>
            <p:cNvSpPr txBox="1"/>
            <p:nvPr/>
          </p:nvSpPr>
          <p:spPr>
            <a:xfrm>
              <a:off x="10947059" y="4747082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544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6DAD-C163-41F9-9A87-8CF029B9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75DBD7-7FFA-463B-9706-D9AABEE3EC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know how much space/time we are saving by using a variable-length encoding instead of a fixed-length encoding?</a:t>
                </a:r>
              </a:p>
              <a:p>
                <a:r>
                  <a:rPr lang="en-US" dirty="0"/>
                  <a:t>Calculate the </a:t>
                </a:r>
                <a:r>
                  <a:rPr lang="en-US" b="1" dirty="0"/>
                  <a:t>compression ratio!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Compression Ratio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: bits per symbol for fixed length encoding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: average bits per symbol with variable length encoding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⋅100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75DBD7-7FFA-463B-9706-D9AABEE3EC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3" t="-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04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B466-3373-C331-FAD8-91344D8CC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98ABC-22A8-F56F-07E9-6E7C87522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Homework 6 with a partner</a:t>
            </a:r>
          </a:p>
        </p:txBody>
      </p:sp>
    </p:spTree>
    <p:extLst>
      <p:ext uri="{BB962C8B-B14F-4D97-AF65-F5344CB8AC3E}">
        <p14:creationId xmlns:p14="http://schemas.microsoft.com/office/powerpoint/2010/main" val="2201718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EA854-D2BC-4EE1-AA34-C598C2B5A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425" y="1045027"/>
            <a:ext cx="5729911" cy="5494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List out the counts</a:t>
            </a:r>
          </a:p>
          <a:p>
            <a:pPr marL="0" indent="0">
              <a:buNone/>
            </a:pPr>
            <a:r>
              <a:rPr lang="en-US" dirty="0"/>
              <a:t>2. Go through the algorithm:</a:t>
            </a:r>
          </a:p>
          <a:p>
            <a:pPr marL="741363" indent="-741363">
              <a:buNone/>
              <a:tabLst>
                <a:tab pos="461963" algn="l"/>
              </a:tabLst>
            </a:pPr>
            <a:r>
              <a:rPr lang="en-US" dirty="0"/>
              <a:t>	1. List symbols in a priority queue sorted by count (smallest count first)</a:t>
            </a:r>
          </a:p>
          <a:p>
            <a:pPr marL="739775" indent="-739775">
              <a:buNone/>
              <a:tabLst>
                <a:tab pos="461963" algn="l"/>
              </a:tabLst>
            </a:pPr>
            <a:r>
              <a:rPr lang="en-US" dirty="0"/>
              <a:t>	2. Combine first two symbols (M and P) into a tree and add to the proper place in the queue</a:t>
            </a:r>
          </a:p>
          <a:p>
            <a:pPr marL="739775" indent="-739775">
              <a:buNone/>
              <a:tabLst>
                <a:tab pos="461963" algn="l"/>
              </a:tabLst>
            </a:pPr>
            <a:r>
              <a:rPr lang="en-US" dirty="0"/>
              <a:t>	3. Repeat again, combining first two items in queue into a tree (M, P, and I) and adding back to the queue.</a:t>
            </a:r>
          </a:p>
          <a:p>
            <a:pPr marL="739775" indent="-739775">
              <a:buNone/>
              <a:tabLst>
                <a:tab pos="461963" algn="l"/>
              </a:tabLst>
            </a:pPr>
            <a:r>
              <a:rPr lang="en-US" dirty="0"/>
              <a:t>	4. Continue to repeat until only one item is on the queue. This is the completed tree.</a:t>
            </a:r>
          </a:p>
          <a:p>
            <a:pPr marL="739775" indent="-739775">
              <a:buNone/>
              <a:tabLst>
                <a:tab pos="461963" algn="l"/>
              </a:tabLst>
            </a:pPr>
            <a:r>
              <a:rPr lang="en-US" dirty="0"/>
              <a:t>3. Extract the encoding for each letter:</a:t>
            </a:r>
          </a:p>
          <a:p>
            <a:pPr marL="739775" indent="-739775">
              <a:buNone/>
              <a:tabLst>
                <a:tab pos="461963" algn="l"/>
              </a:tabLst>
            </a:pPr>
            <a:r>
              <a:rPr lang="en-US" dirty="0"/>
              <a:t>	</a:t>
            </a:r>
            <a:r>
              <a:rPr lang="en-US" sz="1900" dirty="0">
                <a:latin typeface="Consolas" panose="020B0609020204030204" pitchFamily="49" charset="0"/>
              </a:rPr>
              <a:t>100110011001110110111</a:t>
            </a:r>
            <a:r>
              <a:rPr lang="en-US" dirty="0"/>
              <a:t>     21 bits</a:t>
            </a:r>
          </a:p>
          <a:p>
            <a:pPr marL="739775" indent="-739775">
              <a:buNone/>
              <a:tabLst>
                <a:tab pos="461963" algn="l"/>
              </a:tabLst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1CA1F7AD-8445-4DD5-BABC-76198AF40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197" y="1379772"/>
            <a:ext cx="184145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DD9BFA-7135-49AD-867F-B3553F898B1D}"/>
              </a:ext>
            </a:extLst>
          </p:cNvPr>
          <p:cNvSpPr txBox="1"/>
          <p:nvPr/>
        </p:nvSpPr>
        <p:spPr>
          <a:xfrm>
            <a:off x="505426" y="318275"/>
            <a:ext cx="6643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Create a Huffman Tree for the string "MISSISSIPPI"</a:t>
            </a:r>
          </a:p>
          <a:p>
            <a:endParaRPr lang="en-US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0156C0D9-04D7-46BA-8875-9A070B36A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197" y="2166413"/>
            <a:ext cx="1841455" cy="75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8E63B00A-441B-472D-B8B1-9C866F785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197" y="3174274"/>
            <a:ext cx="1841455" cy="135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28750ADA-F230-48EB-B811-9AD22DB76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197" y="4744260"/>
            <a:ext cx="1841455" cy="173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D512F8F-BADD-4C53-AA41-8B661CD4116A}"/>
              </a:ext>
            </a:extLst>
          </p:cNvPr>
          <p:cNvGraphicFramePr>
            <a:graphicFrameLocks noGrp="1"/>
          </p:cNvGraphicFramePr>
          <p:nvPr/>
        </p:nvGraphicFramePr>
        <p:xfrm>
          <a:off x="9695215" y="1330886"/>
          <a:ext cx="199136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5680">
                  <a:extLst>
                    <a:ext uri="{9D8B030D-6E8A-4147-A177-3AD203B41FA5}">
                      <a16:colId xmlns:a16="http://schemas.microsoft.com/office/drawing/2014/main" val="1940412366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3901772905"/>
                    </a:ext>
                  </a:extLst>
                </a:gridCol>
              </a:tblGrid>
              <a:tr h="358577">
                <a:tc>
                  <a:txBody>
                    <a:bodyPr/>
                    <a:lstStyle/>
                    <a:p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8258"/>
                  </a:ext>
                </a:extLst>
              </a:tr>
              <a:tr h="3629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56520"/>
                  </a:ext>
                </a:extLst>
              </a:tr>
              <a:tr h="3629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437957"/>
                  </a:ext>
                </a:extLst>
              </a:tr>
              <a:tr h="3629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45601"/>
                  </a:ext>
                </a:extLst>
              </a:tr>
              <a:tr h="3629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373929"/>
                  </a:ext>
                </a:extLst>
              </a:tr>
            </a:tbl>
          </a:graphicData>
        </a:graphic>
      </p:graphicFrame>
      <p:graphicFrame>
        <p:nvGraphicFramePr>
          <p:cNvPr id="19" name="Table 10">
            <a:extLst>
              <a:ext uri="{FF2B5EF4-FFF2-40B4-BE49-F238E27FC236}">
                <a16:creationId xmlns:a16="http://schemas.microsoft.com/office/drawing/2014/main" id="{8B604B00-C85D-4A07-A518-9A8550A44795}"/>
              </a:ext>
            </a:extLst>
          </p:cNvPr>
          <p:cNvGraphicFramePr>
            <a:graphicFrameLocks noGrp="1"/>
          </p:cNvGraphicFramePr>
          <p:nvPr/>
        </p:nvGraphicFramePr>
        <p:xfrm>
          <a:off x="9695214" y="4078440"/>
          <a:ext cx="218327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5700">
                  <a:extLst>
                    <a:ext uri="{9D8B030D-6E8A-4147-A177-3AD203B41FA5}">
                      <a16:colId xmlns:a16="http://schemas.microsoft.com/office/drawing/2014/main" val="1940412366"/>
                    </a:ext>
                  </a:extLst>
                </a:gridCol>
                <a:gridCol w="1297577">
                  <a:extLst>
                    <a:ext uri="{9D8B030D-6E8A-4147-A177-3AD203B41FA5}">
                      <a16:colId xmlns:a16="http://schemas.microsoft.com/office/drawing/2014/main" val="3901772905"/>
                    </a:ext>
                  </a:extLst>
                </a:gridCol>
              </a:tblGrid>
              <a:tr h="358577">
                <a:tc>
                  <a:txBody>
                    <a:bodyPr/>
                    <a:lstStyle/>
                    <a:p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8258"/>
                  </a:ext>
                </a:extLst>
              </a:tr>
              <a:tr h="3629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56520"/>
                  </a:ext>
                </a:extLst>
              </a:tr>
              <a:tr h="3629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437957"/>
                  </a:ext>
                </a:extLst>
              </a:tr>
              <a:tr h="3629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45601"/>
                  </a:ext>
                </a:extLst>
              </a:tr>
              <a:tr h="3629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37392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A92D4E1-5431-4E90-B794-2B32A4ECB1A6}"/>
              </a:ext>
            </a:extLst>
          </p:cNvPr>
          <p:cNvSpPr txBox="1"/>
          <p:nvPr/>
        </p:nvSpPr>
        <p:spPr>
          <a:xfrm>
            <a:off x="987863" y="6050646"/>
            <a:ext cx="28777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latin typeface="Consolas" panose="020B0609020204030204" pitchFamily="49" charset="0"/>
              </a:rPr>
              <a:t>M  I SSI </a:t>
            </a:r>
            <a:r>
              <a:rPr lang="en-US" sz="1900" dirty="0" err="1">
                <a:latin typeface="Consolas" panose="020B0609020204030204" pitchFamily="49" charset="0"/>
              </a:rPr>
              <a:t>SSI</a:t>
            </a:r>
            <a:r>
              <a:rPr lang="en-US" sz="1900" dirty="0">
                <a:latin typeface="Consolas" panose="020B0609020204030204" pitchFamily="49" charset="0"/>
              </a:rPr>
              <a:t> P  </a:t>
            </a:r>
            <a:r>
              <a:rPr lang="en-US" sz="1900" dirty="0" err="1">
                <a:latin typeface="Consolas" panose="020B0609020204030204" pitchFamily="49" charset="0"/>
              </a:rPr>
              <a:t>P</a:t>
            </a:r>
            <a:r>
              <a:rPr lang="en-US" sz="1900" dirty="0">
                <a:latin typeface="Consolas" panose="020B0609020204030204" pitchFamily="49" charset="0"/>
              </a:rPr>
              <a:t>  I</a:t>
            </a:r>
          </a:p>
        </p:txBody>
      </p:sp>
    </p:spTree>
    <p:extLst>
      <p:ext uri="{BB962C8B-B14F-4D97-AF65-F5344CB8AC3E}">
        <p14:creationId xmlns:p14="http://schemas.microsoft.com/office/powerpoint/2010/main" val="221220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EA854-D2BC-4EE1-AA34-C598C2B5A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425" y="1045027"/>
            <a:ext cx="5729911" cy="55909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Calculate the compression ratio.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many bits per letter would it take for a fixed-length encoding?</a:t>
            </a:r>
          </a:p>
          <a:p>
            <a:pPr marL="0" indent="0">
              <a:buNone/>
            </a:pPr>
            <a:r>
              <a:rPr lang="en-US" dirty="0"/>
              <a:t>2 bits per letter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0010111110111110010110</a:t>
            </a:r>
            <a:r>
              <a:rPr lang="en-US" dirty="0"/>
              <a:t>   22 bits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many bits on average with this Huffman encoding?</a:t>
            </a:r>
          </a:p>
          <a:p>
            <a:pPr marL="0" indent="0">
              <a:buNone/>
              <a:tabLst>
                <a:tab pos="400050" algn="l"/>
              </a:tabLst>
            </a:pPr>
            <a:r>
              <a:rPr lang="en-US" dirty="0"/>
              <a:t>M:	3 bits * 1 letter = 3</a:t>
            </a:r>
          </a:p>
          <a:p>
            <a:pPr marL="0" indent="0">
              <a:buNone/>
              <a:tabLst>
                <a:tab pos="400050" algn="l"/>
              </a:tabLst>
            </a:pPr>
            <a:r>
              <a:rPr lang="en-US" dirty="0"/>
              <a:t>P:	3 bits * 2 letters = 6</a:t>
            </a:r>
          </a:p>
          <a:p>
            <a:pPr marL="0" indent="0">
              <a:buNone/>
              <a:tabLst>
                <a:tab pos="400050" algn="l"/>
              </a:tabLst>
            </a:pPr>
            <a:r>
              <a:rPr lang="en-US" dirty="0"/>
              <a:t>I: 	2 bits * 4 letters = 8</a:t>
            </a:r>
          </a:p>
          <a:p>
            <a:pPr marL="0" indent="0">
              <a:buNone/>
              <a:tabLst>
                <a:tab pos="400050" algn="l"/>
              </a:tabLst>
            </a:pPr>
            <a:r>
              <a:rPr lang="en-US" dirty="0"/>
              <a:t>S: 	1 bits * 4 letters = 4</a:t>
            </a:r>
          </a:p>
          <a:p>
            <a:pPr marL="0" indent="0">
              <a:buNone/>
              <a:tabLst>
                <a:tab pos="400050" algn="l"/>
              </a:tabLst>
            </a:pPr>
            <a:r>
              <a:rPr lang="en-US" dirty="0"/>
              <a:t>Total: 3+6+8+4 = 21</a:t>
            </a:r>
          </a:p>
          <a:p>
            <a:pPr marL="0" indent="0">
              <a:buNone/>
              <a:tabLst>
                <a:tab pos="400050" algn="l"/>
              </a:tabLst>
            </a:pPr>
            <a:r>
              <a:rPr lang="en-US" dirty="0"/>
              <a:t>Average bits per letter: 21/11 = 1.91</a:t>
            </a:r>
          </a:p>
          <a:p>
            <a:pPr marL="0" indent="0">
              <a:buNone/>
              <a:tabLst>
                <a:tab pos="400050" algn="l"/>
              </a:tabLst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D9BFA-7135-49AD-867F-B3553F898B1D}"/>
              </a:ext>
            </a:extLst>
          </p:cNvPr>
          <p:cNvSpPr txBox="1"/>
          <p:nvPr/>
        </p:nvSpPr>
        <p:spPr>
          <a:xfrm>
            <a:off x="505426" y="318275"/>
            <a:ext cx="6643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Create a Huffman Tree for the string "MISSISSIPPI"</a:t>
            </a:r>
          </a:p>
          <a:p>
            <a:endParaRPr lang="en-US" dirty="0"/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28750ADA-F230-48EB-B811-9AD22DB76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928" y="1420415"/>
            <a:ext cx="2909409" cy="274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D512F8F-BADD-4C53-AA41-8B661CD4116A}"/>
              </a:ext>
            </a:extLst>
          </p:cNvPr>
          <p:cNvGraphicFramePr>
            <a:graphicFrameLocks noGrp="1"/>
          </p:cNvGraphicFramePr>
          <p:nvPr/>
        </p:nvGraphicFramePr>
        <p:xfrm>
          <a:off x="9695215" y="1330886"/>
          <a:ext cx="199136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5680">
                  <a:extLst>
                    <a:ext uri="{9D8B030D-6E8A-4147-A177-3AD203B41FA5}">
                      <a16:colId xmlns:a16="http://schemas.microsoft.com/office/drawing/2014/main" val="1940412366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3901772905"/>
                    </a:ext>
                  </a:extLst>
                </a:gridCol>
              </a:tblGrid>
              <a:tr h="358577">
                <a:tc>
                  <a:txBody>
                    <a:bodyPr/>
                    <a:lstStyle/>
                    <a:p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8258"/>
                  </a:ext>
                </a:extLst>
              </a:tr>
              <a:tr h="3629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56520"/>
                  </a:ext>
                </a:extLst>
              </a:tr>
              <a:tr h="3629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437957"/>
                  </a:ext>
                </a:extLst>
              </a:tr>
              <a:tr h="3629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45601"/>
                  </a:ext>
                </a:extLst>
              </a:tr>
              <a:tr h="3629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373929"/>
                  </a:ext>
                </a:extLst>
              </a:tr>
              <a:tr h="3629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190825"/>
                  </a:ext>
                </a:extLst>
              </a:tr>
            </a:tbl>
          </a:graphicData>
        </a:graphic>
      </p:graphicFrame>
      <p:graphicFrame>
        <p:nvGraphicFramePr>
          <p:cNvPr id="19" name="Table 10">
            <a:extLst>
              <a:ext uri="{FF2B5EF4-FFF2-40B4-BE49-F238E27FC236}">
                <a16:creationId xmlns:a16="http://schemas.microsoft.com/office/drawing/2014/main" id="{8B604B00-C85D-4A07-A518-9A8550A44795}"/>
              </a:ext>
            </a:extLst>
          </p:cNvPr>
          <p:cNvGraphicFramePr>
            <a:graphicFrameLocks noGrp="1"/>
          </p:cNvGraphicFramePr>
          <p:nvPr/>
        </p:nvGraphicFramePr>
        <p:xfrm>
          <a:off x="9695214" y="4078440"/>
          <a:ext cx="218327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5700">
                  <a:extLst>
                    <a:ext uri="{9D8B030D-6E8A-4147-A177-3AD203B41FA5}">
                      <a16:colId xmlns:a16="http://schemas.microsoft.com/office/drawing/2014/main" val="1940412366"/>
                    </a:ext>
                  </a:extLst>
                </a:gridCol>
                <a:gridCol w="1297577">
                  <a:extLst>
                    <a:ext uri="{9D8B030D-6E8A-4147-A177-3AD203B41FA5}">
                      <a16:colId xmlns:a16="http://schemas.microsoft.com/office/drawing/2014/main" val="3901772905"/>
                    </a:ext>
                  </a:extLst>
                </a:gridCol>
              </a:tblGrid>
              <a:tr h="358577">
                <a:tc>
                  <a:txBody>
                    <a:bodyPr/>
                    <a:lstStyle/>
                    <a:p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8258"/>
                  </a:ext>
                </a:extLst>
              </a:tr>
              <a:tr h="3629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56520"/>
                  </a:ext>
                </a:extLst>
              </a:tr>
              <a:tr h="3629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437957"/>
                  </a:ext>
                </a:extLst>
              </a:tr>
              <a:tr h="3629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45601"/>
                  </a:ext>
                </a:extLst>
              </a:tr>
              <a:tr h="3629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37392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940AFB-A0C4-430F-BFCC-0AB07B740B12}"/>
                  </a:ext>
                </a:extLst>
              </p:cNvPr>
              <p:cNvSpPr txBox="1"/>
              <p:nvPr/>
            </p:nvSpPr>
            <p:spPr>
              <a:xfrm>
                <a:off x="6296297" y="4528457"/>
                <a:ext cx="3108960" cy="1079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Compression ratio: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⋅100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940AFB-A0C4-430F-BFCC-0AB07B740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297" y="4528457"/>
                <a:ext cx="3108960" cy="1079270"/>
              </a:xfrm>
              <a:prstGeom prst="rect">
                <a:avLst/>
              </a:prstGeom>
              <a:blipFill>
                <a:blip r:embed="rId3"/>
                <a:stretch>
                  <a:fillRect l="-1765" t="-3390" b="-2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DA0BA6-61E9-41D2-94F3-EE9455EDF94D}"/>
                  </a:ext>
                </a:extLst>
              </p:cNvPr>
              <p:cNvSpPr txBox="1"/>
              <p:nvPr/>
            </p:nvSpPr>
            <p:spPr>
              <a:xfrm>
                <a:off x="6260317" y="5757817"/>
                <a:ext cx="2507418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2−1.91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⋅100=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DA0BA6-61E9-41D2-94F3-EE9455EDF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317" y="5757817"/>
                <a:ext cx="2507418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026FDF-1F9F-44C8-A77C-A05A8D3F8A6E}"/>
                  </a:ext>
                </a:extLst>
              </p:cNvPr>
              <p:cNvSpPr txBox="1"/>
              <p:nvPr/>
            </p:nvSpPr>
            <p:spPr>
              <a:xfrm>
                <a:off x="7850777" y="5009961"/>
                <a:ext cx="11514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=1.91</m:t>
                    </m:r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026FDF-1F9F-44C8-A77C-A05A8D3F8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777" y="5009961"/>
                <a:ext cx="1151405" cy="646331"/>
              </a:xfrm>
              <a:prstGeom prst="rect">
                <a:avLst/>
              </a:prstGeom>
              <a:blipFill>
                <a:blip r:embed="rId5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BE2378B9-8789-4C19-A936-60588A79A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52885"/>
              </p:ext>
            </p:extLst>
          </p:nvPr>
        </p:nvGraphicFramePr>
        <p:xfrm>
          <a:off x="4898724" y="2172491"/>
          <a:ext cx="1336612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812">
                  <a:extLst>
                    <a:ext uri="{9D8B030D-6E8A-4147-A177-3AD203B41FA5}">
                      <a16:colId xmlns:a16="http://schemas.microsoft.com/office/drawing/2014/main" val="1940412366"/>
                    </a:ext>
                  </a:extLst>
                </a:gridCol>
                <a:gridCol w="803800">
                  <a:extLst>
                    <a:ext uri="{9D8B030D-6E8A-4147-A177-3AD203B41FA5}">
                      <a16:colId xmlns:a16="http://schemas.microsoft.com/office/drawing/2014/main" val="3901772905"/>
                    </a:ext>
                  </a:extLst>
                </a:gridCol>
              </a:tblGrid>
              <a:tr h="164388">
                <a:tc>
                  <a:txBody>
                    <a:bodyPr/>
                    <a:lstStyle/>
                    <a:p>
                      <a:r>
                        <a:rPr lang="en-US" sz="800" b="1" dirty="0"/>
                        <a:t>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encoding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8258"/>
                  </a:ext>
                </a:extLst>
              </a:tr>
              <a:tr h="18787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56520"/>
                  </a:ext>
                </a:extLst>
              </a:tr>
              <a:tr h="18787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437957"/>
                  </a:ext>
                </a:extLst>
              </a:tr>
              <a:tr h="18787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45601"/>
                  </a:ext>
                </a:extLst>
              </a:tr>
              <a:tr h="18787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3739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6168540-B89F-441B-B7D6-70BBEA11B25B}"/>
              </a:ext>
            </a:extLst>
          </p:cNvPr>
          <p:cNvSpPr txBox="1"/>
          <p:nvPr/>
        </p:nvSpPr>
        <p:spPr>
          <a:xfrm>
            <a:off x="520227" y="3099723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 I S </a:t>
            </a:r>
            <a:r>
              <a:rPr lang="en-US" dirty="0" err="1">
                <a:latin typeface="Consolas" panose="020B0609020204030204" pitchFamily="49" charset="0"/>
              </a:rPr>
              <a:t>S</a:t>
            </a:r>
            <a:r>
              <a:rPr lang="en-US" dirty="0">
                <a:latin typeface="Consolas" panose="020B0609020204030204" pitchFamily="49" charset="0"/>
              </a:rPr>
              <a:t> I S </a:t>
            </a:r>
            <a:r>
              <a:rPr lang="en-US" dirty="0" err="1">
                <a:latin typeface="Consolas" panose="020B0609020204030204" pitchFamily="49" charset="0"/>
              </a:rPr>
              <a:t>S</a:t>
            </a:r>
            <a:r>
              <a:rPr lang="en-US" dirty="0">
                <a:latin typeface="Consolas" panose="020B0609020204030204" pitchFamily="49" charset="0"/>
              </a:rPr>
              <a:t> I P </a:t>
            </a:r>
            <a:r>
              <a:rPr lang="en-US" dirty="0" err="1">
                <a:latin typeface="Consolas" panose="020B0609020204030204" pitchFamily="49" charset="0"/>
              </a:rPr>
              <a:t>P</a:t>
            </a:r>
            <a:r>
              <a:rPr lang="en-US" dirty="0">
                <a:latin typeface="Consolas" panose="020B0609020204030204" pitchFamily="49" charset="0"/>
              </a:rPr>
              <a:t> I</a:t>
            </a:r>
          </a:p>
        </p:txBody>
      </p:sp>
    </p:spTree>
    <p:extLst>
      <p:ext uri="{BB962C8B-B14F-4D97-AF65-F5344CB8AC3E}">
        <p14:creationId xmlns:p14="http://schemas.microsoft.com/office/powerpoint/2010/main" val="149689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8EBD01D-A96E-4ABA-9979-9B129CAD23F1}"/>
              </a:ext>
            </a:extLst>
          </p:cNvPr>
          <p:cNvSpPr/>
          <p:nvPr/>
        </p:nvSpPr>
        <p:spPr>
          <a:xfrm>
            <a:off x="580103" y="1602657"/>
            <a:ext cx="4325223" cy="2330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D9BFA-7135-49AD-867F-B3553F898B1D}"/>
              </a:ext>
            </a:extLst>
          </p:cNvPr>
          <p:cNvSpPr txBox="1"/>
          <p:nvPr/>
        </p:nvSpPr>
        <p:spPr>
          <a:xfrm>
            <a:off x="505426" y="318275"/>
            <a:ext cx="6643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Create a Huffman Tree for the string "MISSISSIPPI"</a:t>
            </a:r>
          </a:p>
          <a:p>
            <a:endParaRPr lang="en-US" dirty="0"/>
          </a:p>
        </p:txBody>
      </p:sp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BE2378B9-8789-4C19-A936-60588A79A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946130"/>
              </p:ext>
            </p:extLst>
          </p:nvPr>
        </p:nvGraphicFramePr>
        <p:xfrm>
          <a:off x="8029303" y="1258091"/>
          <a:ext cx="3578381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540">
                  <a:extLst>
                    <a:ext uri="{9D8B030D-6E8A-4147-A177-3AD203B41FA5}">
                      <a16:colId xmlns:a16="http://schemas.microsoft.com/office/drawing/2014/main" val="1940412366"/>
                    </a:ext>
                  </a:extLst>
                </a:gridCol>
                <a:gridCol w="1079665">
                  <a:extLst>
                    <a:ext uri="{9D8B030D-6E8A-4147-A177-3AD203B41FA5}">
                      <a16:colId xmlns:a16="http://schemas.microsoft.com/office/drawing/2014/main" val="3901772905"/>
                    </a:ext>
                  </a:extLst>
                </a:gridCol>
                <a:gridCol w="1598176">
                  <a:extLst>
                    <a:ext uri="{9D8B030D-6E8A-4147-A177-3AD203B41FA5}">
                      <a16:colId xmlns:a16="http://schemas.microsoft.com/office/drawing/2014/main" val="4265969430"/>
                    </a:ext>
                  </a:extLst>
                </a:gridCol>
              </a:tblGrid>
              <a:tr h="16438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8258"/>
                  </a:ext>
                </a:extLst>
              </a:tr>
              <a:tr h="187872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56520"/>
                  </a:ext>
                </a:extLst>
              </a:tr>
              <a:tr h="187872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437957"/>
                  </a:ext>
                </a:extLst>
              </a:tr>
              <a:tr h="187872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45601"/>
                  </a:ext>
                </a:extLst>
              </a:tr>
              <a:tr h="187872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3739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6168540-B89F-441B-B7D6-70BBEA11B25B}"/>
              </a:ext>
            </a:extLst>
          </p:cNvPr>
          <p:cNvSpPr txBox="1"/>
          <p:nvPr/>
        </p:nvSpPr>
        <p:spPr>
          <a:xfrm>
            <a:off x="505426" y="1910881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M I S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 I S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 I P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 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98FD2D-6FBA-4363-A0F6-90752D6B9059}"/>
              </a:ext>
            </a:extLst>
          </p:cNvPr>
          <p:cNvSpPr txBox="1"/>
          <p:nvPr/>
        </p:nvSpPr>
        <p:spPr>
          <a:xfrm>
            <a:off x="505426" y="1532367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0010111110111110010110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BAEE8D-13DD-4837-86BC-F003BE78166F}"/>
              </a:ext>
            </a:extLst>
          </p:cNvPr>
          <p:cNvSpPr txBox="1"/>
          <p:nvPr/>
        </p:nvSpPr>
        <p:spPr>
          <a:xfrm>
            <a:off x="505425" y="2905780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100110011001110110111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A17172-8B6A-484C-AE0E-6F647091E724}"/>
              </a:ext>
            </a:extLst>
          </p:cNvPr>
          <p:cNvSpPr txBox="1"/>
          <p:nvPr/>
        </p:nvSpPr>
        <p:spPr>
          <a:xfrm>
            <a:off x="505425" y="3284294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M  I SSI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SSI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 P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  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3C45BC-9EA2-471E-8BEF-0A54B19C75A4}"/>
              </a:ext>
            </a:extLst>
          </p:cNvPr>
          <p:cNvSpPr txBox="1"/>
          <p:nvPr/>
        </p:nvSpPr>
        <p:spPr>
          <a:xfrm>
            <a:off x="5425229" y="1728569"/>
            <a:ext cx="1208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Fixed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8DB7F5-D792-48A3-8110-C632EFD83A7D}"/>
              </a:ext>
            </a:extLst>
          </p:cNvPr>
          <p:cNvSpPr txBox="1"/>
          <p:nvPr/>
        </p:nvSpPr>
        <p:spPr>
          <a:xfrm>
            <a:off x="5425229" y="3077307"/>
            <a:ext cx="1867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1705859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CE91-4294-4045-BDD1-24EE142D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767A8-3A0C-4705-814D-76E0FD93B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578544"/>
            <a:ext cx="4571304" cy="4669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a Huffman tree and encoding for "</a:t>
            </a:r>
            <a:r>
              <a:rPr lang="en-US" dirty="0">
                <a:latin typeface="Consolas" panose="020B0609020204030204" pitchFamily="49" charset="0"/>
              </a:rPr>
              <a:t>I LIKE PIZZA</a:t>
            </a:r>
            <a:r>
              <a:rPr lang="en-US" dirty="0"/>
              <a:t>"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How many bits per letter for fixed encoding?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many bits per letter for Huffman?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Compression: 10%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0C5073-91B9-4A97-B97C-B4F72AB59DCF}"/>
              </a:ext>
            </a:extLst>
          </p:cNvPr>
          <p:cNvSpPr txBox="1"/>
          <p:nvPr/>
        </p:nvSpPr>
        <p:spPr>
          <a:xfrm>
            <a:off x="1942396" y="35005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9EC894-6EB4-433C-B9F2-2902926A8781}"/>
              </a:ext>
            </a:extLst>
          </p:cNvPr>
          <p:cNvSpPr txBox="1"/>
          <p:nvPr/>
        </p:nvSpPr>
        <p:spPr>
          <a:xfrm>
            <a:off x="697166" y="47999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476861-66A2-42F3-BFBA-8CCC2565E26C}"/>
                  </a:ext>
                </a:extLst>
              </p:cNvPr>
              <p:cNvSpPr txBox="1"/>
              <p:nvPr/>
            </p:nvSpPr>
            <p:spPr>
              <a:xfrm>
                <a:off x="3124167" y="5279456"/>
                <a:ext cx="1720343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3−2.7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476861-66A2-42F3-BFBA-8CCC2565E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167" y="5279456"/>
                <a:ext cx="1720343" cy="6127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4011944-E214-41F5-A280-12355399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182" y="1184269"/>
            <a:ext cx="6530018" cy="550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0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84CA1-BC05-45A9-A829-6D5705803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821" y="464561"/>
            <a:ext cx="7849940" cy="612305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Try it: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Huffman tree and Huffman encoding for "AARDVARK"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Aardvark - Wikipedia">
            <a:extLst>
              <a:ext uri="{FF2B5EF4-FFF2-40B4-BE49-F238E27FC236}">
                <a16:creationId xmlns:a16="http://schemas.microsoft.com/office/drawing/2014/main" id="{61ABA6C1-1119-41EA-89F6-87193305C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226" y="0"/>
            <a:ext cx="3836774" cy="255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8E38928-7A18-497E-91E8-40A3F1D3D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21" y="2420941"/>
            <a:ext cx="3028795" cy="42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6C9DD2F-067E-4C98-A56F-DEA4730AC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235453"/>
              </p:ext>
            </p:extLst>
          </p:nvPr>
        </p:nvGraphicFramePr>
        <p:xfrm>
          <a:off x="3313886" y="2111286"/>
          <a:ext cx="1332683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071">
                  <a:extLst>
                    <a:ext uri="{9D8B030D-6E8A-4147-A177-3AD203B41FA5}">
                      <a16:colId xmlns:a16="http://schemas.microsoft.com/office/drawing/2014/main" val="81249784"/>
                    </a:ext>
                  </a:extLst>
                </a:gridCol>
                <a:gridCol w="898612">
                  <a:extLst>
                    <a:ext uri="{9D8B030D-6E8A-4147-A177-3AD203B41FA5}">
                      <a16:colId xmlns:a16="http://schemas.microsoft.com/office/drawing/2014/main" val="2380968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70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55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20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33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05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155171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608D499-B116-4C77-AFB6-2BA3BB411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445294"/>
              </p:ext>
            </p:extLst>
          </p:nvPr>
        </p:nvGraphicFramePr>
        <p:xfrm>
          <a:off x="4724416" y="2137064"/>
          <a:ext cx="1371584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584">
                  <a:extLst>
                    <a:ext uri="{9D8B030D-6E8A-4147-A177-3AD203B41FA5}">
                      <a16:colId xmlns:a16="http://schemas.microsoft.com/office/drawing/2014/main" val="2380968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70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55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20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33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05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15517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6930FEC-E591-4FE7-A387-61449D3FCFF0}"/>
              </a:ext>
            </a:extLst>
          </p:cNvPr>
          <p:cNvSpPr txBox="1"/>
          <p:nvPr/>
        </p:nvSpPr>
        <p:spPr>
          <a:xfrm>
            <a:off x="8278760" y="3277020"/>
            <a:ext cx="3946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AAR D   V  AR K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33E98B-32E2-423D-B1BB-B8CBE63DBF5D}"/>
              </a:ext>
            </a:extLst>
          </p:cNvPr>
          <p:cNvSpPr txBox="1"/>
          <p:nvPr/>
        </p:nvSpPr>
        <p:spPr>
          <a:xfrm>
            <a:off x="8278761" y="2882719"/>
            <a:ext cx="4506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001011111100101110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488772-6310-A17C-CE92-5F9BF15C1AF0}"/>
              </a:ext>
            </a:extLst>
          </p:cNvPr>
          <p:cNvSpPr txBox="1"/>
          <p:nvPr/>
        </p:nvSpPr>
        <p:spPr>
          <a:xfrm>
            <a:off x="6357257" y="4399516"/>
            <a:ext cx="4597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bits for fixed length encoding?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BD9BDE-46A3-87CB-AACE-979FBC2E88F4}"/>
              </a:ext>
            </a:extLst>
          </p:cNvPr>
          <p:cNvSpPr txBox="1"/>
          <p:nvPr/>
        </p:nvSpPr>
        <p:spPr>
          <a:xfrm>
            <a:off x="6357257" y="4976007"/>
            <a:ext cx="494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bits for variable length encoding?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86798-3C42-0186-6B41-09D649F2F278}"/>
              </a:ext>
            </a:extLst>
          </p:cNvPr>
          <p:cNvSpPr txBox="1"/>
          <p:nvPr/>
        </p:nvSpPr>
        <p:spPr>
          <a:xfrm>
            <a:off x="6357257" y="5597144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Compression ratio?</a:t>
            </a:r>
          </a:p>
        </p:txBody>
      </p:sp>
    </p:spTree>
    <p:extLst>
      <p:ext uri="{BB962C8B-B14F-4D97-AF65-F5344CB8AC3E}">
        <p14:creationId xmlns:p14="http://schemas.microsoft.com/office/powerpoint/2010/main" val="202693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8" grpId="0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DBF47-DA35-75DA-1D46-BF5F30EA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9C61B-FC5D-8CB4-9284-24764F6D5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Suggested Additional </a:t>
            </a:r>
            <a:r>
              <a:rPr lang="en-US" dirty="0"/>
              <a:t>Exercises</a:t>
            </a:r>
          </a:p>
          <a:p>
            <a:pPr marL="0" indent="0">
              <a:buNone/>
            </a:pPr>
            <a:r>
              <a:rPr lang="en-US" dirty="0"/>
              <a:t>14.2.2</a:t>
            </a:r>
          </a:p>
          <a:p>
            <a:pPr marL="0" indent="0">
              <a:buNone/>
            </a:pPr>
            <a:r>
              <a:rPr lang="en-US" b="1" dirty="0"/>
              <a:t>14.2.3</a:t>
            </a:r>
          </a:p>
        </p:txBody>
      </p:sp>
    </p:spTree>
    <p:extLst>
      <p:ext uri="{BB962C8B-B14F-4D97-AF65-F5344CB8AC3E}">
        <p14:creationId xmlns:p14="http://schemas.microsoft.com/office/powerpoint/2010/main" val="1104925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84CA1-BC05-45A9-A829-6D5705803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821" y="464561"/>
            <a:ext cx="7849940" cy="612305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Try it: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Given this Huffman Tree, decode this bitstring: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A2FE1B-CB5A-42D3-8F89-D224CAE41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588" y="1604963"/>
            <a:ext cx="3533775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01EC98-CA97-4AAB-BAE8-ABEF29CF2E7F}"/>
              </a:ext>
            </a:extLst>
          </p:cNvPr>
          <p:cNvSpPr txBox="1"/>
          <p:nvPr/>
        </p:nvSpPr>
        <p:spPr>
          <a:xfrm>
            <a:off x="491508" y="2587806"/>
            <a:ext cx="6099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110010100100111101001111001101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D57D5-499C-4BBF-8E13-6EA6AA63B133}"/>
              </a:ext>
            </a:extLst>
          </p:cNvPr>
          <p:cNvSpPr txBox="1"/>
          <p:nvPr/>
        </p:nvSpPr>
        <p:spPr>
          <a:xfrm>
            <a:off x="491508" y="3111026"/>
            <a:ext cx="5508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T   R  EES  A  R  EEA  S  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50EDD8-434E-4657-82B5-1D341A672368}"/>
              </a:ext>
            </a:extLst>
          </p:cNvPr>
          <p:cNvSpPr txBox="1"/>
          <p:nvPr/>
        </p:nvSpPr>
        <p:spPr>
          <a:xfrm>
            <a:off x="491508" y="3857625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TREESAREEASY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1D317-5104-4470-9EED-105B12020FB8}"/>
              </a:ext>
            </a:extLst>
          </p:cNvPr>
          <p:cNvSpPr txBox="1"/>
          <p:nvPr/>
        </p:nvSpPr>
        <p:spPr>
          <a:xfrm>
            <a:off x="491508" y="4556931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compression ratio?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2234C0-3B75-41F7-87F4-E76FAE83213A}"/>
                  </a:ext>
                </a:extLst>
              </p:cNvPr>
              <p:cNvSpPr txBox="1"/>
              <p:nvPr/>
            </p:nvSpPr>
            <p:spPr>
              <a:xfrm>
                <a:off x="491508" y="5180848"/>
                <a:ext cx="6704079" cy="1336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fixed: 6 characters = 3 bits/character. Total of 3*12 = 36 bits  </a:t>
                </a:r>
              </a:p>
              <a:p>
                <a:r>
                  <a:rPr lang="en-US" dirty="0"/>
                  <a:t>variable: 1*4 + 1*4 + 2*3 + 2*3 + 2*3 + 4*1 = 30 bits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36 −30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∗100=16.67%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2234C0-3B75-41F7-87F4-E76FAE832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08" y="5180848"/>
                <a:ext cx="6704079" cy="1336200"/>
              </a:xfrm>
              <a:prstGeom prst="rect">
                <a:avLst/>
              </a:prstGeom>
              <a:blipFill>
                <a:blip r:embed="rId3"/>
                <a:stretch>
                  <a:fillRect l="-819" t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07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9C2D8-F1BA-4971-9696-4926F52B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Dictionary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5AB80-3138-4E61-B91D-2C8BBE6F7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/>
              <a:t>Represent a node using a Python dictionary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['name': 'a', 'weight': 3, 'left-child': None, 'right-child</a:t>
            </a:r>
            <a:r>
              <a:rPr lang="en-US">
                <a:latin typeface="Consolas" panose="020B0609020204030204" pitchFamily="49" charset="0"/>
              </a:rPr>
              <a:t>': None]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['name': 'dk',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'weight': 2,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'left-child': ['name': 'd',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'weight': 1,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'left-child': None,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'right-child</a:t>
            </a:r>
            <a:r>
              <a:rPr lang="en-US">
                <a:latin typeface="Consolas" panose="020B0609020204030204" pitchFamily="49" charset="0"/>
              </a:rPr>
              <a:t>': None],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'right-child': ['name': 'k',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 'weight': 1,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 'left-child': None,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 'right-child</a:t>
            </a:r>
            <a:r>
              <a:rPr lang="en-US">
                <a:latin typeface="Consolas" panose="020B0609020204030204" pitchFamily="49" charset="0"/>
              </a:rPr>
              <a:t>': None]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]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0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61FA12-AF35-402F-B317-6A980D567587}"/>
              </a:ext>
            </a:extLst>
          </p:cNvPr>
          <p:cNvSpPr/>
          <p:nvPr/>
        </p:nvSpPr>
        <p:spPr>
          <a:xfrm>
            <a:off x="276226" y="1251421"/>
            <a:ext cx="5521234" cy="50128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017F27-24AF-4FAA-9405-59C06FDD9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45D44-1D41-490C-8156-918E3969B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make_Huffman_tree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while Q has more than 1 element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&gt;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get the first two items in Q, then delete them from Q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 a new tree T with Tl and Tr as its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left and right subtrees, and weight equal to the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sum of Tl's and Tr's weights.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make_tree(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insert T into Q in the proper place based on its weight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insert_tree(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Q[0] now contains 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The same as Q[0]. The only remaining item in Q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3239CE-2FA8-41E4-84D6-BE789C39C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542" y="1251421"/>
            <a:ext cx="5228424" cy="457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87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849F-2692-425D-9C19-EA1F02FD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Practical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1CC25-8E06-442B-BF87-4DD3B546B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Python Example implementing Huffman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5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1A7F-32DC-4A85-9573-DCD02C70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8C915-1FC1-4027-9688-171E89676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578544"/>
            <a:ext cx="7018413" cy="46698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Arthur Cayley, English mathematician, discovered trees in 1857 when he needed a way to count chemical compounds</a:t>
            </a:r>
          </a:p>
          <a:p>
            <a:endParaRPr lang="en-US" dirty="0"/>
          </a:p>
          <a:p>
            <a:r>
              <a:rPr lang="en-US" dirty="0"/>
              <a:t>Fast Searching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compression</a:t>
            </a:r>
          </a:p>
          <a:p>
            <a:endParaRPr lang="en-US" dirty="0"/>
          </a:p>
          <a:p>
            <a:r>
              <a:rPr lang="en-US" dirty="0"/>
              <a:t>Modeling games/procedures/decisions/relationships</a:t>
            </a:r>
          </a:p>
          <a:p>
            <a:endParaRPr lang="en-US" dirty="0"/>
          </a:p>
          <a:p>
            <a:r>
              <a:rPr lang="en-US" dirty="0"/>
              <a:t>Filesystem hierarch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Evaluating mathematical expressions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CF392-6E04-41A9-ACF1-45935DCAEBD3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96D2E-1525-4110-90C6-0994F4E0E8D6}"/>
              </a:ext>
            </a:extLst>
          </p:cNvPr>
          <p:cNvSpPr txBox="1"/>
          <p:nvPr/>
        </p:nvSpPr>
        <p:spPr>
          <a:xfrm>
            <a:off x="0" y="6479407"/>
            <a:ext cx="6208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Neff, Rick, and Gopalakrishnan, Ganesh. </a:t>
            </a:r>
            <a:r>
              <a:rPr lang="en-US" sz="900" i="1" dirty="0"/>
              <a:t>First Three Odds Double Halve Divide Reciprocate</a:t>
            </a:r>
            <a:r>
              <a:rPr lang="en-US" sz="900" dirty="0"/>
              <a:t>. CRC Press, 2021</a:t>
            </a:r>
          </a:p>
        </p:txBody>
      </p:sp>
      <p:pic>
        <p:nvPicPr>
          <p:cNvPr id="2050" name="Picture 2" descr="Н&#10;Н-С—Н&#10;нннн&#10;Н-С—С—С—С-Н&#10;Н-С-&#10;-C-&#10;-С—Н&#10;Н&#10;Н&#10;н&#10;нннн&#10;п-butane&#10;isobutane&#10;I-U-&#10;т—0—&#10;">
            <a:extLst>
              <a:ext uri="{FF2B5EF4-FFF2-40B4-BE49-F238E27FC236}">
                <a16:creationId xmlns:a16="http://schemas.microsoft.com/office/drawing/2014/main" id="{5FA1FCB9-3A96-4102-8F96-DD9DFB748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128" y="28589"/>
            <a:ext cx="401002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Linux Directory Structure Explained for Beginners">
            <a:extLst>
              <a:ext uri="{FF2B5EF4-FFF2-40B4-BE49-F238E27FC236}">
                <a16:creationId xmlns:a16="http://schemas.microsoft.com/office/drawing/2014/main" id="{3430554C-7D64-4A7A-89BB-E1DDC29D2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909" y="1945586"/>
            <a:ext cx="4720057" cy="236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6C054B7C-D2AB-4D5B-9347-3C84F4275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524" y="4109889"/>
            <a:ext cx="4837442" cy="248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1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5C9A6-512F-4B6A-AC16-CDB1E80E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vs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F441-06EB-449C-99D6-2709624BB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are composed of vertices and edges</a:t>
            </a:r>
          </a:p>
          <a:p>
            <a:endParaRPr lang="en-US" dirty="0"/>
          </a:p>
          <a:p>
            <a:r>
              <a:rPr lang="en-US" dirty="0"/>
              <a:t>Tree: Only one path from one vertex to any other vertex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Graph: More than one path between vertices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697906-8A74-434D-A214-6542A6488105}"/>
              </a:ext>
            </a:extLst>
          </p:cNvPr>
          <p:cNvSpPr txBox="1"/>
          <p:nvPr/>
        </p:nvSpPr>
        <p:spPr>
          <a:xfrm>
            <a:off x="0" y="6657945"/>
            <a:ext cx="389241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Graphic from: https://medium.com/swlh/making-data-trees-in-python-3a3ceb050cfd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747A21-7483-C3C1-7BA0-80463D24B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19" y="3722687"/>
            <a:ext cx="2712955" cy="2408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070BB0-7DC4-773B-B3F7-3ECEC66BB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656" y="3711354"/>
            <a:ext cx="2217612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1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AB75CEF-E244-4D3D-B22E-6C220962507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ary</a:t>
                </a:r>
                <a:r>
                  <a:rPr lang="en-US" dirty="0"/>
                  <a:t> Tree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AB75CEF-E244-4D3D-B22E-6C22096250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3605" b="-12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19C71-C883-4648-B652-AEAB949543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5130" y="1578544"/>
                <a:ext cx="8127395" cy="46698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number of edges leaving each node is the branching factor. We can call this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Full tree: All internal nodes have exactly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edges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2, we call it a binary tree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of this tree?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height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of this tree?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19C71-C883-4648-B652-AEAB949543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130" y="1578544"/>
                <a:ext cx="8127395" cy="4669856"/>
              </a:xfrm>
              <a:blipFill>
                <a:blip r:embed="rId3"/>
                <a:stretch>
                  <a:fillRect l="-675" t="-1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7444630-9923-433F-8361-1D2B2990E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114" y="3754108"/>
            <a:ext cx="6317527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8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77B7-BB22-12F8-44AC-E61F3CD1D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8BE8C-6432-B980-06DF-3B04899B4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Free Tree</a:t>
            </a:r>
          </a:p>
          <a:p>
            <a:pPr marL="0" indent="0">
              <a:buNone/>
            </a:pPr>
            <a:r>
              <a:rPr lang="en-US" b="1" dirty="0"/>
              <a:t>Rooted Tree</a:t>
            </a:r>
          </a:p>
          <a:p>
            <a:pPr marL="0" indent="0">
              <a:buNone/>
            </a:pPr>
            <a:r>
              <a:rPr lang="en-US" b="1" dirty="0"/>
              <a:t>Root</a:t>
            </a:r>
          </a:p>
          <a:p>
            <a:pPr marL="0" indent="0">
              <a:buNone/>
            </a:pPr>
            <a:r>
              <a:rPr lang="en-US" b="1" dirty="0"/>
              <a:t>Level</a:t>
            </a:r>
          </a:p>
          <a:p>
            <a:pPr marL="0" indent="0">
              <a:buNone/>
            </a:pPr>
            <a:r>
              <a:rPr lang="en-US" b="1" dirty="0"/>
              <a:t>Height</a:t>
            </a:r>
          </a:p>
          <a:p>
            <a:pPr marL="0" indent="0">
              <a:buNone/>
            </a:pPr>
            <a:r>
              <a:rPr lang="en-US" b="1" dirty="0"/>
              <a:t>Parent</a:t>
            </a:r>
          </a:p>
          <a:p>
            <a:pPr marL="0" indent="0">
              <a:buNone/>
            </a:pPr>
            <a:r>
              <a:rPr lang="en-US" b="1" dirty="0"/>
              <a:t>Child</a:t>
            </a:r>
          </a:p>
          <a:p>
            <a:pPr marL="0" indent="0">
              <a:buNone/>
            </a:pPr>
            <a:r>
              <a:rPr lang="en-US" b="1" dirty="0"/>
              <a:t>Ancestor</a:t>
            </a:r>
          </a:p>
          <a:p>
            <a:pPr marL="0" indent="0">
              <a:buNone/>
            </a:pPr>
            <a:r>
              <a:rPr lang="en-US" b="1" dirty="0"/>
              <a:t>Descendant</a:t>
            </a:r>
          </a:p>
          <a:p>
            <a:pPr marL="0" indent="0">
              <a:buNone/>
            </a:pPr>
            <a:r>
              <a:rPr lang="en-US" b="1" dirty="0"/>
              <a:t>Leaf</a:t>
            </a:r>
          </a:p>
          <a:p>
            <a:pPr marL="0" indent="0">
              <a:buNone/>
            </a:pPr>
            <a:r>
              <a:rPr lang="en-US" b="1" dirty="0"/>
              <a:t>Internal vertex</a:t>
            </a:r>
          </a:p>
          <a:p>
            <a:pPr marL="0" indent="0">
              <a:buNone/>
            </a:pPr>
            <a:r>
              <a:rPr lang="en-US" b="1" dirty="0"/>
              <a:t>Sibling</a:t>
            </a:r>
          </a:p>
          <a:p>
            <a:pPr marL="0" indent="0">
              <a:buNone/>
            </a:pPr>
            <a:r>
              <a:rPr lang="en-US" b="1" dirty="0"/>
              <a:t>Subtree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00B0DC1-7716-3315-1BF7-44B5C3618B9C}"/>
              </a:ext>
            </a:extLst>
          </p:cNvPr>
          <p:cNvGrpSpPr/>
          <p:nvPr/>
        </p:nvGrpSpPr>
        <p:grpSpPr>
          <a:xfrm>
            <a:off x="8121961" y="2090447"/>
            <a:ext cx="3159914" cy="1661674"/>
            <a:chOff x="5604543" y="1155940"/>
            <a:chExt cx="3159914" cy="166167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09E989D-1D16-452F-5F04-14DF79D2CE96}"/>
                </a:ext>
              </a:extLst>
            </p:cNvPr>
            <p:cNvSpPr/>
            <p:nvPr/>
          </p:nvSpPr>
          <p:spPr>
            <a:xfrm>
              <a:off x="7000096" y="1801353"/>
              <a:ext cx="368808" cy="356615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Black" panose="020B0A04020102020204" pitchFamily="34" charset="0"/>
                </a:rPr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14376DC-190B-DEE5-BB51-F4F3B9520357}"/>
                </a:ext>
              </a:extLst>
            </p:cNvPr>
            <p:cNvSpPr/>
            <p:nvPr/>
          </p:nvSpPr>
          <p:spPr>
            <a:xfrm>
              <a:off x="6316491" y="2460999"/>
              <a:ext cx="368808" cy="356615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Black" panose="020B0A04020102020204" pitchFamily="34" charset="0"/>
                </a:rPr>
                <a:t>d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A6279D-479B-658A-10C4-493C18EBC1E9}"/>
                </a:ext>
              </a:extLst>
            </p:cNvPr>
            <p:cNvSpPr/>
            <p:nvPr/>
          </p:nvSpPr>
          <p:spPr>
            <a:xfrm>
              <a:off x="5604543" y="1800399"/>
              <a:ext cx="368808" cy="356615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Black" panose="020B0A04020102020204" pitchFamily="34" charset="0"/>
                </a:rPr>
                <a:t>c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D94A977-288F-8501-8190-885AB471E70C}"/>
                </a:ext>
              </a:extLst>
            </p:cNvPr>
            <p:cNvSpPr/>
            <p:nvPr/>
          </p:nvSpPr>
          <p:spPr>
            <a:xfrm>
              <a:off x="6316491" y="1800400"/>
              <a:ext cx="368808" cy="356615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Black" panose="020B0A04020102020204" pitchFamily="34" charset="0"/>
                </a:rPr>
                <a:t>b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9990BF-D6E0-2F98-A51D-352861C01417}"/>
                </a:ext>
              </a:extLst>
            </p:cNvPr>
            <p:cNvSpPr/>
            <p:nvPr/>
          </p:nvSpPr>
          <p:spPr>
            <a:xfrm>
              <a:off x="7693574" y="1800399"/>
              <a:ext cx="368808" cy="356615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Black" panose="020B0A04020102020204" pitchFamily="34" charset="0"/>
                </a:rPr>
                <a:t>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5A20240-804A-D4C8-63AE-A50542E7F859}"/>
                </a:ext>
              </a:extLst>
            </p:cNvPr>
            <p:cNvSpPr/>
            <p:nvPr/>
          </p:nvSpPr>
          <p:spPr>
            <a:xfrm>
              <a:off x="8395649" y="1800399"/>
              <a:ext cx="368808" cy="356615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Black" panose="020B0A04020102020204" pitchFamily="34" charset="0"/>
                </a:rPr>
                <a:t>g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007AF3-C0E8-7F67-5B45-40ECE23D450F}"/>
                </a:ext>
              </a:extLst>
            </p:cNvPr>
            <p:cNvSpPr/>
            <p:nvPr/>
          </p:nvSpPr>
          <p:spPr>
            <a:xfrm>
              <a:off x="7693574" y="1155940"/>
              <a:ext cx="368808" cy="356615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Black" panose="020B0A04020102020204" pitchFamily="34" charset="0"/>
                </a:rPr>
                <a:t>f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F40DDAD-6EED-E446-CCA5-C21B1E75F6CB}"/>
                </a:ext>
              </a:extLst>
            </p:cNvPr>
            <p:cNvCxnSpPr>
              <a:cxnSpLocks/>
              <a:stCxn id="5" idx="2"/>
              <a:endCxn id="8" idx="6"/>
            </p:cNvCxnSpPr>
            <p:nvPr/>
          </p:nvCxnSpPr>
          <p:spPr>
            <a:xfrm flipH="1" flipV="1">
              <a:off x="6685299" y="1978708"/>
              <a:ext cx="314797" cy="95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5EC6C5C-D217-9322-50BA-9DB5C1313FD4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 flipV="1">
              <a:off x="7368904" y="1978707"/>
              <a:ext cx="324670" cy="95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3513286-0AED-0610-BE23-A5E7C8DD3096}"/>
                </a:ext>
              </a:extLst>
            </p:cNvPr>
            <p:cNvCxnSpPr>
              <a:cxnSpLocks/>
              <a:stCxn id="8" idx="2"/>
              <a:endCxn id="7" idx="6"/>
            </p:cNvCxnSpPr>
            <p:nvPr/>
          </p:nvCxnSpPr>
          <p:spPr>
            <a:xfrm flipH="1" flipV="1">
              <a:off x="5973351" y="1978707"/>
              <a:ext cx="343140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6FA3FE4-15BB-F80F-B52C-AD87C1BCF31E}"/>
                </a:ext>
              </a:extLst>
            </p:cNvPr>
            <p:cNvCxnSpPr>
              <a:cxnSpLocks/>
              <a:stCxn id="6" idx="0"/>
              <a:endCxn id="8" idx="4"/>
            </p:cNvCxnSpPr>
            <p:nvPr/>
          </p:nvCxnSpPr>
          <p:spPr>
            <a:xfrm flipV="1">
              <a:off x="6500895" y="2157015"/>
              <a:ext cx="0" cy="3039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6ABAF0B-6A63-1F5B-8EA7-A102DDB75D41}"/>
                </a:ext>
              </a:extLst>
            </p:cNvPr>
            <p:cNvCxnSpPr>
              <a:cxnSpLocks/>
              <a:stCxn id="9" idx="0"/>
              <a:endCxn id="27" idx="4"/>
            </p:cNvCxnSpPr>
            <p:nvPr/>
          </p:nvCxnSpPr>
          <p:spPr>
            <a:xfrm flipV="1">
              <a:off x="7877978" y="1512555"/>
              <a:ext cx="0" cy="2878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F4ABAFA-E7B7-59AE-8057-160C07689683}"/>
                </a:ext>
              </a:extLst>
            </p:cNvPr>
            <p:cNvCxnSpPr>
              <a:cxnSpLocks/>
              <a:stCxn id="9" idx="6"/>
              <a:endCxn id="26" idx="2"/>
            </p:cNvCxnSpPr>
            <p:nvPr/>
          </p:nvCxnSpPr>
          <p:spPr>
            <a:xfrm>
              <a:off x="8062382" y="1978707"/>
              <a:ext cx="33326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7563B85-A5E0-82B3-0F82-E0F864468AD3}"/>
              </a:ext>
            </a:extLst>
          </p:cNvPr>
          <p:cNvGrpSpPr/>
          <p:nvPr/>
        </p:nvGrpSpPr>
        <p:grpSpPr>
          <a:xfrm>
            <a:off x="4641088" y="2333710"/>
            <a:ext cx="2443518" cy="1412524"/>
            <a:chOff x="5718430" y="4100006"/>
            <a:chExt cx="2443518" cy="141252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1A45F9F-33C1-24E0-08D0-C99A785BB895}"/>
                </a:ext>
              </a:extLst>
            </p:cNvPr>
            <p:cNvSpPr/>
            <p:nvPr/>
          </p:nvSpPr>
          <p:spPr>
            <a:xfrm>
              <a:off x="6751050" y="4100006"/>
              <a:ext cx="368808" cy="356615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Black" panose="020B0A04020102020204" pitchFamily="34" charset="0"/>
                </a:rPr>
                <a:t>a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5CA4F5C-31F9-BCBA-63C0-7FC5B1921050}"/>
                </a:ext>
              </a:extLst>
            </p:cNvPr>
            <p:cNvSpPr/>
            <p:nvPr/>
          </p:nvSpPr>
          <p:spPr>
            <a:xfrm>
              <a:off x="6410000" y="5155915"/>
              <a:ext cx="368808" cy="356615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Black" panose="020B0A04020102020204" pitchFamily="34" charset="0"/>
                </a:rPr>
                <a:t>d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FA444FB-5277-DC36-C749-2F7FBF182700}"/>
                </a:ext>
              </a:extLst>
            </p:cNvPr>
            <p:cNvSpPr/>
            <p:nvPr/>
          </p:nvSpPr>
          <p:spPr>
            <a:xfrm>
              <a:off x="5718430" y="5155914"/>
              <a:ext cx="368808" cy="356615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Black" panose="020B0A04020102020204" pitchFamily="34" charset="0"/>
                </a:rPr>
                <a:t>c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534A018-3EFE-55E2-A154-C43D73724F86}"/>
                </a:ext>
              </a:extLst>
            </p:cNvPr>
            <p:cNvSpPr/>
            <p:nvPr/>
          </p:nvSpPr>
          <p:spPr>
            <a:xfrm>
              <a:off x="6087238" y="4640737"/>
              <a:ext cx="368808" cy="356615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Black" panose="020B0A04020102020204" pitchFamily="34" charset="0"/>
                </a:rPr>
                <a:t>b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80426E9-9A84-048D-D33C-0F1F1B70AE4F}"/>
                </a:ext>
              </a:extLst>
            </p:cNvPr>
            <p:cNvSpPr/>
            <p:nvPr/>
          </p:nvSpPr>
          <p:spPr>
            <a:xfrm>
              <a:off x="7450967" y="4640738"/>
              <a:ext cx="368808" cy="356615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Black" panose="020B0A04020102020204" pitchFamily="34" charset="0"/>
                </a:rPr>
                <a:t>e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D7C9580-2AEF-8030-BAD2-D20F76891DCC}"/>
                </a:ext>
              </a:extLst>
            </p:cNvPr>
            <p:cNvSpPr/>
            <p:nvPr/>
          </p:nvSpPr>
          <p:spPr>
            <a:xfrm>
              <a:off x="7793140" y="5155914"/>
              <a:ext cx="368808" cy="356615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Black" panose="020B0A04020102020204" pitchFamily="34" charset="0"/>
                </a:rPr>
                <a:t>g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4A3F936-EE06-65DF-BC63-CCD2B8E0EE6F}"/>
                </a:ext>
              </a:extLst>
            </p:cNvPr>
            <p:cNvSpPr/>
            <p:nvPr/>
          </p:nvSpPr>
          <p:spPr>
            <a:xfrm>
              <a:off x="7101570" y="5155915"/>
              <a:ext cx="368808" cy="356615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Black" panose="020B0A04020102020204" pitchFamily="34" charset="0"/>
                </a:rPr>
                <a:t>f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43FFCFA-6DD7-020D-C50C-66D6AC8D96F0}"/>
                </a:ext>
              </a:extLst>
            </p:cNvPr>
            <p:cNvCxnSpPr>
              <a:cxnSpLocks/>
              <a:stCxn id="47" idx="3"/>
              <a:endCxn id="50" idx="7"/>
            </p:cNvCxnSpPr>
            <p:nvPr/>
          </p:nvCxnSpPr>
          <p:spPr>
            <a:xfrm flipH="1">
              <a:off x="6402035" y="4404396"/>
              <a:ext cx="403026" cy="28856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55FCE7D-C7B0-86B3-C30C-5DB18ACD5C0A}"/>
                </a:ext>
              </a:extLst>
            </p:cNvPr>
            <p:cNvCxnSpPr>
              <a:cxnSpLocks/>
              <a:stCxn id="47" idx="5"/>
              <a:endCxn id="51" idx="1"/>
            </p:cNvCxnSpPr>
            <p:nvPr/>
          </p:nvCxnSpPr>
          <p:spPr>
            <a:xfrm>
              <a:off x="7065847" y="4404396"/>
              <a:ext cx="439131" cy="2885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771302B-F5A2-F685-5B22-71C53776107D}"/>
                </a:ext>
              </a:extLst>
            </p:cNvPr>
            <p:cNvCxnSpPr>
              <a:cxnSpLocks/>
              <a:stCxn id="50" idx="3"/>
              <a:endCxn id="49" idx="0"/>
            </p:cNvCxnSpPr>
            <p:nvPr/>
          </p:nvCxnSpPr>
          <p:spPr>
            <a:xfrm flipH="1">
              <a:off x="5902834" y="4945127"/>
              <a:ext cx="238415" cy="2107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653A934-34D5-1FB4-CC1A-7D86B777FC89}"/>
                </a:ext>
              </a:extLst>
            </p:cNvPr>
            <p:cNvCxnSpPr>
              <a:cxnSpLocks/>
              <a:stCxn id="48" idx="0"/>
              <a:endCxn id="50" idx="5"/>
            </p:cNvCxnSpPr>
            <p:nvPr/>
          </p:nvCxnSpPr>
          <p:spPr>
            <a:xfrm flipH="1" flipV="1">
              <a:off x="6402035" y="4945127"/>
              <a:ext cx="192369" cy="2107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25C2C43-BFDF-B9CC-8916-A75030E2A704}"/>
                </a:ext>
              </a:extLst>
            </p:cNvPr>
            <p:cNvCxnSpPr>
              <a:cxnSpLocks/>
              <a:stCxn id="51" idx="3"/>
              <a:endCxn id="53" idx="0"/>
            </p:cNvCxnSpPr>
            <p:nvPr/>
          </p:nvCxnSpPr>
          <p:spPr>
            <a:xfrm flipH="1">
              <a:off x="7285974" y="4945128"/>
              <a:ext cx="219004" cy="2107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1AF8B17-4C02-4506-358E-7B74ED4C8B0E}"/>
                </a:ext>
              </a:extLst>
            </p:cNvPr>
            <p:cNvCxnSpPr>
              <a:cxnSpLocks/>
              <a:stCxn id="51" idx="5"/>
              <a:endCxn id="52" idx="0"/>
            </p:cNvCxnSpPr>
            <p:nvPr/>
          </p:nvCxnSpPr>
          <p:spPr>
            <a:xfrm>
              <a:off x="7765764" y="4945128"/>
              <a:ext cx="211780" cy="21078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77D0F14-1C01-DA36-FBD0-9002E73A848E}"/>
              </a:ext>
            </a:extLst>
          </p:cNvPr>
          <p:cNvGrpSpPr/>
          <p:nvPr/>
        </p:nvGrpSpPr>
        <p:grpSpPr>
          <a:xfrm>
            <a:off x="5342460" y="5188063"/>
            <a:ext cx="1060378" cy="871792"/>
            <a:chOff x="7101570" y="4640738"/>
            <a:chExt cx="1060378" cy="871792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CB629A79-EFA2-DA6A-94E8-6575EA87064E}"/>
                </a:ext>
              </a:extLst>
            </p:cNvPr>
            <p:cNvSpPr/>
            <p:nvPr/>
          </p:nvSpPr>
          <p:spPr>
            <a:xfrm>
              <a:off x="7450967" y="4640738"/>
              <a:ext cx="368808" cy="356615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Black" panose="020B0A04020102020204" pitchFamily="34" charset="0"/>
                </a:rPr>
                <a:t>e</a:t>
              </a: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60108BB1-AF17-E55E-DEC0-E0FFD730723E}"/>
                </a:ext>
              </a:extLst>
            </p:cNvPr>
            <p:cNvSpPr/>
            <p:nvPr/>
          </p:nvSpPr>
          <p:spPr>
            <a:xfrm>
              <a:off x="7793140" y="5155914"/>
              <a:ext cx="368808" cy="356615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Black" panose="020B0A04020102020204" pitchFamily="34" charset="0"/>
                </a:rPr>
                <a:t>g</a:t>
              </a: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0CDFCC60-9FE5-AD3A-EDCD-C76F65519A95}"/>
                </a:ext>
              </a:extLst>
            </p:cNvPr>
            <p:cNvSpPr/>
            <p:nvPr/>
          </p:nvSpPr>
          <p:spPr>
            <a:xfrm>
              <a:off x="7101570" y="5155915"/>
              <a:ext cx="368808" cy="356615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Black" panose="020B0A04020102020204" pitchFamily="34" charset="0"/>
                </a:rPr>
                <a:t>f</a:t>
              </a: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A05C247-757F-0A1F-02B1-F26BD5E79054}"/>
                </a:ext>
              </a:extLst>
            </p:cNvPr>
            <p:cNvCxnSpPr>
              <a:cxnSpLocks/>
              <a:stCxn id="125" idx="3"/>
              <a:endCxn id="127" idx="0"/>
            </p:cNvCxnSpPr>
            <p:nvPr/>
          </p:nvCxnSpPr>
          <p:spPr>
            <a:xfrm flipH="1">
              <a:off x="7285974" y="4945128"/>
              <a:ext cx="219004" cy="2107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7E51E1A-83A2-1E97-CFFA-1D5A3F5E7280}"/>
                </a:ext>
              </a:extLst>
            </p:cNvPr>
            <p:cNvCxnSpPr>
              <a:cxnSpLocks/>
              <a:stCxn id="125" idx="5"/>
              <a:endCxn id="126" idx="0"/>
            </p:cNvCxnSpPr>
            <p:nvPr/>
          </p:nvCxnSpPr>
          <p:spPr>
            <a:xfrm>
              <a:off x="7765764" y="4945128"/>
              <a:ext cx="211780" cy="21078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8450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92EE-A310-4A87-6F5F-A336FA55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CB7CD-285D-53F4-50B5-649A61B6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Review:</a:t>
            </a:r>
          </a:p>
          <a:p>
            <a:pPr marL="0" indent="0">
              <a:buNone/>
            </a:pPr>
            <a:r>
              <a:rPr lang="en-US" dirty="0"/>
              <a:t>What does it mean if two graphs are isomorphic?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a partner, complete Additional Exercises:</a:t>
            </a:r>
          </a:p>
          <a:p>
            <a:pPr marL="0" indent="0">
              <a:buNone/>
            </a:pPr>
            <a:r>
              <a:rPr lang="en-US" dirty="0"/>
              <a:t>14.1.2</a:t>
            </a:r>
          </a:p>
        </p:txBody>
      </p:sp>
    </p:spTree>
    <p:extLst>
      <p:ext uri="{BB962C8B-B14F-4D97-AF65-F5344CB8AC3E}">
        <p14:creationId xmlns:p14="http://schemas.microsoft.com/office/powerpoint/2010/main" val="393962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71CFD-313D-4C3E-BC9E-7EF560028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DE1ED-F9DC-484B-A37E-7A748C1182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396" y="1349829"/>
                <a:ext cx="9134596" cy="491598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There is exactly one way to travel between every pair of vertices by a path.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Trees always have 1 more vertex than edges.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be a tree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vertices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edges, then:</a:t>
                </a:r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Binary Trees have two edges from each vertex. </a:t>
                </a:r>
              </a:p>
              <a:p>
                <a:pPr marL="274320" lvl="1" indent="0">
                  <a:buNone/>
                </a:pPr>
                <a:r>
                  <a:rPr lang="en-US" dirty="0"/>
                  <a:t>A full binary tree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leaves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vertices.</a:t>
                </a:r>
              </a:p>
              <a:p>
                <a:pPr marL="274320" lvl="1" indent="0">
                  <a:buNone/>
                </a:pPr>
                <a:r>
                  <a:rPr lang="en-US" dirty="0"/>
                  <a:t>A full binary tree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internal vertices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vertices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maximum number of vertices at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ary</a:t>
                </a:r>
                <a:r>
                  <a:rPr lang="en-US" dirty="0"/>
                  <a:t> tree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/>
                  <a:t> (for a binary tree it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If the height of a tree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then it has </a:t>
                </a:r>
                <a:r>
                  <a:rPr lang="en-US" b="1" dirty="0"/>
                  <a:t>at most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leaves (for a binary tree,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DE1ED-F9DC-484B-A37E-7A748C1182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396" y="1349829"/>
                <a:ext cx="9134596" cy="4915988"/>
              </a:xfrm>
              <a:blipFill>
                <a:blip r:embed="rId2"/>
                <a:stretch>
                  <a:fillRect l="-467" t="-1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500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7B06-6E1C-49F0-89F4-53B653B8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Tree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C3F8E-6335-4CAE-945E-61B228FC9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Binary Search Trees</a:t>
            </a:r>
          </a:p>
          <a:p>
            <a:pPr lvl="1"/>
            <a:r>
              <a:rPr lang="en-US" dirty="0"/>
              <a:t>Fast searching. Optimize </a:t>
            </a:r>
            <a:r>
              <a:rPr lang="en-US" b="1" dirty="0"/>
              <a:t>time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Huffman Trees</a:t>
            </a:r>
          </a:p>
          <a:p>
            <a:pPr lvl="1"/>
            <a:r>
              <a:rPr lang="en-US" dirty="0"/>
              <a:t>Data compression. Optimize </a:t>
            </a:r>
            <a:r>
              <a:rPr lang="en-US" b="1" dirty="0"/>
              <a:t>space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Binary tree, but not a binary </a:t>
            </a:r>
            <a:r>
              <a:rPr lang="en-US" b="1" dirty="0"/>
              <a:t>search</a:t>
            </a:r>
            <a:r>
              <a:rPr lang="en-US" dirty="0"/>
              <a:t> tree.</a:t>
            </a:r>
          </a:p>
          <a:p>
            <a:pPr lvl="1"/>
            <a:r>
              <a:rPr lang="en-US" dirty="0"/>
              <a:t>Used to create an optimal prefix code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Game trees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Mathematical expressions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82910"/>
      </p:ext>
    </p:extLst>
  </p:cSld>
  <p:clrMapOvr>
    <a:masterClrMapping/>
  </p:clrMapOvr>
</p:sld>
</file>

<file path=ppt/theme/theme1.xml><?xml version="1.0" encoding="utf-8"?>
<a:theme xmlns:a="http://schemas.openxmlformats.org/drawingml/2006/main" name="discretemath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scretemath" id="{41F1BA77-F6A3-4FDD-8DBD-E0723E09B8CD}" vid="{3C301FDB-B774-48A6-B0A8-42FA5DE57E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discretemath</Template>
  <TotalTime>49985</TotalTime>
  <Words>2155</Words>
  <Application>Microsoft Office PowerPoint</Application>
  <PresentationFormat>Widescreen</PresentationFormat>
  <Paragraphs>498</Paragraphs>
  <Slides>29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Arial Black</vt:lpstr>
      <vt:lpstr>Cambria Math</vt:lpstr>
      <vt:lpstr>Century Gothic</vt:lpstr>
      <vt:lpstr>Century Schoolbook</vt:lpstr>
      <vt:lpstr>Consolas</vt:lpstr>
      <vt:lpstr>Wingdings 2</vt:lpstr>
      <vt:lpstr>discretemath</vt:lpstr>
      <vt:lpstr>Trees</vt:lpstr>
      <vt:lpstr>Homework Review</vt:lpstr>
      <vt:lpstr>Background</vt:lpstr>
      <vt:lpstr>Trees vs Graphs</vt:lpstr>
      <vt:lpstr>m-ary Tree</vt:lpstr>
      <vt:lpstr>Tree Terminology</vt:lpstr>
      <vt:lpstr>PowerPoint Presentation</vt:lpstr>
      <vt:lpstr>Properties of trees</vt:lpstr>
      <vt:lpstr>A Few Tree Applications</vt:lpstr>
      <vt:lpstr>PowerPoint Presentation</vt:lpstr>
      <vt:lpstr>PowerPoint Presentation</vt:lpstr>
      <vt:lpstr>Fixed-length Encoding</vt:lpstr>
      <vt:lpstr>Variable-length Encoding</vt:lpstr>
      <vt:lpstr>Prefix Codes</vt:lpstr>
      <vt:lpstr>Prefix Codes</vt:lpstr>
      <vt:lpstr>Prefix Code Examples</vt:lpstr>
      <vt:lpstr>Where is Huffman Coding used?</vt:lpstr>
      <vt:lpstr>Huffman Trees</vt:lpstr>
      <vt:lpstr>Compression Ratio</vt:lpstr>
      <vt:lpstr>PowerPoint Presentation</vt:lpstr>
      <vt:lpstr>PowerPoint Presentation</vt:lpstr>
      <vt:lpstr>PowerPoint Presentation</vt:lpstr>
      <vt:lpstr>Try it:</vt:lpstr>
      <vt:lpstr>PowerPoint Presentation</vt:lpstr>
      <vt:lpstr>PowerPoint Presentation</vt:lpstr>
      <vt:lpstr>PowerPoint Presentation</vt:lpstr>
      <vt:lpstr>Python Dictionary </vt:lpstr>
      <vt:lpstr>Huffman algorithm</vt:lpstr>
      <vt:lpstr>Huffman Practical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280 Discrete Mathematics</dc:title>
  <dc:creator>Br Phillips</dc:creator>
  <cp:lastModifiedBy>Nate Phillips</cp:lastModifiedBy>
  <cp:revision>2</cp:revision>
  <dcterms:created xsi:type="dcterms:W3CDTF">2021-09-14T15:40:13Z</dcterms:created>
  <dcterms:modified xsi:type="dcterms:W3CDTF">2023-10-26T16:19:00Z</dcterms:modified>
</cp:coreProperties>
</file>