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528" r:id="rId2"/>
    <p:sldId id="438" r:id="rId3"/>
    <p:sldId id="439" r:id="rId4"/>
    <p:sldId id="440" r:id="rId5"/>
    <p:sldId id="444" r:id="rId6"/>
    <p:sldId id="445" r:id="rId7"/>
    <p:sldId id="441" r:id="rId8"/>
    <p:sldId id="442" r:id="rId9"/>
    <p:sldId id="443" r:id="rId10"/>
    <p:sldId id="517" r:id="rId11"/>
    <p:sldId id="501" r:id="rId12"/>
    <p:sldId id="502" r:id="rId13"/>
    <p:sldId id="503" r:id="rId14"/>
    <p:sldId id="508" r:id="rId15"/>
    <p:sldId id="504" r:id="rId16"/>
    <p:sldId id="511" r:id="rId17"/>
    <p:sldId id="510" r:id="rId18"/>
    <p:sldId id="518" r:id="rId19"/>
    <p:sldId id="519" r:id="rId20"/>
    <p:sldId id="521" r:id="rId21"/>
    <p:sldId id="520" r:id="rId22"/>
    <p:sldId id="526" r:id="rId23"/>
    <p:sldId id="527" r:id="rId24"/>
    <p:sldId id="522" r:id="rId25"/>
    <p:sldId id="505" r:id="rId26"/>
    <p:sldId id="402" r:id="rId27"/>
    <p:sldId id="436" r:id="rId28"/>
    <p:sldId id="430" r:id="rId29"/>
    <p:sldId id="403" r:id="rId30"/>
    <p:sldId id="404" r:id="rId31"/>
    <p:sldId id="405" r:id="rId32"/>
    <p:sldId id="523" r:id="rId33"/>
    <p:sldId id="435" r:id="rId34"/>
    <p:sldId id="437" r:id="rId35"/>
    <p:sldId id="431" r:id="rId36"/>
    <p:sldId id="447" r:id="rId37"/>
    <p:sldId id="450" r:id="rId38"/>
    <p:sldId id="446" r:id="rId39"/>
    <p:sldId id="448" r:id="rId40"/>
    <p:sldId id="51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C4DB8396-C7CA-46D0-A146-A36ACC429346}"/>
    <pc:docChg chg="undo custSel addSld modSld">
      <pc:chgData name="Phillips, Nate" userId="1a7ed9a7-6979-4999-8e72-44e838efb909" providerId="ADAL" clId="{C4DB8396-C7CA-46D0-A146-A36ACC429346}" dt="2022-03-02T20:26:42.345" v="544"/>
      <pc:docMkLst>
        <pc:docMk/>
      </pc:docMkLst>
      <pc:sldChg chg="addSp modSp mod modAnim">
        <pc:chgData name="Phillips, Nate" userId="1a7ed9a7-6979-4999-8e72-44e838efb909" providerId="ADAL" clId="{C4DB8396-C7CA-46D0-A146-A36ACC429346}" dt="2022-02-28T20:15:25.196" v="39" actId="1076"/>
        <pc:sldMkLst>
          <pc:docMk/>
          <pc:sldMk cId="1945618735" sldId="401"/>
        </pc:sldMkLst>
        <pc:spChg chg="mod">
          <ac:chgData name="Phillips, Nate" userId="1a7ed9a7-6979-4999-8e72-44e838efb909" providerId="ADAL" clId="{C4DB8396-C7CA-46D0-A146-A36ACC429346}" dt="2022-02-28T20:14:15.243" v="25" actId="20577"/>
          <ac:spMkLst>
            <pc:docMk/>
            <pc:sldMk cId="1945618735" sldId="401"/>
            <ac:spMk id="3" creationId="{9938C915-1FC1-4027-9688-171E896768DB}"/>
          </ac:spMkLst>
        </pc:spChg>
        <pc:picChg chg="add mod">
          <ac:chgData name="Phillips, Nate" userId="1a7ed9a7-6979-4999-8e72-44e838efb909" providerId="ADAL" clId="{C4DB8396-C7CA-46D0-A146-A36ACC429346}" dt="2022-02-28T20:15:18.148" v="36" actId="1076"/>
          <ac:picMkLst>
            <pc:docMk/>
            <pc:sldMk cId="1945618735" sldId="401"/>
            <ac:picMk id="7" creationId="{3430554C-7D64-4A7A-89BB-E1DDC29D2FE7}"/>
          </ac:picMkLst>
        </pc:picChg>
        <pc:picChg chg="add mod">
          <ac:chgData name="Phillips, Nate" userId="1a7ed9a7-6979-4999-8e72-44e838efb909" providerId="ADAL" clId="{C4DB8396-C7CA-46D0-A146-A36ACC429346}" dt="2022-02-28T20:15:25.196" v="39" actId="1076"/>
          <ac:picMkLst>
            <pc:docMk/>
            <pc:sldMk cId="1945618735" sldId="401"/>
            <ac:picMk id="8" creationId="{6C054B7C-D2AB-4D5B-9347-3C84F42752E6}"/>
          </ac:picMkLst>
        </pc:picChg>
        <pc:picChg chg="mod">
          <ac:chgData name="Phillips, Nate" userId="1a7ed9a7-6979-4999-8e72-44e838efb909" providerId="ADAL" clId="{C4DB8396-C7CA-46D0-A146-A36ACC429346}" dt="2022-02-28T20:15:14.335" v="35" actId="1076"/>
          <ac:picMkLst>
            <pc:docMk/>
            <pc:sldMk cId="1945618735" sldId="401"/>
            <ac:picMk id="2050" creationId="{5FA1FCB9-3A96-4102-8F96-DD9DFB748027}"/>
          </ac:picMkLst>
        </pc:picChg>
      </pc:sldChg>
      <pc:sldChg chg="modSp mod">
        <pc:chgData name="Phillips, Nate" userId="1a7ed9a7-6979-4999-8e72-44e838efb909" providerId="ADAL" clId="{C4DB8396-C7CA-46D0-A146-A36ACC429346}" dt="2022-02-28T23:34:14.047" v="45" actId="6549"/>
        <pc:sldMkLst>
          <pc:docMk/>
          <pc:sldMk cId="52658614" sldId="430"/>
        </pc:sldMkLst>
        <pc:spChg chg="mod">
          <ac:chgData name="Phillips, Nate" userId="1a7ed9a7-6979-4999-8e72-44e838efb909" providerId="ADAL" clId="{C4DB8396-C7CA-46D0-A146-A36ACC429346}" dt="2022-02-28T23:34:14.047" v="45" actId="6549"/>
          <ac:spMkLst>
            <pc:docMk/>
            <pc:sldMk cId="52658614" sldId="430"/>
            <ac:spMk id="1326" creationId="{00000000-0000-0000-0000-000000000000}"/>
          </ac:spMkLst>
        </pc:spChg>
      </pc:sldChg>
      <pc:sldChg chg="mod modShow">
        <pc:chgData name="Phillips, Nate" userId="1a7ed9a7-6979-4999-8e72-44e838efb909" providerId="ADAL" clId="{C4DB8396-C7CA-46D0-A146-A36ACC429346}" dt="2022-02-24T23:01:07.973" v="0" actId="729"/>
        <pc:sldMkLst>
          <pc:docMk/>
          <pc:sldMk cId="1438168168" sldId="431"/>
        </pc:sldMkLst>
      </pc:sldChg>
      <pc:sldChg chg="modSp mod">
        <pc:chgData name="Phillips, Nate" userId="1a7ed9a7-6979-4999-8e72-44e838efb909" providerId="ADAL" clId="{C4DB8396-C7CA-46D0-A146-A36ACC429346}" dt="2022-02-28T20:27:43.381" v="41" actId="1076"/>
        <pc:sldMkLst>
          <pc:docMk/>
          <pc:sldMk cId="397476770" sldId="435"/>
        </pc:sldMkLst>
        <pc:spChg chg="mod">
          <ac:chgData name="Phillips, Nate" userId="1a7ed9a7-6979-4999-8e72-44e838efb909" providerId="ADAL" clId="{C4DB8396-C7CA-46D0-A146-A36ACC429346}" dt="2022-02-28T20:27:43.381" v="41" actId="1076"/>
          <ac:spMkLst>
            <pc:docMk/>
            <pc:sldMk cId="397476770" sldId="435"/>
            <ac:spMk id="95" creationId="{D2FD003D-09A3-43E3-9332-A4A9BE242F37}"/>
          </ac:spMkLst>
        </pc:spChg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4086714533" sldId="438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4065990958" sldId="439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3210777666" sldId="440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3006600815" sldId="441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1377989997" sldId="442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4236457368" sldId="443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2362657673" sldId="444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3560440063" sldId="445"/>
        </pc:sldMkLst>
      </pc:sldChg>
      <pc:sldChg chg="addSp delSp modSp add mod modAnim">
        <pc:chgData name="Phillips, Nate" userId="1a7ed9a7-6979-4999-8e72-44e838efb909" providerId="ADAL" clId="{C4DB8396-C7CA-46D0-A146-A36ACC429346}" dt="2022-03-02T18:10:06.357" v="287"/>
        <pc:sldMkLst>
          <pc:docMk/>
          <pc:sldMk cId="957290182" sldId="446"/>
        </pc:sldMkLst>
        <pc:spChg chg="add mod">
          <ac:chgData name="Phillips, Nate" userId="1a7ed9a7-6979-4999-8e72-44e838efb909" providerId="ADAL" clId="{C4DB8396-C7CA-46D0-A146-A36ACC429346}" dt="2022-03-02T18:08:22.755" v="155" actId="1076"/>
          <ac:spMkLst>
            <pc:docMk/>
            <pc:sldMk cId="957290182" sldId="446"/>
            <ac:spMk id="4" creationId="{CDD6904D-A719-40F8-9F56-52414732CEEE}"/>
          </ac:spMkLst>
        </pc:spChg>
        <pc:spChg chg="add del mod">
          <ac:chgData name="Phillips, Nate" userId="1a7ed9a7-6979-4999-8e72-44e838efb909" providerId="ADAL" clId="{C4DB8396-C7CA-46D0-A146-A36ACC429346}" dt="2022-03-02T18:08:43.921" v="162" actId="478"/>
          <ac:spMkLst>
            <pc:docMk/>
            <pc:sldMk cId="957290182" sldId="446"/>
            <ac:spMk id="6" creationId="{47FF7C1F-828C-4436-9AE9-59D1934201C6}"/>
          </ac:spMkLst>
        </pc:spChg>
        <pc:spChg chg="add mod">
          <ac:chgData name="Phillips, Nate" userId="1a7ed9a7-6979-4999-8e72-44e838efb909" providerId="ADAL" clId="{C4DB8396-C7CA-46D0-A146-A36ACC429346}" dt="2022-03-02T18:09:58.607" v="286" actId="14100"/>
          <ac:spMkLst>
            <pc:docMk/>
            <pc:sldMk cId="957290182" sldId="446"/>
            <ac:spMk id="8" creationId="{0469324C-39EA-4031-95F3-BC5CA889C662}"/>
          </ac:spMkLst>
        </pc:spChg>
        <pc:spChg chg="add mod">
          <ac:chgData name="Phillips, Nate" userId="1a7ed9a7-6979-4999-8e72-44e838efb909" providerId="ADAL" clId="{C4DB8396-C7CA-46D0-A146-A36ACC429346}" dt="2022-03-02T18:08:27.883" v="157" actId="207"/>
          <ac:spMkLst>
            <pc:docMk/>
            <pc:sldMk cId="957290182" sldId="446"/>
            <ac:spMk id="10" creationId="{A0673174-3D09-4E4E-B141-711681BC58ED}"/>
          </ac:spMkLst>
        </pc:spChg>
        <pc:spChg chg="add mod">
          <ac:chgData name="Phillips, Nate" userId="1a7ed9a7-6979-4999-8e72-44e838efb909" providerId="ADAL" clId="{C4DB8396-C7CA-46D0-A146-A36ACC429346}" dt="2022-03-02T18:08:35.599" v="160" actId="1076"/>
          <ac:spMkLst>
            <pc:docMk/>
            <pc:sldMk cId="957290182" sldId="446"/>
            <ac:spMk id="12" creationId="{F23012C8-E4E6-4E9E-B781-C7237B3A8450}"/>
          </ac:spMkLst>
        </pc:spChg>
        <pc:spChg chg="add del mod">
          <ac:chgData name="Phillips, Nate" userId="1a7ed9a7-6979-4999-8e72-44e838efb909" providerId="ADAL" clId="{C4DB8396-C7CA-46D0-A146-A36ACC429346}" dt="2022-03-02T18:09:07.555" v="169"/>
          <ac:spMkLst>
            <pc:docMk/>
            <pc:sldMk cId="957290182" sldId="446"/>
            <ac:spMk id="13" creationId="{C2C7EB9F-B023-464A-A8F9-845BF7209D73}"/>
          </ac:spMkLst>
        </pc:spChg>
      </pc:sldChg>
      <pc:sldChg chg="add mod modShow">
        <pc:chgData name="Phillips, Nate" userId="1a7ed9a7-6979-4999-8e72-44e838efb909" providerId="ADAL" clId="{C4DB8396-C7CA-46D0-A146-A36ACC429346}" dt="2022-02-28T20:15:48.674" v="40" actId="729"/>
        <pc:sldMkLst>
          <pc:docMk/>
          <pc:sldMk cId="668285667" sldId="447"/>
        </pc:sldMkLst>
      </pc:sldChg>
      <pc:sldChg chg="modSp add">
        <pc:chgData name="Phillips, Nate" userId="1a7ed9a7-6979-4999-8e72-44e838efb909" providerId="ADAL" clId="{C4DB8396-C7CA-46D0-A146-A36ACC429346}" dt="2022-03-02T18:11:59.747" v="311" actId="20577"/>
        <pc:sldMkLst>
          <pc:docMk/>
          <pc:sldMk cId="3624260520" sldId="448"/>
        </pc:sldMkLst>
        <pc:spChg chg="mod">
          <ac:chgData name="Phillips, Nate" userId="1a7ed9a7-6979-4999-8e72-44e838efb909" providerId="ADAL" clId="{C4DB8396-C7CA-46D0-A146-A36ACC429346}" dt="2022-03-02T18:11:59.747" v="311" actId="20577"/>
          <ac:spMkLst>
            <pc:docMk/>
            <pc:sldMk cId="3624260520" sldId="448"/>
            <ac:spMk id="3" creationId="{FB9F6B6B-4E7F-4561-8B5C-5C259D468BE7}"/>
          </ac:spMkLst>
        </pc:spChg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3769132305" sldId="449"/>
        </pc:sldMkLst>
      </pc:sldChg>
      <pc:sldChg chg="addSp modSp add mod modAnim">
        <pc:chgData name="Phillips, Nate" userId="1a7ed9a7-6979-4999-8e72-44e838efb909" providerId="ADAL" clId="{C4DB8396-C7CA-46D0-A146-A36ACC429346}" dt="2022-03-02T20:26:42.345" v="544"/>
        <pc:sldMkLst>
          <pc:docMk/>
          <pc:sldMk cId="1298081927" sldId="450"/>
        </pc:sldMkLst>
        <pc:spChg chg="add mod">
          <ac:chgData name="Phillips, Nate" userId="1a7ed9a7-6979-4999-8e72-44e838efb909" providerId="ADAL" clId="{C4DB8396-C7CA-46D0-A146-A36ACC429346}" dt="2022-03-02T20:19:05.708" v="324" actId="1076"/>
          <ac:spMkLst>
            <pc:docMk/>
            <pc:sldMk cId="1298081927" sldId="450"/>
            <ac:spMk id="3" creationId="{3C17755A-8C99-4887-9E81-EEC5AC765772}"/>
          </ac:spMkLst>
        </pc:spChg>
        <pc:spChg chg="add mod">
          <ac:chgData name="Phillips, Nate" userId="1a7ed9a7-6979-4999-8e72-44e838efb909" providerId="ADAL" clId="{C4DB8396-C7CA-46D0-A146-A36ACC429346}" dt="2022-03-02T20:26:08.672" v="541" actId="20577"/>
          <ac:spMkLst>
            <pc:docMk/>
            <pc:sldMk cId="1298081927" sldId="450"/>
            <ac:spMk id="4" creationId="{E92DC25B-E668-442B-B350-F97AE21BD40A}"/>
          </ac:spMkLst>
        </pc:spChg>
      </pc:sldChg>
    </pc:docChg>
  </pc:docChgLst>
  <pc:docChgLst>
    <pc:chgData name="Phillips, Nate" userId="1a7ed9a7-6979-4999-8e72-44e838efb909" providerId="ADAL" clId="{B3FBA2EA-EA3C-415B-9C27-BC2E97DBDA5C}"/>
    <pc:docChg chg="undo custSel addSld delSld modSld">
      <pc:chgData name="Phillips, Nate" userId="1a7ed9a7-6979-4999-8e72-44e838efb909" providerId="ADAL" clId="{B3FBA2EA-EA3C-415B-9C27-BC2E97DBDA5C}" dt="2023-03-29T19:12:36.418" v="737" actId="20577"/>
      <pc:docMkLst>
        <pc:docMk/>
      </pc:docMkLst>
      <pc:sldChg chg="del mod modShow">
        <pc:chgData name="Phillips, Nate" userId="1a7ed9a7-6979-4999-8e72-44e838efb909" providerId="ADAL" clId="{B3FBA2EA-EA3C-415B-9C27-BC2E97DBDA5C}" dt="2023-03-29T14:43:21.783" v="47" actId="2696"/>
        <pc:sldMkLst>
          <pc:docMk/>
          <pc:sldMk cId="2043694381" sldId="402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2920060023" sldId="402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450746235" sldId="403"/>
        </pc:sldMkLst>
      </pc:sldChg>
      <pc:sldChg chg="del mod modShow">
        <pc:chgData name="Phillips, Nate" userId="1a7ed9a7-6979-4999-8e72-44e838efb909" providerId="ADAL" clId="{B3FBA2EA-EA3C-415B-9C27-BC2E97DBDA5C}" dt="2023-03-29T14:43:21.783" v="47" actId="2696"/>
        <pc:sldMkLst>
          <pc:docMk/>
          <pc:sldMk cId="4086390596" sldId="403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2306064629" sldId="404"/>
        </pc:sldMkLst>
      </pc:sldChg>
      <pc:sldChg chg="del mod modShow">
        <pc:chgData name="Phillips, Nate" userId="1a7ed9a7-6979-4999-8e72-44e838efb909" providerId="ADAL" clId="{B3FBA2EA-EA3C-415B-9C27-BC2E97DBDA5C}" dt="2023-03-29T14:43:21.783" v="47" actId="2696"/>
        <pc:sldMkLst>
          <pc:docMk/>
          <pc:sldMk cId="2872029252" sldId="404"/>
        </pc:sldMkLst>
      </pc:sldChg>
      <pc:sldChg chg="del mod modShow">
        <pc:chgData name="Phillips, Nate" userId="1a7ed9a7-6979-4999-8e72-44e838efb909" providerId="ADAL" clId="{B3FBA2EA-EA3C-415B-9C27-BC2E97DBDA5C}" dt="2023-03-29T14:43:21.783" v="47" actId="2696"/>
        <pc:sldMkLst>
          <pc:docMk/>
          <pc:sldMk cId="3386079926" sldId="405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4057839804" sldId="405"/>
        </pc:sldMkLst>
      </pc:sldChg>
      <pc:sldChg chg="del mod modShow">
        <pc:chgData name="Phillips, Nate" userId="1a7ed9a7-6979-4999-8e72-44e838efb909" providerId="ADAL" clId="{B3FBA2EA-EA3C-415B-9C27-BC2E97DBDA5C}" dt="2023-03-29T14:43:21.783" v="47" actId="2696"/>
        <pc:sldMkLst>
          <pc:docMk/>
          <pc:sldMk cId="52658614" sldId="430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1431058278" sldId="430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1438168168" sldId="431"/>
        </pc:sldMkLst>
      </pc:sldChg>
      <pc:sldChg chg="del">
        <pc:chgData name="Phillips, Nate" userId="1a7ed9a7-6979-4999-8e72-44e838efb909" providerId="ADAL" clId="{B3FBA2EA-EA3C-415B-9C27-BC2E97DBDA5C}" dt="2023-03-29T14:43:21.783" v="47" actId="2696"/>
        <pc:sldMkLst>
          <pc:docMk/>
          <pc:sldMk cId="397476770" sldId="435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628570842" sldId="435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907716109" sldId="436"/>
        </pc:sldMkLst>
      </pc:sldChg>
      <pc:sldChg chg="del mod modShow">
        <pc:chgData name="Phillips, Nate" userId="1a7ed9a7-6979-4999-8e72-44e838efb909" providerId="ADAL" clId="{B3FBA2EA-EA3C-415B-9C27-BC2E97DBDA5C}" dt="2023-03-29T14:43:21.783" v="47" actId="2696"/>
        <pc:sldMkLst>
          <pc:docMk/>
          <pc:sldMk cId="3527026046" sldId="436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986863274" sldId="437"/>
        </pc:sldMkLst>
      </pc:sldChg>
      <pc:sldChg chg="del">
        <pc:chgData name="Phillips, Nate" userId="1a7ed9a7-6979-4999-8e72-44e838efb909" providerId="ADAL" clId="{B3FBA2EA-EA3C-415B-9C27-BC2E97DBDA5C}" dt="2023-03-29T14:43:21.783" v="47" actId="2696"/>
        <pc:sldMkLst>
          <pc:docMk/>
          <pc:sldMk cId="1525013475" sldId="437"/>
        </pc:sldMkLst>
      </pc:sldChg>
      <pc:sldChg chg="modSp">
        <pc:chgData name="Phillips, Nate" userId="1a7ed9a7-6979-4999-8e72-44e838efb909" providerId="ADAL" clId="{B3FBA2EA-EA3C-415B-9C27-BC2E97DBDA5C}" dt="2023-03-29T14:47:06.082" v="177" actId="20577"/>
        <pc:sldMkLst>
          <pc:docMk/>
          <pc:sldMk cId="4065990958" sldId="439"/>
        </pc:sldMkLst>
        <pc:spChg chg="mod">
          <ac:chgData name="Phillips, Nate" userId="1a7ed9a7-6979-4999-8e72-44e838efb909" providerId="ADAL" clId="{B3FBA2EA-EA3C-415B-9C27-BC2E97DBDA5C}" dt="2023-03-29T14:47:06.082" v="177" actId="20577"/>
          <ac:spMkLst>
            <pc:docMk/>
            <pc:sldMk cId="4065990958" sldId="439"/>
            <ac:spMk id="3" creationId="{AE3D98B5-84A1-4980-8B17-6A4F04D271CB}"/>
          </ac:spMkLst>
        </pc:spChg>
      </pc:sldChg>
      <pc:sldChg chg="modSp modAnim">
        <pc:chgData name="Phillips, Nate" userId="1a7ed9a7-6979-4999-8e72-44e838efb909" providerId="ADAL" clId="{B3FBA2EA-EA3C-415B-9C27-BC2E97DBDA5C}" dt="2023-03-29T14:46:20.642" v="156" actId="2711"/>
        <pc:sldMkLst>
          <pc:docMk/>
          <pc:sldMk cId="3210777666" sldId="440"/>
        </pc:sldMkLst>
        <pc:spChg chg="mod">
          <ac:chgData name="Phillips, Nate" userId="1a7ed9a7-6979-4999-8e72-44e838efb909" providerId="ADAL" clId="{B3FBA2EA-EA3C-415B-9C27-BC2E97DBDA5C}" dt="2023-03-29T14:46:20.642" v="156" actId="2711"/>
          <ac:spMkLst>
            <pc:docMk/>
            <pc:sldMk cId="3210777666" sldId="440"/>
            <ac:spMk id="3" creationId="{70AF1C19-F8C5-4E1B-8F3C-8F01EE3964CF}"/>
          </ac:spMkLst>
        </pc:spChg>
      </pc:sldChg>
      <pc:sldChg chg="modSp modAnim">
        <pc:chgData name="Phillips, Nate" userId="1a7ed9a7-6979-4999-8e72-44e838efb909" providerId="ADAL" clId="{B3FBA2EA-EA3C-415B-9C27-BC2E97DBDA5C}" dt="2023-03-29T14:54:51.503" v="270" actId="113"/>
        <pc:sldMkLst>
          <pc:docMk/>
          <pc:sldMk cId="3006600815" sldId="441"/>
        </pc:sldMkLst>
        <pc:spChg chg="mod">
          <ac:chgData name="Phillips, Nate" userId="1a7ed9a7-6979-4999-8e72-44e838efb909" providerId="ADAL" clId="{B3FBA2EA-EA3C-415B-9C27-BC2E97DBDA5C}" dt="2023-03-29T14:54:51.503" v="270" actId="113"/>
          <ac:spMkLst>
            <pc:docMk/>
            <pc:sldMk cId="3006600815" sldId="441"/>
            <ac:spMk id="3" creationId="{AE3D98B5-84A1-4980-8B17-6A4F04D271CB}"/>
          </ac:spMkLst>
        </pc:spChg>
      </pc:sldChg>
      <pc:sldChg chg="modSp">
        <pc:chgData name="Phillips, Nate" userId="1a7ed9a7-6979-4999-8e72-44e838efb909" providerId="ADAL" clId="{B3FBA2EA-EA3C-415B-9C27-BC2E97DBDA5C}" dt="2023-03-29T14:47:27.241" v="185" actId="113"/>
        <pc:sldMkLst>
          <pc:docMk/>
          <pc:sldMk cId="2362657673" sldId="444"/>
        </pc:sldMkLst>
        <pc:spChg chg="mod">
          <ac:chgData name="Phillips, Nate" userId="1a7ed9a7-6979-4999-8e72-44e838efb909" providerId="ADAL" clId="{B3FBA2EA-EA3C-415B-9C27-BC2E97DBDA5C}" dt="2023-03-29T14:47:27.241" v="185" actId="113"/>
          <ac:spMkLst>
            <pc:docMk/>
            <pc:sldMk cId="2362657673" sldId="444"/>
            <ac:spMk id="3" creationId="{AE3D98B5-84A1-4980-8B17-6A4F04D271CB}"/>
          </ac:spMkLst>
        </pc:spChg>
      </pc:sldChg>
      <pc:sldChg chg="modSp modAnim">
        <pc:chgData name="Phillips, Nate" userId="1a7ed9a7-6979-4999-8e72-44e838efb909" providerId="ADAL" clId="{B3FBA2EA-EA3C-415B-9C27-BC2E97DBDA5C}" dt="2023-03-29T14:53:26.454" v="249" actId="20577"/>
        <pc:sldMkLst>
          <pc:docMk/>
          <pc:sldMk cId="3560440063" sldId="445"/>
        </pc:sldMkLst>
        <pc:spChg chg="mod">
          <ac:chgData name="Phillips, Nate" userId="1a7ed9a7-6979-4999-8e72-44e838efb909" providerId="ADAL" clId="{B3FBA2EA-EA3C-415B-9C27-BC2E97DBDA5C}" dt="2023-03-29T14:53:26.454" v="249" actId="20577"/>
          <ac:spMkLst>
            <pc:docMk/>
            <pc:sldMk cId="3560440063" sldId="445"/>
            <ac:spMk id="3" creationId="{70AF1C19-F8C5-4E1B-8F3C-8F01EE3964CF}"/>
          </ac:spMkLst>
        </pc:spChg>
      </pc:sldChg>
      <pc:sldChg chg="del">
        <pc:chgData name="Phillips, Nate" userId="1a7ed9a7-6979-4999-8e72-44e838efb909" providerId="ADAL" clId="{B3FBA2EA-EA3C-415B-9C27-BC2E97DBDA5C}" dt="2023-03-29T14:43:21.783" v="47" actId="2696"/>
        <pc:sldMkLst>
          <pc:docMk/>
          <pc:sldMk cId="957290182" sldId="446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3680662278" sldId="446"/>
        </pc:sldMkLst>
      </pc:sldChg>
      <pc:sldChg chg="del">
        <pc:chgData name="Phillips, Nate" userId="1a7ed9a7-6979-4999-8e72-44e838efb909" providerId="ADAL" clId="{B3FBA2EA-EA3C-415B-9C27-BC2E97DBDA5C}" dt="2023-03-29T14:43:21.783" v="47" actId="2696"/>
        <pc:sldMkLst>
          <pc:docMk/>
          <pc:sldMk cId="668285667" sldId="447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1472342609" sldId="447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1061212602" sldId="448"/>
        </pc:sldMkLst>
      </pc:sldChg>
      <pc:sldChg chg="del">
        <pc:chgData name="Phillips, Nate" userId="1a7ed9a7-6979-4999-8e72-44e838efb909" providerId="ADAL" clId="{B3FBA2EA-EA3C-415B-9C27-BC2E97DBDA5C}" dt="2023-03-29T14:43:21.783" v="47" actId="2696"/>
        <pc:sldMkLst>
          <pc:docMk/>
          <pc:sldMk cId="3624260520" sldId="448"/>
        </pc:sldMkLst>
      </pc:sldChg>
      <pc:sldChg chg="del">
        <pc:chgData name="Phillips, Nate" userId="1a7ed9a7-6979-4999-8e72-44e838efb909" providerId="ADAL" clId="{B3FBA2EA-EA3C-415B-9C27-BC2E97DBDA5C}" dt="2023-03-29T14:43:21.783" v="47" actId="2696"/>
        <pc:sldMkLst>
          <pc:docMk/>
          <pc:sldMk cId="1298081927" sldId="450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2407146162" sldId="450"/>
        </pc:sldMkLst>
      </pc:sldChg>
      <pc:sldChg chg="modSp">
        <pc:chgData name="Phillips, Nate" userId="1a7ed9a7-6979-4999-8e72-44e838efb909" providerId="ADAL" clId="{B3FBA2EA-EA3C-415B-9C27-BC2E97DBDA5C}" dt="2023-03-27T16:55:57.346" v="39" actId="20577"/>
        <pc:sldMkLst>
          <pc:docMk/>
          <pc:sldMk cId="1232429751" sldId="452"/>
        </pc:sldMkLst>
        <pc:spChg chg="mod">
          <ac:chgData name="Phillips, Nate" userId="1a7ed9a7-6979-4999-8e72-44e838efb909" providerId="ADAL" clId="{B3FBA2EA-EA3C-415B-9C27-BC2E97DBDA5C}" dt="2023-03-27T16:55:57.346" v="39" actId="20577"/>
          <ac:spMkLst>
            <pc:docMk/>
            <pc:sldMk cId="1232429751" sldId="452"/>
            <ac:spMk id="3" creationId="{99DA754A-5635-4A96-AFEB-810B690D235E}"/>
          </ac:spMkLst>
        </pc:spChg>
      </pc:sldChg>
      <pc:sldChg chg="mod modShow">
        <pc:chgData name="Phillips, Nate" userId="1a7ed9a7-6979-4999-8e72-44e838efb909" providerId="ADAL" clId="{B3FBA2EA-EA3C-415B-9C27-BC2E97DBDA5C}" dt="2023-03-29T15:35:23.396" v="288" actId="729"/>
        <pc:sldMkLst>
          <pc:docMk/>
          <pc:sldMk cId="2709573904" sldId="505"/>
        </pc:sldMkLst>
      </pc:sldChg>
      <pc:sldChg chg="addSp delSp modSp mod delAnim modAnim">
        <pc:chgData name="Phillips, Nate" userId="1a7ed9a7-6979-4999-8e72-44e838efb909" providerId="ADAL" clId="{B3FBA2EA-EA3C-415B-9C27-BC2E97DBDA5C}" dt="2023-03-29T16:21:11.623" v="346"/>
        <pc:sldMkLst>
          <pc:docMk/>
          <pc:sldMk cId="2066085992" sldId="508"/>
        </pc:sldMkLst>
        <pc:spChg chg="mod">
          <ac:chgData name="Phillips, Nate" userId="1a7ed9a7-6979-4999-8e72-44e838efb909" providerId="ADAL" clId="{B3FBA2EA-EA3C-415B-9C27-BC2E97DBDA5C}" dt="2023-03-29T16:18:40.980" v="320" actId="20577"/>
          <ac:spMkLst>
            <pc:docMk/>
            <pc:sldMk cId="2066085992" sldId="508"/>
            <ac:spMk id="4" creationId="{0B8141A9-7C48-4C8B-8EA2-E67B20887185}"/>
          </ac:spMkLst>
        </pc:spChg>
        <pc:spChg chg="mod">
          <ac:chgData name="Phillips, Nate" userId="1a7ed9a7-6979-4999-8e72-44e838efb909" providerId="ADAL" clId="{B3FBA2EA-EA3C-415B-9C27-BC2E97DBDA5C}" dt="2023-03-29T16:20:43.666" v="344" actId="20577"/>
          <ac:spMkLst>
            <pc:docMk/>
            <pc:sldMk cId="2066085992" sldId="508"/>
            <ac:spMk id="10" creationId="{A59624D2-1AD5-43DD-88A7-16866AC641C3}"/>
          </ac:spMkLst>
        </pc:spChg>
        <pc:picChg chg="add mod">
          <ac:chgData name="Phillips, Nate" userId="1a7ed9a7-6979-4999-8e72-44e838efb909" providerId="ADAL" clId="{B3FBA2EA-EA3C-415B-9C27-BC2E97DBDA5C}" dt="2023-03-29T16:19:11.751" v="325" actId="1076"/>
          <ac:picMkLst>
            <pc:docMk/>
            <pc:sldMk cId="2066085992" sldId="508"/>
            <ac:picMk id="5" creationId="{F80C9617-C35A-7AED-8A72-BFA91F1EBB81}"/>
          </ac:picMkLst>
        </pc:picChg>
        <pc:picChg chg="del">
          <ac:chgData name="Phillips, Nate" userId="1a7ed9a7-6979-4999-8e72-44e838efb909" providerId="ADAL" clId="{B3FBA2EA-EA3C-415B-9C27-BC2E97DBDA5C}" dt="2023-03-29T16:18:45.555" v="321" actId="478"/>
          <ac:picMkLst>
            <pc:docMk/>
            <pc:sldMk cId="2066085992" sldId="508"/>
            <ac:picMk id="6" creationId="{1F03A90E-9AE3-42A8-A9D2-C52FB95CFAE7}"/>
          </ac:picMkLst>
        </pc:picChg>
        <pc:picChg chg="del">
          <ac:chgData name="Phillips, Nate" userId="1a7ed9a7-6979-4999-8e72-44e838efb909" providerId="ADAL" clId="{B3FBA2EA-EA3C-415B-9C27-BC2E97DBDA5C}" dt="2023-03-29T16:19:34.683" v="328" actId="478"/>
          <ac:picMkLst>
            <pc:docMk/>
            <pc:sldMk cId="2066085992" sldId="508"/>
            <ac:picMk id="9" creationId="{18EE96D3-3518-4351-95D6-31BE5B6D4FFC}"/>
          </ac:picMkLst>
        </pc:picChg>
        <pc:picChg chg="add mod">
          <ac:chgData name="Phillips, Nate" userId="1a7ed9a7-6979-4999-8e72-44e838efb909" providerId="ADAL" clId="{B3FBA2EA-EA3C-415B-9C27-BC2E97DBDA5C}" dt="2023-03-29T16:20:32.623" v="332" actId="1076"/>
          <ac:picMkLst>
            <pc:docMk/>
            <pc:sldMk cId="2066085992" sldId="508"/>
            <ac:picMk id="11" creationId="{E60C9228-6C37-B722-0E3F-5858691521F0}"/>
          </ac:picMkLst>
        </pc:picChg>
      </pc:sldChg>
      <pc:sldChg chg="addSp delSp modSp mod delAnim modAnim">
        <pc:chgData name="Phillips, Nate" userId="1a7ed9a7-6979-4999-8e72-44e838efb909" providerId="ADAL" clId="{B3FBA2EA-EA3C-415B-9C27-BC2E97DBDA5C}" dt="2023-03-29T16:16:17.628" v="304"/>
        <pc:sldMkLst>
          <pc:docMk/>
          <pc:sldMk cId="1079906094" sldId="511"/>
        </pc:sldMkLst>
        <pc:spChg chg="mod">
          <ac:chgData name="Phillips, Nate" userId="1a7ed9a7-6979-4999-8e72-44e838efb909" providerId="ADAL" clId="{B3FBA2EA-EA3C-415B-9C27-BC2E97DBDA5C}" dt="2023-03-29T16:14:16.778" v="296" actId="20577"/>
          <ac:spMkLst>
            <pc:docMk/>
            <pc:sldMk cId="1079906094" sldId="511"/>
            <ac:spMk id="4" creationId="{0B8141A9-7C48-4C8B-8EA2-E67B20887185}"/>
          </ac:spMkLst>
        </pc:spChg>
        <pc:picChg chg="del">
          <ac:chgData name="Phillips, Nate" userId="1a7ed9a7-6979-4999-8e72-44e838efb909" providerId="ADAL" clId="{B3FBA2EA-EA3C-415B-9C27-BC2E97DBDA5C}" dt="2023-03-29T16:14:34.913" v="297" actId="478"/>
          <ac:picMkLst>
            <pc:docMk/>
            <pc:sldMk cId="1079906094" sldId="511"/>
            <ac:picMk id="5" creationId="{DC54D68F-F667-44E9-87AC-F91FF6C19622}"/>
          </ac:picMkLst>
        </pc:picChg>
        <pc:picChg chg="add mod">
          <ac:chgData name="Phillips, Nate" userId="1a7ed9a7-6979-4999-8e72-44e838efb909" providerId="ADAL" clId="{B3FBA2EA-EA3C-415B-9C27-BC2E97DBDA5C}" dt="2023-03-29T16:15:12.769" v="301" actId="1076"/>
          <ac:picMkLst>
            <pc:docMk/>
            <pc:sldMk cId="1079906094" sldId="511"/>
            <ac:picMk id="6" creationId="{9724B810-B118-546C-7FFB-405D1CACB769}"/>
          </ac:picMkLst>
        </pc:picChg>
      </pc:sldChg>
      <pc:sldChg chg="addSp modSp mod modAnim">
        <pc:chgData name="Phillips, Nate" userId="1a7ed9a7-6979-4999-8e72-44e838efb909" providerId="ADAL" clId="{B3FBA2EA-EA3C-415B-9C27-BC2E97DBDA5C}" dt="2023-03-27T17:05:25.670" v="44"/>
        <pc:sldMkLst>
          <pc:docMk/>
          <pc:sldMk cId="3225447267" sldId="514"/>
        </pc:sldMkLst>
        <pc:spChg chg="mod">
          <ac:chgData name="Phillips, Nate" userId="1a7ed9a7-6979-4999-8e72-44e838efb909" providerId="ADAL" clId="{B3FBA2EA-EA3C-415B-9C27-BC2E97DBDA5C}" dt="2023-03-27T16:58:10.537" v="42" actId="14100"/>
          <ac:spMkLst>
            <pc:docMk/>
            <pc:sldMk cId="3225447267" sldId="514"/>
            <ac:spMk id="3" creationId="{EFCA5D97-6C89-441F-88A6-A6604FA8949D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5" creationId="{3F662F83-09F8-C2D8-4F0A-FE4AF34CE522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6" creationId="{E275B01B-EFB6-251D-A03C-6B97A5FAC08E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7" creationId="{F7BB9D71-B28E-5070-94FD-D9AF1DB4F9DE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0" creationId="{97659FDE-FB5A-B99F-6EB1-7EF1B3ACDDD3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1" creationId="{A35D1303-26BF-C4B6-AA23-047F4E6EF29B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2" creationId="{0DDE3B5B-7D03-5100-950A-08C80BF692F2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3" creationId="{AD2EB674-B698-FDE3-41E5-414339F78476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4" creationId="{AB517ECE-52B6-2942-1EDB-898CFF899805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5" creationId="{31800223-0316-31AE-CB3A-CDF26D0143F7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2" creationId="{CB60D9A6-7499-7681-F658-A779E3D5C792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3" creationId="{6B359168-757D-2788-E516-918B747409A3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4" creationId="{58F658E6-8AE1-0543-588F-244C171240FF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5" creationId="{E5587109-D67A-2F1A-8ADC-9BAFE5D7C7E7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6" creationId="{464F648D-53DC-1409-5089-08CCDE2B6736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7" creationId="{4730993A-5AAA-0546-3DC9-648A58D0E0FB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8" creationId="{4C35345B-BDE3-A5C9-C6F9-76F057CCA1E9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9" creationId="{B86710CF-D4A9-1B56-4DE8-263A845F2D25}"/>
          </ac:spMkLst>
        </pc:spChg>
        <pc:grpChg chg="add mod">
          <ac:chgData name="Phillips, Nate" userId="1a7ed9a7-6979-4999-8e72-44e838efb909" providerId="ADAL" clId="{B3FBA2EA-EA3C-415B-9C27-BC2E97DBDA5C}" dt="2023-03-27T16:58:13.435" v="43" actId="1076"/>
          <ac:grpSpMkLst>
            <pc:docMk/>
            <pc:sldMk cId="3225447267" sldId="514"/>
            <ac:grpSpMk id="4" creationId="{5C3D5D0D-296F-D412-C3DB-40EAB43D8F11}"/>
          </ac:grpSpMkLst>
        </pc:grp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8" creationId="{ED12256F-11B4-EC61-8AE6-F33BB0BE744E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9" creationId="{4F2C0B7E-A8E3-49B9-33E0-1C0883F778D9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16" creationId="{5AF51DD8-4833-A089-04E1-ED098986E5FC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17" creationId="{2E834903-E69C-9A29-C546-BEDE3F76BB03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18" creationId="{BDC4E00D-93E9-0DA5-852C-6CDFCD395CCF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19" creationId="{2668C4FE-C0D7-BAFE-7C9F-059AC0AD00A2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20" creationId="{44D978B0-3ADE-3F1D-7FF1-EB09DEFE686A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21" creationId="{486F08A4-414A-907A-EE0C-34A6A147254C}"/>
          </ac:cxnSpMkLst>
        </pc:cxnChg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2994650291" sldId="516"/>
        </pc:sldMkLst>
      </pc:sldChg>
      <pc:sldChg chg="del mod modShow">
        <pc:chgData name="Phillips, Nate" userId="1a7ed9a7-6979-4999-8e72-44e838efb909" providerId="ADAL" clId="{B3FBA2EA-EA3C-415B-9C27-BC2E97DBDA5C}" dt="2023-03-29T14:43:21.783" v="47" actId="2696"/>
        <pc:sldMkLst>
          <pc:docMk/>
          <pc:sldMk cId="3864601889" sldId="516"/>
        </pc:sldMkLst>
      </pc:sldChg>
      <pc:sldChg chg="modSp">
        <pc:chgData name="Phillips, Nate" userId="1a7ed9a7-6979-4999-8e72-44e838efb909" providerId="ADAL" clId="{B3FBA2EA-EA3C-415B-9C27-BC2E97DBDA5C}" dt="2023-03-29T15:26:51.134" v="272" actId="167"/>
        <pc:sldMkLst>
          <pc:docMk/>
          <pc:sldMk cId="4147917270" sldId="519"/>
        </pc:sldMkLst>
        <pc:picChg chg="mod">
          <ac:chgData name="Phillips, Nate" userId="1a7ed9a7-6979-4999-8e72-44e838efb909" providerId="ADAL" clId="{B3FBA2EA-EA3C-415B-9C27-BC2E97DBDA5C}" dt="2023-03-29T15:26:51.134" v="272" actId="167"/>
          <ac:picMkLst>
            <pc:docMk/>
            <pc:sldMk cId="4147917270" sldId="519"/>
            <ac:picMk id="1026" creationId="{C3A7A2EA-6944-F280-F623-0368F436F207}"/>
          </ac:picMkLst>
        </pc:picChg>
      </pc:sldChg>
      <pc:sldChg chg="addSp delSp modSp mod delAnim modAnim">
        <pc:chgData name="Phillips, Nate" userId="1a7ed9a7-6979-4999-8e72-44e838efb909" providerId="ADAL" clId="{B3FBA2EA-EA3C-415B-9C27-BC2E97DBDA5C}" dt="2023-03-29T17:18:02.838" v="375" actId="1076"/>
        <pc:sldMkLst>
          <pc:docMk/>
          <pc:sldMk cId="2977030898" sldId="520"/>
        </pc:sldMkLst>
        <pc:spChg chg="mod">
          <ac:chgData name="Phillips, Nate" userId="1a7ed9a7-6979-4999-8e72-44e838efb909" providerId="ADAL" clId="{B3FBA2EA-EA3C-415B-9C27-BC2E97DBDA5C}" dt="2023-03-29T15:28:42.809" v="287" actId="20577"/>
          <ac:spMkLst>
            <pc:docMk/>
            <pc:sldMk cId="2977030898" sldId="520"/>
            <ac:spMk id="3" creationId="{456C5EE2-DDC2-6148-23E2-C1118F873841}"/>
          </ac:spMkLst>
        </pc:spChg>
        <pc:grpChg chg="del">
          <ac:chgData name="Phillips, Nate" userId="1a7ed9a7-6979-4999-8e72-44e838efb909" providerId="ADAL" clId="{B3FBA2EA-EA3C-415B-9C27-BC2E97DBDA5C}" dt="2023-03-29T17:12:48.525" v="348" actId="478"/>
          <ac:grpSpMkLst>
            <pc:docMk/>
            <pc:sldMk cId="2977030898" sldId="520"/>
            <ac:grpSpMk id="4" creationId="{877CC6A7-F810-0F42-47F1-77FA044F1261}"/>
          </ac:grpSpMkLst>
        </pc:grpChg>
        <pc:picChg chg="add del mod">
          <ac:chgData name="Phillips, Nate" userId="1a7ed9a7-6979-4999-8e72-44e838efb909" providerId="ADAL" clId="{B3FBA2EA-EA3C-415B-9C27-BC2E97DBDA5C}" dt="2023-03-29T17:13:58.288" v="355" actId="478"/>
          <ac:picMkLst>
            <pc:docMk/>
            <pc:sldMk cId="2977030898" sldId="520"/>
            <ac:picMk id="7" creationId="{97507C3B-59B7-9914-3ED8-48FD7D298827}"/>
          </ac:picMkLst>
        </pc:picChg>
        <pc:picChg chg="add del mod">
          <ac:chgData name="Phillips, Nate" userId="1a7ed9a7-6979-4999-8e72-44e838efb909" providerId="ADAL" clId="{B3FBA2EA-EA3C-415B-9C27-BC2E97DBDA5C}" dt="2023-03-29T17:17:07.400" v="370" actId="478"/>
          <ac:picMkLst>
            <pc:docMk/>
            <pc:sldMk cId="2977030898" sldId="520"/>
            <ac:picMk id="9" creationId="{1DAD6B66-DE41-8A6F-A665-03FFEF0CA93C}"/>
          </ac:picMkLst>
        </pc:picChg>
        <pc:picChg chg="add del mod">
          <ac:chgData name="Phillips, Nate" userId="1a7ed9a7-6979-4999-8e72-44e838efb909" providerId="ADAL" clId="{B3FBA2EA-EA3C-415B-9C27-BC2E97DBDA5C}" dt="2023-03-29T17:17:56.601" v="373" actId="478"/>
          <ac:picMkLst>
            <pc:docMk/>
            <pc:sldMk cId="2977030898" sldId="520"/>
            <ac:picMk id="11" creationId="{E54FAE58-DDED-104C-2727-AA90AB13EA3B}"/>
          </ac:picMkLst>
        </pc:picChg>
        <pc:picChg chg="add mod">
          <ac:chgData name="Phillips, Nate" userId="1a7ed9a7-6979-4999-8e72-44e838efb909" providerId="ADAL" clId="{B3FBA2EA-EA3C-415B-9C27-BC2E97DBDA5C}" dt="2023-03-29T17:18:02.838" v="375" actId="1076"/>
          <ac:picMkLst>
            <pc:docMk/>
            <pc:sldMk cId="2977030898" sldId="520"/>
            <ac:picMk id="13" creationId="{AB5300FA-A1D0-7F61-0A8A-2E294DFA0493}"/>
          </ac:picMkLst>
        </pc:picChg>
      </pc:sldChg>
      <pc:sldChg chg="del mod modShow">
        <pc:chgData name="Phillips, Nate" userId="1a7ed9a7-6979-4999-8e72-44e838efb909" providerId="ADAL" clId="{B3FBA2EA-EA3C-415B-9C27-BC2E97DBDA5C}" dt="2023-03-29T14:43:21.783" v="47" actId="2696"/>
        <pc:sldMkLst>
          <pc:docMk/>
          <pc:sldMk cId="482512243" sldId="523"/>
        </pc:sldMkLst>
      </pc:sldChg>
      <pc:sldChg chg="add">
        <pc:chgData name="Phillips, Nate" userId="1a7ed9a7-6979-4999-8e72-44e838efb909" providerId="ADAL" clId="{B3FBA2EA-EA3C-415B-9C27-BC2E97DBDA5C}" dt="2023-03-29T14:43:26.233" v="48"/>
        <pc:sldMkLst>
          <pc:docMk/>
          <pc:sldMk cId="1371786178" sldId="523"/>
        </pc:sldMkLst>
      </pc:sldChg>
      <pc:sldChg chg="modSp">
        <pc:chgData name="Phillips, Nate" userId="1a7ed9a7-6979-4999-8e72-44e838efb909" providerId="ADAL" clId="{B3FBA2EA-EA3C-415B-9C27-BC2E97DBDA5C}" dt="2023-03-27T16:11:33.683" v="0" actId="20577"/>
        <pc:sldMkLst>
          <pc:docMk/>
          <pc:sldMk cId="3827480568" sldId="524"/>
        </pc:sldMkLst>
        <pc:spChg chg="mod">
          <ac:chgData name="Phillips, Nate" userId="1a7ed9a7-6979-4999-8e72-44e838efb909" providerId="ADAL" clId="{B3FBA2EA-EA3C-415B-9C27-BC2E97DBDA5C}" dt="2023-03-27T16:11:33.683" v="0" actId="20577"/>
          <ac:spMkLst>
            <pc:docMk/>
            <pc:sldMk cId="3827480568" sldId="524"/>
            <ac:spMk id="22" creationId="{C915185A-C666-B7CE-2969-EC84D5345FAA}"/>
          </ac:spMkLst>
        </pc:spChg>
      </pc:sldChg>
      <pc:sldChg chg="addSp delSp modSp add mod modAnim">
        <pc:chgData name="Phillips, Nate" userId="1a7ed9a7-6979-4999-8e72-44e838efb909" providerId="ADAL" clId="{B3FBA2EA-EA3C-415B-9C27-BC2E97DBDA5C}" dt="2023-03-29T17:33:15.819" v="631" actId="6549"/>
        <pc:sldMkLst>
          <pc:docMk/>
          <pc:sldMk cId="684869017" sldId="526"/>
        </pc:sldMkLst>
        <pc:spChg chg="mod">
          <ac:chgData name="Phillips, Nate" userId="1a7ed9a7-6979-4999-8e72-44e838efb909" providerId="ADAL" clId="{B3FBA2EA-EA3C-415B-9C27-BC2E97DBDA5C}" dt="2023-03-29T17:33:15.819" v="631" actId="6549"/>
          <ac:spMkLst>
            <pc:docMk/>
            <pc:sldMk cId="684869017" sldId="526"/>
            <ac:spMk id="3" creationId="{456C5EE2-DDC2-6148-23E2-C1118F873841}"/>
          </ac:spMkLst>
        </pc:spChg>
        <pc:spChg chg="add mod">
          <ac:chgData name="Phillips, Nate" userId="1a7ed9a7-6979-4999-8e72-44e838efb909" providerId="ADAL" clId="{B3FBA2EA-EA3C-415B-9C27-BC2E97DBDA5C}" dt="2023-03-29T17:21:56.323" v="445" actId="1037"/>
          <ac:spMkLst>
            <pc:docMk/>
            <pc:sldMk cId="684869017" sldId="526"/>
            <ac:spMk id="4" creationId="{CC90F83E-2D47-1357-B0F6-0CD5C52A7D36}"/>
          </ac:spMkLst>
        </pc:spChg>
        <pc:spChg chg="add del mod">
          <ac:chgData name="Phillips, Nate" userId="1a7ed9a7-6979-4999-8e72-44e838efb909" providerId="ADAL" clId="{B3FBA2EA-EA3C-415B-9C27-BC2E97DBDA5C}" dt="2023-03-29T17:28:38.614" v="612" actId="478"/>
          <ac:spMkLst>
            <pc:docMk/>
            <pc:sldMk cId="684869017" sldId="526"/>
            <ac:spMk id="5" creationId="{6F6E7A0E-D5E0-18EB-17D8-993E68A2F204}"/>
          </ac:spMkLst>
        </pc:spChg>
        <pc:spChg chg="add mod">
          <ac:chgData name="Phillips, Nate" userId="1a7ed9a7-6979-4999-8e72-44e838efb909" providerId="ADAL" clId="{B3FBA2EA-EA3C-415B-9C27-BC2E97DBDA5C}" dt="2023-03-29T17:21:59.650" v="447" actId="1037"/>
          <ac:spMkLst>
            <pc:docMk/>
            <pc:sldMk cId="684869017" sldId="526"/>
            <ac:spMk id="10" creationId="{7160E730-65CF-7252-DA07-4657C8BAAF54}"/>
          </ac:spMkLst>
        </pc:spChg>
        <pc:spChg chg="add mod">
          <ac:chgData name="Phillips, Nate" userId="1a7ed9a7-6979-4999-8e72-44e838efb909" providerId="ADAL" clId="{B3FBA2EA-EA3C-415B-9C27-BC2E97DBDA5C}" dt="2023-03-29T17:21:52.769" v="442" actId="1582"/>
          <ac:spMkLst>
            <pc:docMk/>
            <pc:sldMk cId="684869017" sldId="526"/>
            <ac:spMk id="11" creationId="{D6CBEB51-8306-E5F5-F43E-66255A8A4DAA}"/>
          </ac:spMkLst>
        </pc:spChg>
        <pc:spChg chg="add mod">
          <ac:chgData name="Phillips, Nate" userId="1a7ed9a7-6979-4999-8e72-44e838efb909" providerId="ADAL" clId="{B3FBA2EA-EA3C-415B-9C27-BC2E97DBDA5C}" dt="2023-03-29T17:22:53.517" v="468" actId="1036"/>
          <ac:spMkLst>
            <pc:docMk/>
            <pc:sldMk cId="684869017" sldId="526"/>
            <ac:spMk id="18" creationId="{12119419-6C22-90E6-1BCA-C4F16F372038}"/>
          </ac:spMkLst>
        </pc:spChg>
        <pc:spChg chg="add mod">
          <ac:chgData name="Phillips, Nate" userId="1a7ed9a7-6979-4999-8e72-44e838efb909" providerId="ADAL" clId="{B3FBA2EA-EA3C-415B-9C27-BC2E97DBDA5C}" dt="2023-03-29T17:23:42.128" v="487" actId="1036"/>
          <ac:spMkLst>
            <pc:docMk/>
            <pc:sldMk cId="684869017" sldId="526"/>
            <ac:spMk id="24" creationId="{6B86D98D-766A-D9FC-096B-A56835ADDC77}"/>
          </ac:spMkLst>
        </pc:spChg>
        <pc:spChg chg="add mod">
          <ac:chgData name="Phillips, Nate" userId="1a7ed9a7-6979-4999-8e72-44e838efb909" providerId="ADAL" clId="{B3FBA2EA-EA3C-415B-9C27-BC2E97DBDA5C}" dt="2023-03-29T17:23:49.871" v="494" actId="1038"/>
          <ac:spMkLst>
            <pc:docMk/>
            <pc:sldMk cId="684869017" sldId="526"/>
            <ac:spMk id="30" creationId="{CDB8D242-F88D-57CF-BEDB-63EC3B801B54}"/>
          </ac:spMkLst>
        </pc:spChg>
        <pc:spChg chg="add mod">
          <ac:chgData name="Phillips, Nate" userId="1a7ed9a7-6979-4999-8e72-44e838efb909" providerId="ADAL" clId="{B3FBA2EA-EA3C-415B-9C27-BC2E97DBDA5C}" dt="2023-03-29T17:24:15.159" v="512" actId="1037"/>
          <ac:spMkLst>
            <pc:docMk/>
            <pc:sldMk cId="684869017" sldId="526"/>
            <ac:spMk id="34" creationId="{4DAC5091-6EB5-85F7-7396-865822E2D8EC}"/>
          </ac:spMkLst>
        </pc:spChg>
        <pc:spChg chg="add mod">
          <ac:chgData name="Phillips, Nate" userId="1a7ed9a7-6979-4999-8e72-44e838efb909" providerId="ADAL" clId="{B3FBA2EA-EA3C-415B-9C27-BC2E97DBDA5C}" dt="2023-03-29T17:24:45.599" v="522" actId="1035"/>
          <ac:spMkLst>
            <pc:docMk/>
            <pc:sldMk cId="684869017" sldId="526"/>
            <ac:spMk id="37" creationId="{FCDD2281-E22E-9D3C-DD4C-FD490777A6E2}"/>
          </ac:spMkLst>
        </pc:spChg>
        <pc:spChg chg="add del mod">
          <ac:chgData name="Phillips, Nate" userId="1a7ed9a7-6979-4999-8e72-44e838efb909" providerId="ADAL" clId="{B3FBA2EA-EA3C-415B-9C27-BC2E97DBDA5C}" dt="2023-03-29T17:28:39.995" v="613" actId="478"/>
          <ac:spMkLst>
            <pc:docMk/>
            <pc:sldMk cId="684869017" sldId="526"/>
            <ac:spMk id="48" creationId="{4495A171-973F-BF67-F43C-B62B7C0B6799}"/>
          </ac:spMkLst>
        </pc:spChg>
        <pc:picChg chg="mod">
          <ac:chgData name="Phillips, Nate" userId="1a7ed9a7-6979-4999-8e72-44e838efb909" providerId="ADAL" clId="{B3FBA2EA-EA3C-415B-9C27-BC2E97DBDA5C}" dt="2023-03-29T17:22:28.572" v="461" actId="1076"/>
          <ac:picMkLst>
            <pc:docMk/>
            <pc:sldMk cId="684869017" sldId="526"/>
            <ac:picMk id="13" creationId="{AB5300FA-A1D0-7F61-0A8A-2E294DFA0493}"/>
          </ac:picMkLst>
        </pc:picChg>
        <pc:picChg chg="add del mod">
          <ac:chgData name="Phillips, Nate" userId="1a7ed9a7-6979-4999-8e72-44e838efb909" providerId="ADAL" clId="{B3FBA2EA-EA3C-415B-9C27-BC2E97DBDA5C}" dt="2023-03-29T17:23:09.939" v="474" actId="478"/>
          <ac:picMkLst>
            <pc:docMk/>
            <pc:sldMk cId="684869017" sldId="526"/>
            <ac:picMk id="26" creationId="{B3C2C44C-3B2C-A6A5-566A-654E01AC9ACC}"/>
          </ac:picMkLst>
        </pc:picChg>
        <pc:picChg chg="add del mod">
          <ac:chgData name="Phillips, Nate" userId="1a7ed9a7-6979-4999-8e72-44e838efb909" providerId="ADAL" clId="{B3FBA2EA-EA3C-415B-9C27-BC2E97DBDA5C}" dt="2023-03-29T17:32:40.578" v="618" actId="478"/>
          <ac:picMkLst>
            <pc:docMk/>
            <pc:sldMk cId="684869017" sldId="526"/>
            <ac:picMk id="50" creationId="{35732566-5331-2DAF-5F7A-82BF6C0FAA81}"/>
          </ac:picMkLst>
        </pc:picChg>
        <pc:cxnChg chg="add mod">
          <ac:chgData name="Phillips, Nate" userId="1a7ed9a7-6979-4999-8e72-44e838efb909" providerId="ADAL" clId="{B3FBA2EA-EA3C-415B-9C27-BC2E97DBDA5C}" dt="2023-03-29T17:20:17.476" v="415" actId="1036"/>
          <ac:cxnSpMkLst>
            <pc:docMk/>
            <pc:sldMk cId="684869017" sldId="526"/>
            <ac:cxnSpMk id="7" creationId="{65CBD138-B1CE-297E-C48C-FD31947DB484}"/>
          </ac:cxnSpMkLst>
        </pc:cxnChg>
        <pc:cxnChg chg="add mod">
          <ac:chgData name="Phillips, Nate" userId="1a7ed9a7-6979-4999-8e72-44e838efb909" providerId="ADAL" clId="{B3FBA2EA-EA3C-415B-9C27-BC2E97DBDA5C}" dt="2023-03-29T17:21:16.682" v="439" actId="1076"/>
          <ac:cxnSpMkLst>
            <pc:docMk/>
            <pc:sldMk cId="684869017" sldId="526"/>
            <ac:cxnSpMk id="12" creationId="{8276823F-0036-933A-DAC8-C10E623D3157}"/>
          </ac:cxnSpMkLst>
        </pc:cxnChg>
        <pc:cxnChg chg="add mod">
          <ac:chgData name="Phillips, Nate" userId="1a7ed9a7-6979-4999-8e72-44e838efb909" providerId="ADAL" clId="{B3FBA2EA-EA3C-415B-9C27-BC2E97DBDA5C}" dt="2023-03-29T17:25:40.700" v="534" actId="14100"/>
          <ac:cxnSpMkLst>
            <pc:docMk/>
            <pc:sldMk cId="684869017" sldId="526"/>
            <ac:cxnSpMk id="19" creationId="{6EC529B8-DA7C-3A30-06E9-1FE45CD790D7}"/>
          </ac:cxnSpMkLst>
        </pc:cxnChg>
        <pc:cxnChg chg="add mod">
          <ac:chgData name="Phillips, Nate" userId="1a7ed9a7-6979-4999-8e72-44e838efb909" providerId="ADAL" clId="{B3FBA2EA-EA3C-415B-9C27-BC2E97DBDA5C}" dt="2023-03-29T17:25:09.620" v="528" actId="14100"/>
          <ac:cxnSpMkLst>
            <pc:docMk/>
            <pc:sldMk cId="684869017" sldId="526"/>
            <ac:cxnSpMk id="27" creationId="{C6663FB5-DB17-C87D-3C1A-7B6C1CC421D1}"/>
          </ac:cxnSpMkLst>
        </pc:cxnChg>
        <pc:cxnChg chg="add mod">
          <ac:chgData name="Phillips, Nate" userId="1a7ed9a7-6979-4999-8e72-44e838efb909" providerId="ADAL" clId="{B3FBA2EA-EA3C-415B-9C27-BC2E97DBDA5C}" dt="2023-03-29T17:25:19.606" v="530" actId="14100"/>
          <ac:cxnSpMkLst>
            <pc:docMk/>
            <pc:sldMk cId="684869017" sldId="526"/>
            <ac:cxnSpMk id="31" creationId="{39C3FB57-C251-7A91-0351-516B0A896CEF}"/>
          </ac:cxnSpMkLst>
        </pc:cxnChg>
        <pc:cxnChg chg="add mod">
          <ac:chgData name="Phillips, Nate" userId="1a7ed9a7-6979-4999-8e72-44e838efb909" providerId="ADAL" clId="{B3FBA2EA-EA3C-415B-9C27-BC2E97DBDA5C}" dt="2023-03-29T17:25:25.142" v="531" actId="14100"/>
          <ac:cxnSpMkLst>
            <pc:docMk/>
            <pc:sldMk cId="684869017" sldId="526"/>
            <ac:cxnSpMk id="35" creationId="{1B6B6A38-C752-41C8-4EBF-CE3248CA0C5B}"/>
          </ac:cxnSpMkLst>
        </pc:cxnChg>
        <pc:cxnChg chg="add mod">
          <ac:chgData name="Phillips, Nate" userId="1a7ed9a7-6979-4999-8e72-44e838efb909" providerId="ADAL" clId="{B3FBA2EA-EA3C-415B-9C27-BC2E97DBDA5C}" dt="2023-03-29T17:25:00.495" v="526" actId="14100"/>
          <ac:cxnSpMkLst>
            <pc:docMk/>
            <pc:sldMk cId="684869017" sldId="526"/>
            <ac:cxnSpMk id="38" creationId="{ABC4E5F4-8FF3-0B81-69E2-350F33D3248E}"/>
          </ac:cxnSpMkLst>
        </pc:cxnChg>
      </pc:sldChg>
      <pc:sldChg chg="addSp delSp modSp add mod modAnim">
        <pc:chgData name="Phillips, Nate" userId="1a7ed9a7-6979-4999-8e72-44e838efb909" providerId="ADAL" clId="{B3FBA2EA-EA3C-415B-9C27-BC2E97DBDA5C}" dt="2023-03-29T19:12:36.418" v="737" actId="20577"/>
        <pc:sldMkLst>
          <pc:docMk/>
          <pc:sldMk cId="2015503821" sldId="527"/>
        </pc:sldMkLst>
        <pc:spChg chg="del mod">
          <ac:chgData name="Phillips, Nate" userId="1a7ed9a7-6979-4999-8e72-44e838efb909" providerId="ADAL" clId="{B3FBA2EA-EA3C-415B-9C27-BC2E97DBDA5C}" dt="2023-03-29T17:32:54.883" v="622" actId="478"/>
          <ac:spMkLst>
            <pc:docMk/>
            <pc:sldMk cId="2015503821" sldId="527"/>
            <ac:spMk id="3" creationId="{456C5EE2-DDC2-6148-23E2-C1118F873841}"/>
          </ac:spMkLst>
        </pc:spChg>
        <pc:spChg chg="add del mod">
          <ac:chgData name="Phillips, Nate" userId="1a7ed9a7-6979-4999-8e72-44e838efb909" providerId="ADAL" clId="{B3FBA2EA-EA3C-415B-9C27-BC2E97DBDA5C}" dt="2023-03-29T17:32:57.074" v="623" actId="478"/>
          <ac:spMkLst>
            <pc:docMk/>
            <pc:sldMk cId="2015503821" sldId="527"/>
            <ac:spMk id="6" creationId="{3D26659C-09D1-A8C9-B929-9AFCA592CB07}"/>
          </ac:spMkLst>
        </pc:spChg>
        <pc:spChg chg="add mod">
          <ac:chgData name="Phillips, Nate" userId="1a7ed9a7-6979-4999-8e72-44e838efb909" providerId="ADAL" clId="{B3FBA2EA-EA3C-415B-9C27-BC2E97DBDA5C}" dt="2023-03-29T17:34:02.611" v="646" actId="20577"/>
          <ac:spMkLst>
            <pc:docMk/>
            <pc:sldMk cId="2015503821" sldId="527"/>
            <ac:spMk id="14" creationId="{09F13339-D830-FC9C-CA84-E05B18748FA3}"/>
          </ac:spMkLst>
        </pc:spChg>
        <pc:spChg chg="add mod">
          <ac:chgData name="Phillips, Nate" userId="1a7ed9a7-6979-4999-8e72-44e838efb909" providerId="ADAL" clId="{B3FBA2EA-EA3C-415B-9C27-BC2E97DBDA5C}" dt="2023-03-29T19:12:36.418" v="737" actId="20577"/>
          <ac:spMkLst>
            <pc:docMk/>
            <pc:sldMk cId="2015503821" sldId="527"/>
            <ac:spMk id="15" creationId="{B109EC07-B55F-AE2F-7F21-5EA4A0E922EB}"/>
          </ac:spMkLst>
        </pc:spChg>
        <pc:picChg chg="add mod">
          <ac:chgData name="Phillips, Nate" userId="1a7ed9a7-6979-4999-8e72-44e838efb909" providerId="ADAL" clId="{B3FBA2EA-EA3C-415B-9C27-BC2E97DBDA5C}" dt="2023-03-29T17:33:08.629" v="629" actId="1076"/>
          <ac:picMkLst>
            <pc:docMk/>
            <pc:sldMk cId="2015503821" sldId="527"/>
            <ac:picMk id="9" creationId="{F491694A-A622-3340-5DDF-5C473B679461}"/>
          </ac:picMkLst>
        </pc:picChg>
      </pc:sldChg>
      <pc:sldChg chg="add del">
        <pc:chgData name="Phillips, Nate" userId="1a7ed9a7-6979-4999-8e72-44e838efb909" providerId="ADAL" clId="{B3FBA2EA-EA3C-415B-9C27-BC2E97DBDA5C}" dt="2023-03-29T17:32:59.328" v="625"/>
        <pc:sldMkLst>
          <pc:docMk/>
          <pc:sldMk cId="3312563866" sldId="528"/>
        </pc:sldMkLst>
      </pc:sld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3286593384" sldId="2147483681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3286593384" sldId="2147483681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3286593384" sldId="2147483681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580A635E-651B-4816-A598-AB1AC48A70F4}"/>
    <pc:docChg chg="undo redo custSel addSld delSld modSld sldOrd">
      <pc:chgData name="Phillips, Nate" userId="1a7ed9a7-6979-4999-8e72-44e838efb909" providerId="ADAL" clId="{580A635E-651B-4816-A598-AB1AC48A70F4}" dt="2021-10-28T15:42:27.326" v="14288"/>
      <pc:docMkLst>
        <pc:docMk/>
      </pc:docMkLst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944330060" sldId="288"/>
        </pc:sldMkLst>
      </pc:sldChg>
      <pc:sldChg chg="modSp mod">
        <pc:chgData name="Phillips, Nate" userId="1a7ed9a7-6979-4999-8e72-44e838efb909" providerId="ADAL" clId="{580A635E-651B-4816-A598-AB1AC48A70F4}" dt="2021-10-26T16:00:47.370" v="10946" actId="20577"/>
        <pc:sldMkLst>
          <pc:docMk/>
          <pc:sldMk cId="656584175" sldId="289"/>
        </pc:sldMkLst>
        <pc:spChg chg="mod">
          <ac:chgData name="Phillips, Nate" userId="1a7ed9a7-6979-4999-8e72-44e838efb909" providerId="ADAL" clId="{580A635E-651B-4816-A598-AB1AC48A70F4}" dt="2021-10-26T16:00:47.370" v="10946" actId="20577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0" sldId="36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15597231" sldId="39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349179630" sldId="39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6295664" sldId="39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2334272" sldId="39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905379823" sldId="40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52330622" sldId="40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80097364" sldId="402"/>
        </pc:sldMkLst>
      </pc:sldChg>
      <pc:sldChg chg="addSp modSp new mod modAnim">
        <pc:chgData name="Phillips, Nate" userId="1a7ed9a7-6979-4999-8e72-44e838efb909" providerId="ADAL" clId="{580A635E-651B-4816-A598-AB1AC48A70F4}" dt="2021-10-26T15:24:45.925" v="8982" actId="20577"/>
        <pc:sldMkLst>
          <pc:docMk/>
          <pc:sldMk cId="1142825336" sldId="403"/>
        </pc:sldMkLst>
        <pc:spChg chg="mod">
          <ac:chgData name="Phillips, Nate" userId="1a7ed9a7-6979-4999-8e72-44e838efb909" providerId="ADAL" clId="{580A635E-651B-4816-A598-AB1AC48A70F4}" dt="2021-10-22T14:51:12.212" v="32" actId="20577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580A635E-651B-4816-A598-AB1AC48A70F4}" dt="2021-10-22T14:51:25.057" v="58" actId="6549"/>
          <ac:spMkLst>
            <pc:docMk/>
            <pc:sldMk cId="1142825336" sldId="403"/>
            <ac:spMk id="3" creationId="{4FBB2226-EAC1-413E-8DD2-3467033A4BEF}"/>
          </ac:spMkLst>
        </pc:spChg>
        <pc:spChg chg="add mod">
          <ac:chgData name="Phillips, Nate" userId="1a7ed9a7-6979-4999-8e72-44e838efb909" providerId="ADAL" clId="{580A635E-651B-4816-A598-AB1AC48A70F4}" dt="2021-10-22T14:53:55.738" v="203" actId="20577"/>
          <ac:spMkLst>
            <pc:docMk/>
            <pc:sldMk cId="1142825336" sldId="403"/>
            <ac:spMk id="5" creationId="{FEAD14BA-348A-406E-BF25-FCC8D5FCB807}"/>
          </ac:spMkLst>
        </pc:spChg>
        <pc:spChg chg="add mod">
          <ac:chgData name="Phillips, Nate" userId="1a7ed9a7-6979-4999-8e72-44e838efb909" providerId="ADAL" clId="{580A635E-651B-4816-A598-AB1AC48A70F4}" dt="2021-10-26T15:24:45.925" v="8982" actId="20577"/>
          <ac:spMkLst>
            <pc:docMk/>
            <pc:sldMk cId="1142825336" sldId="403"/>
            <ac:spMk id="6" creationId="{0A030B28-05D7-43EE-9DF5-F33ADA3D790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56.955" v="8989"/>
        <pc:sldMkLst>
          <pc:docMk/>
          <pc:sldMk cId="3251282059" sldId="404"/>
        </pc:sldMkLst>
        <pc:spChg chg="mod">
          <ac:chgData name="Phillips, Nate" userId="1a7ed9a7-6979-4999-8e72-44e838efb909" providerId="ADAL" clId="{580A635E-651B-4816-A598-AB1AC48A70F4}" dt="2021-10-22T16:25:04.003" v="210" actId="20577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580A635E-651B-4816-A598-AB1AC48A70F4}" dt="2021-10-26T14:34:25.393" v="8070" actId="20577"/>
          <ac:spMkLst>
            <pc:docMk/>
            <pc:sldMk cId="3251282059" sldId="404"/>
            <ac:spMk id="3" creationId="{D529EA39-C94F-40AA-BC2B-84B8F6438C92}"/>
          </ac:spMkLst>
        </pc:spChg>
      </pc:sldChg>
      <pc:sldChg chg="modSp new mod">
        <pc:chgData name="Phillips, Nate" userId="1a7ed9a7-6979-4999-8e72-44e838efb909" providerId="ADAL" clId="{580A635E-651B-4816-A598-AB1AC48A70F4}" dt="2021-10-26T14:55:26.446" v="8509" actId="20577"/>
        <pc:sldMkLst>
          <pc:docMk/>
          <pc:sldMk cId="3542726539" sldId="405"/>
        </pc:sldMkLst>
        <pc:spChg chg="mod">
          <ac:chgData name="Phillips, Nate" userId="1a7ed9a7-6979-4999-8e72-44e838efb909" providerId="ADAL" clId="{580A635E-651B-4816-A598-AB1AC48A70F4}" dt="2021-10-26T14:55:26.446" v="8509" actId="20577"/>
          <ac:spMkLst>
            <pc:docMk/>
            <pc:sldMk cId="3542726539" sldId="405"/>
            <ac:spMk id="3" creationId="{CE04668B-F167-409B-8BF6-5927C2F4145B}"/>
          </ac:spMkLst>
        </pc:spChg>
      </pc:sldChg>
      <pc:sldChg chg="addSp delSp modSp new mod modShow">
        <pc:chgData name="Phillips, Nate" userId="1a7ed9a7-6979-4999-8e72-44e838efb909" providerId="ADAL" clId="{580A635E-651B-4816-A598-AB1AC48A70F4}" dt="2021-10-26T14:32:18.297" v="8036" actId="729"/>
        <pc:sldMkLst>
          <pc:docMk/>
          <pc:sldMk cId="3620265657" sldId="406"/>
        </pc:sldMkLst>
        <pc:spChg chg="mod">
          <ac:chgData name="Phillips, Nate" userId="1a7ed9a7-6979-4999-8e72-44e838efb909" providerId="ADAL" clId="{580A635E-651B-4816-A598-AB1AC48A70F4}" dt="2021-10-26T14:32:13.009" v="8035" actId="20577"/>
          <ac:spMkLst>
            <pc:docMk/>
            <pc:sldMk cId="3620265657" sldId="406"/>
            <ac:spMk id="3" creationId="{CD4F3B46-0437-46DB-9A39-DD966AA41E39}"/>
          </ac:spMkLst>
        </pc:spChg>
        <pc:spChg chg="add del">
          <ac:chgData name="Phillips, Nate" userId="1a7ed9a7-6979-4999-8e72-44e838efb909" providerId="ADAL" clId="{580A635E-651B-4816-A598-AB1AC48A70F4}" dt="2021-10-22T19:39:35.636" v="381" actId="22"/>
          <ac:spMkLst>
            <pc:docMk/>
            <pc:sldMk cId="3620265657" sldId="406"/>
            <ac:spMk id="5" creationId="{10BAA3F6-AC05-4D3B-84A4-6766F65918A8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42:11.628" v="9507"/>
        <pc:sldMkLst>
          <pc:docMk/>
          <pc:sldMk cId="1911420969" sldId="407"/>
        </pc:sldMkLst>
        <pc:spChg chg="mod">
          <ac:chgData name="Phillips, Nate" userId="1a7ed9a7-6979-4999-8e72-44e838efb909" providerId="ADAL" clId="{580A635E-651B-4816-A598-AB1AC48A70F4}" dt="2021-10-22T19:39:55.850" v="421" actId="20577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580A635E-651B-4816-A598-AB1AC48A70F4}" dt="2021-10-26T15:41:35.221" v="9504" actId="20577"/>
          <ac:spMkLst>
            <pc:docMk/>
            <pc:sldMk cId="1911420969" sldId="407"/>
            <ac:spMk id="3" creationId="{5127BB4F-2254-45E5-8FD8-0F9B7EE5432E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6:40.255" v="8987"/>
        <pc:sldMkLst>
          <pc:docMk/>
          <pc:sldMk cId="3841694676" sldId="408"/>
        </pc:sldMkLst>
        <pc:spChg chg="mod">
          <ac:chgData name="Phillips, Nate" userId="1a7ed9a7-6979-4999-8e72-44e838efb909" providerId="ADAL" clId="{580A635E-651B-4816-A598-AB1AC48A70F4}" dt="2021-10-22T19:57:45.421" v="440" actId="20577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580A635E-651B-4816-A598-AB1AC48A70F4}" dt="2021-10-22T21:27:53.685" v="2161" actId="20577"/>
          <ac:spMkLst>
            <pc:docMk/>
            <pc:sldMk cId="3841694676" sldId="408"/>
            <ac:spMk id="3" creationId="{9B5ACB39-8523-4EA8-B41F-53503DA79EF5}"/>
          </ac:spMkLst>
        </pc:spChg>
        <pc:spChg chg="add mod">
          <ac:chgData name="Phillips, Nate" userId="1a7ed9a7-6979-4999-8e72-44e838efb909" providerId="ADAL" clId="{580A635E-651B-4816-A598-AB1AC48A70F4}" dt="2021-10-22T20:47:39.152" v="629"/>
          <ac:spMkLst>
            <pc:docMk/>
            <pc:sldMk cId="3841694676" sldId="408"/>
            <ac:spMk id="4" creationId="{FC6DAFB6-DC38-4564-A1B7-DDF39236E228}"/>
          </ac:spMkLst>
        </pc:spChg>
        <pc:spChg chg="add mod">
          <ac:chgData name="Phillips, Nate" userId="1a7ed9a7-6979-4999-8e72-44e838efb909" providerId="ADAL" clId="{580A635E-651B-4816-A598-AB1AC48A70F4}" dt="2021-10-22T21:33:23.446" v="2364" actId="1076"/>
          <ac:spMkLst>
            <pc:docMk/>
            <pc:sldMk cId="3841694676" sldId="408"/>
            <ac:spMk id="5" creationId="{0F5FC099-CC8C-48B8-9F23-912F26B9963D}"/>
          </ac:spMkLst>
        </pc:spChg>
      </pc:sldChg>
      <pc:sldChg chg="addSp modSp new mod modAnim modShow">
        <pc:chgData name="Phillips, Nate" userId="1a7ed9a7-6979-4999-8e72-44e838efb909" providerId="ADAL" clId="{580A635E-651B-4816-A598-AB1AC48A70F4}" dt="2021-10-26T15:58:01.670" v="10914"/>
        <pc:sldMkLst>
          <pc:docMk/>
          <pc:sldMk cId="3356221204" sldId="409"/>
        </pc:sldMkLst>
        <pc:spChg chg="mod">
          <ac:chgData name="Phillips, Nate" userId="1a7ed9a7-6979-4999-8e72-44e838efb909" providerId="ADAL" clId="{580A635E-651B-4816-A598-AB1AC48A70F4}" dt="2021-10-26T15:42:53.943" v="9525" actId="20577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580A635E-651B-4816-A598-AB1AC48A70F4}" dt="2021-10-26T15:49:08.513" v="10195" actId="6549"/>
          <ac:spMkLst>
            <pc:docMk/>
            <pc:sldMk cId="3356221204" sldId="409"/>
            <ac:spMk id="3" creationId="{ACD8C0B4-621F-4754-B148-D9DC77572EA9}"/>
          </ac:spMkLst>
        </pc:spChg>
        <pc:spChg chg="add mod">
          <ac:chgData name="Phillips, Nate" userId="1a7ed9a7-6979-4999-8e72-44e838efb909" providerId="ADAL" clId="{580A635E-651B-4816-A598-AB1AC48A70F4}" dt="2021-10-26T15:49:22.684" v="10197" actId="13822"/>
          <ac:spMkLst>
            <pc:docMk/>
            <pc:sldMk cId="3356221204" sldId="409"/>
            <ac:spMk id="4" creationId="{71B95E48-8921-4A3D-BA07-380FDA6E8A1A}"/>
          </ac:spMkLst>
        </pc:spChg>
      </pc:sldChg>
      <pc:sldChg chg="modSp new mod modAnim modShow">
        <pc:chgData name="Phillips, Nate" userId="1a7ed9a7-6979-4999-8e72-44e838efb909" providerId="ADAL" clId="{580A635E-651B-4816-A598-AB1AC48A70F4}" dt="2021-10-26T15:58:14.321" v="10916"/>
        <pc:sldMkLst>
          <pc:docMk/>
          <pc:sldMk cId="235729794" sldId="410"/>
        </pc:sldMkLst>
        <pc:spChg chg="mod">
          <ac:chgData name="Phillips, Nate" userId="1a7ed9a7-6979-4999-8e72-44e838efb909" providerId="ADAL" clId="{580A635E-651B-4816-A598-AB1AC48A70F4}" dt="2021-10-26T15:53:41.346" v="10585" actId="114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580A635E-651B-4816-A598-AB1AC48A70F4}" dt="2021-10-26T15:57:39.975" v="10911" actId="20577"/>
          <ac:spMkLst>
            <pc:docMk/>
            <pc:sldMk cId="235729794" sldId="410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8:37.862" v="9127" actId="20577"/>
        <pc:sldMkLst>
          <pc:docMk/>
          <pc:sldMk cId="3213650402" sldId="411"/>
        </pc:sldMkLst>
        <pc:spChg chg="mod">
          <ac:chgData name="Phillips, Nate" userId="1a7ed9a7-6979-4999-8e72-44e838efb909" providerId="ADAL" clId="{580A635E-651B-4816-A598-AB1AC48A70F4}" dt="2021-10-22T20:48:10.735" v="654" actId="20577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580A635E-651B-4816-A598-AB1AC48A70F4}" dt="2021-10-26T15:38:37.862" v="9127" actId="20577"/>
          <ac:spMkLst>
            <pc:docMk/>
            <pc:sldMk cId="3213650402" sldId="411"/>
            <ac:spMk id="3" creationId="{98E90114-B839-406E-85DC-EB352F3F5B19}"/>
          </ac:spMkLst>
        </pc:spChg>
        <pc:spChg chg="add mod">
          <ac:chgData name="Phillips, Nate" userId="1a7ed9a7-6979-4999-8e72-44e838efb909" providerId="ADAL" clId="{580A635E-651B-4816-A598-AB1AC48A70F4}" dt="2021-10-22T20:49:39.346" v="837"/>
          <ac:spMkLst>
            <pc:docMk/>
            <pc:sldMk cId="3213650402" sldId="411"/>
            <ac:spMk id="4" creationId="{05FAB31E-6C26-4AE9-8872-8BE0338658C5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02.290" v="8984"/>
        <pc:sldMkLst>
          <pc:docMk/>
          <pc:sldMk cId="538976921" sldId="412"/>
        </pc:sldMkLst>
        <pc:spChg chg="mod">
          <ac:chgData name="Phillips, Nate" userId="1a7ed9a7-6979-4999-8e72-44e838efb909" providerId="ADAL" clId="{580A635E-651B-4816-A598-AB1AC48A70F4}" dt="2021-10-22T20:58:15.159" v="1455" actId="20577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580A635E-651B-4816-A598-AB1AC48A70F4}" dt="2021-10-26T14:32:37.217" v="8037" actId="113"/>
          <ac:spMkLst>
            <pc:docMk/>
            <pc:sldMk cId="538976921" sldId="412"/>
            <ac:spMk id="3" creationId="{E857D675-8460-4F9F-A813-CB5E7992F622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3:26.508" v="9025"/>
        <pc:sldMkLst>
          <pc:docMk/>
          <pc:sldMk cId="1285645999" sldId="413"/>
        </pc:sldMkLst>
        <pc:spChg chg="mod">
          <ac:chgData name="Phillips, Nate" userId="1a7ed9a7-6979-4999-8e72-44e838efb909" providerId="ADAL" clId="{580A635E-651B-4816-A598-AB1AC48A70F4}" dt="2021-10-22T21:58:14.842" v="2377" actId="20577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580A635E-651B-4816-A598-AB1AC48A70F4}" dt="2021-10-22T22:49:59.707" v="3285" actId="5793"/>
          <ac:spMkLst>
            <pc:docMk/>
            <pc:sldMk cId="1285645999" sldId="413"/>
            <ac:spMk id="3" creationId="{FE487262-6C0F-4CA2-8340-55C5442A04C4}"/>
          </ac:spMkLst>
        </pc:spChg>
        <pc:spChg chg="add mod">
          <ac:chgData name="Phillips, Nate" userId="1a7ed9a7-6979-4999-8e72-44e838efb909" providerId="ADAL" clId="{580A635E-651B-4816-A598-AB1AC48A70F4}" dt="2021-10-22T22:35:00.301" v="2964" actId="1076"/>
          <ac:spMkLst>
            <pc:docMk/>
            <pc:sldMk cId="1285645999" sldId="413"/>
            <ac:spMk id="4" creationId="{FE897C2F-9D01-4497-9268-D04DFA21FF9E}"/>
          </ac:spMkLst>
        </pc:spChg>
        <pc:spChg chg="add mod">
          <ac:chgData name="Phillips, Nate" userId="1a7ed9a7-6979-4999-8e72-44e838efb909" providerId="ADAL" clId="{580A635E-651B-4816-A598-AB1AC48A70F4}" dt="2021-10-22T22:51:43.580" v="3325" actId="1076"/>
          <ac:spMkLst>
            <pc:docMk/>
            <pc:sldMk cId="1285645999" sldId="413"/>
            <ac:spMk id="5" creationId="{5A79288E-75F4-4967-A08D-A635E426D78F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2T23:43:56.675" v="4502"/>
        <pc:sldMkLst>
          <pc:docMk/>
          <pc:sldMk cId="3495812524" sldId="414"/>
        </pc:sldMkLst>
        <pc:spChg chg="mod">
          <ac:chgData name="Phillips, Nate" userId="1a7ed9a7-6979-4999-8e72-44e838efb909" providerId="ADAL" clId="{580A635E-651B-4816-A598-AB1AC48A70F4}" dt="2021-10-22T22:53:36.720" v="3377" actId="114"/>
          <ac:spMkLst>
            <pc:docMk/>
            <pc:sldMk cId="3495812524" sldId="414"/>
            <ac:spMk id="2" creationId="{4A693F06-26E5-412F-B8C5-3B15B785035F}"/>
          </ac:spMkLst>
        </pc:spChg>
        <pc:spChg chg="mod">
          <ac:chgData name="Phillips, Nate" userId="1a7ed9a7-6979-4999-8e72-44e838efb909" providerId="ADAL" clId="{580A635E-651B-4816-A598-AB1AC48A70F4}" dt="2021-10-22T23:02:11.546" v="3932" actId="207"/>
          <ac:spMkLst>
            <pc:docMk/>
            <pc:sldMk cId="3495812524" sldId="414"/>
            <ac:spMk id="3" creationId="{237F36DA-43AD-4A67-AD6A-C29FC3FB212A}"/>
          </ac:spMkLst>
        </pc:spChg>
        <pc:spChg chg="add mod">
          <ac:chgData name="Phillips, Nate" userId="1a7ed9a7-6979-4999-8e72-44e838efb909" providerId="ADAL" clId="{580A635E-651B-4816-A598-AB1AC48A70F4}" dt="2021-10-22T22:57:43.829" v="3694"/>
          <ac:spMkLst>
            <pc:docMk/>
            <pc:sldMk cId="3495812524" sldId="414"/>
            <ac:spMk id="4" creationId="{BE8E359C-0E7A-429E-B946-4FBD777C582B}"/>
          </ac:spMkLst>
        </pc:spChg>
        <pc:spChg chg="add mod">
          <ac:chgData name="Phillips, Nate" userId="1a7ed9a7-6979-4999-8e72-44e838efb909" providerId="ADAL" clId="{580A635E-651B-4816-A598-AB1AC48A70F4}" dt="2021-10-22T23:30:31.995" v="4415" actId="1076"/>
          <ac:spMkLst>
            <pc:docMk/>
            <pc:sldMk cId="3495812524" sldId="414"/>
            <ac:spMk id="5" creationId="{15803FB3-2E95-4EB1-9C7B-999859BD73C9}"/>
          </ac:spMkLst>
        </pc:spChg>
        <pc:spChg chg="add mod">
          <ac:chgData name="Phillips, Nate" userId="1a7ed9a7-6979-4999-8e72-44e838efb909" providerId="ADAL" clId="{580A635E-651B-4816-A598-AB1AC48A70F4}" dt="2021-10-22T23:40:04.674" v="4485" actId="1076"/>
          <ac:spMkLst>
            <pc:docMk/>
            <pc:sldMk cId="3495812524" sldId="414"/>
            <ac:spMk id="18" creationId="{00B80582-F5F7-47EF-9B0A-911EAC496789}"/>
          </ac:spMkLst>
        </pc:spChg>
        <pc:spChg chg="add mod">
          <ac:chgData name="Phillips, Nate" userId="1a7ed9a7-6979-4999-8e72-44e838efb909" providerId="ADAL" clId="{580A635E-651B-4816-A598-AB1AC48A70F4}" dt="2021-10-22T23:39:51.350" v="4482" actId="1076"/>
          <ac:spMkLst>
            <pc:docMk/>
            <pc:sldMk cId="3495812524" sldId="414"/>
            <ac:spMk id="19" creationId="{A2BAB702-9632-496C-8853-CEBF6261DA9E}"/>
          </ac:spMkLst>
        </pc:spChg>
        <pc:spChg chg="add mod">
          <ac:chgData name="Phillips, Nate" userId="1a7ed9a7-6979-4999-8e72-44e838efb909" providerId="ADAL" clId="{580A635E-651B-4816-A598-AB1AC48A70F4}" dt="2021-10-22T23:36:54.238" v="4465" actId="1076"/>
          <ac:spMkLst>
            <pc:docMk/>
            <pc:sldMk cId="3495812524" sldId="414"/>
            <ac:spMk id="20" creationId="{2AA6223C-8EEC-4FB6-8FAF-E14631DFC251}"/>
          </ac:spMkLst>
        </pc:spChg>
        <pc:spChg chg="add mod">
          <ac:chgData name="Phillips, Nate" userId="1a7ed9a7-6979-4999-8e72-44e838efb909" providerId="ADAL" clId="{580A635E-651B-4816-A598-AB1AC48A70F4}" dt="2021-10-22T23:33:12.255" v="4437" actId="1076"/>
          <ac:spMkLst>
            <pc:docMk/>
            <pc:sldMk cId="3495812524" sldId="414"/>
            <ac:spMk id="21" creationId="{91CEEF6E-49CE-44C0-8371-F6072F6A7D82}"/>
          </ac:spMkLst>
        </pc:spChg>
        <pc:spChg chg="add mod">
          <ac:chgData name="Phillips, Nate" userId="1a7ed9a7-6979-4999-8e72-44e838efb909" providerId="ADAL" clId="{580A635E-651B-4816-A598-AB1AC48A70F4}" dt="2021-10-22T23:42:50.228" v="4496" actId="1076"/>
          <ac:spMkLst>
            <pc:docMk/>
            <pc:sldMk cId="3495812524" sldId="414"/>
            <ac:spMk id="22" creationId="{7E097FF9-49C5-4740-BDE4-451145938C07}"/>
          </ac:spMkLst>
        </pc:spChg>
        <pc:spChg chg="add mod">
          <ac:chgData name="Phillips, Nate" userId="1a7ed9a7-6979-4999-8e72-44e838efb909" providerId="ADAL" clId="{580A635E-651B-4816-A598-AB1AC48A70F4}" dt="2021-10-22T23:43:39.915" v="4500" actId="1076"/>
          <ac:spMkLst>
            <pc:docMk/>
            <pc:sldMk cId="3495812524" sldId="414"/>
            <ac:spMk id="48" creationId="{695A218D-A3AD-44C1-836E-F4BCD21AB99E}"/>
          </ac:spMkLst>
        </pc:spChg>
        <pc:cxnChg chg="add mod">
          <ac:chgData name="Phillips, Nate" userId="1a7ed9a7-6979-4999-8e72-44e838efb909" providerId="ADAL" clId="{580A635E-651B-4816-A598-AB1AC48A70F4}" dt="2021-10-22T23:26:55.192" v="4343" actId="13822"/>
          <ac:cxnSpMkLst>
            <pc:docMk/>
            <pc:sldMk cId="3495812524" sldId="414"/>
            <ac:cxnSpMk id="7" creationId="{3A8AB53E-C01B-48D5-A031-EAD12CD1069B}"/>
          </ac:cxnSpMkLst>
        </pc:cxnChg>
        <pc:cxnChg chg="add mod">
          <ac:chgData name="Phillips, Nate" userId="1a7ed9a7-6979-4999-8e72-44e838efb909" providerId="ADAL" clId="{580A635E-651B-4816-A598-AB1AC48A70F4}" dt="2021-10-22T23:27:01.808" v="4345" actId="1076"/>
          <ac:cxnSpMkLst>
            <pc:docMk/>
            <pc:sldMk cId="3495812524" sldId="414"/>
            <ac:cxnSpMk id="10" creationId="{F770F8A2-9480-4D8E-BDD3-428C784759FA}"/>
          </ac:cxnSpMkLst>
        </pc:cxnChg>
        <pc:cxnChg chg="add mod">
          <ac:chgData name="Phillips, Nate" userId="1a7ed9a7-6979-4999-8e72-44e838efb909" providerId="ADAL" clId="{580A635E-651B-4816-A598-AB1AC48A70F4}" dt="2021-10-22T23:27:07.850" v="4347" actId="1076"/>
          <ac:cxnSpMkLst>
            <pc:docMk/>
            <pc:sldMk cId="3495812524" sldId="414"/>
            <ac:cxnSpMk id="11" creationId="{8BB6F5D1-3D1A-4603-B688-E98F45A15E26}"/>
          </ac:cxnSpMkLst>
        </pc:cxnChg>
        <pc:cxnChg chg="add mod">
          <ac:chgData name="Phillips, Nate" userId="1a7ed9a7-6979-4999-8e72-44e838efb909" providerId="ADAL" clId="{580A635E-651B-4816-A598-AB1AC48A70F4}" dt="2021-10-22T23:27:14.151" v="4349" actId="1076"/>
          <ac:cxnSpMkLst>
            <pc:docMk/>
            <pc:sldMk cId="3495812524" sldId="414"/>
            <ac:cxnSpMk id="12" creationId="{E1656938-6A19-45A6-9394-351C58435CF3}"/>
          </ac:cxnSpMkLst>
        </pc:cxnChg>
        <pc:cxnChg chg="add mod">
          <ac:chgData name="Phillips, Nate" userId="1a7ed9a7-6979-4999-8e72-44e838efb909" providerId="ADAL" clId="{580A635E-651B-4816-A598-AB1AC48A70F4}" dt="2021-10-22T23:42:50.228" v="4496" actId="1076"/>
          <ac:cxnSpMkLst>
            <pc:docMk/>
            <pc:sldMk cId="3495812524" sldId="414"/>
            <ac:cxnSpMk id="13" creationId="{4C211520-DEA4-4BA9-A389-58DA3F8A7BD1}"/>
          </ac:cxnSpMkLst>
        </pc:cxnChg>
        <pc:cxnChg chg="add mod">
          <ac:chgData name="Phillips, Nate" userId="1a7ed9a7-6979-4999-8e72-44e838efb909" providerId="ADAL" clId="{580A635E-651B-4816-A598-AB1AC48A70F4}" dt="2021-10-22T23:33:24.595" v="4440" actId="14100"/>
          <ac:cxnSpMkLst>
            <pc:docMk/>
            <pc:sldMk cId="3495812524" sldId="414"/>
            <ac:cxnSpMk id="24" creationId="{70350CA9-5FBD-4624-B9C7-BD1CD2D9DD43}"/>
          </ac:cxnSpMkLst>
        </pc:cxnChg>
        <pc:cxnChg chg="add mod">
          <ac:chgData name="Phillips, Nate" userId="1a7ed9a7-6979-4999-8e72-44e838efb909" providerId="ADAL" clId="{580A635E-651B-4816-A598-AB1AC48A70F4}" dt="2021-10-22T23:37:01.161" v="4467" actId="14100"/>
          <ac:cxnSpMkLst>
            <pc:docMk/>
            <pc:sldMk cId="3495812524" sldId="414"/>
            <ac:cxnSpMk id="26" creationId="{B66F2D11-89F4-44EA-BA51-512D4769B354}"/>
          </ac:cxnSpMkLst>
        </pc:cxnChg>
        <pc:cxnChg chg="add mod">
          <ac:chgData name="Phillips, Nate" userId="1a7ed9a7-6979-4999-8e72-44e838efb909" providerId="ADAL" clId="{580A635E-651B-4816-A598-AB1AC48A70F4}" dt="2021-10-22T23:39:57.834" v="4484" actId="14100"/>
          <ac:cxnSpMkLst>
            <pc:docMk/>
            <pc:sldMk cId="3495812524" sldId="414"/>
            <ac:cxnSpMk id="28" creationId="{23A947CB-516A-4B7F-8DF3-6FA877415A6F}"/>
          </ac:cxnSpMkLst>
        </pc:cxnChg>
        <pc:cxnChg chg="add mod">
          <ac:chgData name="Phillips, Nate" userId="1a7ed9a7-6979-4999-8e72-44e838efb909" providerId="ADAL" clId="{580A635E-651B-4816-A598-AB1AC48A70F4}" dt="2021-10-22T23:40:12.193" v="4487" actId="14100"/>
          <ac:cxnSpMkLst>
            <pc:docMk/>
            <pc:sldMk cId="3495812524" sldId="414"/>
            <ac:cxnSpMk id="30" creationId="{93E6E790-50BC-4F67-88B8-0FDA0572F174}"/>
          </ac:cxnSpMkLst>
        </pc:cxnChg>
      </pc:sldChg>
      <pc:sldChg chg="addSp delSp modSp new mod ord modShow">
        <pc:chgData name="Phillips, Nate" userId="1a7ed9a7-6979-4999-8e72-44e838efb909" providerId="ADAL" clId="{580A635E-651B-4816-A598-AB1AC48A70F4}" dt="2021-10-28T15:38:48.205" v="14283"/>
        <pc:sldMkLst>
          <pc:docMk/>
          <pc:sldMk cId="1998100977" sldId="415"/>
        </pc:sldMkLst>
        <pc:spChg chg="del mod">
          <ac:chgData name="Phillips, Nate" userId="1a7ed9a7-6979-4999-8e72-44e838efb909" providerId="ADAL" clId="{580A635E-651B-4816-A598-AB1AC48A70F4}" dt="2021-10-22T23:23:06.503" v="4316"/>
          <ac:spMkLst>
            <pc:docMk/>
            <pc:sldMk cId="1998100977" sldId="415"/>
            <ac:spMk id="3" creationId="{0F786CD8-02DC-46B0-8A05-04E6D1AD55F2}"/>
          </ac:spMkLst>
        </pc:spChg>
        <pc:picChg chg="add mod">
          <ac:chgData name="Phillips, Nate" userId="1a7ed9a7-6979-4999-8e72-44e838efb909" providerId="ADAL" clId="{580A635E-651B-4816-A598-AB1AC48A70F4}" dt="2021-10-22T23:23:27.806" v="4319" actId="1076"/>
          <ac:picMkLst>
            <pc:docMk/>
            <pc:sldMk cId="1998100977" sldId="415"/>
            <ac:picMk id="1026" creationId="{D1781BB8-C1A8-45BD-AE76-883B2A41E8E8}"/>
          </ac:picMkLst>
        </pc:picChg>
        <pc:picChg chg="add mod">
          <ac:chgData name="Phillips, Nate" userId="1a7ed9a7-6979-4999-8e72-44e838efb909" providerId="ADAL" clId="{580A635E-651B-4816-A598-AB1AC48A70F4}" dt="2021-10-22T23:24:08.596" v="4324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addSp modSp new mod ord modAnim">
        <pc:chgData name="Phillips, Nate" userId="1a7ed9a7-6979-4999-8e72-44e838efb909" providerId="ADAL" clId="{580A635E-651B-4816-A598-AB1AC48A70F4}" dt="2021-10-28T15:38:45.074" v="14281"/>
        <pc:sldMkLst>
          <pc:docMk/>
          <pc:sldMk cId="1378718900" sldId="416"/>
        </pc:sldMkLst>
        <pc:spChg chg="mod">
          <ac:chgData name="Phillips, Nate" userId="1a7ed9a7-6979-4999-8e72-44e838efb909" providerId="ADAL" clId="{580A635E-651B-4816-A598-AB1AC48A70F4}" dt="2021-10-22T23:47:06.914" v="4514" actId="20577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580A635E-651B-4816-A598-AB1AC48A70F4}" dt="2021-10-26T14:24:24.699" v="7931" actId="20577"/>
          <ac:spMkLst>
            <pc:docMk/>
            <pc:sldMk cId="1378718900" sldId="416"/>
            <ac:spMk id="3" creationId="{33A72604-F7EB-4039-82FA-77DEA3F796D9}"/>
          </ac:spMkLst>
        </pc:spChg>
        <pc:spChg chg="add mod">
          <ac:chgData name="Phillips, Nate" userId="1a7ed9a7-6979-4999-8e72-44e838efb909" providerId="ADAL" clId="{580A635E-651B-4816-A598-AB1AC48A70F4}" dt="2021-10-26T14:22:22.616" v="7917" actId="207"/>
          <ac:spMkLst>
            <pc:docMk/>
            <pc:sldMk cId="1378718900" sldId="416"/>
            <ac:spMk id="4" creationId="{DE4CD59F-6ABC-432A-8904-8FB939C47095}"/>
          </ac:spMkLst>
        </pc:spChg>
        <pc:spChg chg="add mod">
          <ac:chgData name="Phillips, Nate" userId="1a7ed9a7-6979-4999-8e72-44e838efb909" providerId="ADAL" clId="{580A635E-651B-4816-A598-AB1AC48A70F4}" dt="2021-10-26T14:22:43.129" v="7927" actId="1076"/>
          <ac:spMkLst>
            <pc:docMk/>
            <pc:sldMk cId="1378718900" sldId="416"/>
            <ac:spMk id="5" creationId="{F8B41E03-0B3D-4556-B1E7-1C8B8784BA5B}"/>
          </ac:spMkLst>
        </pc:spChg>
        <pc:spChg chg="add mod">
          <ac:chgData name="Phillips, Nate" userId="1a7ed9a7-6979-4999-8e72-44e838efb909" providerId="ADAL" clId="{580A635E-651B-4816-A598-AB1AC48A70F4}" dt="2021-10-26T14:25:42.932" v="7975" actId="14100"/>
          <ac:spMkLst>
            <pc:docMk/>
            <pc:sldMk cId="1378718900" sldId="416"/>
            <ac:spMk id="6" creationId="{ED801C3E-2D18-4EAB-B712-F58DEA2B88DB}"/>
          </ac:spMkLst>
        </pc:spChg>
        <pc:spChg chg="add mod">
          <ac:chgData name="Phillips, Nate" userId="1a7ed9a7-6979-4999-8e72-44e838efb909" providerId="ADAL" clId="{580A635E-651B-4816-A598-AB1AC48A70F4}" dt="2021-10-26T14:25:38.044" v="7974" actId="1076"/>
          <ac:spMkLst>
            <pc:docMk/>
            <pc:sldMk cId="1378718900" sldId="416"/>
            <ac:spMk id="7" creationId="{459DF4DE-97DE-42DA-8F54-25C54ED8D2EB}"/>
          </ac:spMkLst>
        </pc:spChg>
        <pc:spChg chg="add mod">
          <ac:chgData name="Phillips, Nate" userId="1a7ed9a7-6979-4999-8e72-44e838efb909" providerId="ADAL" clId="{580A635E-651B-4816-A598-AB1AC48A70F4}" dt="2021-10-26T14:29:06.706" v="8023"/>
          <ac:spMkLst>
            <pc:docMk/>
            <pc:sldMk cId="1378718900" sldId="416"/>
            <ac:spMk id="8" creationId="{90997855-9554-4592-9B30-B53A1158957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7:05.070" v="8991"/>
        <pc:sldMkLst>
          <pc:docMk/>
          <pc:sldMk cId="4176709271" sldId="417"/>
        </pc:sldMkLst>
        <pc:spChg chg="mod">
          <ac:chgData name="Phillips, Nate" userId="1a7ed9a7-6979-4999-8e72-44e838efb909" providerId="ADAL" clId="{580A635E-651B-4816-A598-AB1AC48A70F4}" dt="2021-10-25T13:39:34.454" v="4652" actId="20577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580A635E-651B-4816-A598-AB1AC48A70F4}" dt="2021-10-25T13:40:08.046" v="4754" actId="20577"/>
          <ac:spMkLst>
            <pc:docMk/>
            <pc:sldMk cId="4176709271" sldId="417"/>
            <ac:spMk id="3" creationId="{81EC2B87-8F7D-485A-B427-8C521B4952E8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6T15:29:27.211" v="9011"/>
        <pc:sldMkLst>
          <pc:docMk/>
          <pc:sldMk cId="4289487706" sldId="418"/>
        </pc:sldMkLst>
        <pc:spChg chg="mod">
          <ac:chgData name="Phillips, Nate" userId="1a7ed9a7-6979-4999-8e72-44e838efb909" providerId="ADAL" clId="{580A635E-651B-4816-A598-AB1AC48A70F4}" dt="2021-10-25T13:40:39.883" v="4806" actId="20577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580A635E-651B-4816-A598-AB1AC48A70F4}" dt="2021-10-26T14:49:55.794" v="8494" actId="20577"/>
          <ac:spMkLst>
            <pc:docMk/>
            <pc:sldMk cId="4289487706" sldId="418"/>
            <ac:spMk id="3" creationId="{9C87A1EE-65D7-4A57-AF3F-19852ADBDE95}"/>
          </ac:spMkLst>
        </pc:spChg>
        <pc:spChg chg="add del mod">
          <ac:chgData name="Phillips, Nate" userId="1a7ed9a7-6979-4999-8e72-44e838efb909" providerId="ADAL" clId="{580A635E-651B-4816-A598-AB1AC48A70F4}" dt="2021-10-26T14:46:22.696" v="8439" actId="478"/>
          <ac:spMkLst>
            <pc:docMk/>
            <pc:sldMk cId="4289487706" sldId="418"/>
            <ac:spMk id="4" creationId="{A0906087-272B-443E-9A77-121FA3B8E78C}"/>
          </ac:spMkLst>
        </pc:spChg>
        <pc:spChg chg="add mod">
          <ac:chgData name="Phillips, Nate" userId="1a7ed9a7-6979-4999-8e72-44e838efb909" providerId="ADAL" clId="{580A635E-651B-4816-A598-AB1AC48A70F4}" dt="2021-10-26T14:48:29.885" v="8464" actId="20577"/>
          <ac:spMkLst>
            <pc:docMk/>
            <pc:sldMk cId="4289487706" sldId="418"/>
            <ac:spMk id="5" creationId="{FA067A2D-009A-4617-9145-B54144EAF757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8:38.774" v="9009"/>
        <pc:sldMkLst>
          <pc:docMk/>
          <pc:sldMk cId="3778311364" sldId="419"/>
        </pc:sldMkLst>
        <pc:spChg chg="mod">
          <ac:chgData name="Phillips, Nate" userId="1a7ed9a7-6979-4999-8e72-44e838efb909" providerId="ADAL" clId="{580A635E-651B-4816-A598-AB1AC48A70F4}" dt="2021-10-25T13:41:07.954" v="4860" actId="14100"/>
          <ac:spMkLst>
            <pc:docMk/>
            <pc:sldMk cId="3778311364" sldId="419"/>
            <ac:spMk id="2" creationId="{29994415-83D9-4949-84A6-172C2A23DD25}"/>
          </ac:spMkLst>
        </pc:spChg>
        <pc:spChg chg="mod">
          <ac:chgData name="Phillips, Nate" userId="1a7ed9a7-6979-4999-8e72-44e838efb909" providerId="ADAL" clId="{580A635E-651B-4816-A598-AB1AC48A70F4}" dt="2021-10-25T13:44:03.187" v="5211" actId="20577"/>
          <ac:spMkLst>
            <pc:docMk/>
            <pc:sldMk cId="3778311364" sldId="419"/>
            <ac:spMk id="3" creationId="{D842F582-3985-479D-BE71-F86B2293264C}"/>
          </ac:spMkLst>
        </pc:spChg>
        <pc:picChg chg="add mod">
          <ac:chgData name="Phillips, Nate" userId="1a7ed9a7-6979-4999-8e72-44e838efb909" providerId="ADAL" clId="{580A635E-651B-4816-A598-AB1AC48A70F4}" dt="2021-10-26T14:35:46.804" v="8081" actId="1076"/>
          <ac:picMkLst>
            <pc:docMk/>
            <pc:sldMk cId="3778311364" sldId="419"/>
            <ac:picMk id="2050" creationId="{A0EA62D7-7C95-49A8-A6DB-80F98236DBDC}"/>
          </ac:picMkLst>
        </pc:picChg>
        <pc:picChg chg="add mod">
          <ac:chgData name="Phillips, Nate" userId="1a7ed9a7-6979-4999-8e72-44e838efb909" providerId="ADAL" clId="{580A635E-651B-4816-A598-AB1AC48A70F4}" dt="2021-10-26T15:28:30.501" v="9007" actId="1076"/>
          <ac:picMkLst>
            <pc:docMk/>
            <pc:sldMk cId="3778311364" sldId="419"/>
            <ac:picMk id="2052" creationId="{8454ED12-6728-42B4-BF4B-F767E1DD3292}"/>
          </ac:picMkLst>
        </pc:picChg>
      </pc:sldChg>
      <pc:sldChg chg="modSp new mod modShow">
        <pc:chgData name="Phillips, Nate" userId="1a7ed9a7-6979-4999-8e72-44e838efb909" providerId="ADAL" clId="{580A635E-651B-4816-A598-AB1AC48A70F4}" dt="2021-10-26T15:30:18.861" v="9012" actId="729"/>
        <pc:sldMkLst>
          <pc:docMk/>
          <pc:sldMk cId="266614899" sldId="420"/>
        </pc:sldMkLst>
        <pc:spChg chg="mod">
          <ac:chgData name="Phillips, Nate" userId="1a7ed9a7-6979-4999-8e72-44e838efb909" providerId="ADAL" clId="{580A635E-651B-4816-A598-AB1AC48A70F4}" dt="2021-10-25T17:00:14.911" v="5234" actId="20577"/>
          <ac:spMkLst>
            <pc:docMk/>
            <pc:sldMk cId="266614899" sldId="420"/>
            <ac:spMk id="2" creationId="{74818DF0-118F-4036-BCB8-59D715579F76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5T23:18:03.993" v="6515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580A635E-651B-4816-A598-AB1AC48A70F4}" dt="2021-10-25T23:10:28.105" v="5960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580A635E-651B-4816-A598-AB1AC48A70F4}" dt="2021-10-25T23:18:03.993" v="6515" actId="20577"/>
          <ac:spMkLst>
            <pc:docMk/>
            <pc:sldMk cId="1853814896" sldId="421"/>
            <ac:spMk id="3" creationId="{2D444E89-FCC1-4FF4-B0CD-802C7F2ED7DF}"/>
          </ac:spMkLst>
        </pc:spChg>
        <pc:spChg chg="add mod">
          <ac:chgData name="Phillips, Nate" userId="1a7ed9a7-6979-4999-8e72-44e838efb909" providerId="ADAL" clId="{580A635E-651B-4816-A598-AB1AC48A70F4}" dt="2021-10-25T23:13:49.620" v="6315"/>
          <ac:spMkLst>
            <pc:docMk/>
            <pc:sldMk cId="1853814896" sldId="421"/>
            <ac:spMk id="4" creationId="{2E70D2AA-8952-4887-97B3-81FE898064E3}"/>
          </ac:spMkLst>
        </pc:spChg>
        <pc:spChg chg="add mod">
          <ac:chgData name="Phillips, Nate" userId="1a7ed9a7-6979-4999-8e72-44e838efb909" providerId="ADAL" clId="{580A635E-651B-4816-A598-AB1AC48A70F4}" dt="2021-10-25T23:15:31.102" v="6381" actId="14100"/>
          <ac:spMkLst>
            <pc:docMk/>
            <pc:sldMk cId="1853814896" sldId="421"/>
            <ac:spMk id="5" creationId="{E03123D4-273E-4EFB-B836-7F4DE39D3BB6}"/>
          </ac:spMkLst>
        </pc:spChg>
        <pc:spChg chg="add mod">
          <ac:chgData name="Phillips, Nate" userId="1a7ed9a7-6979-4999-8e72-44e838efb909" providerId="ADAL" clId="{580A635E-651B-4816-A598-AB1AC48A70F4}" dt="2021-10-25T23:16:32.187" v="6391" actId="1076"/>
          <ac:spMkLst>
            <pc:docMk/>
            <pc:sldMk cId="1853814896" sldId="421"/>
            <ac:spMk id="6" creationId="{67FE2C3D-C27F-4675-8BC3-D2738B0A8932}"/>
          </ac:spMkLst>
        </pc:spChg>
        <pc:spChg chg="add mod">
          <ac:chgData name="Phillips, Nate" userId="1a7ed9a7-6979-4999-8e72-44e838efb909" providerId="ADAL" clId="{580A635E-651B-4816-A598-AB1AC48A70F4}" dt="2021-10-25T23:16:39.993" v="6396" actId="1036"/>
          <ac:spMkLst>
            <pc:docMk/>
            <pc:sldMk cId="1853814896" sldId="421"/>
            <ac:spMk id="7" creationId="{EF99F0BE-746E-48B8-A9C8-0343C14F8B51}"/>
          </ac:spMkLst>
        </pc:spChg>
        <pc:spChg chg="add mod">
          <ac:chgData name="Phillips, Nate" userId="1a7ed9a7-6979-4999-8e72-44e838efb909" providerId="ADAL" clId="{580A635E-651B-4816-A598-AB1AC48A70F4}" dt="2021-10-25T23:16:47.207" v="6430" actId="1035"/>
          <ac:spMkLst>
            <pc:docMk/>
            <pc:sldMk cId="1853814896" sldId="421"/>
            <ac:spMk id="8" creationId="{494D5B7D-DCD2-4BA0-BEA3-6BBD6D7715BF}"/>
          </ac:spMkLst>
        </pc:spChg>
      </pc:sldChg>
      <pc:sldChg chg="modSp new del mod">
        <pc:chgData name="Phillips, Nate" userId="1a7ed9a7-6979-4999-8e72-44e838efb909" providerId="ADAL" clId="{580A635E-651B-4816-A598-AB1AC48A70F4}" dt="2021-10-25T23:10:23.080" v="5949" actId="47"/>
        <pc:sldMkLst>
          <pc:docMk/>
          <pc:sldMk cId="1717796262" sldId="422"/>
        </pc:sldMkLst>
        <pc:spChg chg="mod">
          <ac:chgData name="Phillips, Nate" userId="1a7ed9a7-6979-4999-8e72-44e838efb909" providerId="ADAL" clId="{580A635E-651B-4816-A598-AB1AC48A70F4}" dt="2021-10-25T23:10:05.825" v="5948" actId="20577"/>
          <ac:spMkLst>
            <pc:docMk/>
            <pc:sldMk cId="1717796262" sldId="422"/>
            <ac:spMk id="2" creationId="{FE03D17E-90FE-448D-A2D0-D794D6055487}"/>
          </ac:spMkLst>
        </pc:spChg>
      </pc:sldChg>
      <pc:sldChg chg="addSp delSp modSp add mod delAnim modAnim">
        <pc:chgData name="Phillips, Nate" userId="1a7ed9a7-6979-4999-8e72-44e838efb909" providerId="ADAL" clId="{580A635E-651B-4816-A598-AB1AC48A70F4}" dt="2021-10-25T23:28:02.144" v="6831" actId="1038"/>
        <pc:sldMkLst>
          <pc:docMk/>
          <pc:sldMk cId="3596115759" sldId="422"/>
        </pc:sldMkLst>
        <pc:spChg chg="mod">
          <ac:chgData name="Phillips, Nate" userId="1a7ed9a7-6979-4999-8e72-44e838efb909" providerId="ADAL" clId="{580A635E-651B-4816-A598-AB1AC48A70F4}" dt="2021-10-25T23:27:51.947" v="6821" actId="27636"/>
          <ac:spMkLst>
            <pc:docMk/>
            <pc:sldMk cId="3596115759" sldId="422"/>
            <ac:spMk id="3" creationId="{2D444E89-FCC1-4FF4-B0CD-802C7F2ED7DF}"/>
          </ac:spMkLst>
        </pc:spChg>
        <pc:spChg chg="del">
          <ac:chgData name="Phillips, Nate" userId="1a7ed9a7-6979-4999-8e72-44e838efb909" providerId="ADAL" clId="{580A635E-651B-4816-A598-AB1AC48A70F4}" dt="2021-10-25T23:24:53.736" v="6666" actId="478"/>
          <ac:spMkLst>
            <pc:docMk/>
            <pc:sldMk cId="3596115759" sldId="422"/>
            <ac:spMk id="5" creationId="{E03123D4-273E-4EFB-B836-7F4DE39D3BB6}"/>
          </ac:spMkLst>
        </pc:spChg>
        <pc:spChg chg="del">
          <ac:chgData name="Phillips, Nate" userId="1a7ed9a7-6979-4999-8e72-44e838efb909" providerId="ADAL" clId="{580A635E-651B-4816-A598-AB1AC48A70F4}" dt="2021-10-25T23:24:52.490" v="6665" actId="478"/>
          <ac:spMkLst>
            <pc:docMk/>
            <pc:sldMk cId="3596115759" sldId="422"/>
            <ac:spMk id="6" creationId="{67FE2C3D-C27F-4675-8BC3-D2738B0A8932}"/>
          </ac:spMkLst>
        </pc:spChg>
        <pc:spChg chg="del">
          <ac:chgData name="Phillips, Nate" userId="1a7ed9a7-6979-4999-8e72-44e838efb909" providerId="ADAL" clId="{580A635E-651B-4816-A598-AB1AC48A70F4}" dt="2021-10-25T23:27:56.698" v="6822" actId="478"/>
          <ac:spMkLst>
            <pc:docMk/>
            <pc:sldMk cId="3596115759" sldId="422"/>
            <ac:spMk id="7" creationId="{EF99F0BE-746E-48B8-A9C8-0343C14F8B51}"/>
          </ac:spMkLst>
        </pc:spChg>
        <pc:spChg chg="del">
          <ac:chgData name="Phillips, Nate" userId="1a7ed9a7-6979-4999-8e72-44e838efb909" providerId="ADAL" clId="{580A635E-651B-4816-A598-AB1AC48A70F4}" dt="2021-10-25T23:27:57.717" v="6823" actId="478"/>
          <ac:spMkLst>
            <pc:docMk/>
            <pc:sldMk cId="3596115759" sldId="422"/>
            <ac:spMk id="8" creationId="{494D5B7D-DCD2-4BA0-BEA3-6BBD6D7715BF}"/>
          </ac:spMkLst>
        </pc:spChg>
        <pc:spChg chg="add mod">
          <ac:chgData name="Phillips, Nate" userId="1a7ed9a7-6979-4999-8e72-44e838efb909" providerId="ADAL" clId="{580A635E-651B-4816-A598-AB1AC48A70F4}" dt="2021-10-25T23:28:02.144" v="6831" actId="1038"/>
          <ac:spMkLst>
            <pc:docMk/>
            <pc:sldMk cId="3596115759" sldId="422"/>
            <ac:spMk id="11" creationId="{CC208FFC-E856-4E26-B018-D52E02877E68}"/>
          </ac:spMkLst>
        </pc:spChg>
        <pc:cxnChg chg="add del mod">
          <ac:chgData name="Phillips, Nate" userId="1a7ed9a7-6979-4999-8e72-44e838efb909" providerId="ADAL" clId="{580A635E-651B-4816-A598-AB1AC48A70F4}" dt="2021-10-25T23:26:51.529" v="6753" actId="11529"/>
          <ac:cxnSpMkLst>
            <pc:docMk/>
            <pc:sldMk cId="3596115759" sldId="422"/>
            <ac:cxnSpMk id="10" creationId="{4D6E6ED5-512D-4F67-BBE8-BC163FEF8966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31:48.922" v="9016"/>
        <pc:sldMkLst>
          <pc:docMk/>
          <pc:sldMk cId="2403936716" sldId="423"/>
        </pc:sldMkLst>
        <pc:spChg chg="mod">
          <ac:chgData name="Phillips, Nate" userId="1a7ed9a7-6979-4999-8e72-44e838efb909" providerId="ADAL" clId="{580A635E-651B-4816-A598-AB1AC48A70F4}" dt="2021-10-25T23:38:26.167" v="6837" actId="20577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580A635E-651B-4816-A598-AB1AC48A70F4}" dt="2021-10-26T13:25:59.889" v="7258"/>
          <ac:spMkLst>
            <pc:docMk/>
            <pc:sldMk cId="2403936716" sldId="423"/>
            <ac:spMk id="3" creationId="{792FCFA8-EFF7-4D9C-8764-999FB05AB7A1}"/>
          </ac:spMkLst>
        </pc:spChg>
        <pc:spChg chg="add mod">
          <ac:chgData name="Phillips, Nate" userId="1a7ed9a7-6979-4999-8e72-44e838efb909" providerId="ADAL" clId="{580A635E-651B-4816-A598-AB1AC48A70F4}" dt="2021-10-26T13:24:42.872" v="7160" actId="1076"/>
          <ac:spMkLst>
            <pc:docMk/>
            <pc:sldMk cId="2403936716" sldId="423"/>
            <ac:spMk id="4" creationId="{D2B5F2D6-7ED1-434A-A07F-644BFAA4024F}"/>
          </ac:spMkLst>
        </pc:spChg>
        <pc:spChg chg="add del mod">
          <ac:chgData name="Phillips, Nate" userId="1a7ed9a7-6979-4999-8e72-44e838efb909" providerId="ADAL" clId="{580A635E-651B-4816-A598-AB1AC48A70F4}" dt="2021-10-26T13:25:16.491" v="7228" actId="478"/>
          <ac:spMkLst>
            <pc:docMk/>
            <pc:sldMk cId="2403936716" sldId="423"/>
            <ac:spMk id="5" creationId="{5CAD4626-68B1-4DDF-AF54-53022D7D900B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32:45.412" v="9019"/>
        <pc:sldMkLst>
          <pc:docMk/>
          <pc:sldMk cId="1600740468" sldId="424"/>
        </pc:sldMkLst>
        <pc:spChg chg="mod">
          <ac:chgData name="Phillips, Nate" userId="1a7ed9a7-6979-4999-8e72-44e838efb909" providerId="ADAL" clId="{580A635E-651B-4816-A598-AB1AC48A70F4}" dt="2021-10-26T13:34:28.643" v="7586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modSp new mod modShow">
        <pc:chgData name="Phillips, Nate" userId="1a7ed9a7-6979-4999-8e72-44e838efb909" providerId="ADAL" clId="{580A635E-651B-4816-A598-AB1AC48A70F4}" dt="2021-10-26T14:03:00.831" v="7839" actId="729"/>
        <pc:sldMkLst>
          <pc:docMk/>
          <pc:sldMk cId="2105259531" sldId="425"/>
        </pc:sldMkLst>
        <pc:spChg chg="mod">
          <ac:chgData name="Phillips, Nate" userId="1a7ed9a7-6979-4999-8e72-44e838efb909" providerId="ADAL" clId="{580A635E-651B-4816-A598-AB1AC48A70F4}" dt="2021-10-26T14:01:10.960" v="7838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580A635E-651B-4816-A598-AB1AC48A70F4}" dt="2021-10-26T14:00:21.991" v="7735"/>
          <ac:spMkLst>
            <pc:docMk/>
            <pc:sldMk cId="2105259531" sldId="425"/>
            <ac:spMk id="4" creationId="{7FDB8DBD-84ED-4B7D-A51A-54389C618B10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07:09.856" v="8882" actId="1076"/>
        <pc:sldMkLst>
          <pc:docMk/>
          <pc:sldMk cId="2691287805" sldId="426"/>
        </pc:sldMkLst>
        <pc:spChg chg="mod">
          <ac:chgData name="Phillips, Nate" userId="1a7ed9a7-6979-4999-8e72-44e838efb909" providerId="ADAL" clId="{580A635E-651B-4816-A598-AB1AC48A70F4}" dt="2021-10-26T14:57:08.045" v="8533" actId="20577"/>
          <ac:spMkLst>
            <pc:docMk/>
            <pc:sldMk cId="2691287805" sldId="426"/>
            <ac:spMk id="2" creationId="{66570295-D5E2-4958-856D-8E66F8689391}"/>
          </ac:spMkLst>
        </pc:spChg>
        <pc:spChg chg="mod">
          <ac:chgData name="Phillips, Nate" userId="1a7ed9a7-6979-4999-8e72-44e838efb909" providerId="ADAL" clId="{580A635E-651B-4816-A598-AB1AC48A70F4}" dt="2021-10-26T14:58:41.026" v="8741" actId="14100"/>
          <ac:spMkLst>
            <pc:docMk/>
            <pc:sldMk cId="2691287805" sldId="426"/>
            <ac:spMk id="3" creationId="{127DE4FC-57C0-42FF-98AD-BF3BFDFC14FE}"/>
          </ac:spMkLst>
        </pc:spChg>
        <pc:spChg chg="add mod">
          <ac:chgData name="Phillips, Nate" userId="1a7ed9a7-6979-4999-8e72-44e838efb909" providerId="ADAL" clId="{580A635E-651B-4816-A598-AB1AC48A70F4}" dt="2021-10-26T15:04:40.356" v="8867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580A635E-651B-4816-A598-AB1AC48A70F4}" dt="2021-10-26T15:07:09.856" v="8882" actId="1076"/>
          <ac:spMkLst>
            <pc:docMk/>
            <pc:sldMk cId="2691287805" sldId="426"/>
            <ac:spMk id="20" creationId="{933C6D33-90E2-487B-9D26-52704FC690E0}"/>
          </ac:spMkLst>
        </pc:spChg>
        <pc:cxnChg chg="add mod">
          <ac:chgData name="Phillips, Nate" userId="1a7ed9a7-6979-4999-8e72-44e838efb909" providerId="ADAL" clId="{580A635E-651B-4816-A598-AB1AC48A70F4}" dt="2021-10-26T15:04:50.659" v="8869" actId="14100"/>
          <ac:cxnSpMkLst>
            <pc:docMk/>
            <pc:sldMk cId="2691287805" sldId="426"/>
            <ac:cxnSpMk id="5" creationId="{1019F368-0B24-4C6F-A155-36B8BABDE784}"/>
          </ac:cxnSpMkLst>
        </pc:cxnChg>
        <pc:cxnChg chg="add mod">
          <ac:chgData name="Phillips, Nate" userId="1a7ed9a7-6979-4999-8e72-44e838efb909" providerId="ADAL" clId="{580A635E-651B-4816-A598-AB1AC48A70F4}" dt="2021-10-26T15:04:54.891" v="8871" actId="14100"/>
          <ac:cxnSpMkLst>
            <pc:docMk/>
            <pc:sldMk cId="2691287805" sldId="426"/>
            <ac:cxnSpMk id="7" creationId="{980D48C8-2895-464D-A6D7-97F64C0489C8}"/>
          </ac:cxnSpMkLst>
        </pc:cxnChg>
        <pc:cxnChg chg="add mod">
          <ac:chgData name="Phillips, Nate" userId="1a7ed9a7-6979-4999-8e72-44e838efb909" providerId="ADAL" clId="{580A635E-651B-4816-A598-AB1AC48A70F4}" dt="2021-10-26T15:05:52.835" v="8877" actId="14100"/>
          <ac:cxnSpMkLst>
            <pc:docMk/>
            <pc:sldMk cId="2691287805" sldId="426"/>
            <ac:cxnSpMk id="12" creationId="{AC579A6C-E860-45BF-B7E6-975E68BD749D}"/>
          </ac:cxnSpMkLst>
        </pc:cxnChg>
        <pc:cxnChg chg="add mod">
          <ac:chgData name="Phillips, Nate" userId="1a7ed9a7-6979-4999-8e72-44e838efb909" providerId="ADAL" clId="{580A635E-651B-4816-A598-AB1AC48A70F4}" dt="2021-10-26T15:05:45.240" v="8874" actId="1076"/>
          <ac:cxnSpMkLst>
            <pc:docMk/>
            <pc:sldMk cId="2691287805" sldId="426"/>
            <ac:cxnSpMk id="13" creationId="{CEA1539F-FEF1-4B1B-AA6B-9AEF3EFC3245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6" creationId="{71787DA6-9953-427B-9B4E-7352767144B0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7" creationId="{008198C5-6C69-4028-A560-219CCDDA0223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18:32.408" v="8967"/>
        <pc:sldMkLst>
          <pc:docMk/>
          <pc:sldMk cId="2789829836" sldId="427"/>
        </pc:sldMkLst>
        <pc:spChg chg="mod">
          <ac:chgData name="Phillips, Nate" userId="1a7ed9a7-6979-4999-8e72-44e838efb909" providerId="ADAL" clId="{580A635E-651B-4816-A598-AB1AC48A70F4}" dt="2021-10-26T15:07:30.498" v="8891" actId="20577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580A635E-651B-4816-A598-AB1AC48A70F4}" dt="2021-10-26T15:11:05.468" v="8934" actId="5793"/>
          <ac:spMkLst>
            <pc:docMk/>
            <pc:sldMk cId="2789829836" sldId="427"/>
            <ac:spMk id="3" creationId="{6CF2B2A5-1D7A-4CB8-8FDE-E5BD6B79B915}"/>
          </ac:spMkLst>
        </pc:spChg>
        <pc:spChg chg="add del mod">
          <ac:chgData name="Phillips, Nate" userId="1a7ed9a7-6979-4999-8e72-44e838efb909" providerId="ADAL" clId="{580A635E-651B-4816-A598-AB1AC48A70F4}" dt="2021-10-26T15:11:19.590" v="8936" actId="478"/>
          <ac:spMkLst>
            <pc:docMk/>
            <pc:sldMk cId="2789829836" sldId="427"/>
            <ac:spMk id="4" creationId="{9CEFF464-B37E-4A50-8E40-57E621384F03}"/>
          </ac:spMkLst>
        </pc:spChg>
        <pc:spChg chg="add del mod">
          <ac:chgData name="Phillips, Nate" userId="1a7ed9a7-6979-4999-8e72-44e838efb909" providerId="ADAL" clId="{580A635E-651B-4816-A598-AB1AC48A70F4}" dt="2021-10-26T15:17:33.644" v="8960" actId="478"/>
          <ac:spMkLst>
            <pc:docMk/>
            <pc:sldMk cId="2789829836" sldId="427"/>
            <ac:spMk id="5" creationId="{DEA5A866-CD03-4916-A3EA-32F25D6B8B58}"/>
          </ac:spMkLst>
        </pc:spChg>
        <pc:picChg chg="add mod">
          <ac:chgData name="Phillips, Nate" userId="1a7ed9a7-6979-4999-8e72-44e838efb909" providerId="ADAL" clId="{580A635E-651B-4816-A598-AB1AC48A70F4}" dt="2021-10-26T15:18:29.463" v="8966" actId="1076"/>
          <ac:picMkLst>
            <pc:docMk/>
            <pc:sldMk cId="2789829836" sldId="427"/>
            <ac:picMk id="3074" creationId="{922982B0-9DF6-48F4-84C0-B1FC18476550}"/>
          </ac:picMkLst>
        </pc:picChg>
      </pc:sldChg>
      <pc:sldChg chg="modSp add mod">
        <pc:chgData name="Phillips, Nate" userId="1a7ed9a7-6979-4999-8e72-44e838efb909" providerId="ADAL" clId="{580A635E-651B-4816-A598-AB1AC48A70F4}" dt="2021-10-26T15:58:45.838" v="10934" actId="20577"/>
        <pc:sldMkLst>
          <pc:docMk/>
          <pc:sldMk cId="2015745667" sldId="428"/>
        </pc:sldMkLst>
        <pc:spChg chg="mod">
          <ac:chgData name="Phillips, Nate" userId="1a7ed9a7-6979-4999-8e72-44e838efb909" providerId="ADAL" clId="{580A635E-651B-4816-A598-AB1AC48A70F4}" dt="2021-10-26T15:58:45.838" v="10934" actId="20577"/>
          <ac:spMkLst>
            <pc:docMk/>
            <pc:sldMk cId="2015745667" sldId="428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9:17.882" v="14285"/>
        <pc:sldMkLst>
          <pc:docMk/>
          <pc:sldMk cId="326738864" sldId="429"/>
        </pc:sldMkLst>
        <pc:spChg chg="mod">
          <ac:chgData name="Phillips, Nate" userId="1a7ed9a7-6979-4999-8e72-44e838efb909" providerId="ADAL" clId="{580A635E-651B-4816-A598-AB1AC48A70F4}" dt="2021-10-26T17:49:00.291" v="10969" actId="20577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580A635E-651B-4816-A598-AB1AC48A70F4}" dt="2021-10-28T14:49:21.087" v="11800" actId="20577"/>
          <ac:spMkLst>
            <pc:docMk/>
            <pc:sldMk cId="326738864" sldId="429"/>
            <ac:spMk id="3" creationId="{63B45782-FDB0-463C-80C8-C9187619AE2D}"/>
          </ac:spMkLst>
        </pc:spChg>
        <pc:spChg chg="add mod">
          <ac:chgData name="Phillips, Nate" userId="1a7ed9a7-6979-4999-8e72-44e838efb909" providerId="ADAL" clId="{580A635E-651B-4816-A598-AB1AC48A70F4}" dt="2021-10-28T14:02:18.975" v="11089"/>
          <ac:spMkLst>
            <pc:docMk/>
            <pc:sldMk cId="326738864" sldId="429"/>
            <ac:spMk id="4" creationId="{BB911259-ACB1-44CD-BC93-B90D0C73391C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42:27.326" v="14288"/>
        <pc:sldMkLst>
          <pc:docMk/>
          <pc:sldMk cId="2655143623" sldId="430"/>
        </pc:sldMkLst>
        <pc:spChg chg="mod">
          <ac:chgData name="Phillips, Nate" userId="1a7ed9a7-6979-4999-8e72-44e838efb909" providerId="ADAL" clId="{580A635E-651B-4816-A598-AB1AC48A70F4}" dt="2021-10-28T14:49:40.176" v="11823" actId="20577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580A635E-651B-4816-A598-AB1AC48A70F4}" dt="2021-10-28T15:07:47.623" v="13070" actId="20577"/>
          <ac:spMkLst>
            <pc:docMk/>
            <pc:sldMk cId="2655143623" sldId="430"/>
            <ac:spMk id="3" creationId="{0A553519-587D-4F8E-81EB-5E39A83B2EFF}"/>
          </ac:spMkLst>
        </pc:spChg>
        <pc:spChg chg="add mod">
          <ac:chgData name="Phillips, Nate" userId="1a7ed9a7-6979-4999-8e72-44e838efb909" providerId="ADAL" clId="{580A635E-651B-4816-A598-AB1AC48A70F4}" dt="2021-10-28T15:07:38.225" v="13062" actId="1076"/>
          <ac:spMkLst>
            <pc:docMk/>
            <pc:sldMk cId="2655143623" sldId="430"/>
            <ac:spMk id="4" creationId="{211DB03F-E6F1-4B18-8EEC-A7A2E0C4228E}"/>
          </ac:spMkLst>
        </pc:spChg>
        <pc:spChg chg="add mod">
          <ac:chgData name="Phillips, Nate" userId="1a7ed9a7-6979-4999-8e72-44e838efb909" providerId="ADAL" clId="{580A635E-651B-4816-A598-AB1AC48A70F4}" dt="2021-10-28T15:38:05.839" v="14277"/>
          <ac:spMkLst>
            <pc:docMk/>
            <pc:sldMk cId="2655143623" sldId="430"/>
            <ac:spMk id="5" creationId="{AA53A25F-EC40-4E07-BB7C-FE6987BF45E8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8:18.765" v="14279" actId="1076"/>
        <pc:sldMkLst>
          <pc:docMk/>
          <pc:sldMk cId="1075593302" sldId="431"/>
        </pc:sldMkLst>
        <pc:spChg chg="mod">
          <ac:chgData name="Phillips, Nate" userId="1a7ed9a7-6979-4999-8e72-44e838efb909" providerId="ADAL" clId="{580A635E-651B-4816-A598-AB1AC48A70F4}" dt="2021-10-28T15:20:24.788" v="13626" actId="20577"/>
          <ac:spMkLst>
            <pc:docMk/>
            <pc:sldMk cId="1075593302" sldId="431"/>
            <ac:spMk id="3" creationId="{A5C644C2-C898-4FBE-9A1D-5F7632E0DD9F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4" creationId="{F0FAED87-0151-42BE-9F3F-A22DA91C2CB2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5" creationId="{8BCAF3A3-DEB2-471A-9A88-C86BC76B1219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6" creationId="{2D5B8145-8C7C-4782-B46F-903A6FEB549E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7" creationId="{923FA5E3-5607-4EE4-9886-B849C752EBF4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8" creationId="{D7D605E0-27CE-4320-A14C-433226135BAB}"/>
          </ac:spMkLst>
        </pc:spChg>
        <pc:spChg chg="add mod">
          <ac:chgData name="Phillips, Nate" userId="1a7ed9a7-6979-4999-8e72-44e838efb909" providerId="ADAL" clId="{580A635E-651B-4816-A598-AB1AC48A70F4}" dt="2021-10-28T15:37:55.424" v="14276"/>
          <ac:spMkLst>
            <pc:docMk/>
            <pc:sldMk cId="1075593302" sldId="431"/>
            <ac:spMk id="9" creationId="{17ECD0CF-DF76-4E2D-8809-1BD5CF3AB67B}"/>
          </ac:spMkLst>
        </pc:spChg>
        <pc:spChg chg="add mod">
          <ac:chgData name="Phillips, Nate" userId="1a7ed9a7-6979-4999-8e72-44e838efb909" providerId="ADAL" clId="{580A635E-651B-4816-A598-AB1AC48A70F4}" dt="2021-10-28T15:38:18.765" v="14279" actId="1076"/>
          <ac:spMkLst>
            <pc:docMk/>
            <pc:sldMk cId="1075593302" sldId="431"/>
            <ac:spMk id="10" creationId="{18DD2F63-B0FE-4F96-B410-BA0D4DBB25EC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8T15:37:46.469" v="14275" actId="1076"/>
        <pc:sldMkLst>
          <pc:docMk/>
          <pc:sldMk cId="1400209592" sldId="432"/>
        </pc:sldMkLst>
        <pc:spChg chg="mod">
          <ac:chgData name="Phillips, Nate" userId="1a7ed9a7-6979-4999-8e72-44e838efb909" providerId="ADAL" clId="{580A635E-651B-4816-A598-AB1AC48A70F4}" dt="2021-10-28T15:28:20.324" v="14244" actId="20577"/>
          <ac:spMkLst>
            <pc:docMk/>
            <pc:sldMk cId="1400209592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580A635E-651B-4816-A598-AB1AC48A70F4}" dt="2021-10-28T15:28:46.918" v="14247" actId="1076"/>
          <ac:spMkLst>
            <pc:docMk/>
            <pc:sldMk cId="1400209592" sldId="432"/>
            <ac:spMk id="4" creationId="{DC411486-3EF6-4CF8-A2AB-E7CEAFE710BB}"/>
          </ac:spMkLst>
        </pc:spChg>
        <pc:spChg chg="add mod">
          <ac:chgData name="Phillips, Nate" userId="1a7ed9a7-6979-4999-8e72-44e838efb909" providerId="ADAL" clId="{580A635E-651B-4816-A598-AB1AC48A70F4}" dt="2021-10-28T15:37:19.675" v="14264" actId="1076"/>
          <ac:spMkLst>
            <pc:docMk/>
            <pc:sldMk cId="1400209592" sldId="432"/>
            <ac:spMk id="5" creationId="{CD782460-50C7-4265-981A-CA5EAF2AA821}"/>
          </ac:spMkLst>
        </pc:spChg>
        <pc:spChg chg="add del mod">
          <ac:chgData name="Phillips, Nate" userId="1a7ed9a7-6979-4999-8e72-44e838efb909" providerId="ADAL" clId="{580A635E-651B-4816-A598-AB1AC48A70F4}" dt="2021-10-28T15:36:59.348" v="14256"/>
          <ac:spMkLst>
            <pc:docMk/>
            <pc:sldMk cId="1400209592" sldId="432"/>
            <ac:spMk id="6" creationId="{9DAD190E-8325-43B2-A706-160F505ADE61}"/>
          </ac:spMkLst>
        </pc:spChg>
        <pc:spChg chg="add mod">
          <ac:chgData name="Phillips, Nate" userId="1a7ed9a7-6979-4999-8e72-44e838efb909" providerId="ADAL" clId="{580A635E-651B-4816-A598-AB1AC48A70F4}" dt="2021-10-28T15:37:46.469" v="14275" actId="1076"/>
          <ac:spMkLst>
            <pc:docMk/>
            <pc:sldMk cId="1400209592" sldId="432"/>
            <ac:spMk id="7" creationId="{ACAC7A5F-711B-42C9-98A3-BDEA66AE9DFA}"/>
          </ac:spMkLst>
        </pc:spChg>
      </pc:sldChg>
    </pc:docChg>
  </pc:docChgLst>
  <pc:docChgLst>
    <pc:chgData name="Phillips, Nate" userId="1a7ed9a7-6979-4999-8e72-44e838efb909" providerId="ADAL" clId="{2DEBC69F-E75F-42EB-B4BF-81909BA0F45A}"/>
    <pc:docChg chg="undo custSel addSld modSld sldOrd">
      <pc:chgData name="Phillips, Nate" userId="1a7ed9a7-6979-4999-8e72-44e838efb909" providerId="ADAL" clId="{2DEBC69F-E75F-42EB-B4BF-81909BA0F45A}" dt="2022-12-05T20:56:40.560" v="1669" actId="27636"/>
      <pc:docMkLst>
        <pc:docMk/>
      </pc:docMkLst>
      <pc:sldChg chg="modAnim">
        <pc:chgData name="Phillips, Nate" userId="1a7ed9a7-6979-4999-8e72-44e838efb909" providerId="ADAL" clId="{2DEBC69F-E75F-42EB-B4BF-81909BA0F45A}" dt="2022-11-30T22:12:39.490" v="1505"/>
        <pc:sldMkLst>
          <pc:docMk/>
          <pc:sldMk cId="1945618735" sldId="401"/>
        </pc:sldMkLst>
      </pc:sldChg>
      <pc:sldChg chg="modSp modAnim">
        <pc:chgData name="Phillips, Nate" userId="1a7ed9a7-6979-4999-8e72-44e838efb909" providerId="ADAL" clId="{2DEBC69F-E75F-42EB-B4BF-81909BA0F45A}" dt="2022-11-30T17:39:09.503" v="134" actId="20577"/>
        <pc:sldMkLst>
          <pc:docMk/>
          <pc:sldMk cId="2043694381" sldId="402"/>
        </pc:sldMkLst>
        <pc:spChg chg="mod">
          <ac:chgData name="Phillips, Nate" userId="1a7ed9a7-6979-4999-8e72-44e838efb909" providerId="ADAL" clId="{2DEBC69F-E75F-42EB-B4BF-81909BA0F45A}" dt="2022-11-30T17:39:09.503" v="134" actId="20577"/>
          <ac:spMkLst>
            <pc:docMk/>
            <pc:sldMk cId="2043694381" sldId="402"/>
            <ac:spMk id="3" creationId="{7707D8DC-8CFE-4772-BED2-526BD406D40D}"/>
          </ac:spMkLst>
        </pc:spChg>
      </pc:sldChg>
      <pc:sldChg chg="modSp">
        <pc:chgData name="Phillips, Nate" userId="1a7ed9a7-6979-4999-8e72-44e838efb909" providerId="ADAL" clId="{2DEBC69F-E75F-42EB-B4BF-81909BA0F45A}" dt="2022-11-30T16:02:50.788" v="19" actId="20577"/>
        <pc:sldMkLst>
          <pc:docMk/>
          <pc:sldMk cId="2255228132" sldId="432"/>
        </pc:sldMkLst>
        <pc:spChg chg="mod">
          <ac:chgData name="Phillips, Nate" userId="1a7ed9a7-6979-4999-8e72-44e838efb909" providerId="ADAL" clId="{2DEBC69F-E75F-42EB-B4BF-81909BA0F45A}" dt="2022-11-30T16:02:50.788" v="19" actId="20577"/>
          <ac:spMkLst>
            <pc:docMk/>
            <pc:sldMk cId="2255228132" sldId="432"/>
            <ac:spMk id="3" creationId="{D26BF441-06EB-449C-99D6-2709624BB343}"/>
          </ac:spMkLst>
        </pc:spChg>
      </pc:sldChg>
      <pc:sldChg chg="mod modShow">
        <pc:chgData name="Phillips, Nate" userId="1a7ed9a7-6979-4999-8e72-44e838efb909" providerId="ADAL" clId="{2DEBC69F-E75F-42EB-B4BF-81909BA0F45A}" dt="2022-11-30T22:15:16.504" v="1506" actId="729"/>
        <pc:sldMkLst>
          <pc:docMk/>
          <pc:sldMk cId="3750487453" sldId="433"/>
        </pc:sldMkLst>
      </pc:sldChg>
      <pc:sldChg chg="mod modShow">
        <pc:chgData name="Phillips, Nate" userId="1a7ed9a7-6979-4999-8e72-44e838efb909" providerId="ADAL" clId="{2DEBC69F-E75F-42EB-B4BF-81909BA0F45A}" dt="2022-11-30T17:35:53.614" v="133" actId="729"/>
        <pc:sldMkLst>
          <pc:docMk/>
          <pc:sldMk cId="1625004169" sldId="434"/>
        </pc:sldMkLst>
      </pc:sldChg>
      <pc:sldChg chg="mod modShow">
        <pc:chgData name="Phillips, Nate" userId="1a7ed9a7-6979-4999-8e72-44e838efb909" providerId="ADAL" clId="{2DEBC69F-E75F-42EB-B4BF-81909BA0F45A}" dt="2022-11-30T17:45:52.559" v="135" actId="729"/>
        <pc:sldMkLst>
          <pc:docMk/>
          <pc:sldMk cId="1525013475" sldId="437"/>
        </pc:sldMkLst>
      </pc:sldChg>
      <pc:sldChg chg="mod modShow">
        <pc:chgData name="Phillips, Nate" userId="1a7ed9a7-6979-4999-8e72-44e838efb909" providerId="ADAL" clId="{2DEBC69F-E75F-42EB-B4BF-81909BA0F45A}" dt="2022-11-30T17:46:55.001" v="136" actId="729"/>
        <pc:sldMkLst>
          <pc:docMk/>
          <pc:sldMk cId="957290182" sldId="446"/>
        </pc:sldMkLst>
      </pc:sldChg>
      <pc:sldChg chg="mod modShow">
        <pc:chgData name="Phillips, Nate" userId="1a7ed9a7-6979-4999-8e72-44e838efb909" providerId="ADAL" clId="{2DEBC69F-E75F-42EB-B4BF-81909BA0F45A}" dt="2022-11-30T17:46:55.001" v="136" actId="729"/>
        <pc:sldMkLst>
          <pc:docMk/>
          <pc:sldMk cId="3624260520" sldId="448"/>
        </pc:sldMkLst>
      </pc:sldChg>
      <pc:sldChg chg="modSp mod">
        <pc:chgData name="Phillips, Nate" userId="1a7ed9a7-6979-4999-8e72-44e838efb909" providerId="ADAL" clId="{2DEBC69F-E75F-42EB-B4BF-81909BA0F45A}" dt="2022-11-30T19:26:15.489" v="1451" actId="1035"/>
        <pc:sldMkLst>
          <pc:docMk/>
          <pc:sldMk cId="2212201794" sldId="454"/>
        </pc:sldMkLst>
        <pc:spChg chg="mod">
          <ac:chgData name="Phillips, Nate" userId="1a7ed9a7-6979-4999-8e72-44e838efb909" providerId="ADAL" clId="{2DEBC69F-E75F-42EB-B4BF-81909BA0F45A}" dt="2022-11-30T19:26:00.362" v="1440" actId="20577"/>
          <ac:spMkLst>
            <pc:docMk/>
            <pc:sldMk cId="2212201794" sldId="454"/>
            <ac:spMk id="3" creationId="{59DEA854-D2BC-4EE1-AA34-C598C2B5A0C8}"/>
          </ac:spMkLst>
        </pc:spChg>
        <pc:spChg chg="mod">
          <ac:chgData name="Phillips, Nate" userId="1a7ed9a7-6979-4999-8e72-44e838efb909" providerId="ADAL" clId="{2DEBC69F-E75F-42EB-B4BF-81909BA0F45A}" dt="2022-11-30T19:26:15.489" v="1451" actId="1035"/>
          <ac:spMkLst>
            <pc:docMk/>
            <pc:sldMk cId="2212201794" sldId="454"/>
            <ac:spMk id="11" creationId="{CA92D4E1-5431-4E90-B794-2B32A4ECB1A6}"/>
          </ac:spMkLst>
        </pc:spChg>
      </pc:sldChg>
      <pc:sldChg chg="modSp mod">
        <pc:chgData name="Phillips, Nate" userId="1a7ed9a7-6979-4999-8e72-44e838efb909" providerId="ADAL" clId="{2DEBC69F-E75F-42EB-B4BF-81909BA0F45A}" dt="2022-11-30T19:27:07.564" v="1454" actId="1076"/>
        <pc:sldMkLst>
          <pc:docMk/>
          <pc:sldMk cId="1969877354" sldId="467"/>
        </pc:sldMkLst>
        <pc:spChg chg="mod">
          <ac:chgData name="Phillips, Nate" userId="1a7ed9a7-6979-4999-8e72-44e838efb909" providerId="ADAL" clId="{2DEBC69F-E75F-42EB-B4BF-81909BA0F45A}" dt="2022-11-30T19:27:05.090" v="1453" actId="14100"/>
          <ac:spMkLst>
            <pc:docMk/>
            <pc:sldMk cId="1969877354" sldId="467"/>
            <ac:spMk id="4" creationId="{EA61FA12-AF35-402F-B317-6A980D567587}"/>
          </ac:spMkLst>
        </pc:spChg>
        <pc:picChg chg="mod">
          <ac:chgData name="Phillips, Nate" userId="1a7ed9a7-6979-4999-8e72-44e838efb909" providerId="ADAL" clId="{2DEBC69F-E75F-42EB-B4BF-81909BA0F45A}" dt="2022-11-30T19:27:07.564" v="1454" actId="1076"/>
          <ac:picMkLst>
            <pc:docMk/>
            <pc:sldMk cId="1969877354" sldId="467"/>
            <ac:picMk id="6" creationId="{E73239CE-2FA8-41E4-84D6-BE789C39C19B}"/>
          </ac:picMkLst>
        </pc:picChg>
      </pc:sldChg>
      <pc:sldChg chg="modSp mod modShow">
        <pc:chgData name="Phillips, Nate" userId="1a7ed9a7-6979-4999-8e72-44e838efb909" providerId="ADAL" clId="{2DEBC69F-E75F-42EB-B4BF-81909BA0F45A}" dt="2022-11-30T19:27:49.777" v="1499" actId="20577"/>
        <pc:sldMkLst>
          <pc:docMk/>
          <pc:sldMk cId="661255787" sldId="470"/>
        </pc:sldMkLst>
        <pc:spChg chg="mod">
          <ac:chgData name="Phillips, Nate" userId="1a7ed9a7-6979-4999-8e72-44e838efb909" providerId="ADAL" clId="{2DEBC69F-E75F-42EB-B4BF-81909BA0F45A}" dt="2022-11-30T19:27:49.777" v="1499" actId="20577"/>
          <ac:spMkLst>
            <pc:docMk/>
            <pc:sldMk cId="661255787" sldId="470"/>
            <ac:spMk id="3" creationId="{3931CC25-8E06-442B-BF87-4DD3B546B737}"/>
          </ac:spMkLst>
        </pc:spChg>
      </pc:sldChg>
      <pc:sldChg chg="modSp">
        <pc:chgData name="Phillips, Nate" userId="1a7ed9a7-6979-4999-8e72-44e838efb909" providerId="ADAL" clId="{2DEBC69F-E75F-42EB-B4BF-81909BA0F45A}" dt="2022-12-05T18:22:32.932" v="1516" actId="113"/>
        <pc:sldMkLst>
          <pc:docMk/>
          <pc:sldMk cId="868312466" sldId="501"/>
        </pc:sldMkLst>
        <pc:spChg chg="mod">
          <ac:chgData name="Phillips, Nate" userId="1a7ed9a7-6979-4999-8e72-44e838efb909" providerId="ADAL" clId="{2DEBC69F-E75F-42EB-B4BF-81909BA0F45A}" dt="2022-12-05T18:22:32.932" v="1516" actId="113"/>
          <ac:spMkLst>
            <pc:docMk/>
            <pc:sldMk cId="868312466" sldId="501"/>
            <ac:spMk id="5" creationId="{1A492BC9-2D4A-4E46-9DD8-FF1EA44031FC}"/>
          </ac:spMkLst>
        </pc:spChg>
      </pc:sldChg>
      <pc:sldChg chg="modSp mod modShow">
        <pc:chgData name="Phillips, Nate" userId="1a7ed9a7-6979-4999-8e72-44e838efb909" providerId="ADAL" clId="{2DEBC69F-E75F-42EB-B4BF-81909BA0F45A}" dt="2022-12-05T19:31:56.405" v="1532" actId="5793"/>
        <pc:sldMkLst>
          <pc:docMk/>
          <pc:sldMk cId="2709573904" sldId="505"/>
        </pc:sldMkLst>
        <pc:spChg chg="mod">
          <ac:chgData name="Phillips, Nate" userId="1a7ed9a7-6979-4999-8e72-44e838efb909" providerId="ADAL" clId="{2DEBC69F-E75F-42EB-B4BF-81909BA0F45A}" dt="2022-12-05T19:31:56.405" v="1532" actId="5793"/>
          <ac:spMkLst>
            <pc:docMk/>
            <pc:sldMk cId="2709573904" sldId="505"/>
            <ac:spMk id="3" creationId="{D69E0651-AB18-4A02-A8AB-15F216EE0C99}"/>
          </ac:spMkLst>
        </pc:spChg>
      </pc:sldChg>
      <pc:sldChg chg="modSp mod ord modAnim">
        <pc:chgData name="Phillips, Nate" userId="1a7ed9a7-6979-4999-8e72-44e838efb909" providerId="ADAL" clId="{2DEBC69F-E75F-42EB-B4BF-81909BA0F45A}" dt="2022-11-30T16:06:58.280" v="121"/>
        <pc:sldMkLst>
          <pc:docMk/>
          <pc:sldMk cId="3126203654" sldId="513"/>
        </pc:sldMkLst>
        <pc:spChg chg="mod">
          <ac:chgData name="Phillips, Nate" userId="1a7ed9a7-6979-4999-8e72-44e838efb909" providerId="ADAL" clId="{2DEBC69F-E75F-42EB-B4BF-81909BA0F45A}" dt="2022-11-30T16:06:48.972" v="120" actId="6549"/>
          <ac:spMkLst>
            <pc:docMk/>
            <pc:sldMk cId="3126203654" sldId="513"/>
            <ac:spMk id="3" creationId="{842CB7CD-285D-53F4-50B5-649A61B6F49D}"/>
          </ac:spMkLst>
        </pc:spChg>
      </pc:sldChg>
      <pc:sldChg chg="modSp mod ord">
        <pc:chgData name="Phillips, Nate" userId="1a7ed9a7-6979-4999-8e72-44e838efb909" providerId="ADAL" clId="{2DEBC69F-E75F-42EB-B4BF-81909BA0F45A}" dt="2022-11-30T16:46:42.832" v="131"/>
        <pc:sldMkLst>
          <pc:docMk/>
          <pc:sldMk cId="1104925037" sldId="515"/>
        </pc:sldMkLst>
        <pc:spChg chg="mod">
          <ac:chgData name="Phillips, Nate" userId="1a7ed9a7-6979-4999-8e72-44e838efb909" providerId="ADAL" clId="{2DEBC69F-E75F-42EB-B4BF-81909BA0F45A}" dt="2022-11-30T16:46:30.245" v="129" actId="20577"/>
          <ac:spMkLst>
            <pc:docMk/>
            <pc:sldMk cId="1104925037" sldId="515"/>
            <ac:spMk id="3" creationId="{5EA9C61B-FC5D-8CB4-9284-24764F6D5DD1}"/>
          </ac:spMkLst>
        </pc:spChg>
      </pc:sldChg>
      <pc:sldChg chg="modSp mod">
        <pc:chgData name="Phillips, Nate" userId="1a7ed9a7-6979-4999-8e72-44e838efb909" providerId="ADAL" clId="{2DEBC69F-E75F-42EB-B4BF-81909BA0F45A}" dt="2022-12-05T20:56:40.560" v="1669" actId="27636"/>
        <pc:sldMkLst>
          <pc:docMk/>
          <pc:sldMk cId="3864601889" sldId="516"/>
        </pc:sldMkLst>
        <pc:spChg chg="mod">
          <ac:chgData name="Phillips, Nate" userId="1a7ed9a7-6979-4999-8e72-44e838efb909" providerId="ADAL" clId="{2DEBC69F-E75F-42EB-B4BF-81909BA0F45A}" dt="2022-12-05T20:56:40.560" v="1669" actId="27636"/>
          <ac:spMkLst>
            <pc:docMk/>
            <pc:sldMk cId="3864601889" sldId="516"/>
            <ac:spMk id="2" creationId="{5275FEE2-3819-535C-29FB-38DC51221A27}"/>
          </ac:spMkLst>
        </pc:spChg>
        <pc:spChg chg="mod">
          <ac:chgData name="Phillips, Nate" userId="1a7ed9a7-6979-4999-8e72-44e838efb909" providerId="ADAL" clId="{2DEBC69F-E75F-42EB-B4BF-81909BA0F45A}" dt="2022-12-05T20:56:36.643" v="1665" actId="21"/>
          <ac:spMkLst>
            <pc:docMk/>
            <pc:sldMk cId="3864601889" sldId="516"/>
            <ac:spMk id="3" creationId="{6A11BE61-4AD8-F9FF-238C-C0B059A6CB83}"/>
          </ac:spMkLst>
        </pc:spChg>
      </pc:sldChg>
      <pc:sldChg chg="modSp mod">
        <pc:chgData name="Phillips, Nate" userId="1a7ed9a7-6979-4999-8e72-44e838efb909" providerId="ADAL" clId="{2DEBC69F-E75F-42EB-B4BF-81909BA0F45A}" dt="2022-12-05T18:16:55.557" v="1513" actId="20577"/>
        <pc:sldMkLst>
          <pc:docMk/>
          <pc:sldMk cId="2366542559" sldId="517"/>
        </pc:sldMkLst>
        <pc:spChg chg="mod">
          <ac:chgData name="Phillips, Nate" userId="1a7ed9a7-6979-4999-8e72-44e838efb909" providerId="ADAL" clId="{2DEBC69F-E75F-42EB-B4BF-81909BA0F45A}" dt="2022-12-05T18:16:55.557" v="1513" actId="20577"/>
          <ac:spMkLst>
            <pc:docMk/>
            <pc:sldMk cId="2366542559" sldId="517"/>
            <ac:spMk id="3" creationId="{EF6D6FA5-7508-97A0-B02B-291E67E84108}"/>
          </ac:spMkLst>
        </pc:spChg>
      </pc:sldChg>
      <pc:sldChg chg="modSp mod">
        <pc:chgData name="Phillips, Nate" userId="1a7ed9a7-6979-4999-8e72-44e838efb909" providerId="ADAL" clId="{2DEBC69F-E75F-42EB-B4BF-81909BA0F45A}" dt="2022-12-05T18:43:45.673" v="1529" actId="20577"/>
        <pc:sldMkLst>
          <pc:docMk/>
          <pc:sldMk cId="1519207723" sldId="522"/>
        </pc:sldMkLst>
        <pc:spChg chg="mod">
          <ac:chgData name="Phillips, Nate" userId="1a7ed9a7-6979-4999-8e72-44e838efb909" providerId="ADAL" clId="{2DEBC69F-E75F-42EB-B4BF-81909BA0F45A}" dt="2022-12-05T18:43:45.673" v="1529" actId="20577"/>
          <ac:spMkLst>
            <pc:docMk/>
            <pc:sldMk cId="1519207723" sldId="522"/>
            <ac:spMk id="3" creationId="{12AD5C0C-1870-0AD5-563C-C9C8BC0C7A37}"/>
          </ac:spMkLst>
        </pc:spChg>
      </pc:sldChg>
      <pc:sldChg chg="modSp new mod">
        <pc:chgData name="Phillips, Nate" userId="1a7ed9a7-6979-4999-8e72-44e838efb909" providerId="ADAL" clId="{2DEBC69F-E75F-42EB-B4BF-81909BA0F45A}" dt="2022-11-30T17:47:18.268" v="183" actId="20577"/>
        <pc:sldMkLst>
          <pc:docMk/>
          <pc:sldMk cId="482512243" sldId="523"/>
        </pc:sldMkLst>
        <pc:spChg chg="mod">
          <ac:chgData name="Phillips, Nate" userId="1a7ed9a7-6979-4999-8e72-44e838efb909" providerId="ADAL" clId="{2DEBC69F-E75F-42EB-B4BF-81909BA0F45A}" dt="2022-11-30T17:47:18.268" v="183" actId="20577"/>
          <ac:spMkLst>
            <pc:docMk/>
            <pc:sldMk cId="482512243" sldId="523"/>
            <ac:spMk id="3" creationId="{468EE038-E73C-56BF-9384-DE56A8A9F56C}"/>
          </ac:spMkLst>
        </pc:spChg>
      </pc:sldChg>
      <pc:sldChg chg="addSp delSp modSp new mod modAnim">
        <pc:chgData name="Phillips, Nate" userId="1a7ed9a7-6979-4999-8e72-44e838efb909" providerId="ADAL" clId="{2DEBC69F-E75F-42EB-B4BF-81909BA0F45A}" dt="2022-11-30T18:57:27.402" v="1357" actId="114"/>
        <pc:sldMkLst>
          <pc:docMk/>
          <pc:sldMk cId="3827480568" sldId="524"/>
        </pc:sldMkLst>
        <pc:spChg chg="del">
          <ac:chgData name="Phillips, Nate" userId="1a7ed9a7-6979-4999-8e72-44e838efb909" providerId="ADAL" clId="{2DEBC69F-E75F-42EB-B4BF-81909BA0F45A}" dt="2022-11-30T18:44:14.730" v="983" actId="478"/>
          <ac:spMkLst>
            <pc:docMk/>
            <pc:sldMk cId="3827480568" sldId="524"/>
            <ac:spMk id="2" creationId="{67D48464-9E6A-A146-F8A5-395CB6C3F367}"/>
          </ac:spMkLst>
        </pc:spChg>
        <pc:spChg chg="del">
          <ac:chgData name="Phillips, Nate" userId="1a7ed9a7-6979-4999-8e72-44e838efb909" providerId="ADAL" clId="{2DEBC69F-E75F-42EB-B4BF-81909BA0F45A}" dt="2022-11-30T18:34:13.203" v="185"/>
          <ac:spMkLst>
            <pc:docMk/>
            <pc:sldMk cId="3827480568" sldId="524"/>
            <ac:spMk id="3" creationId="{1F493D7C-4443-9258-77FF-687247137A1F}"/>
          </ac:spMkLst>
        </pc:spChg>
        <pc:spChg chg="add del mod">
          <ac:chgData name="Phillips, Nate" userId="1a7ed9a7-6979-4999-8e72-44e838efb909" providerId="ADAL" clId="{2DEBC69F-E75F-42EB-B4BF-81909BA0F45A}" dt="2022-11-30T18:35:07.414" v="194"/>
          <ac:spMkLst>
            <pc:docMk/>
            <pc:sldMk cId="3827480568" sldId="524"/>
            <ac:spMk id="9" creationId="{BED5CE51-4005-FE89-E8CF-181B8B7FDCDF}"/>
          </ac:spMkLst>
        </pc:spChg>
        <pc:spChg chg="add mod">
          <ac:chgData name="Phillips, Nate" userId="1a7ed9a7-6979-4999-8e72-44e838efb909" providerId="ADAL" clId="{2DEBC69F-E75F-42EB-B4BF-81909BA0F45A}" dt="2022-11-30T18:44:22.203" v="985" actId="1076"/>
          <ac:spMkLst>
            <pc:docMk/>
            <pc:sldMk cId="3827480568" sldId="524"/>
            <ac:spMk id="12" creationId="{D3153D23-4043-1087-44FB-9564D85B4B16}"/>
          </ac:spMkLst>
        </pc:spChg>
        <pc:spChg chg="add del mod">
          <ac:chgData name="Phillips, Nate" userId="1a7ed9a7-6979-4999-8e72-44e838efb909" providerId="ADAL" clId="{2DEBC69F-E75F-42EB-B4BF-81909BA0F45A}" dt="2022-11-30T18:36:44.955" v="304" actId="478"/>
          <ac:spMkLst>
            <pc:docMk/>
            <pc:sldMk cId="3827480568" sldId="524"/>
            <ac:spMk id="13" creationId="{7C62174F-45D1-52DA-756A-D92B9235EB65}"/>
          </ac:spMkLst>
        </pc:spChg>
        <pc:spChg chg="add mod">
          <ac:chgData name="Phillips, Nate" userId="1a7ed9a7-6979-4999-8e72-44e838efb909" providerId="ADAL" clId="{2DEBC69F-E75F-42EB-B4BF-81909BA0F45A}" dt="2022-11-30T18:44:23.947" v="990" actId="20577"/>
          <ac:spMkLst>
            <pc:docMk/>
            <pc:sldMk cId="3827480568" sldId="524"/>
            <ac:spMk id="14" creationId="{EDBB48C6-2341-38D7-36AB-5719CDB95FDF}"/>
          </ac:spMkLst>
        </pc:spChg>
        <pc:spChg chg="add mod">
          <ac:chgData name="Phillips, Nate" userId="1a7ed9a7-6979-4999-8e72-44e838efb909" providerId="ADAL" clId="{2DEBC69F-E75F-42EB-B4BF-81909BA0F45A}" dt="2022-11-30T18:44:28.661" v="991" actId="1076"/>
          <ac:spMkLst>
            <pc:docMk/>
            <pc:sldMk cId="3827480568" sldId="524"/>
            <ac:spMk id="15" creationId="{FA81896F-F2C9-E8C9-E767-436792F7C92A}"/>
          </ac:spMkLst>
        </pc:spChg>
        <pc:spChg chg="add mod">
          <ac:chgData name="Phillips, Nate" userId="1a7ed9a7-6979-4999-8e72-44e838efb909" providerId="ADAL" clId="{2DEBC69F-E75F-42EB-B4BF-81909BA0F45A}" dt="2022-11-30T18:44:31.803" v="992" actId="1076"/>
          <ac:spMkLst>
            <pc:docMk/>
            <pc:sldMk cId="3827480568" sldId="524"/>
            <ac:spMk id="16" creationId="{75310BA3-8054-E4DD-5513-6BCBD883510A}"/>
          </ac:spMkLst>
        </pc:spChg>
        <pc:spChg chg="add mod">
          <ac:chgData name="Phillips, Nate" userId="1a7ed9a7-6979-4999-8e72-44e838efb909" providerId="ADAL" clId="{2DEBC69F-E75F-42EB-B4BF-81909BA0F45A}" dt="2022-11-30T18:51:05.072" v="1147" actId="164"/>
          <ac:spMkLst>
            <pc:docMk/>
            <pc:sldMk cId="3827480568" sldId="524"/>
            <ac:spMk id="17" creationId="{F9787D56-A0DB-6F86-17EB-9A255405DCED}"/>
          </ac:spMkLst>
        </pc:spChg>
        <pc:spChg chg="add mod">
          <ac:chgData name="Phillips, Nate" userId="1a7ed9a7-6979-4999-8e72-44e838efb909" providerId="ADAL" clId="{2DEBC69F-E75F-42EB-B4BF-81909BA0F45A}" dt="2022-11-30T18:51:05.072" v="1147" actId="164"/>
          <ac:spMkLst>
            <pc:docMk/>
            <pc:sldMk cId="3827480568" sldId="524"/>
            <ac:spMk id="18" creationId="{BF672DC8-134E-58CC-96D2-4B215B803FC2}"/>
          </ac:spMkLst>
        </pc:spChg>
        <pc:spChg chg="add mod">
          <ac:chgData name="Phillips, Nate" userId="1a7ed9a7-6979-4999-8e72-44e838efb909" providerId="ADAL" clId="{2DEBC69F-E75F-42EB-B4BF-81909BA0F45A}" dt="2022-11-30T18:51:53.907" v="1161" actId="1036"/>
          <ac:spMkLst>
            <pc:docMk/>
            <pc:sldMk cId="3827480568" sldId="524"/>
            <ac:spMk id="20" creationId="{8F686B7C-A3FF-E985-B424-4EAB617BDBF6}"/>
          </ac:spMkLst>
        </pc:spChg>
        <pc:spChg chg="add mod">
          <ac:chgData name="Phillips, Nate" userId="1a7ed9a7-6979-4999-8e72-44e838efb909" providerId="ADAL" clId="{2DEBC69F-E75F-42EB-B4BF-81909BA0F45A}" dt="2022-11-30T18:52:00.989" v="1163" actId="1076"/>
          <ac:spMkLst>
            <pc:docMk/>
            <pc:sldMk cId="3827480568" sldId="524"/>
            <ac:spMk id="21" creationId="{C821208E-E862-EE5F-92F9-DA15D0486B6C}"/>
          </ac:spMkLst>
        </pc:spChg>
        <pc:spChg chg="add mod">
          <ac:chgData name="Phillips, Nate" userId="1a7ed9a7-6979-4999-8e72-44e838efb909" providerId="ADAL" clId="{2DEBC69F-E75F-42EB-B4BF-81909BA0F45A}" dt="2022-11-30T18:57:27.402" v="1357" actId="114"/>
          <ac:spMkLst>
            <pc:docMk/>
            <pc:sldMk cId="3827480568" sldId="524"/>
            <ac:spMk id="22" creationId="{C915185A-C666-B7CE-2969-EC84D5345FAA}"/>
          </ac:spMkLst>
        </pc:spChg>
        <pc:spChg chg="add mod">
          <ac:chgData name="Phillips, Nate" userId="1a7ed9a7-6979-4999-8e72-44e838efb909" providerId="ADAL" clId="{2DEBC69F-E75F-42EB-B4BF-81909BA0F45A}" dt="2022-11-30T18:56:22.163" v="1339" actId="1076"/>
          <ac:spMkLst>
            <pc:docMk/>
            <pc:sldMk cId="3827480568" sldId="524"/>
            <ac:spMk id="23" creationId="{7F160F6A-F9FE-DA80-D963-3037CB736448}"/>
          </ac:spMkLst>
        </pc:spChg>
        <pc:spChg chg="add mod">
          <ac:chgData name="Phillips, Nate" userId="1a7ed9a7-6979-4999-8e72-44e838efb909" providerId="ADAL" clId="{2DEBC69F-E75F-42EB-B4BF-81909BA0F45A}" dt="2022-11-30T18:57:07.396" v="1355" actId="113"/>
          <ac:spMkLst>
            <pc:docMk/>
            <pc:sldMk cId="3827480568" sldId="524"/>
            <ac:spMk id="24" creationId="{269A1A27-3E57-1C1F-D4C3-1E04CB7FCDBE}"/>
          </ac:spMkLst>
        </pc:spChg>
        <pc:grpChg chg="add mod">
          <ac:chgData name="Phillips, Nate" userId="1a7ed9a7-6979-4999-8e72-44e838efb909" providerId="ADAL" clId="{2DEBC69F-E75F-42EB-B4BF-81909BA0F45A}" dt="2022-11-30T18:51:05.072" v="1147" actId="164"/>
          <ac:grpSpMkLst>
            <pc:docMk/>
            <pc:sldMk cId="3827480568" sldId="524"/>
            <ac:grpSpMk id="19" creationId="{167D786A-2CBC-C20C-19B6-B596FA26DE31}"/>
          </ac:grpSpMkLst>
        </pc:grpChg>
        <pc:picChg chg="add del mod">
          <ac:chgData name="Phillips, Nate" userId="1a7ed9a7-6979-4999-8e72-44e838efb909" providerId="ADAL" clId="{2DEBC69F-E75F-42EB-B4BF-81909BA0F45A}" dt="2022-11-30T18:34:39.021" v="193" actId="478"/>
          <ac:picMkLst>
            <pc:docMk/>
            <pc:sldMk cId="3827480568" sldId="524"/>
            <ac:picMk id="5" creationId="{05116E3F-01B8-795B-2303-72B164E283C4}"/>
          </ac:picMkLst>
        </pc:picChg>
        <pc:picChg chg="add mod">
          <ac:chgData name="Phillips, Nate" userId="1a7ed9a7-6979-4999-8e72-44e838efb909" providerId="ADAL" clId="{2DEBC69F-E75F-42EB-B4BF-81909BA0F45A}" dt="2022-11-30T18:42:30.422" v="687" actId="1076"/>
          <ac:picMkLst>
            <pc:docMk/>
            <pc:sldMk cId="3827480568" sldId="524"/>
            <ac:picMk id="7" creationId="{CA2E5D7F-A330-38DA-A700-D06EC07DEE25}"/>
          </ac:picMkLst>
        </pc:picChg>
        <pc:picChg chg="add mod modCrop">
          <ac:chgData name="Phillips, Nate" userId="1a7ed9a7-6979-4999-8e72-44e838efb909" providerId="ADAL" clId="{2DEBC69F-E75F-42EB-B4BF-81909BA0F45A}" dt="2022-11-30T18:42:27.767" v="686" actId="1076"/>
          <ac:picMkLst>
            <pc:docMk/>
            <pc:sldMk cId="3827480568" sldId="524"/>
            <ac:picMk id="11" creationId="{4A3EA658-E193-7175-3EB4-E20767D043ED}"/>
          </ac:picMkLst>
        </pc:picChg>
      </pc:sldChg>
      <pc:sldChg chg="addSp delSp modSp add mod modAnim">
        <pc:chgData name="Phillips, Nate" userId="1a7ed9a7-6979-4999-8e72-44e838efb909" providerId="ADAL" clId="{2DEBC69F-E75F-42EB-B4BF-81909BA0F45A}" dt="2022-11-30T19:00:36.501" v="1374"/>
        <pc:sldMkLst>
          <pc:docMk/>
          <pc:sldMk cId="3636473010" sldId="525"/>
        </pc:sldMkLst>
        <pc:spChg chg="add del mod">
          <ac:chgData name="Phillips, Nate" userId="1a7ed9a7-6979-4999-8e72-44e838efb909" providerId="ADAL" clId="{2DEBC69F-E75F-42EB-B4BF-81909BA0F45A}" dt="2022-11-30T18:49:00.608" v="1083" actId="478"/>
          <ac:spMkLst>
            <pc:docMk/>
            <pc:sldMk cId="3636473010" sldId="525"/>
            <ac:spMk id="3" creationId="{EB8FCEA7-9E83-A1E0-32EB-AD9F80AFF65D}"/>
          </ac:spMkLst>
        </pc:spChg>
        <pc:spChg chg="add del mod">
          <ac:chgData name="Phillips, Nate" userId="1a7ed9a7-6979-4999-8e72-44e838efb909" providerId="ADAL" clId="{2DEBC69F-E75F-42EB-B4BF-81909BA0F45A}" dt="2022-11-30T18:49:24.573" v="1090"/>
          <ac:spMkLst>
            <pc:docMk/>
            <pc:sldMk cId="3636473010" sldId="525"/>
            <ac:spMk id="10" creationId="{48C76F12-A94D-BB9A-14D4-299CF443005F}"/>
          </ac:spMkLst>
        </pc:spChg>
        <pc:spChg chg="mod">
          <ac:chgData name="Phillips, Nate" userId="1a7ed9a7-6979-4999-8e72-44e838efb909" providerId="ADAL" clId="{2DEBC69F-E75F-42EB-B4BF-81909BA0F45A}" dt="2022-11-30T18:46:47.691" v="1069" actId="20577"/>
          <ac:spMkLst>
            <pc:docMk/>
            <pc:sldMk cId="3636473010" sldId="525"/>
            <ac:spMk id="12" creationId="{D3153D23-4043-1087-44FB-9564D85B4B16}"/>
          </ac:spMkLst>
        </pc:spChg>
        <pc:spChg chg="mod">
          <ac:chgData name="Phillips, Nate" userId="1a7ed9a7-6979-4999-8e72-44e838efb909" providerId="ADAL" clId="{2DEBC69F-E75F-42EB-B4BF-81909BA0F45A}" dt="2022-11-30T18:45:45.859" v="1064" actId="20577"/>
          <ac:spMkLst>
            <pc:docMk/>
            <pc:sldMk cId="3636473010" sldId="525"/>
            <ac:spMk id="14" creationId="{EDBB48C6-2341-38D7-36AB-5719CDB95FDF}"/>
          </ac:spMkLst>
        </pc:spChg>
        <pc:spChg chg="del">
          <ac:chgData name="Phillips, Nate" userId="1a7ed9a7-6979-4999-8e72-44e838efb909" providerId="ADAL" clId="{2DEBC69F-E75F-42EB-B4BF-81909BA0F45A}" dt="2022-11-30T18:47:06.292" v="1070" actId="478"/>
          <ac:spMkLst>
            <pc:docMk/>
            <pc:sldMk cId="3636473010" sldId="525"/>
            <ac:spMk id="15" creationId="{FA81896F-F2C9-E8C9-E767-436792F7C92A}"/>
          </ac:spMkLst>
        </pc:spChg>
        <pc:spChg chg="mod">
          <ac:chgData name="Phillips, Nate" userId="1a7ed9a7-6979-4999-8e72-44e838efb909" providerId="ADAL" clId="{2DEBC69F-E75F-42EB-B4BF-81909BA0F45A}" dt="2022-11-30T18:47:12.648" v="1071" actId="1076"/>
          <ac:spMkLst>
            <pc:docMk/>
            <pc:sldMk cId="3636473010" sldId="525"/>
            <ac:spMk id="16" creationId="{75310BA3-8054-E4DD-5513-6BCBD883510A}"/>
          </ac:spMkLst>
        </pc:spChg>
        <pc:spChg chg="mod">
          <ac:chgData name="Phillips, Nate" userId="1a7ed9a7-6979-4999-8e72-44e838efb909" providerId="ADAL" clId="{2DEBC69F-E75F-42EB-B4BF-81909BA0F45A}" dt="2022-11-30T18:59:05.034" v="1361" actId="164"/>
          <ac:spMkLst>
            <pc:docMk/>
            <pc:sldMk cId="3636473010" sldId="525"/>
            <ac:spMk id="17" creationId="{F9787D56-A0DB-6F86-17EB-9A255405DCED}"/>
          </ac:spMkLst>
        </pc:spChg>
        <pc:spChg chg="mod">
          <ac:chgData name="Phillips, Nate" userId="1a7ed9a7-6979-4999-8e72-44e838efb909" providerId="ADAL" clId="{2DEBC69F-E75F-42EB-B4BF-81909BA0F45A}" dt="2022-11-30T18:59:05.034" v="1361" actId="164"/>
          <ac:spMkLst>
            <pc:docMk/>
            <pc:sldMk cId="3636473010" sldId="525"/>
            <ac:spMk id="18" creationId="{BF672DC8-134E-58CC-96D2-4B215B803FC2}"/>
          </ac:spMkLst>
        </pc:spChg>
        <pc:spChg chg="add mod">
          <ac:chgData name="Phillips, Nate" userId="1a7ed9a7-6979-4999-8e72-44e838efb909" providerId="ADAL" clId="{2DEBC69F-E75F-42EB-B4BF-81909BA0F45A}" dt="2022-11-30T18:50:13.098" v="1142" actId="20577"/>
          <ac:spMkLst>
            <pc:docMk/>
            <pc:sldMk cId="3636473010" sldId="525"/>
            <ac:spMk id="20" creationId="{AB003D53-AE5F-E20B-19D7-5D834056576D}"/>
          </ac:spMkLst>
        </pc:spChg>
        <pc:spChg chg="add mod">
          <ac:chgData name="Phillips, Nate" userId="1a7ed9a7-6979-4999-8e72-44e838efb909" providerId="ADAL" clId="{2DEBC69F-E75F-42EB-B4BF-81909BA0F45A}" dt="2022-11-30T18:59:53.394" v="1366"/>
          <ac:spMkLst>
            <pc:docMk/>
            <pc:sldMk cId="3636473010" sldId="525"/>
            <ac:spMk id="22" creationId="{6B9CEE06-B270-67C1-1EBA-536D377F2F87}"/>
          </ac:spMkLst>
        </pc:spChg>
        <pc:spChg chg="add mod">
          <ac:chgData name="Phillips, Nate" userId="1a7ed9a7-6979-4999-8e72-44e838efb909" providerId="ADAL" clId="{2DEBC69F-E75F-42EB-B4BF-81909BA0F45A}" dt="2022-11-30T19:00:14.238" v="1369" actId="1076"/>
          <ac:spMkLst>
            <pc:docMk/>
            <pc:sldMk cId="3636473010" sldId="525"/>
            <ac:spMk id="23" creationId="{B0E7CB85-8B61-ADEE-541D-5A2ECA57F2B8}"/>
          </ac:spMkLst>
        </pc:spChg>
        <pc:grpChg chg="add mod">
          <ac:chgData name="Phillips, Nate" userId="1a7ed9a7-6979-4999-8e72-44e838efb909" providerId="ADAL" clId="{2DEBC69F-E75F-42EB-B4BF-81909BA0F45A}" dt="2022-11-30T18:59:05.034" v="1361" actId="164"/>
          <ac:grpSpMkLst>
            <pc:docMk/>
            <pc:sldMk cId="3636473010" sldId="525"/>
            <ac:grpSpMk id="21" creationId="{A5A820C6-F408-BA90-C61A-ECC7864137B6}"/>
          </ac:grpSpMkLst>
        </pc:grpChg>
        <pc:picChg chg="add del mod">
          <ac:chgData name="Phillips, Nate" userId="1a7ed9a7-6979-4999-8e72-44e838efb909" providerId="ADAL" clId="{2DEBC69F-E75F-42EB-B4BF-81909BA0F45A}" dt="2022-11-30T18:48:59.076" v="1080"/>
          <ac:picMkLst>
            <pc:docMk/>
            <pc:sldMk cId="3636473010" sldId="525"/>
            <ac:picMk id="5" creationId="{F3120DF8-B708-6E83-0C64-78B30BDAB41C}"/>
          </ac:picMkLst>
        </pc:picChg>
        <pc:picChg chg="add del">
          <ac:chgData name="Phillips, Nate" userId="1a7ed9a7-6979-4999-8e72-44e838efb909" providerId="ADAL" clId="{2DEBC69F-E75F-42EB-B4BF-81909BA0F45A}" dt="2022-11-30T18:49:31.435" v="1095" actId="478"/>
          <ac:picMkLst>
            <pc:docMk/>
            <pc:sldMk cId="3636473010" sldId="525"/>
            <ac:picMk id="7" creationId="{CA2E5D7F-A330-38DA-A700-D06EC07DEE25}"/>
          </ac:picMkLst>
        </pc:picChg>
        <pc:picChg chg="add mod ord">
          <ac:chgData name="Phillips, Nate" userId="1a7ed9a7-6979-4999-8e72-44e838efb909" providerId="ADAL" clId="{2DEBC69F-E75F-42EB-B4BF-81909BA0F45A}" dt="2022-11-30T18:49:18.385" v="1088" actId="167"/>
          <ac:picMkLst>
            <pc:docMk/>
            <pc:sldMk cId="3636473010" sldId="525"/>
            <ac:picMk id="8" creationId="{CD7A51BD-C781-3F80-FCA8-D4D1E1BE403E}"/>
          </ac:picMkLst>
        </pc:picChg>
        <pc:picChg chg="add del">
          <ac:chgData name="Phillips, Nate" userId="1a7ed9a7-6979-4999-8e72-44e838efb909" providerId="ADAL" clId="{2DEBC69F-E75F-42EB-B4BF-81909BA0F45A}" dt="2022-11-30T18:49:20.230" v="1089" actId="478"/>
          <ac:picMkLst>
            <pc:docMk/>
            <pc:sldMk cId="3636473010" sldId="525"/>
            <ac:picMk id="11" creationId="{4A3EA658-E193-7175-3EB4-E20767D043ED}"/>
          </ac:picMkLst>
        </pc:picChg>
        <pc:picChg chg="add mod ord">
          <ac:chgData name="Phillips, Nate" userId="1a7ed9a7-6979-4999-8e72-44e838efb909" providerId="ADAL" clId="{2DEBC69F-E75F-42EB-B4BF-81909BA0F45A}" dt="2022-11-30T18:49:29.819" v="1094" actId="167"/>
          <ac:picMkLst>
            <pc:docMk/>
            <pc:sldMk cId="3636473010" sldId="525"/>
            <ac:picMk id="19" creationId="{FFD45B9D-1614-D51E-DDB1-38BD318AF3F4}"/>
          </ac:picMkLst>
        </pc:picChg>
      </pc:sldChg>
    </pc:docChg>
  </pc:docChgLst>
  <pc:docChgLst>
    <pc:chgData name="Phillips, Nate" userId="1a7ed9a7-6979-4999-8e72-44e838efb909" providerId="ADAL" clId="{F450C5D7-C1EB-4AA5-B549-538FB0495DB2}"/>
    <pc:docChg chg="custSel addSld delSld modSld">
      <pc:chgData name="Phillips, Nate" userId="1a7ed9a7-6979-4999-8e72-44e838efb909" providerId="ADAL" clId="{F450C5D7-C1EB-4AA5-B549-538FB0495DB2}" dt="2023-06-02T18:06:33.900" v="113" actId="20577"/>
      <pc:docMkLst>
        <pc:docMk/>
      </pc:docMkLst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656584175" sldId="289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945618735" sldId="401"/>
        </pc:sldMkLst>
      </pc:sldChg>
      <pc:sldChg chg="addSp delSp modSp del mod delAnim">
        <pc:chgData name="Phillips, Nate" userId="1a7ed9a7-6979-4999-8e72-44e838efb909" providerId="ADAL" clId="{F450C5D7-C1EB-4AA5-B549-538FB0495DB2}" dt="2023-06-02T18:06:23.179" v="98" actId="47"/>
        <pc:sldMkLst>
          <pc:docMk/>
          <pc:sldMk cId="2255228132" sldId="432"/>
        </pc:sldMkLst>
        <pc:picChg chg="del">
          <ac:chgData name="Phillips, Nate" userId="1a7ed9a7-6979-4999-8e72-44e838efb909" providerId="ADAL" clId="{F450C5D7-C1EB-4AA5-B549-538FB0495DB2}" dt="2023-05-31T16:25:33.875" v="0" actId="478"/>
          <ac:picMkLst>
            <pc:docMk/>
            <pc:sldMk cId="2255228132" sldId="432"/>
            <ac:picMk id="4" creationId="{5FBF372F-89F9-4B56-9AA1-4719F25520A3}"/>
          </ac:picMkLst>
        </pc:picChg>
        <pc:picChg chg="add mod">
          <ac:chgData name="Phillips, Nate" userId="1a7ed9a7-6979-4999-8e72-44e838efb909" providerId="ADAL" clId="{F450C5D7-C1EB-4AA5-B549-538FB0495DB2}" dt="2023-05-31T16:25:37.785" v="2" actId="1076"/>
          <ac:picMkLst>
            <pc:docMk/>
            <pc:sldMk cId="2255228132" sldId="432"/>
            <ac:picMk id="7" creationId="{A8747A21-7483-C3C1-7BA0-80463D24BB58}"/>
          </ac:picMkLst>
        </pc:picChg>
        <pc:picChg chg="add mod">
          <ac:chgData name="Phillips, Nate" userId="1a7ed9a7-6979-4999-8e72-44e838efb909" providerId="ADAL" clId="{F450C5D7-C1EB-4AA5-B549-538FB0495DB2}" dt="2023-05-31T16:25:55.845" v="4" actId="1076"/>
          <ac:picMkLst>
            <pc:docMk/>
            <pc:sldMk cId="2255228132" sldId="432"/>
            <ac:picMk id="9" creationId="{75070BB0-7DC4-773B-B3F7-3ECEC66BBCC6}"/>
          </ac:picMkLst>
        </pc:picChg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3750487453" sldId="433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625004169" sldId="434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014782910" sldId="449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925046725" sldId="451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232429751" sldId="452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2212201794" sldId="454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496893330" sldId="455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705859917" sldId="456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412836596" sldId="459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4108628236" sldId="460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163217759" sldId="461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2968694939" sldId="462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3421601760" sldId="464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9770621" sldId="466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969877354" sldId="467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2026935284" sldId="468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2481075165" sldId="469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661255787" sldId="470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3483830114" sldId="472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2208450522" sldId="512"/>
        </pc:sldMkLst>
      </pc:sldChg>
      <pc:sldChg chg="modSp del">
        <pc:chgData name="Phillips, Nate" userId="1a7ed9a7-6979-4999-8e72-44e838efb909" providerId="ADAL" clId="{F450C5D7-C1EB-4AA5-B549-538FB0495DB2}" dt="2023-06-02T18:06:23.179" v="98" actId="47"/>
        <pc:sldMkLst>
          <pc:docMk/>
          <pc:sldMk cId="3126203654" sldId="513"/>
        </pc:sldMkLst>
        <pc:spChg chg="mod">
          <ac:chgData name="Phillips, Nate" userId="1a7ed9a7-6979-4999-8e72-44e838efb909" providerId="ADAL" clId="{F450C5D7-C1EB-4AA5-B549-538FB0495DB2}" dt="2023-05-31T18:18:27.658" v="97" actId="5793"/>
          <ac:spMkLst>
            <pc:docMk/>
            <pc:sldMk cId="3126203654" sldId="513"/>
            <ac:spMk id="3" creationId="{842CB7CD-285D-53F4-50B5-649A61B6F49D}"/>
          </ac:spMkLst>
        </pc:spChg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3225447267" sldId="514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1104925037" sldId="515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3827480568" sldId="524"/>
        </pc:sldMkLst>
      </pc:sldChg>
      <pc:sldChg chg="del">
        <pc:chgData name="Phillips, Nate" userId="1a7ed9a7-6979-4999-8e72-44e838efb909" providerId="ADAL" clId="{F450C5D7-C1EB-4AA5-B549-538FB0495DB2}" dt="2023-06-02T18:06:23.179" v="98" actId="47"/>
        <pc:sldMkLst>
          <pc:docMk/>
          <pc:sldMk cId="3636473010" sldId="525"/>
        </pc:sldMkLst>
      </pc:sldChg>
      <pc:sldChg chg="modSp new mod">
        <pc:chgData name="Phillips, Nate" userId="1a7ed9a7-6979-4999-8e72-44e838efb909" providerId="ADAL" clId="{F450C5D7-C1EB-4AA5-B549-538FB0495DB2}" dt="2023-06-02T18:06:33.900" v="113" actId="20577"/>
        <pc:sldMkLst>
          <pc:docMk/>
          <pc:sldMk cId="1238483766" sldId="528"/>
        </pc:sldMkLst>
        <pc:spChg chg="mod">
          <ac:chgData name="Phillips, Nate" userId="1a7ed9a7-6979-4999-8e72-44e838efb909" providerId="ADAL" clId="{F450C5D7-C1EB-4AA5-B549-538FB0495DB2}" dt="2023-06-02T18:06:33.900" v="113" actId="20577"/>
          <ac:spMkLst>
            <pc:docMk/>
            <pc:sldMk cId="1238483766" sldId="528"/>
            <ac:spMk id="2" creationId="{E9D0DD1B-FC03-6285-7657-F234564C6303}"/>
          </ac:spMkLst>
        </pc:spChg>
      </pc:sldChg>
      <pc:sldChg chg="modSp new del mod">
        <pc:chgData name="Phillips, Nate" userId="1a7ed9a7-6979-4999-8e72-44e838efb909" providerId="ADAL" clId="{F450C5D7-C1EB-4AA5-B549-538FB0495DB2}" dt="2023-06-02T18:06:23.179" v="98" actId="47"/>
        <pc:sldMkLst>
          <pc:docMk/>
          <pc:sldMk cId="2201718939" sldId="528"/>
        </pc:sldMkLst>
        <pc:spChg chg="mod">
          <ac:chgData name="Phillips, Nate" userId="1a7ed9a7-6979-4999-8e72-44e838efb909" providerId="ADAL" clId="{F450C5D7-C1EB-4AA5-B549-538FB0495DB2}" dt="2023-05-31T18:17:30.160" v="22" actId="20577"/>
          <ac:spMkLst>
            <pc:docMk/>
            <pc:sldMk cId="2201718939" sldId="528"/>
            <ac:spMk id="2" creationId="{6E85B466-3373-C331-FAD8-91344D8CC0A5}"/>
          </ac:spMkLst>
        </pc:spChg>
        <pc:spChg chg="mod">
          <ac:chgData name="Phillips, Nate" userId="1a7ed9a7-6979-4999-8e72-44e838efb909" providerId="ADAL" clId="{F450C5D7-C1EB-4AA5-B549-538FB0495DB2}" dt="2023-05-31T18:17:44.949" v="72" actId="20577"/>
          <ac:spMkLst>
            <pc:docMk/>
            <pc:sldMk cId="2201718939" sldId="528"/>
            <ac:spMk id="3" creationId="{0C898ABC-22A8-F56F-07E9-6E7C87522284}"/>
          </ac:spMkLst>
        </pc:spChg>
      </pc:sldChg>
    </pc:docChg>
  </pc:docChgLst>
  <pc:docChgLst>
    <pc:chgData name="Phillips, Nate" userId="1a7ed9a7-6979-4999-8e72-44e838efb909" providerId="ADAL" clId="{D4098FA2-DA1B-4C5A-B15F-CB9A428897AC}"/>
    <pc:docChg chg="undo redo custSel addSld delSld modSld">
      <pc:chgData name="Phillips, Nate" userId="1a7ed9a7-6979-4999-8e72-44e838efb909" providerId="ADAL" clId="{D4098FA2-DA1B-4C5A-B15F-CB9A428897AC}" dt="2021-11-11T16:53:06.485" v="3984" actId="6549"/>
      <pc:docMkLst>
        <pc:docMk/>
      </pc:docMkLst>
      <pc:sldChg chg="modSp mod">
        <pc:chgData name="Phillips, Nate" userId="1a7ed9a7-6979-4999-8e72-44e838efb909" providerId="ADAL" clId="{D4098FA2-DA1B-4C5A-B15F-CB9A428897AC}" dt="2021-11-05T22:49:08.694" v="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D4098FA2-DA1B-4C5A-B15F-CB9A428897AC}" dt="2021-11-05T22:49:08.694" v="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addSp modSp new del mod">
        <pc:chgData name="Phillips, Nate" userId="1a7ed9a7-6979-4999-8e72-44e838efb909" providerId="ADAL" clId="{D4098FA2-DA1B-4C5A-B15F-CB9A428897AC}" dt="2021-11-09T16:44:46.613" v="3616" actId="47"/>
        <pc:sldMkLst>
          <pc:docMk/>
          <pc:sldMk cId="2688980809" sldId="400"/>
        </pc:sldMkLst>
        <pc:spChg chg="add mod">
          <ac:chgData name="Phillips, Nate" userId="1a7ed9a7-6979-4999-8e72-44e838efb909" providerId="ADAL" clId="{D4098FA2-DA1B-4C5A-B15F-CB9A428897AC}" dt="2021-11-05T22:50:15.733" v="37" actId="1076"/>
          <ac:spMkLst>
            <pc:docMk/>
            <pc:sldMk cId="2688980809" sldId="400"/>
            <ac:spMk id="8" creationId="{67B85082-D000-4992-8D5B-D7035B054E5F}"/>
          </ac:spMkLst>
        </pc:spChg>
        <pc:picChg chg="add mod">
          <ac:chgData name="Phillips, Nate" userId="1a7ed9a7-6979-4999-8e72-44e838efb909" providerId="ADAL" clId="{D4098FA2-DA1B-4C5A-B15F-CB9A428897AC}" dt="2021-11-05T22:49:45.207" v="10" actId="1076"/>
          <ac:picMkLst>
            <pc:docMk/>
            <pc:sldMk cId="2688980809" sldId="400"/>
            <ac:picMk id="7" creationId="{5AF041FE-A4F2-4638-BE4C-6FCA4B55B58D}"/>
          </ac:picMkLst>
        </pc:picChg>
      </pc:sldChg>
      <pc:sldChg chg="addSp modSp new mod modAnim">
        <pc:chgData name="Phillips, Nate" userId="1a7ed9a7-6979-4999-8e72-44e838efb909" providerId="ADAL" clId="{D4098FA2-DA1B-4C5A-B15F-CB9A428897AC}" dt="2021-11-09T16:59:58.648" v="3824"/>
        <pc:sldMkLst>
          <pc:docMk/>
          <pc:sldMk cId="1945618735" sldId="401"/>
        </pc:sldMkLst>
        <pc:spChg chg="mod">
          <ac:chgData name="Phillips, Nate" userId="1a7ed9a7-6979-4999-8e72-44e838efb909" providerId="ADAL" clId="{D4098FA2-DA1B-4C5A-B15F-CB9A428897AC}" dt="2021-11-09T15:53:22.470" v="1129" actId="20577"/>
          <ac:spMkLst>
            <pc:docMk/>
            <pc:sldMk cId="1945618735" sldId="401"/>
            <ac:spMk id="2" creationId="{FA0E1A7F-32DC-4A85-9573-DCD02C7059C4}"/>
          </ac:spMkLst>
        </pc:spChg>
        <pc:spChg chg="mod">
          <ac:chgData name="Phillips, Nate" userId="1a7ed9a7-6979-4999-8e72-44e838efb909" providerId="ADAL" clId="{D4098FA2-DA1B-4C5A-B15F-CB9A428897AC}" dt="2021-11-09T16:00:44.812" v="1417" actId="14100"/>
          <ac:spMkLst>
            <pc:docMk/>
            <pc:sldMk cId="1945618735" sldId="401"/>
            <ac:spMk id="3" creationId="{9938C915-1FC1-4027-9688-171E896768DB}"/>
          </ac:spMkLst>
        </pc:spChg>
        <pc:spChg chg="add mod">
          <ac:chgData name="Phillips, Nate" userId="1a7ed9a7-6979-4999-8e72-44e838efb909" providerId="ADAL" clId="{D4098FA2-DA1B-4C5A-B15F-CB9A428897AC}" dt="2021-11-09T15:54:43.357" v="1282"/>
          <ac:spMkLst>
            <pc:docMk/>
            <pc:sldMk cId="1945618735" sldId="401"/>
            <ac:spMk id="4" creationId="{45ACF392-6E04-41A9-ACF1-45935DCAEBD3}"/>
          </ac:spMkLst>
        </pc:spChg>
        <pc:spChg chg="add mod">
          <ac:chgData name="Phillips, Nate" userId="1a7ed9a7-6979-4999-8e72-44e838efb909" providerId="ADAL" clId="{D4098FA2-DA1B-4C5A-B15F-CB9A428897AC}" dt="2021-11-09T15:56:32.344" v="1284" actId="1076"/>
          <ac:spMkLst>
            <pc:docMk/>
            <pc:sldMk cId="1945618735" sldId="401"/>
            <ac:spMk id="5" creationId="{19D96D2E-1525-4110-90C6-0994F4E0E8D6}"/>
          </ac:spMkLst>
        </pc:spChg>
        <pc:picChg chg="add mod">
          <ac:chgData name="Phillips, Nate" userId="1a7ed9a7-6979-4999-8e72-44e838efb909" providerId="ADAL" clId="{D4098FA2-DA1B-4C5A-B15F-CB9A428897AC}" dt="2021-11-09T15:57:53.467" v="1290" actId="1076"/>
          <ac:picMkLst>
            <pc:docMk/>
            <pc:sldMk cId="1945618735" sldId="401"/>
            <ac:picMk id="2050" creationId="{5FA1FCB9-3A96-4102-8F96-DD9DFB748027}"/>
          </ac:picMkLst>
        </pc:picChg>
      </pc:sldChg>
      <pc:sldChg chg="addSp delSp modSp new mod modAnim">
        <pc:chgData name="Phillips, Nate" userId="1a7ed9a7-6979-4999-8e72-44e838efb909" providerId="ADAL" clId="{D4098FA2-DA1B-4C5A-B15F-CB9A428897AC}" dt="2021-11-09T17:02:53.227" v="3838"/>
        <pc:sldMkLst>
          <pc:docMk/>
          <pc:sldMk cId="2043694381" sldId="402"/>
        </pc:sldMkLst>
        <pc:spChg chg="mod">
          <ac:chgData name="Phillips, Nate" userId="1a7ed9a7-6979-4999-8e72-44e838efb909" providerId="ADAL" clId="{D4098FA2-DA1B-4C5A-B15F-CB9A428897AC}" dt="2021-11-09T14:49:33.689" v="79" actId="14100"/>
          <ac:spMkLst>
            <pc:docMk/>
            <pc:sldMk cId="2043694381" sldId="402"/>
            <ac:spMk id="2" creationId="{8BE5A842-4F4B-4918-8844-B53E0C43A68E}"/>
          </ac:spMkLst>
        </pc:spChg>
        <pc:spChg chg="mod">
          <ac:chgData name="Phillips, Nate" userId="1a7ed9a7-6979-4999-8e72-44e838efb909" providerId="ADAL" clId="{D4098FA2-DA1B-4C5A-B15F-CB9A428897AC}" dt="2021-11-09T16:31:12.051" v="2807" actId="1076"/>
          <ac:spMkLst>
            <pc:docMk/>
            <pc:sldMk cId="2043694381" sldId="402"/>
            <ac:spMk id="3" creationId="{7707D8DC-8CFE-4772-BED2-526BD406D40D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4" creationId="{252A4DD3-1980-4194-BA3E-6ADAEF545976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5" creationId="{2370C1A3-93F1-42A6-86CD-CFB4752C4009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6" creationId="{7015A89D-A581-43F9-B3AF-099A7AFBAEFC}"/>
          </ac:spMkLst>
        </pc:spChg>
        <pc:spChg chg="add del mod">
          <ac:chgData name="Phillips, Nate" userId="1a7ed9a7-6979-4999-8e72-44e838efb909" providerId="ADAL" clId="{D4098FA2-DA1B-4C5A-B15F-CB9A428897AC}" dt="2021-11-09T16:29:39.009" v="2771" actId="478"/>
          <ac:spMkLst>
            <pc:docMk/>
            <pc:sldMk cId="2043694381" sldId="402"/>
            <ac:spMk id="7" creationId="{5C7EFD2B-5304-4320-8D3D-C9866737D4A5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8" creationId="{19BFB167-4887-4A5B-A272-3C0889B1C456}"/>
          </ac:spMkLst>
        </pc:spChg>
        <pc:spChg chg="add del mod">
          <ac:chgData name="Phillips, Nate" userId="1a7ed9a7-6979-4999-8e72-44e838efb909" providerId="ADAL" clId="{D4098FA2-DA1B-4C5A-B15F-CB9A428897AC}" dt="2021-11-09T16:29:41.305" v="2774" actId="478"/>
          <ac:spMkLst>
            <pc:docMk/>
            <pc:sldMk cId="2043694381" sldId="402"/>
            <ac:spMk id="9" creationId="{62B0D725-5F71-4D79-88FA-E6057A1EDDBA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10" creationId="{C5354505-62A6-42EB-BC66-9D57C04EA69C}"/>
          </ac:spMkLst>
        </pc:spChg>
        <pc:spChg chg="add del mod">
          <ac:chgData name="Phillips, Nate" userId="1a7ed9a7-6979-4999-8e72-44e838efb909" providerId="ADAL" clId="{D4098FA2-DA1B-4C5A-B15F-CB9A428897AC}" dt="2021-11-09T16:29:39.769" v="2772" actId="478"/>
          <ac:spMkLst>
            <pc:docMk/>
            <pc:sldMk cId="2043694381" sldId="402"/>
            <ac:spMk id="11" creationId="{E9D39874-AFD4-4DB8-8A7F-D6E78F757350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19" creationId="{0424C978-031C-4A69-871F-BE78CEE3ADBE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23" creationId="{18F6BEA9-DEEE-4D3F-90C9-BDA3EDE5ECA6}"/>
          </ac:spMkLst>
        </pc:sp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12" creationId="{01AD48D7-F02C-4E20-BFC3-61F30577DEA9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13" creationId="{0100CB4E-654F-44DC-8B7F-7ECA73C3DD7D}"/>
          </ac:cxnSpMkLst>
        </pc:cxnChg>
        <pc:cxnChg chg="add del mod">
          <ac:chgData name="Phillips, Nate" userId="1a7ed9a7-6979-4999-8e72-44e838efb909" providerId="ADAL" clId="{D4098FA2-DA1B-4C5A-B15F-CB9A428897AC}" dt="2021-11-09T16:29:42.640" v="2776" actId="478"/>
          <ac:cxnSpMkLst>
            <pc:docMk/>
            <pc:sldMk cId="2043694381" sldId="402"/>
            <ac:cxnSpMk id="14" creationId="{7550868D-F47C-4E0A-A305-4ABDB096DF6A}"/>
          </ac:cxnSpMkLst>
        </pc:cxnChg>
        <pc:cxnChg chg="add del mod">
          <ac:chgData name="Phillips, Nate" userId="1a7ed9a7-6979-4999-8e72-44e838efb909" providerId="ADAL" clId="{D4098FA2-DA1B-4C5A-B15F-CB9A428897AC}" dt="2021-11-09T16:29:41.833" v="2775" actId="478"/>
          <ac:cxnSpMkLst>
            <pc:docMk/>
            <pc:sldMk cId="2043694381" sldId="402"/>
            <ac:cxnSpMk id="15" creationId="{2074AF17-0263-4509-BB05-A8D3729E5A73}"/>
          </ac:cxnSpMkLst>
        </pc:cxnChg>
        <pc:cxnChg chg="add del mod">
          <ac:chgData name="Phillips, Nate" userId="1a7ed9a7-6979-4999-8e72-44e838efb909" providerId="ADAL" clId="{D4098FA2-DA1B-4C5A-B15F-CB9A428897AC}" dt="2021-11-09T16:29:40.656" v="2773" actId="478"/>
          <ac:cxnSpMkLst>
            <pc:docMk/>
            <pc:sldMk cId="2043694381" sldId="402"/>
            <ac:cxnSpMk id="16" creationId="{641EE747-E822-4DFE-BDAF-E2574101D4A0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17" creationId="{CCB09751-762E-440E-80B7-C6BE89909475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18" creationId="{28573870-C26A-4DE8-BFB8-7E4305E98516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20" creationId="{3C8572E6-91E2-4119-8CD5-522133693FC7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24" creationId="{2BBA5C74-3876-4074-BD78-7581BEBF3DB9}"/>
          </ac:cxnSpMkLst>
        </pc:cxnChg>
      </pc:sldChg>
      <pc:sldChg chg="addSp modSp new mod modAnim">
        <pc:chgData name="Phillips, Nate" userId="1a7ed9a7-6979-4999-8e72-44e838efb909" providerId="ADAL" clId="{D4098FA2-DA1B-4C5A-B15F-CB9A428897AC}" dt="2021-11-09T17:03:55.242" v="3848"/>
        <pc:sldMkLst>
          <pc:docMk/>
          <pc:sldMk cId="4086390596" sldId="403"/>
        </pc:sldMkLst>
        <pc:spChg chg="mod">
          <ac:chgData name="Phillips, Nate" userId="1a7ed9a7-6979-4999-8e72-44e838efb909" providerId="ADAL" clId="{D4098FA2-DA1B-4C5A-B15F-CB9A428897AC}" dt="2021-11-09T14:51:27.767" v="117" actId="20577"/>
          <ac:spMkLst>
            <pc:docMk/>
            <pc:sldMk cId="4086390596" sldId="403"/>
            <ac:spMk id="2" creationId="{5E886C10-D928-462C-A4C3-6AB3C71DE2B7}"/>
          </ac:spMkLst>
        </pc:spChg>
        <pc:spChg chg="mod">
          <ac:chgData name="Phillips, Nate" userId="1a7ed9a7-6979-4999-8e72-44e838efb909" providerId="ADAL" clId="{D4098FA2-DA1B-4C5A-B15F-CB9A428897AC}" dt="2021-11-09T16:36:34.015" v="3009" actId="14100"/>
          <ac:spMkLst>
            <pc:docMk/>
            <pc:sldMk cId="4086390596" sldId="403"/>
            <ac:spMk id="3" creationId="{DF11697B-3BBE-4C8D-AAF6-B5EE6B17960B}"/>
          </ac:spMkLst>
        </pc:spChg>
        <pc:picChg chg="add mod">
          <ac:chgData name="Phillips, Nate" userId="1a7ed9a7-6979-4999-8e72-44e838efb909" providerId="ADAL" clId="{D4098FA2-DA1B-4C5A-B15F-CB9A428897AC}" dt="2021-11-09T14:52:36.690" v="258" actId="1076"/>
          <ac:picMkLst>
            <pc:docMk/>
            <pc:sldMk cId="4086390596" sldId="403"/>
            <ac:picMk id="1026" creationId="{EDF02172-73CA-41E6-9E6B-F61E7135C19A}"/>
          </ac:picMkLst>
        </pc:picChg>
      </pc:sldChg>
      <pc:sldChg chg="addSp delSp modSp new mod modAnim">
        <pc:chgData name="Phillips, Nate" userId="1a7ed9a7-6979-4999-8e72-44e838efb909" providerId="ADAL" clId="{D4098FA2-DA1B-4C5A-B15F-CB9A428897AC}" dt="2021-11-11T16:52:03.884" v="3982" actId="20577"/>
        <pc:sldMkLst>
          <pc:docMk/>
          <pc:sldMk cId="2872029252" sldId="404"/>
        </pc:sldMkLst>
        <pc:spChg chg="mod">
          <ac:chgData name="Phillips, Nate" userId="1a7ed9a7-6979-4999-8e72-44e838efb909" providerId="ADAL" clId="{D4098FA2-DA1B-4C5A-B15F-CB9A428897AC}" dt="2021-11-09T14:52:56.864" v="286" actId="20577"/>
          <ac:spMkLst>
            <pc:docMk/>
            <pc:sldMk cId="2872029252" sldId="404"/>
            <ac:spMk id="2" creationId="{FB6C7E30-67FB-4878-AEDC-746D561EA6B3}"/>
          </ac:spMkLst>
        </pc:spChg>
        <pc:spChg chg="mod">
          <ac:chgData name="Phillips, Nate" userId="1a7ed9a7-6979-4999-8e72-44e838efb909" providerId="ADAL" clId="{D4098FA2-DA1B-4C5A-B15F-CB9A428897AC}" dt="2021-11-11T16:52:03.884" v="3982" actId="20577"/>
          <ac:spMkLst>
            <pc:docMk/>
            <pc:sldMk cId="2872029252" sldId="404"/>
            <ac:spMk id="3" creationId="{CD2F6C6A-3436-404A-B43C-653D24246E9B}"/>
          </ac:spMkLst>
        </pc:spChg>
        <pc:spChg chg="add del mod">
          <ac:chgData name="Phillips, Nate" userId="1a7ed9a7-6979-4999-8e72-44e838efb909" providerId="ADAL" clId="{D4098FA2-DA1B-4C5A-B15F-CB9A428897AC}" dt="2021-11-09T16:38:55.032" v="3274" actId="478"/>
          <ac:spMkLst>
            <pc:docMk/>
            <pc:sldMk cId="2872029252" sldId="404"/>
            <ac:spMk id="7" creationId="{0D8DD56F-7E36-490D-80B6-E573E63EB092}"/>
          </ac:spMkLst>
        </pc:spChg>
        <pc:spChg chg="add del">
          <ac:chgData name="Phillips, Nate" userId="1a7ed9a7-6979-4999-8e72-44e838efb909" providerId="ADAL" clId="{D4098FA2-DA1B-4C5A-B15F-CB9A428897AC}" dt="2021-11-09T14:55:41.421" v="376" actId="22"/>
          <ac:spMkLst>
            <pc:docMk/>
            <pc:sldMk cId="2872029252" sldId="404"/>
            <ac:spMk id="9" creationId="{4DE1AD0C-B48B-4B72-B1C3-84DCF534C0C5}"/>
          </ac:spMkLst>
        </pc:spChg>
        <pc:picChg chg="add mod">
          <ac:chgData name="Phillips, Nate" userId="1a7ed9a7-6979-4999-8e72-44e838efb909" providerId="ADAL" clId="{D4098FA2-DA1B-4C5A-B15F-CB9A428897AC}" dt="2021-11-09T16:39:30.710" v="3289" actId="1076"/>
          <ac:picMkLst>
            <pc:docMk/>
            <pc:sldMk cId="2872029252" sldId="404"/>
            <ac:picMk id="5" creationId="{7A082DE3-B89B-4352-92FF-5F1C80A51744}"/>
          </ac:picMkLst>
        </pc:picChg>
      </pc:sldChg>
      <pc:sldChg chg="addSp delSp modSp add mod modAnim">
        <pc:chgData name="Phillips, Nate" userId="1a7ed9a7-6979-4999-8e72-44e838efb909" providerId="ADAL" clId="{D4098FA2-DA1B-4C5A-B15F-CB9A428897AC}" dt="2021-11-09T19:28:49.037" v="3886" actId="20577"/>
        <pc:sldMkLst>
          <pc:docMk/>
          <pc:sldMk cId="3386079926" sldId="405"/>
        </pc:sldMkLst>
        <pc:spChg chg="mod">
          <ac:chgData name="Phillips, Nate" userId="1a7ed9a7-6979-4999-8e72-44e838efb909" providerId="ADAL" clId="{D4098FA2-DA1B-4C5A-B15F-CB9A428897AC}" dt="2021-11-09T15:01:43.382" v="683" actId="20577"/>
          <ac:spMkLst>
            <pc:docMk/>
            <pc:sldMk cId="3386079926" sldId="405"/>
            <ac:spMk id="2" creationId="{FB6C7E30-67FB-4878-AEDC-746D561EA6B3}"/>
          </ac:spMkLst>
        </pc:spChg>
        <pc:spChg chg="mod">
          <ac:chgData name="Phillips, Nate" userId="1a7ed9a7-6979-4999-8e72-44e838efb909" providerId="ADAL" clId="{D4098FA2-DA1B-4C5A-B15F-CB9A428897AC}" dt="2021-11-09T19:28:49.037" v="3886" actId="20577"/>
          <ac:spMkLst>
            <pc:docMk/>
            <pc:sldMk cId="3386079926" sldId="405"/>
            <ac:spMk id="3" creationId="{CD2F6C6A-3436-404A-B43C-653D24246E9B}"/>
          </ac:spMkLst>
        </pc:spChg>
        <pc:spChg chg="del">
          <ac:chgData name="Phillips, Nate" userId="1a7ed9a7-6979-4999-8e72-44e838efb909" providerId="ADAL" clId="{D4098FA2-DA1B-4C5A-B15F-CB9A428897AC}" dt="2021-11-09T14:56:19.823" v="386" actId="478"/>
          <ac:spMkLst>
            <pc:docMk/>
            <pc:sldMk cId="3386079926" sldId="405"/>
            <ac:spMk id="7" creationId="{0D8DD56F-7E36-490D-80B6-E573E63EB092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8" creationId="{BA606079-8A9F-4D11-AF85-3AB9F03C791C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9" creationId="{EEB2AA1D-0288-44B3-AA98-0055AEA8D027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0" creationId="{73376054-3B13-4695-A816-AC4445837AA3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1" creationId="{AD78F194-89DD-4232-B85B-09E5C3024EE7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2" creationId="{7D0776BC-2A20-43F2-A3FC-18BB7326C3A1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3" creationId="{69D1F9F1-407D-4B8D-9174-D7E8BFBCF230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4" creationId="{6575C75A-D509-489B-8042-AF66FF489E68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5" creationId="{4273C162-40A1-4014-AFC3-65D11764DD71}"/>
          </ac:spMkLst>
        </pc:spChg>
        <pc:spChg chg="add del mod">
          <ac:chgData name="Phillips, Nate" userId="1a7ed9a7-6979-4999-8e72-44e838efb909" providerId="ADAL" clId="{D4098FA2-DA1B-4C5A-B15F-CB9A428897AC}" dt="2021-11-09T16:42:24.689" v="3548" actId="478"/>
          <ac:spMkLst>
            <pc:docMk/>
            <pc:sldMk cId="3386079926" sldId="405"/>
            <ac:spMk id="95" creationId="{D2FD003D-09A3-43E3-9332-A4A9BE242F37}"/>
          </ac:spMkLst>
        </pc:spChg>
        <pc:grpChg chg="add mod">
          <ac:chgData name="Phillips, Nate" userId="1a7ed9a7-6979-4999-8e72-44e838efb909" providerId="ADAL" clId="{D4098FA2-DA1B-4C5A-B15F-CB9A428897AC}" dt="2021-11-09T17:05:36.588" v="3869" actId="1076"/>
          <ac:grpSpMkLst>
            <pc:docMk/>
            <pc:sldMk cId="3386079926" sldId="405"/>
            <ac:grpSpMk id="96" creationId="{0ED9FF37-802A-4076-9533-DE783892464F}"/>
          </ac:grpSpMkLst>
        </pc:grpChg>
        <pc:graphicFrameChg chg="add del mod modGraphic">
          <ac:chgData name="Phillips, Nate" userId="1a7ed9a7-6979-4999-8e72-44e838efb909" providerId="ADAL" clId="{D4098FA2-DA1B-4C5A-B15F-CB9A428897AC}" dt="2021-11-09T15:06:43.528" v="825" actId="478"/>
          <ac:graphicFrameMkLst>
            <pc:docMk/>
            <pc:sldMk cId="3386079926" sldId="405"/>
            <ac:graphicFrameMk id="4" creationId="{D24BFF81-2EB3-4FE6-BD23-70521FFB45C8}"/>
          </ac:graphicFrameMkLst>
        </pc:graphicFrameChg>
        <pc:graphicFrameChg chg="add del mod modGraphic">
          <ac:chgData name="Phillips, Nate" userId="1a7ed9a7-6979-4999-8e72-44e838efb909" providerId="ADAL" clId="{D4098FA2-DA1B-4C5A-B15F-CB9A428897AC}" dt="2021-11-09T15:07:55.449" v="843" actId="478"/>
          <ac:graphicFrameMkLst>
            <pc:docMk/>
            <pc:sldMk cId="3386079926" sldId="405"/>
            <ac:graphicFrameMk id="6" creationId="{E600CC39-C626-43C8-B6BB-F2EC3F7DA9BD}"/>
          </ac:graphicFrameMkLst>
        </pc:graphicFrameChg>
        <pc:picChg chg="del">
          <ac:chgData name="Phillips, Nate" userId="1a7ed9a7-6979-4999-8e72-44e838efb909" providerId="ADAL" clId="{D4098FA2-DA1B-4C5A-B15F-CB9A428897AC}" dt="2021-11-09T14:56:14.455" v="385" actId="478"/>
          <ac:picMkLst>
            <pc:docMk/>
            <pc:sldMk cId="3386079926" sldId="405"/>
            <ac:picMk id="5" creationId="{7A082DE3-B89B-4352-92FF-5F1C80A51744}"/>
          </ac:picMkLst>
        </pc:pic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17" creationId="{27BADF59-E381-43F8-839F-82E35972F3FD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19" creationId="{CF5044BF-12FD-4607-A69C-840B74A0D379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30" creationId="{63ADE5E8-FBED-473D-904B-D13B63F4827B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33" creationId="{601088F2-993E-4D8F-834F-C4DA4818B807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36" creationId="{34037BAD-5237-47D2-8A09-A36995D6B2C3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39" creationId="{6E8FB756-CEF0-4A15-932E-7DFDBABB2FEA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42" creationId="{108A5807-706E-4500-BDA8-B1C2BA34E5EC}"/>
          </ac:cxnSpMkLst>
        </pc:cxnChg>
        <pc:cxnChg chg="add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0" creationId="{F362C7C5-427F-4F83-A6E3-D83D56910F51}"/>
          </ac:cxnSpMkLst>
        </pc:cxnChg>
        <pc:cxnChg chg="add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1" creationId="{A0D65E18-A45C-43EE-AF8C-ECB112A399D6}"/>
          </ac:cxnSpMkLst>
        </pc:cxnChg>
        <pc:cxnChg chg="add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2" creationId="{965CD484-972F-483C-AE0C-D457BDB82763}"/>
          </ac:cxnSpMkLst>
        </pc:cxnChg>
        <pc:cxnChg chg="add del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3" creationId="{E73A2E50-6BFD-4A14-8CED-BB2CDB2D7BD2}"/>
          </ac:cxnSpMkLst>
        </pc:cxnChg>
        <pc:cxnChg chg="add del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4" creationId="{4E5D9286-8AAF-4BFF-95D0-8B3997DB0779}"/>
          </ac:cxnSpMkLst>
        </pc:cxnChg>
      </pc:sldChg>
      <pc:sldChg chg="addSp delSp modSp add mod modClrScheme modAnim chgLayout">
        <pc:chgData name="Phillips, Nate" userId="1a7ed9a7-6979-4999-8e72-44e838efb909" providerId="ADAL" clId="{D4098FA2-DA1B-4C5A-B15F-CB9A428897AC}" dt="2021-11-11T16:53:06.485" v="3984" actId="6549"/>
        <pc:sldMkLst>
          <pc:docMk/>
          <pc:sldMk cId="52658614" sldId="430"/>
        </pc:sldMkLst>
        <pc:spChg chg="add mod ord">
          <ac:chgData name="Phillips, Nate" userId="1a7ed9a7-6979-4999-8e72-44e838efb909" providerId="ADAL" clId="{D4098FA2-DA1B-4C5A-B15F-CB9A428897AC}" dt="2021-11-09T15:17:13.867" v="1021" actId="5793"/>
          <ac:spMkLst>
            <pc:docMk/>
            <pc:sldMk cId="52658614" sldId="430"/>
            <ac:spMk id="2" creationId="{93B29EDB-C341-4511-98BB-B8962D7A9B4D}"/>
          </ac:spMkLst>
        </pc:spChg>
        <pc:spChg chg="mod ord">
          <ac:chgData name="Phillips, Nate" userId="1a7ed9a7-6979-4999-8e72-44e838efb909" providerId="ADAL" clId="{D4098FA2-DA1B-4C5A-B15F-CB9A428897AC}" dt="2021-11-09T15:16:42.246" v="1009" actId="700"/>
          <ac:spMkLst>
            <pc:docMk/>
            <pc:sldMk cId="52658614" sldId="430"/>
            <ac:spMk id="1325" creationId="{00000000-0000-0000-0000-000000000000}"/>
          </ac:spMkLst>
        </pc:spChg>
        <pc:spChg chg="mod">
          <ac:chgData name="Phillips, Nate" userId="1a7ed9a7-6979-4999-8e72-44e838efb909" providerId="ADAL" clId="{D4098FA2-DA1B-4C5A-B15F-CB9A428897AC}" dt="2021-11-11T16:53:06.485" v="3984" actId="6549"/>
          <ac:spMkLst>
            <pc:docMk/>
            <pc:sldMk cId="52658614" sldId="430"/>
            <ac:spMk id="1326" creationId="{00000000-0000-0000-0000-000000000000}"/>
          </ac:spMkLst>
        </pc:spChg>
        <pc:spChg chg="del mod">
          <ac:chgData name="Phillips, Nate" userId="1a7ed9a7-6979-4999-8e72-44e838efb909" providerId="ADAL" clId="{D4098FA2-DA1B-4C5A-B15F-CB9A428897AC}" dt="2021-11-09T15:16:56.933" v="1011" actId="478"/>
          <ac:spMkLst>
            <pc:docMk/>
            <pc:sldMk cId="52658614" sldId="430"/>
            <ac:spMk id="1327" creationId="{00000000-0000-0000-0000-000000000000}"/>
          </ac:spMkLst>
        </pc:spChg>
        <pc:picChg chg="del">
          <ac:chgData name="Phillips, Nate" userId="1a7ed9a7-6979-4999-8e72-44e838efb909" providerId="ADAL" clId="{D4098FA2-DA1B-4C5A-B15F-CB9A428897AC}" dt="2021-11-09T15:16:26.413" v="1006" actId="478"/>
          <ac:picMkLst>
            <pc:docMk/>
            <pc:sldMk cId="52658614" sldId="430"/>
            <ac:picMk id="1328" creationId="{00000000-0000-0000-0000-000000000000}"/>
          </ac:picMkLst>
        </pc:picChg>
        <pc:picChg chg="mod">
          <ac:chgData name="Phillips, Nate" userId="1a7ed9a7-6979-4999-8e72-44e838efb909" providerId="ADAL" clId="{D4098FA2-DA1B-4C5A-B15F-CB9A428897AC}" dt="2021-11-09T15:51:03.693" v="1057" actId="1076"/>
          <ac:picMkLst>
            <pc:docMk/>
            <pc:sldMk cId="52658614" sldId="430"/>
            <ac:picMk id="1329" creationId="{00000000-0000-0000-0000-000000000000}"/>
          </ac:picMkLst>
        </pc:picChg>
      </pc:sldChg>
      <pc:sldChg chg="addSp delSp modSp add mod modClrScheme modShow chgLayout">
        <pc:chgData name="Phillips, Nate" userId="1a7ed9a7-6979-4999-8e72-44e838efb909" providerId="ADAL" clId="{D4098FA2-DA1B-4C5A-B15F-CB9A428897AC}" dt="2021-11-09T16:44:42.825" v="3615" actId="729"/>
        <pc:sldMkLst>
          <pc:docMk/>
          <pc:sldMk cId="1438168168" sldId="431"/>
        </pc:sldMkLst>
        <pc:spChg chg="add mod ord">
          <ac:chgData name="Phillips, Nate" userId="1a7ed9a7-6979-4999-8e72-44e838efb909" providerId="ADAL" clId="{D4098FA2-DA1B-4C5A-B15F-CB9A428897AC}" dt="2021-11-09T15:50:06.506" v="1041" actId="14100"/>
          <ac:spMkLst>
            <pc:docMk/>
            <pc:sldMk cId="1438168168" sldId="431"/>
            <ac:spMk id="2" creationId="{A53AB8E3-E2B0-4229-98A3-B06D04864AE2}"/>
          </ac:spMkLst>
        </pc:spChg>
        <pc:spChg chg="add del mod">
          <ac:chgData name="Phillips, Nate" userId="1a7ed9a7-6979-4999-8e72-44e838efb909" providerId="ADAL" clId="{D4098FA2-DA1B-4C5A-B15F-CB9A428897AC}" dt="2021-11-09T16:44:38.111" v="3614" actId="478"/>
          <ac:spMkLst>
            <pc:docMk/>
            <pc:sldMk cId="1438168168" sldId="431"/>
            <ac:spMk id="3" creationId="{95992BED-E401-4015-8194-CD4BEE6BF215}"/>
          </ac:spMkLst>
        </pc:spChg>
        <pc:spChg chg="mod ord">
          <ac:chgData name="Phillips, Nate" userId="1a7ed9a7-6979-4999-8e72-44e838efb909" providerId="ADAL" clId="{D4098FA2-DA1B-4C5A-B15F-CB9A428897AC}" dt="2021-11-09T15:49:46.495" v="1033" actId="255"/>
          <ac:spMkLst>
            <pc:docMk/>
            <pc:sldMk cId="1438168168" sldId="431"/>
            <ac:spMk id="1331" creationId="{00000000-0000-0000-0000-000000000000}"/>
          </ac:spMkLst>
        </pc:spChg>
        <pc:spChg chg="mod">
          <ac:chgData name="Phillips, Nate" userId="1a7ed9a7-6979-4999-8e72-44e838efb909" providerId="ADAL" clId="{D4098FA2-DA1B-4C5A-B15F-CB9A428897AC}" dt="2021-11-09T15:50:36.002" v="1051" actId="2711"/>
          <ac:spMkLst>
            <pc:docMk/>
            <pc:sldMk cId="1438168168" sldId="431"/>
            <ac:spMk id="1332" creationId="{00000000-0000-0000-0000-000000000000}"/>
          </ac:spMkLst>
        </pc:spChg>
        <pc:spChg chg="del mod">
          <ac:chgData name="Phillips, Nate" userId="1a7ed9a7-6979-4999-8e72-44e838efb909" providerId="ADAL" clId="{D4098FA2-DA1B-4C5A-B15F-CB9A428897AC}" dt="2021-11-09T15:49:59.295" v="1036" actId="478"/>
          <ac:spMkLst>
            <pc:docMk/>
            <pc:sldMk cId="1438168168" sldId="431"/>
            <ac:spMk id="1334" creationId="{00000000-0000-0000-0000-000000000000}"/>
          </ac:spMkLst>
        </pc:spChg>
        <pc:picChg chg="mod">
          <ac:chgData name="Phillips, Nate" userId="1a7ed9a7-6979-4999-8e72-44e838efb909" providerId="ADAL" clId="{D4098FA2-DA1B-4C5A-B15F-CB9A428897AC}" dt="2021-11-09T15:49:52.317" v="1034" actId="1076"/>
          <ac:picMkLst>
            <pc:docMk/>
            <pc:sldMk cId="1438168168" sldId="431"/>
            <ac:picMk id="1333" creationId="{00000000-0000-0000-0000-000000000000}"/>
          </ac:picMkLst>
        </pc:picChg>
      </pc:sldChg>
      <pc:sldChg chg="addSp modSp new mod modAnim">
        <pc:chgData name="Phillips, Nate" userId="1a7ed9a7-6979-4999-8e72-44e838efb909" providerId="ADAL" clId="{D4098FA2-DA1B-4C5A-B15F-CB9A428897AC}" dt="2021-11-09T17:00:20.259" v="3827"/>
        <pc:sldMkLst>
          <pc:docMk/>
          <pc:sldMk cId="2255228132" sldId="432"/>
        </pc:sldMkLst>
        <pc:spChg chg="mod">
          <ac:chgData name="Phillips, Nate" userId="1a7ed9a7-6979-4999-8e72-44e838efb909" providerId="ADAL" clId="{D4098FA2-DA1B-4C5A-B15F-CB9A428897AC}" dt="2021-11-09T16:01:55.758" v="1456" actId="20577"/>
          <ac:spMkLst>
            <pc:docMk/>
            <pc:sldMk cId="2255228132" sldId="432"/>
            <ac:spMk id="2" creationId="{00A5C9A6-512F-4B6A-AC16-CDB1E80EDB3E}"/>
          </ac:spMkLst>
        </pc:spChg>
        <pc:spChg chg="mod">
          <ac:chgData name="Phillips, Nate" userId="1a7ed9a7-6979-4999-8e72-44e838efb909" providerId="ADAL" clId="{D4098FA2-DA1B-4C5A-B15F-CB9A428897AC}" dt="2021-11-09T16:03:51.110" v="1684" actId="5793"/>
          <ac:spMkLst>
            <pc:docMk/>
            <pc:sldMk cId="2255228132" sldId="432"/>
            <ac:spMk id="3" creationId="{D26BF441-06EB-449C-99D6-2709624BB343}"/>
          </ac:spMkLst>
        </pc:spChg>
        <pc:spChg chg="add mod">
          <ac:chgData name="Phillips, Nate" userId="1a7ed9a7-6979-4999-8e72-44e838efb909" providerId="ADAL" clId="{D4098FA2-DA1B-4C5A-B15F-CB9A428897AC}" dt="2021-11-09T16:04:13.108" v="1688"/>
          <ac:spMkLst>
            <pc:docMk/>
            <pc:sldMk cId="2255228132" sldId="432"/>
            <ac:spMk id="5" creationId="{19697906-8A74-434D-A214-6542A6488105}"/>
          </ac:spMkLst>
        </pc:spChg>
        <pc:picChg chg="add mod">
          <ac:chgData name="Phillips, Nate" userId="1a7ed9a7-6979-4999-8e72-44e838efb909" providerId="ADAL" clId="{D4098FA2-DA1B-4C5A-B15F-CB9A428897AC}" dt="2021-11-09T16:04:36.324" v="1690" actId="1076"/>
          <ac:picMkLst>
            <pc:docMk/>
            <pc:sldMk cId="2255228132" sldId="432"/>
            <ac:picMk id="4" creationId="{5FBF372F-89F9-4B56-9AA1-4719F25520A3}"/>
          </ac:picMkLst>
        </pc:picChg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3444012342" sldId="433"/>
        </pc:sldMkLst>
      </pc:sldChg>
      <pc:sldChg chg="addSp modSp new mod modAnim">
        <pc:chgData name="Phillips, Nate" userId="1a7ed9a7-6979-4999-8e72-44e838efb909" providerId="ADAL" clId="{D4098FA2-DA1B-4C5A-B15F-CB9A428897AC}" dt="2021-11-09T17:01:13.200" v="3832"/>
        <pc:sldMkLst>
          <pc:docMk/>
          <pc:sldMk cId="3750487453" sldId="433"/>
        </pc:sldMkLst>
        <pc:spChg chg="mod">
          <ac:chgData name="Phillips, Nate" userId="1a7ed9a7-6979-4999-8e72-44e838efb909" providerId="ADAL" clId="{D4098FA2-DA1B-4C5A-B15F-CB9A428897AC}" dt="2021-11-09T16:04:56.863" v="1702" actId="20577"/>
          <ac:spMkLst>
            <pc:docMk/>
            <pc:sldMk cId="3750487453" sldId="433"/>
            <ac:spMk id="2" creationId="{4AB75CEF-E244-4D3D-B22E-6C2209625077}"/>
          </ac:spMkLst>
        </pc:spChg>
        <pc:spChg chg="mod">
          <ac:chgData name="Phillips, Nate" userId="1a7ed9a7-6979-4999-8e72-44e838efb909" providerId="ADAL" clId="{D4098FA2-DA1B-4C5A-B15F-CB9A428897AC}" dt="2021-11-09T16:17:23.124" v="2507" actId="20577"/>
          <ac:spMkLst>
            <pc:docMk/>
            <pc:sldMk cId="3750487453" sldId="433"/>
            <ac:spMk id="3" creationId="{89719C71-C883-4648-B652-AEAB949543BF}"/>
          </ac:spMkLst>
        </pc:spChg>
        <pc:picChg chg="add mod">
          <ac:chgData name="Phillips, Nate" userId="1a7ed9a7-6979-4999-8e72-44e838efb909" providerId="ADAL" clId="{D4098FA2-DA1B-4C5A-B15F-CB9A428897AC}" dt="2021-11-09T16:08:01.792" v="1933" actId="1076"/>
          <ac:picMkLst>
            <pc:docMk/>
            <pc:sldMk cId="3750487453" sldId="433"/>
            <ac:picMk id="5" creationId="{47444630-9923-433F-8361-1D2B2990E807}"/>
          </ac:picMkLst>
        </pc:picChg>
      </pc:sldChg>
      <pc:sldChg chg="modSp new mod modAnim">
        <pc:chgData name="Phillips, Nate" userId="1a7ed9a7-6979-4999-8e72-44e838efb909" providerId="ADAL" clId="{D4098FA2-DA1B-4C5A-B15F-CB9A428897AC}" dt="2021-11-09T19:31:22.312" v="3964" actId="20577"/>
        <pc:sldMkLst>
          <pc:docMk/>
          <pc:sldMk cId="1625004169" sldId="434"/>
        </pc:sldMkLst>
        <pc:spChg chg="mod">
          <ac:chgData name="Phillips, Nate" userId="1a7ed9a7-6979-4999-8e72-44e838efb909" providerId="ADAL" clId="{D4098FA2-DA1B-4C5A-B15F-CB9A428897AC}" dt="2021-11-09T16:12:03.081" v="2075" actId="20577"/>
          <ac:spMkLst>
            <pc:docMk/>
            <pc:sldMk cId="1625004169" sldId="434"/>
            <ac:spMk id="2" creationId="{48E71CFD-313D-4C3E-BC9E-7EF5600282EB}"/>
          </ac:spMkLst>
        </pc:spChg>
        <pc:spChg chg="mod">
          <ac:chgData name="Phillips, Nate" userId="1a7ed9a7-6979-4999-8e72-44e838efb909" providerId="ADAL" clId="{D4098FA2-DA1B-4C5A-B15F-CB9A428897AC}" dt="2021-11-09T19:31:22.312" v="3964" actId="20577"/>
          <ac:spMkLst>
            <pc:docMk/>
            <pc:sldMk cId="1625004169" sldId="434"/>
            <ac:spMk id="3" creationId="{A42DE1ED-F9DC-484B-A37E-7A748C1182D5}"/>
          </ac:spMkLst>
        </pc:spChg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764833190" sldId="434"/>
        </pc:sldMkLst>
      </pc:sldChg>
      <pc:sldChg chg="add mod modShow">
        <pc:chgData name="Phillips, Nate" userId="1a7ed9a7-6979-4999-8e72-44e838efb909" providerId="ADAL" clId="{D4098FA2-DA1B-4C5A-B15F-CB9A428897AC}" dt="2021-11-09T16:43:07.113" v="3603" actId="729"/>
        <pc:sldMkLst>
          <pc:docMk/>
          <pc:sldMk cId="397476770" sldId="435"/>
        </pc:sldMkLst>
      </pc:sldChg>
      <pc:sldChg chg="delSp modSp add mod modAnim">
        <pc:chgData name="Phillips, Nate" userId="1a7ed9a7-6979-4999-8e72-44e838efb909" providerId="ADAL" clId="{D4098FA2-DA1B-4C5A-B15F-CB9A428897AC}" dt="2021-11-09T17:03:31.030" v="3843"/>
        <pc:sldMkLst>
          <pc:docMk/>
          <pc:sldMk cId="3527026046" sldId="436"/>
        </pc:sldMkLst>
        <pc:spChg chg="mod">
          <ac:chgData name="Phillips, Nate" userId="1a7ed9a7-6979-4999-8e72-44e838efb909" providerId="ADAL" clId="{D4098FA2-DA1B-4C5A-B15F-CB9A428897AC}" dt="2021-11-09T16:56:04.504" v="3785" actId="20577"/>
          <ac:spMkLst>
            <pc:docMk/>
            <pc:sldMk cId="3527026046" sldId="436"/>
            <ac:spMk id="3" creationId="{7707D8DC-8CFE-4772-BED2-526BD406D40D}"/>
          </ac:spMkLst>
        </pc:spChg>
        <pc:spChg chg="mod">
          <ac:chgData name="Phillips, Nate" userId="1a7ed9a7-6979-4999-8e72-44e838efb909" providerId="ADAL" clId="{D4098FA2-DA1B-4C5A-B15F-CB9A428897AC}" dt="2021-11-09T16:55:37.490" v="3762" actId="404"/>
          <ac:spMkLst>
            <pc:docMk/>
            <pc:sldMk cId="3527026046" sldId="436"/>
            <ac:spMk id="4" creationId="{252A4DD3-1980-4194-BA3E-6ADAEF545976}"/>
          </ac:spMkLst>
        </pc:spChg>
        <pc:spChg chg="mod">
          <ac:chgData name="Phillips, Nate" userId="1a7ed9a7-6979-4999-8e72-44e838efb909" providerId="ADAL" clId="{D4098FA2-DA1B-4C5A-B15F-CB9A428897AC}" dt="2021-11-09T16:54:39.040" v="3720" actId="20577"/>
          <ac:spMkLst>
            <pc:docMk/>
            <pc:sldMk cId="3527026046" sldId="436"/>
            <ac:spMk id="5" creationId="{2370C1A3-93F1-42A6-86CD-CFB4752C4009}"/>
          </ac:spMkLst>
        </pc:spChg>
        <pc:spChg chg="mod">
          <ac:chgData name="Phillips, Nate" userId="1a7ed9a7-6979-4999-8e72-44e838efb909" providerId="ADAL" clId="{D4098FA2-DA1B-4C5A-B15F-CB9A428897AC}" dt="2021-11-09T16:55:46.405" v="3764" actId="14100"/>
          <ac:spMkLst>
            <pc:docMk/>
            <pc:sldMk cId="3527026046" sldId="436"/>
            <ac:spMk id="6" creationId="{7015A89D-A581-43F9-B3AF-099A7AFBAEFC}"/>
          </ac:spMkLst>
        </pc:spChg>
        <pc:spChg chg="mod">
          <ac:chgData name="Phillips, Nate" userId="1a7ed9a7-6979-4999-8e72-44e838efb909" providerId="ADAL" clId="{D4098FA2-DA1B-4C5A-B15F-CB9A428897AC}" dt="2021-11-09T16:55:30.507" v="3759" actId="255"/>
          <ac:spMkLst>
            <pc:docMk/>
            <pc:sldMk cId="3527026046" sldId="436"/>
            <ac:spMk id="8" creationId="{19BFB167-4887-4A5B-A272-3C0889B1C456}"/>
          </ac:spMkLst>
        </pc:spChg>
        <pc:spChg chg="del">
          <ac:chgData name="Phillips, Nate" userId="1a7ed9a7-6979-4999-8e72-44e838efb909" providerId="ADAL" clId="{D4098FA2-DA1B-4C5A-B15F-CB9A428897AC}" dt="2021-11-09T16:55:21.697" v="3756" actId="478"/>
          <ac:spMkLst>
            <pc:docMk/>
            <pc:sldMk cId="3527026046" sldId="436"/>
            <ac:spMk id="10" creationId="{C5354505-62A6-42EB-BC66-9D57C04EA69C}"/>
          </ac:spMkLst>
        </pc:spChg>
        <pc:spChg chg="mod">
          <ac:chgData name="Phillips, Nate" userId="1a7ed9a7-6979-4999-8e72-44e838efb909" providerId="ADAL" clId="{D4098FA2-DA1B-4C5A-B15F-CB9A428897AC}" dt="2021-11-09T16:55:52.847" v="3765" actId="14100"/>
          <ac:spMkLst>
            <pc:docMk/>
            <pc:sldMk cId="3527026046" sldId="436"/>
            <ac:spMk id="19" creationId="{0424C978-031C-4A69-871F-BE78CEE3ADBE}"/>
          </ac:spMkLst>
        </pc:spChg>
        <pc:spChg chg="del">
          <ac:chgData name="Phillips, Nate" userId="1a7ed9a7-6979-4999-8e72-44e838efb909" providerId="ADAL" clId="{D4098FA2-DA1B-4C5A-B15F-CB9A428897AC}" dt="2021-11-09T16:55:20.647" v="3755" actId="478"/>
          <ac:spMkLst>
            <pc:docMk/>
            <pc:sldMk cId="3527026046" sldId="436"/>
            <ac:spMk id="23" creationId="{18F6BEA9-DEEE-4D3F-90C9-BDA3EDE5ECA6}"/>
          </ac:spMkLst>
        </pc:spChg>
        <pc:cxnChg chg="mod">
          <ac:chgData name="Phillips, Nate" userId="1a7ed9a7-6979-4999-8e72-44e838efb909" providerId="ADAL" clId="{D4098FA2-DA1B-4C5A-B15F-CB9A428897AC}" dt="2021-11-09T16:55:46.405" v="3764" actId="14100"/>
          <ac:cxnSpMkLst>
            <pc:docMk/>
            <pc:sldMk cId="3527026046" sldId="436"/>
            <ac:cxnSpMk id="13" creationId="{0100CB4E-654F-44DC-8B7F-7ECA73C3DD7D}"/>
          </ac:cxnSpMkLst>
        </pc:cxnChg>
        <pc:cxnChg chg="del mod">
          <ac:chgData name="Phillips, Nate" userId="1a7ed9a7-6979-4999-8e72-44e838efb909" providerId="ADAL" clId="{D4098FA2-DA1B-4C5A-B15F-CB9A428897AC}" dt="2021-11-09T16:55:22.409" v="3757" actId="478"/>
          <ac:cxnSpMkLst>
            <pc:docMk/>
            <pc:sldMk cId="3527026046" sldId="436"/>
            <ac:cxnSpMk id="18" creationId="{28573870-C26A-4DE8-BFB8-7E4305E98516}"/>
          </ac:cxnSpMkLst>
        </pc:cxnChg>
        <pc:cxnChg chg="mod">
          <ac:chgData name="Phillips, Nate" userId="1a7ed9a7-6979-4999-8e72-44e838efb909" providerId="ADAL" clId="{D4098FA2-DA1B-4C5A-B15F-CB9A428897AC}" dt="2021-11-09T16:55:52.847" v="3765" actId="14100"/>
          <ac:cxnSpMkLst>
            <pc:docMk/>
            <pc:sldMk cId="3527026046" sldId="436"/>
            <ac:cxnSpMk id="20" creationId="{3C8572E6-91E2-4119-8CD5-522133693FC7}"/>
          </ac:cxnSpMkLst>
        </pc:cxnChg>
        <pc:cxnChg chg="del mod">
          <ac:chgData name="Phillips, Nate" userId="1a7ed9a7-6979-4999-8e72-44e838efb909" providerId="ADAL" clId="{D4098FA2-DA1B-4C5A-B15F-CB9A428897AC}" dt="2021-11-09T16:55:23.143" v="3758" actId="478"/>
          <ac:cxnSpMkLst>
            <pc:docMk/>
            <pc:sldMk cId="3527026046" sldId="436"/>
            <ac:cxnSpMk id="24" creationId="{2BBA5C74-3876-4074-BD78-7581BEBF3DB9}"/>
          </ac:cxnSpMkLst>
        </pc:cxnChg>
      </pc:sldChg>
      <pc:sldChg chg="modSp new mod">
        <pc:chgData name="Phillips, Nate" userId="1a7ed9a7-6979-4999-8e72-44e838efb909" providerId="ADAL" clId="{D4098FA2-DA1B-4C5A-B15F-CB9A428897AC}" dt="2021-11-09T16:59:12.416" v="3819" actId="20577"/>
        <pc:sldMkLst>
          <pc:docMk/>
          <pc:sldMk cId="1525013475" sldId="437"/>
        </pc:sldMkLst>
        <pc:spChg chg="mod">
          <ac:chgData name="Phillips, Nate" userId="1a7ed9a7-6979-4999-8e72-44e838efb909" providerId="ADAL" clId="{D4098FA2-DA1B-4C5A-B15F-CB9A428897AC}" dt="2021-11-09T16:59:02.456" v="3812" actId="20577"/>
          <ac:spMkLst>
            <pc:docMk/>
            <pc:sldMk cId="1525013475" sldId="437"/>
            <ac:spMk id="2" creationId="{BFEB76F7-8F4D-46EE-A7CA-E1BAD1CDEBAB}"/>
          </ac:spMkLst>
        </pc:spChg>
        <pc:spChg chg="mod">
          <ac:chgData name="Phillips, Nate" userId="1a7ed9a7-6979-4999-8e72-44e838efb909" providerId="ADAL" clId="{D4098FA2-DA1B-4C5A-B15F-CB9A428897AC}" dt="2021-11-09T16:59:12.416" v="3819" actId="20577"/>
          <ac:spMkLst>
            <pc:docMk/>
            <pc:sldMk cId="1525013475" sldId="437"/>
            <ac:spMk id="3" creationId="{BF835149-5F92-4840-B897-228071F9213E}"/>
          </ac:spMkLst>
        </pc:spChg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542014603" sldId="437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68106744" sldId="439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785418323" sldId="440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955149433" sldId="441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884807829" sldId="442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3676250908" sldId="443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127682786" sldId="444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423757050" sldId="445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535993507" sldId="446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956833270" sldId="447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3093992112" sldId="448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3450631502" sldId="449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060488710" sldId="450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534827661" sldId="451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976188150" sldId="452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820979623" sldId="453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970932639" sldId="454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956475139" sldId="455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449110553" sldId="456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160309661" sldId="457"/>
        </pc:sldMkLst>
      </pc:sldChg>
    </pc:docChg>
  </pc:docChgLst>
  <pc:docChgLst>
    <pc:chgData name="Phillips, Nate" userId="1a7ed9a7-6979-4999-8e72-44e838efb909" providerId="ADAL" clId="{50DBFC05-5FE7-4FA8-B5ED-C3E5C0B11EC4}"/>
    <pc:docChg chg="undo custSel addSld delSld modSld sldOrd">
      <pc:chgData name="Phillips, Nate" userId="1a7ed9a7-6979-4999-8e72-44e838efb909" providerId="ADAL" clId="{50DBFC05-5FE7-4FA8-B5ED-C3E5C0B11EC4}" dt="2021-11-02T15:48:49.838" v="4751"/>
      <pc:docMkLst>
        <pc:docMk/>
      </pc:docMkLst>
      <pc:sldChg chg="modSp mod">
        <pc:chgData name="Phillips, Nate" userId="1a7ed9a7-6979-4999-8e72-44e838efb909" providerId="ADAL" clId="{50DBFC05-5FE7-4FA8-B5ED-C3E5C0B11EC4}" dt="2021-11-02T14:16:25.146" v="4664" actId="14100"/>
        <pc:sldMkLst>
          <pc:docMk/>
          <pc:sldMk cId="656584175" sldId="289"/>
        </pc:sldMkLst>
        <pc:spChg chg="mod">
          <ac:chgData name="Phillips, Nate" userId="1a7ed9a7-6979-4999-8e72-44e838efb909" providerId="ADAL" clId="{50DBFC05-5FE7-4FA8-B5ED-C3E5C0B11EC4}" dt="2021-11-02T14:16:25.146" v="4664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142825336" sldId="403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542726539" sldId="405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620265657" sldId="406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911420969" sldId="407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841694676" sldId="408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356221204" sldId="409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35729794" sldId="410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213650402" sldId="411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538976921" sldId="412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285645999" sldId="413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495812524" sldId="414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378718900" sldId="416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4176709271" sldId="417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4289487706" sldId="418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778311364" sldId="419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66614899" sldId="420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853814896" sldId="421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596115759" sldId="422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403936716" sldId="423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600740468" sldId="424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105259531" sldId="425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691287805" sldId="426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789829836" sldId="427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015745667" sldId="428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26738864" sldId="429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655143623" sldId="430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075593302" sldId="431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400209592" sldId="432"/>
        </pc:sldMkLst>
      </pc:sldChg>
      <pc:sldChg chg="modSp new mod modShow">
        <pc:chgData name="Phillips, Nate" userId="1a7ed9a7-6979-4999-8e72-44e838efb909" providerId="ADAL" clId="{50DBFC05-5FE7-4FA8-B5ED-C3E5C0B11EC4}" dt="2021-11-02T14:26:04.293" v="4667" actId="729"/>
        <pc:sldMkLst>
          <pc:docMk/>
          <pc:sldMk cId="3444012342" sldId="433"/>
        </pc:sldMkLst>
        <pc:spChg chg="mod">
          <ac:chgData name="Phillips, Nate" userId="1a7ed9a7-6979-4999-8e72-44e838efb909" providerId="ADAL" clId="{50DBFC05-5FE7-4FA8-B5ED-C3E5C0B11EC4}" dt="2021-11-01T15:25:37.465" v="3" actId="20577"/>
          <ac:spMkLst>
            <pc:docMk/>
            <pc:sldMk cId="3444012342" sldId="433"/>
            <ac:spMk id="2" creationId="{6D67D1F7-98BC-4C28-AB6E-AEE6E1285436}"/>
          </ac:spMkLst>
        </pc:spChg>
        <pc:spChg chg="mod">
          <ac:chgData name="Phillips, Nate" userId="1a7ed9a7-6979-4999-8e72-44e838efb909" providerId="ADAL" clId="{50DBFC05-5FE7-4FA8-B5ED-C3E5C0B11EC4}" dt="2021-11-01T15:58:41.106" v="155" actId="20577"/>
          <ac:spMkLst>
            <pc:docMk/>
            <pc:sldMk cId="3444012342" sldId="433"/>
            <ac:spMk id="3" creationId="{EE194706-21E1-4987-97CB-AA9116E20CDA}"/>
          </ac:spMkLst>
        </pc:spChg>
      </pc:sldChg>
      <pc:sldChg chg="addSp modSp new mod modAnim">
        <pc:chgData name="Phillips, Nate" userId="1a7ed9a7-6979-4999-8e72-44e838efb909" providerId="ADAL" clId="{50DBFC05-5FE7-4FA8-B5ED-C3E5C0B11EC4}" dt="2021-11-02T15:42:02.111" v="4708"/>
        <pc:sldMkLst>
          <pc:docMk/>
          <pc:sldMk cId="1764833190" sldId="434"/>
        </pc:sldMkLst>
        <pc:spChg chg="mod">
          <ac:chgData name="Phillips, Nate" userId="1a7ed9a7-6979-4999-8e72-44e838efb909" providerId="ADAL" clId="{50DBFC05-5FE7-4FA8-B5ED-C3E5C0B11EC4}" dt="2021-11-01T15:25:58.600" v="81" actId="20577"/>
          <ac:spMkLst>
            <pc:docMk/>
            <pc:sldMk cId="1764833190" sldId="434"/>
            <ac:spMk id="2" creationId="{8CEE76FB-8BD4-4080-8C2D-4ADA0538E688}"/>
          </ac:spMkLst>
        </pc:spChg>
        <pc:spChg chg="mod">
          <ac:chgData name="Phillips, Nate" userId="1a7ed9a7-6979-4999-8e72-44e838efb909" providerId="ADAL" clId="{50DBFC05-5FE7-4FA8-B5ED-C3E5C0B11EC4}" dt="2021-11-02T12:10:30.033" v="1071" actId="20577"/>
          <ac:spMkLst>
            <pc:docMk/>
            <pc:sldMk cId="1764833190" sldId="434"/>
            <ac:spMk id="3" creationId="{27A4E895-E717-425C-A540-DE152EC42366}"/>
          </ac:spMkLst>
        </pc:spChg>
        <pc:spChg chg="add mod">
          <ac:chgData name="Phillips, Nate" userId="1a7ed9a7-6979-4999-8e72-44e838efb909" providerId="ADAL" clId="{50DBFC05-5FE7-4FA8-B5ED-C3E5C0B11EC4}" dt="2021-11-02T12:15:29.309" v="1229" actId="404"/>
          <ac:spMkLst>
            <pc:docMk/>
            <pc:sldMk cId="1764833190" sldId="434"/>
            <ac:spMk id="4" creationId="{12530157-69BE-4215-89DD-7CC6DDAC3C17}"/>
          </ac:spMkLst>
        </pc:spChg>
        <pc:spChg chg="add mod">
          <ac:chgData name="Phillips, Nate" userId="1a7ed9a7-6979-4999-8e72-44e838efb909" providerId="ADAL" clId="{50DBFC05-5FE7-4FA8-B5ED-C3E5C0B11EC4}" dt="2021-11-02T13:53:30.307" v="3379"/>
          <ac:spMkLst>
            <pc:docMk/>
            <pc:sldMk cId="1764833190" sldId="434"/>
            <ac:spMk id="5" creationId="{A033844E-7E41-4016-BABB-DED560F69733}"/>
          </ac:spMkLst>
        </pc:spChg>
      </pc:sldChg>
      <pc:sldChg chg="modSp new mod modShow">
        <pc:chgData name="Phillips, Nate" userId="1a7ed9a7-6979-4999-8e72-44e838efb909" providerId="ADAL" clId="{50DBFC05-5FE7-4FA8-B5ED-C3E5C0B11EC4}" dt="2021-11-02T14:26:04.293" v="4667" actId="729"/>
        <pc:sldMkLst>
          <pc:docMk/>
          <pc:sldMk cId="246095230" sldId="435"/>
        </pc:sldMkLst>
        <pc:spChg chg="mod">
          <ac:chgData name="Phillips, Nate" userId="1a7ed9a7-6979-4999-8e72-44e838efb909" providerId="ADAL" clId="{50DBFC05-5FE7-4FA8-B5ED-C3E5C0B11EC4}" dt="2021-11-01T15:56:13.566" v="137" actId="20577"/>
          <ac:spMkLst>
            <pc:docMk/>
            <pc:sldMk cId="246095230" sldId="435"/>
            <ac:spMk id="3" creationId="{736E95F3-A246-49AE-8E42-0F71BC098295}"/>
          </ac:spMkLst>
        </pc:spChg>
      </pc:sldChg>
      <pc:sldChg chg="modSp new del mod">
        <pc:chgData name="Phillips, Nate" userId="1a7ed9a7-6979-4999-8e72-44e838efb909" providerId="ADAL" clId="{50DBFC05-5FE7-4FA8-B5ED-C3E5C0B11EC4}" dt="2021-11-02T14:25:35.857" v="4665" actId="47"/>
        <pc:sldMkLst>
          <pc:docMk/>
          <pc:sldMk cId="2786022869" sldId="436"/>
        </pc:sldMkLst>
        <pc:spChg chg="mod">
          <ac:chgData name="Phillips, Nate" userId="1a7ed9a7-6979-4999-8e72-44e838efb909" providerId="ADAL" clId="{50DBFC05-5FE7-4FA8-B5ED-C3E5C0B11EC4}" dt="2021-11-01T18:17:20.508" v="195" actId="20577"/>
          <ac:spMkLst>
            <pc:docMk/>
            <pc:sldMk cId="2786022869" sldId="436"/>
            <ac:spMk id="3" creationId="{EC529283-725F-48E7-A308-FCADA151BD8C}"/>
          </ac:spMkLst>
        </pc:spChg>
      </pc:sldChg>
      <pc:sldChg chg="addSp delSp modSp new mod ord modAnim">
        <pc:chgData name="Phillips, Nate" userId="1a7ed9a7-6979-4999-8e72-44e838efb909" providerId="ADAL" clId="{50DBFC05-5FE7-4FA8-B5ED-C3E5C0B11EC4}" dt="2021-11-02T13:52:48.331" v="3378"/>
        <pc:sldMkLst>
          <pc:docMk/>
          <pc:sldMk cId="2542014603" sldId="437"/>
        </pc:sldMkLst>
        <pc:spChg chg="del">
          <ac:chgData name="Phillips, Nate" userId="1a7ed9a7-6979-4999-8e72-44e838efb909" providerId="ADAL" clId="{50DBFC05-5FE7-4FA8-B5ED-C3E5C0B11EC4}" dt="2021-11-01T18:21:37.547" v="204" actId="478"/>
          <ac:spMkLst>
            <pc:docMk/>
            <pc:sldMk cId="2542014603" sldId="437"/>
            <ac:spMk id="2" creationId="{6B50F719-919B-410B-87C0-C38E264092D1}"/>
          </ac:spMkLst>
        </pc:spChg>
        <pc:spChg chg="del mod">
          <ac:chgData name="Phillips, Nate" userId="1a7ed9a7-6979-4999-8e72-44e838efb909" providerId="ADAL" clId="{50DBFC05-5FE7-4FA8-B5ED-C3E5C0B11EC4}" dt="2021-11-01T18:21:35.089" v="203" actId="478"/>
          <ac:spMkLst>
            <pc:docMk/>
            <pc:sldMk cId="2542014603" sldId="437"/>
            <ac:spMk id="3" creationId="{1050D8E8-7CA3-4CC2-8551-CC05026F012E}"/>
          </ac:spMkLst>
        </pc:spChg>
        <pc:spChg chg="add mod">
          <ac:chgData name="Phillips, Nate" userId="1a7ed9a7-6979-4999-8e72-44e838efb909" providerId="ADAL" clId="{50DBFC05-5FE7-4FA8-B5ED-C3E5C0B11EC4}" dt="2021-11-02T13:52:02.358" v="3371" actId="1076"/>
          <ac:spMkLst>
            <pc:docMk/>
            <pc:sldMk cId="2542014603" sldId="437"/>
            <ac:spMk id="6" creationId="{5E598171-3C55-4AAE-A981-BDD762B81605}"/>
          </ac:spMkLst>
        </pc:spChg>
        <pc:spChg chg="add mod">
          <ac:chgData name="Phillips, Nate" userId="1a7ed9a7-6979-4999-8e72-44e838efb909" providerId="ADAL" clId="{50DBFC05-5FE7-4FA8-B5ED-C3E5C0B11EC4}" dt="2021-11-01T18:23:52.225" v="217" actId="1076"/>
          <ac:spMkLst>
            <pc:docMk/>
            <pc:sldMk cId="2542014603" sldId="437"/>
            <ac:spMk id="7" creationId="{9FF97E40-406E-45C1-8F42-3FD814B293A6}"/>
          </ac:spMkLst>
        </pc:spChg>
        <pc:spChg chg="add mod">
          <ac:chgData name="Phillips, Nate" userId="1a7ed9a7-6979-4999-8e72-44e838efb909" providerId="ADAL" clId="{50DBFC05-5FE7-4FA8-B5ED-C3E5C0B11EC4}" dt="2021-11-01T18:24:13.109" v="219" actId="1076"/>
          <ac:spMkLst>
            <pc:docMk/>
            <pc:sldMk cId="2542014603" sldId="437"/>
            <ac:spMk id="8" creationId="{C0572AB6-65ED-4CC5-95A5-605A53D39EA4}"/>
          </ac:spMkLst>
        </pc:spChg>
        <pc:spChg chg="add mod">
          <ac:chgData name="Phillips, Nate" userId="1a7ed9a7-6979-4999-8e72-44e838efb909" providerId="ADAL" clId="{50DBFC05-5FE7-4FA8-B5ED-C3E5C0B11EC4}" dt="2021-11-01T18:24:22.116" v="222" actId="14100"/>
          <ac:spMkLst>
            <pc:docMk/>
            <pc:sldMk cId="2542014603" sldId="437"/>
            <ac:spMk id="9" creationId="{589192E8-30E1-42A0-AABF-069F39F6014E}"/>
          </ac:spMkLst>
        </pc:spChg>
        <pc:spChg chg="add mod">
          <ac:chgData name="Phillips, Nate" userId="1a7ed9a7-6979-4999-8e72-44e838efb909" providerId="ADAL" clId="{50DBFC05-5FE7-4FA8-B5ED-C3E5C0B11EC4}" dt="2021-11-01T18:25:20.774" v="386" actId="20577"/>
          <ac:spMkLst>
            <pc:docMk/>
            <pc:sldMk cId="2542014603" sldId="437"/>
            <ac:spMk id="10" creationId="{CF7E5778-BD5F-4A6D-88F2-A3E3A65F84E7}"/>
          </ac:spMkLst>
        </pc:spChg>
        <pc:picChg chg="add mod">
          <ac:chgData name="Phillips, Nate" userId="1a7ed9a7-6979-4999-8e72-44e838efb909" providerId="ADAL" clId="{50DBFC05-5FE7-4FA8-B5ED-C3E5C0B11EC4}" dt="2021-11-01T18:22:10.518" v="213" actId="1076"/>
          <ac:picMkLst>
            <pc:docMk/>
            <pc:sldMk cId="2542014603" sldId="437"/>
            <ac:picMk id="5" creationId="{FB1C351F-A3C1-4596-91A1-47A344FEE7EB}"/>
          </ac:picMkLst>
        </pc:picChg>
      </pc:sldChg>
      <pc:sldChg chg="modSp new del mod">
        <pc:chgData name="Phillips, Nate" userId="1a7ed9a7-6979-4999-8e72-44e838efb909" providerId="ADAL" clId="{50DBFC05-5FE7-4FA8-B5ED-C3E5C0B11EC4}" dt="2021-11-02T14:15:40.790" v="4629" actId="2696"/>
        <pc:sldMkLst>
          <pc:docMk/>
          <pc:sldMk cId="2613587745" sldId="438"/>
        </pc:sldMkLst>
        <pc:spChg chg="mod">
          <ac:chgData name="Phillips, Nate" userId="1a7ed9a7-6979-4999-8e72-44e838efb909" providerId="ADAL" clId="{50DBFC05-5FE7-4FA8-B5ED-C3E5C0B11EC4}" dt="2021-11-02T11:56:50.842" v="447" actId="20577"/>
          <ac:spMkLst>
            <pc:docMk/>
            <pc:sldMk cId="2613587745" sldId="438"/>
            <ac:spMk id="3" creationId="{9C44F5EF-37DB-4B08-82FD-C5825404FD65}"/>
          </ac:spMkLst>
        </pc:spChg>
      </pc:sldChg>
      <pc:sldChg chg="addSp delSp modSp new mod modAnim">
        <pc:chgData name="Phillips, Nate" userId="1a7ed9a7-6979-4999-8e72-44e838efb909" providerId="ADAL" clId="{50DBFC05-5FE7-4FA8-B5ED-C3E5C0B11EC4}" dt="2021-11-02T12:17:48.958" v="1268" actId="1076"/>
        <pc:sldMkLst>
          <pc:docMk/>
          <pc:sldMk cId="268106744" sldId="439"/>
        </pc:sldMkLst>
        <pc:spChg chg="mod">
          <ac:chgData name="Phillips, Nate" userId="1a7ed9a7-6979-4999-8e72-44e838efb909" providerId="ADAL" clId="{50DBFC05-5FE7-4FA8-B5ED-C3E5C0B11EC4}" dt="2021-11-02T12:13:44.321" v="1198" actId="20577"/>
          <ac:spMkLst>
            <pc:docMk/>
            <pc:sldMk cId="268106744" sldId="439"/>
            <ac:spMk id="2" creationId="{5CA7E5DD-69C0-486A-BA4B-4AC95095BDD0}"/>
          </ac:spMkLst>
        </pc:spChg>
        <pc:spChg chg="del mod">
          <ac:chgData name="Phillips, Nate" userId="1a7ed9a7-6979-4999-8e72-44e838efb909" providerId="ADAL" clId="{50DBFC05-5FE7-4FA8-B5ED-C3E5C0B11EC4}" dt="2021-11-02T12:16:05.674" v="1231" actId="478"/>
          <ac:spMkLst>
            <pc:docMk/>
            <pc:sldMk cId="268106744" sldId="439"/>
            <ac:spMk id="3" creationId="{20B5F7C7-BFDC-48C4-9A5E-6FD13873EF7A}"/>
          </ac:spMkLst>
        </pc:spChg>
        <pc:spChg chg="mod">
          <ac:chgData name="Phillips, Nate" userId="1a7ed9a7-6979-4999-8e72-44e838efb909" providerId="ADAL" clId="{50DBFC05-5FE7-4FA8-B5ED-C3E5C0B11EC4}" dt="2021-11-02T12:16:55.084" v="1250" actId="20577"/>
          <ac:spMkLst>
            <pc:docMk/>
            <pc:sldMk cId="268106744" sldId="439"/>
            <ac:spMk id="6" creationId="{9CD65D3E-EB3F-4316-B0B6-4806455B9DF4}"/>
          </ac:spMkLst>
        </pc:spChg>
        <pc:spChg chg="mod">
          <ac:chgData name="Phillips, Nate" userId="1a7ed9a7-6979-4999-8e72-44e838efb909" providerId="ADAL" clId="{50DBFC05-5FE7-4FA8-B5ED-C3E5C0B11EC4}" dt="2021-11-02T12:16:55.084" v="1250" actId="20577"/>
          <ac:spMkLst>
            <pc:docMk/>
            <pc:sldMk cId="268106744" sldId="439"/>
            <ac:spMk id="7" creationId="{823F8AEA-34A4-4CF4-8843-0FAED6A57ED7}"/>
          </ac:spMkLst>
        </pc:spChg>
        <pc:spChg chg="mod">
          <ac:chgData name="Phillips, Nate" userId="1a7ed9a7-6979-4999-8e72-44e838efb909" providerId="ADAL" clId="{50DBFC05-5FE7-4FA8-B5ED-C3E5C0B11EC4}" dt="2021-11-02T12:16:55.084" v="1250" actId="20577"/>
          <ac:spMkLst>
            <pc:docMk/>
            <pc:sldMk cId="268106744" sldId="439"/>
            <ac:spMk id="8" creationId="{8AAA225B-703A-494B-BC7E-48A0302FB744}"/>
          </ac:spMkLst>
        </pc:spChg>
        <pc:spChg chg="mod">
          <ac:chgData name="Phillips, Nate" userId="1a7ed9a7-6979-4999-8e72-44e838efb909" providerId="ADAL" clId="{50DBFC05-5FE7-4FA8-B5ED-C3E5C0B11EC4}" dt="2021-11-02T12:16:55.084" v="1250" actId="20577"/>
          <ac:spMkLst>
            <pc:docMk/>
            <pc:sldMk cId="268106744" sldId="439"/>
            <ac:spMk id="9" creationId="{83693E9F-BB10-4990-BE19-D2D136FE1B40}"/>
          </ac:spMkLst>
        </pc:spChg>
        <pc:spChg chg="add mod">
          <ac:chgData name="Phillips, Nate" userId="1a7ed9a7-6979-4999-8e72-44e838efb909" providerId="ADAL" clId="{50DBFC05-5FE7-4FA8-B5ED-C3E5C0B11EC4}" dt="2021-11-02T12:17:26.166" v="1265" actId="1076"/>
          <ac:spMkLst>
            <pc:docMk/>
            <pc:sldMk cId="268106744" sldId="439"/>
            <ac:spMk id="10" creationId="{7289A37C-CB34-4DDE-9590-2BA3C17E34C1}"/>
          </ac:spMkLst>
        </pc:spChg>
        <pc:spChg chg="add mod">
          <ac:chgData name="Phillips, Nate" userId="1a7ed9a7-6979-4999-8e72-44e838efb909" providerId="ADAL" clId="{50DBFC05-5FE7-4FA8-B5ED-C3E5C0B11EC4}" dt="2021-11-02T12:17:16.806" v="1257" actId="14100"/>
          <ac:spMkLst>
            <pc:docMk/>
            <pc:sldMk cId="268106744" sldId="439"/>
            <ac:spMk id="11" creationId="{4F7BD5EE-4A61-4286-B9BC-7DF1543DB0C4}"/>
          </ac:spMkLst>
        </pc:spChg>
        <pc:spChg chg="add mod">
          <ac:chgData name="Phillips, Nate" userId="1a7ed9a7-6979-4999-8e72-44e838efb909" providerId="ADAL" clId="{50DBFC05-5FE7-4FA8-B5ED-C3E5C0B11EC4}" dt="2021-11-02T12:17:08.461" v="1254" actId="14100"/>
          <ac:spMkLst>
            <pc:docMk/>
            <pc:sldMk cId="268106744" sldId="439"/>
            <ac:spMk id="12" creationId="{0E70A199-D647-4F5C-911C-47054F456E70}"/>
          </ac:spMkLst>
        </pc:spChg>
        <pc:spChg chg="add mod">
          <ac:chgData name="Phillips, Nate" userId="1a7ed9a7-6979-4999-8e72-44e838efb909" providerId="ADAL" clId="{50DBFC05-5FE7-4FA8-B5ED-C3E5C0B11EC4}" dt="2021-11-02T12:17:18.776" v="1258" actId="14100"/>
          <ac:spMkLst>
            <pc:docMk/>
            <pc:sldMk cId="268106744" sldId="439"/>
            <ac:spMk id="13" creationId="{98D70148-A4EE-40DC-B4C9-26A88FAB27FB}"/>
          </ac:spMkLst>
        </pc:spChg>
        <pc:spChg chg="add mod">
          <ac:chgData name="Phillips, Nate" userId="1a7ed9a7-6979-4999-8e72-44e838efb909" providerId="ADAL" clId="{50DBFC05-5FE7-4FA8-B5ED-C3E5C0B11EC4}" dt="2021-11-02T12:17:48.958" v="1268" actId="1076"/>
          <ac:spMkLst>
            <pc:docMk/>
            <pc:sldMk cId="268106744" sldId="439"/>
            <ac:spMk id="14" creationId="{601E8CA0-8385-45C9-8F7B-60D030D614D8}"/>
          </ac:spMkLst>
        </pc:spChg>
        <pc:grpChg chg="add mod">
          <ac:chgData name="Phillips, Nate" userId="1a7ed9a7-6979-4999-8e72-44e838efb909" providerId="ADAL" clId="{50DBFC05-5FE7-4FA8-B5ED-C3E5C0B11EC4}" dt="2021-11-02T12:16:55.084" v="1250" actId="20577"/>
          <ac:grpSpMkLst>
            <pc:docMk/>
            <pc:sldMk cId="268106744" sldId="439"/>
            <ac:grpSpMk id="4" creationId="{8795D16C-A7A6-449C-914C-AC5ED7CC9270}"/>
          </ac:grpSpMkLst>
        </pc:grpChg>
        <pc:grpChg chg="mod">
          <ac:chgData name="Phillips, Nate" userId="1a7ed9a7-6979-4999-8e72-44e838efb909" providerId="ADAL" clId="{50DBFC05-5FE7-4FA8-B5ED-C3E5C0B11EC4}" dt="2021-11-02T12:16:55.084" v="1250" actId="20577"/>
          <ac:grpSpMkLst>
            <pc:docMk/>
            <pc:sldMk cId="268106744" sldId="439"/>
            <ac:grpSpMk id="5" creationId="{33FB428D-231C-4F64-9830-316B344F228A}"/>
          </ac:grpSpMkLst>
        </pc:grpChg>
      </pc:sldChg>
      <pc:sldChg chg="addSp delSp modSp add mod modAnim">
        <pc:chgData name="Phillips, Nate" userId="1a7ed9a7-6979-4999-8e72-44e838efb909" providerId="ADAL" clId="{50DBFC05-5FE7-4FA8-B5ED-C3E5C0B11EC4}" dt="2021-11-02T15:45:19.468" v="4722"/>
        <pc:sldMkLst>
          <pc:docMk/>
          <pc:sldMk cId="785418323" sldId="440"/>
        </pc:sldMkLst>
        <pc:spChg chg="add mod">
          <ac:chgData name="Phillips, Nate" userId="1a7ed9a7-6979-4999-8e72-44e838efb909" providerId="ADAL" clId="{50DBFC05-5FE7-4FA8-B5ED-C3E5C0B11EC4}" dt="2021-11-02T12:19:34.063" v="1314" actId="1076"/>
          <ac:spMkLst>
            <pc:docMk/>
            <pc:sldMk cId="785418323" sldId="440"/>
            <ac:spMk id="3" creationId="{A77DCE06-4869-4B58-8065-C01C6BA89CD3}"/>
          </ac:spMkLst>
        </pc:spChg>
        <pc:spChg chg="mod">
          <ac:chgData name="Phillips, Nate" userId="1a7ed9a7-6979-4999-8e72-44e838efb909" providerId="ADAL" clId="{50DBFC05-5FE7-4FA8-B5ED-C3E5C0B11EC4}" dt="2021-11-02T12:32:16.097" v="1748" actId="1076"/>
          <ac:spMkLst>
            <pc:docMk/>
            <pc:sldMk cId="785418323" sldId="440"/>
            <ac:spMk id="14" creationId="{601E8CA0-8385-45C9-8F7B-60D030D614D8}"/>
          </ac:spMkLst>
        </pc:spChg>
        <pc:spChg chg="add mod">
          <ac:chgData name="Phillips, Nate" userId="1a7ed9a7-6979-4999-8e72-44e838efb909" providerId="ADAL" clId="{50DBFC05-5FE7-4FA8-B5ED-C3E5C0B11EC4}" dt="2021-11-02T12:20:13.462" v="1343" actId="20577"/>
          <ac:spMkLst>
            <pc:docMk/>
            <pc:sldMk cId="785418323" sldId="440"/>
            <ac:spMk id="15" creationId="{A71186D9-EC55-4E0A-892E-635D64F89970}"/>
          </ac:spMkLst>
        </pc:spChg>
        <pc:spChg chg="add mod">
          <ac:chgData name="Phillips, Nate" userId="1a7ed9a7-6979-4999-8e72-44e838efb909" providerId="ADAL" clId="{50DBFC05-5FE7-4FA8-B5ED-C3E5C0B11EC4}" dt="2021-11-02T12:21:12.800" v="1370" actId="1076"/>
          <ac:spMkLst>
            <pc:docMk/>
            <pc:sldMk cId="785418323" sldId="440"/>
            <ac:spMk id="16" creationId="{215174AF-8AAF-46DC-9CB5-1EEDD78E0FCE}"/>
          </ac:spMkLst>
        </pc:spChg>
        <pc:spChg chg="add mod">
          <ac:chgData name="Phillips, Nate" userId="1a7ed9a7-6979-4999-8e72-44e838efb909" providerId="ADAL" clId="{50DBFC05-5FE7-4FA8-B5ED-C3E5C0B11EC4}" dt="2021-11-02T12:23:13.292" v="1436" actId="20577"/>
          <ac:spMkLst>
            <pc:docMk/>
            <pc:sldMk cId="785418323" sldId="440"/>
            <ac:spMk id="17" creationId="{4F2B7093-FE9E-4EF4-AD0D-E82C902F2B27}"/>
          </ac:spMkLst>
        </pc:spChg>
        <pc:spChg chg="add mod">
          <ac:chgData name="Phillips, Nate" userId="1a7ed9a7-6979-4999-8e72-44e838efb909" providerId="ADAL" clId="{50DBFC05-5FE7-4FA8-B5ED-C3E5C0B11EC4}" dt="2021-11-02T12:24:13.903" v="1467" actId="20577"/>
          <ac:spMkLst>
            <pc:docMk/>
            <pc:sldMk cId="785418323" sldId="440"/>
            <ac:spMk id="18" creationId="{45366596-7E0A-41B7-9C20-D66CE001B2E8}"/>
          </ac:spMkLst>
        </pc:spChg>
        <pc:spChg chg="add mod">
          <ac:chgData name="Phillips, Nate" userId="1a7ed9a7-6979-4999-8e72-44e838efb909" providerId="ADAL" clId="{50DBFC05-5FE7-4FA8-B5ED-C3E5C0B11EC4}" dt="2021-11-02T12:25:27.066" v="1499" actId="20577"/>
          <ac:spMkLst>
            <pc:docMk/>
            <pc:sldMk cId="785418323" sldId="440"/>
            <ac:spMk id="19" creationId="{8297B993-1753-4C3D-AF8E-A3669BA77D7B}"/>
          </ac:spMkLst>
        </pc:spChg>
        <pc:spChg chg="add mod">
          <ac:chgData name="Phillips, Nate" userId="1a7ed9a7-6979-4999-8e72-44e838efb909" providerId="ADAL" clId="{50DBFC05-5FE7-4FA8-B5ED-C3E5C0B11EC4}" dt="2021-11-02T12:32:29.058" v="1749" actId="1076"/>
          <ac:spMkLst>
            <pc:docMk/>
            <pc:sldMk cId="785418323" sldId="440"/>
            <ac:spMk id="20" creationId="{4F6E22DF-A680-4B74-BF6D-320DACE82D0C}"/>
          </ac:spMkLst>
        </pc:spChg>
        <pc:spChg chg="add mod">
          <ac:chgData name="Phillips, Nate" userId="1a7ed9a7-6979-4999-8e72-44e838efb909" providerId="ADAL" clId="{50DBFC05-5FE7-4FA8-B5ED-C3E5C0B11EC4}" dt="2021-11-02T12:32:29.058" v="1749" actId="1076"/>
          <ac:spMkLst>
            <pc:docMk/>
            <pc:sldMk cId="785418323" sldId="440"/>
            <ac:spMk id="21" creationId="{A5079D4C-584C-486F-9F4C-41856C600D7A}"/>
          </ac:spMkLst>
        </pc:spChg>
        <pc:spChg chg="add mod">
          <ac:chgData name="Phillips, Nate" userId="1a7ed9a7-6979-4999-8e72-44e838efb909" providerId="ADAL" clId="{50DBFC05-5FE7-4FA8-B5ED-C3E5C0B11EC4}" dt="2021-11-02T12:32:29.058" v="1749" actId="1076"/>
          <ac:spMkLst>
            <pc:docMk/>
            <pc:sldMk cId="785418323" sldId="440"/>
            <ac:spMk id="22" creationId="{66E4F1D0-506B-4138-883C-45306532A86F}"/>
          </ac:spMkLst>
        </pc:spChg>
        <pc:spChg chg="add mod">
          <ac:chgData name="Phillips, Nate" userId="1a7ed9a7-6979-4999-8e72-44e838efb909" providerId="ADAL" clId="{50DBFC05-5FE7-4FA8-B5ED-C3E5C0B11EC4}" dt="2021-11-02T12:32:29.058" v="1749" actId="1076"/>
          <ac:spMkLst>
            <pc:docMk/>
            <pc:sldMk cId="785418323" sldId="440"/>
            <ac:spMk id="23" creationId="{2715C74D-49A2-41FE-B4A0-17303BD767AB}"/>
          </ac:spMkLst>
        </pc:spChg>
        <pc:spChg chg="add del mod">
          <ac:chgData name="Phillips, Nate" userId="1a7ed9a7-6979-4999-8e72-44e838efb909" providerId="ADAL" clId="{50DBFC05-5FE7-4FA8-B5ED-C3E5C0B11EC4}" dt="2021-11-02T12:28:50.602" v="1646" actId="478"/>
          <ac:spMkLst>
            <pc:docMk/>
            <pc:sldMk cId="785418323" sldId="440"/>
            <ac:spMk id="24" creationId="{894FE88A-0395-4AC5-A4CE-A66113F55F60}"/>
          </ac:spMkLst>
        </pc:spChg>
        <pc:spChg chg="add del mod">
          <ac:chgData name="Phillips, Nate" userId="1a7ed9a7-6979-4999-8e72-44e838efb909" providerId="ADAL" clId="{50DBFC05-5FE7-4FA8-B5ED-C3E5C0B11EC4}" dt="2021-11-02T15:44:51.227" v="4717" actId="478"/>
          <ac:spMkLst>
            <pc:docMk/>
            <pc:sldMk cId="785418323" sldId="440"/>
            <ac:spMk id="25" creationId="{B327BD97-2D8A-4334-9FB0-FE2F27D0F331}"/>
          </ac:spMkLst>
        </pc:spChg>
        <pc:spChg chg="add mod">
          <ac:chgData name="Phillips, Nate" userId="1a7ed9a7-6979-4999-8e72-44e838efb909" providerId="ADAL" clId="{50DBFC05-5FE7-4FA8-B5ED-C3E5C0B11EC4}" dt="2021-11-02T15:44:55.798" v="4718" actId="1076"/>
          <ac:spMkLst>
            <pc:docMk/>
            <pc:sldMk cId="785418323" sldId="440"/>
            <ac:spMk id="26" creationId="{DFCD905C-49FC-4A54-9A11-E648D397A50D}"/>
          </ac:spMkLst>
        </pc:spChg>
        <pc:spChg chg="add mod">
          <ac:chgData name="Phillips, Nate" userId="1a7ed9a7-6979-4999-8e72-44e838efb909" providerId="ADAL" clId="{50DBFC05-5FE7-4FA8-B5ED-C3E5C0B11EC4}" dt="2021-11-02T15:44:58.392" v="4719" actId="1076"/>
          <ac:spMkLst>
            <pc:docMk/>
            <pc:sldMk cId="785418323" sldId="440"/>
            <ac:spMk id="27" creationId="{2760590F-939C-45E3-B2F8-3D9B6AF3FD0B}"/>
          </ac:spMkLst>
        </pc:spChg>
      </pc:sldChg>
      <pc:sldChg chg="addSp delSp modSp new mod modAnim">
        <pc:chgData name="Phillips, Nate" userId="1a7ed9a7-6979-4999-8e72-44e838efb909" providerId="ADAL" clId="{50DBFC05-5FE7-4FA8-B5ED-C3E5C0B11EC4}" dt="2021-11-02T12:59:54.023" v="1804"/>
        <pc:sldMkLst>
          <pc:docMk/>
          <pc:sldMk cId="955149433" sldId="441"/>
        </pc:sldMkLst>
        <pc:spChg chg="mod">
          <ac:chgData name="Phillips, Nate" userId="1a7ed9a7-6979-4999-8e72-44e838efb909" providerId="ADAL" clId="{50DBFC05-5FE7-4FA8-B5ED-C3E5C0B11EC4}" dt="2021-11-02T12:34:34.426" v="1764" actId="20577"/>
          <ac:spMkLst>
            <pc:docMk/>
            <pc:sldMk cId="955149433" sldId="441"/>
            <ac:spMk id="2" creationId="{C5EB6C85-B57F-4CE6-B9C1-CD29AA18B4BF}"/>
          </ac:spMkLst>
        </pc:spChg>
        <pc:spChg chg="del">
          <ac:chgData name="Phillips, Nate" userId="1a7ed9a7-6979-4999-8e72-44e838efb909" providerId="ADAL" clId="{50DBFC05-5FE7-4FA8-B5ED-C3E5C0B11EC4}" dt="2021-11-02T12:34:45.602" v="1766" actId="478"/>
          <ac:spMkLst>
            <pc:docMk/>
            <pc:sldMk cId="955149433" sldId="441"/>
            <ac:spMk id="3" creationId="{5D0577B4-25EB-46A7-87D6-DDBAFF92EC82}"/>
          </ac:spMkLst>
        </pc:spChg>
        <pc:spChg chg="mod">
          <ac:chgData name="Phillips, Nate" userId="1a7ed9a7-6979-4999-8e72-44e838efb909" providerId="ADAL" clId="{50DBFC05-5FE7-4FA8-B5ED-C3E5C0B11EC4}" dt="2021-11-02T12:35:06.428" v="1778" actId="20577"/>
          <ac:spMkLst>
            <pc:docMk/>
            <pc:sldMk cId="955149433" sldId="441"/>
            <ac:spMk id="6" creationId="{27C5962D-78F1-4CF9-B7CA-A160476CD870}"/>
          </ac:spMkLst>
        </pc:spChg>
        <pc:spChg chg="mod">
          <ac:chgData name="Phillips, Nate" userId="1a7ed9a7-6979-4999-8e72-44e838efb909" providerId="ADAL" clId="{50DBFC05-5FE7-4FA8-B5ED-C3E5C0B11EC4}" dt="2021-11-02T12:35:06.428" v="1778" actId="20577"/>
          <ac:spMkLst>
            <pc:docMk/>
            <pc:sldMk cId="955149433" sldId="441"/>
            <ac:spMk id="7" creationId="{68F695E6-C7A9-457A-A15F-DEA43CA94F85}"/>
          </ac:spMkLst>
        </pc:spChg>
        <pc:spChg chg="mod">
          <ac:chgData name="Phillips, Nate" userId="1a7ed9a7-6979-4999-8e72-44e838efb909" providerId="ADAL" clId="{50DBFC05-5FE7-4FA8-B5ED-C3E5C0B11EC4}" dt="2021-11-02T12:35:06.428" v="1778" actId="20577"/>
          <ac:spMkLst>
            <pc:docMk/>
            <pc:sldMk cId="955149433" sldId="441"/>
            <ac:spMk id="8" creationId="{4544A18F-E082-4949-B79C-1BB01C0EA483}"/>
          </ac:spMkLst>
        </pc:spChg>
        <pc:spChg chg="mod">
          <ac:chgData name="Phillips, Nate" userId="1a7ed9a7-6979-4999-8e72-44e838efb909" providerId="ADAL" clId="{50DBFC05-5FE7-4FA8-B5ED-C3E5C0B11EC4}" dt="2021-11-02T12:35:06.428" v="1778" actId="20577"/>
          <ac:spMkLst>
            <pc:docMk/>
            <pc:sldMk cId="955149433" sldId="441"/>
            <ac:spMk id="9" creationId="{743017B9-BDCE-407C-B703-A18011520FE6}"/>
          </ac:spMkLst>
        </pc:spChg>
        <pc:spChg chg="add mod">
          <ac:chgData name="Phillips, Nate" userId="1a7ed9a7-6979-4999-8e72-44e838efb909" providerId="ADAL" clId="{50DBFC05-5FE7-4FA8-B5ED-C3E5C0B11EC4}" dt="2021-11-02T12:59:22.554" v="1797"/>
          <ac:spMkLst>
            <pc:docMk/>
            <pc:sldMk cId="955149433" sldId="441"/>
            <ac:spMk id="11" creationId="{3E42D1ED-3F98-4316-AE23-1C2F03CF2BC4}"/>
          </ac:spMkLst>
        </pc:spChg>
        <pc:grpChg chg="add mod">
          <ac:chgData name="Phillips, Nate" userId="1a7ed9a7-6979-4999-8e72-44e838efb909" providerId="ADAL" clId="{50DBFC05-5FE7-4FA8-B5ED-C3E5C0B11EC4}" dt="2021-11-02T12:35:06.428" v="1778" actId="20577"/>
          <ac:grpSpMkLst>
            <pc:docMk/>
            <pc:sldMk cId="955149433" sldId="441"/>
            <ac:grpSpMk id="4" creationId="{F5EA46FF-793F-466D-9B91-8922A74E053F}"/>
          </ac:grpSpMkLst>
        </pc:grpChg>
        <pc:grpChg chg="mod">
          <ac:chgData name="Phillips, Nate" userId="1a7ed9a7-6979-4999-8e72-44e838efb909" providerId="ADAL" clId="{50DBFC05-5FE7-4FA8-B5ED-C3E5C0B11EC4}" dt="2021-11-02T12:35:06.428" v="1778" actId="20577"/>
          <ac:grpSpMkLst>
            <pc:docMk/>
            <pc:sldMk cId="955149433" sldId="441"/>
            <ac:grpSpMk id="5" creationId="{69BF88E4-F619-4667-A28C-3B2C2FDB12EC}"/>
          </ac:grpSpMkLst>
        </pc:grpChg>
        <pc:picChg chg="add mod">
          <ac:chgData name="Phillips, Nate" userId="1a7ed9a7-6979-4999-8e72-44e838efb909" providerId="ADAL" clId="{50DBFC05-5FE7-4FA8-B5ED-C3E5C0B11EC4}" dt="2021-11-02T12:59:41.101" v="1802" actId="1076"/>
          <ac:picMkLst>
            <pc:docMk/>
            <pc:sldMk cId="955149433" sldId="441"/>
            <ac:picMk id="1026" creationId="{100E306A-D43F-43A3-A33A-D59829DCCB54}"/>
          </ac:picMkLst>
        </pc:picChg>
      </pc:sldChg>
      <pc:sldChg chg="addSp delSp modSp add modAnim">
        <pc:chgData name="Phillips, Nate" userId="1a7ed9a7-6979-4999-8e72-44e838efb909" providerId="ADAL" clId="{50DBFC05-5FE7-4FA8-B5ED-C3E5C0B11EC4}" dt="2021-11-02T13:12:13.056" v="1813"/>
        <pc:sldMkLst>
          <pc:docMk/>
          <pc:sldMk cId="884807829" sldId="442"/>
        </pc:sldMkLst>
        <pc:spChg chg="mod">
          <ac:chgData name="Phillips, Nate" userId="1a7ed9a7-6979-4999-8e72-44e838efb909" providerId="ADAL" clId="{50DBFC05-5FE7-4FA8-B5ED-C3E5C0B11EC4}" dt="2021-11-02T12:59:12.267" v="1796" actId="20577"/>
          <ac:spMkLst>
            <pc:docMk/>
            <pc:sldMk cId="884807829" sldId="442"/>
            <ac:spMk id="6" creationId="{27C5962D-78F1-4CF9-B7CA-A160476CD870}"/>
          </ac:spMkLst>
        </pc:spChg>
        <pc:spChg chg="mod">
          <ac:chgData name="Phillips, Nate" userId="1a7ed9a7-6979-4999-8e72-44e838efb909" providerId="ADAL" clId="{50DBFC05-5FE7-4FA8-B5ED-C3E5C0B11EC4}" dt="2021-11-02T12:59:12.267" v="1796" actId="20577"/>
          <ac:spMkLst>
            <pc:docMk/>
            <pc:sldMk cId="884807829" sldId="442"/>
            <ac:spMk id="7" creationId="{68F695E6-C7A9-457A-A15F-DEA43CA94F85}"/>
          </ac:spMkLst>
        </pc:spChg>
        <pc:spChg chg="mod">
          <ac:chgData name="Phillips, Nate" userId="1a7ed9a7-6979-4999-8e72-44e838efb909" providerId="ADAL" clId="{50DBFC05-5FE7-4FA8-B5ED-C3E5C0B11EC4}" dt="2021-11-02T12:59:12.267" v="1796" actId="20577"/>
          <ac:spMkLst>
            <pc:docMk/>
            <pc:sldMk cId="884807829" sldId="442"/>
            <ac:spMk id="8" creationId="{4544A18F-E082-4949-B79C-1BB01C0EA483}"/>
          </ac:spMkLst>
        </pc:spChg>
        <pc:spChg chg="mod">
          <ac:chgData name="Phillips, Nate" userId="1a7ed9a7-6979-4999-8e72-44e838efb909" providerId="ADAL" clId="{50DBFC05-5FE7-4FA8-B5ED-C3E5C0B11EC4}" dt="2021-11-02T12:59:12.267" v="1796" actId="20577"/>
          <ac:spMkLst>
            <pc:docMk/>
            <pc:sldMk cId="884807829" sldId="442"/>
            <ac:spMk id="9" creationId="{743017B9-BDCE-407C-B703-A18011520FE6}"/>
          </ac:spMkLst>
        </pc:spChg>
        <pc:spChg chg="add mod">
          <ac:chgData name="Phillips, Nate" userId="1a7ed9a7-6979-4999-8e72-44e838efb909" providerId="ADAL" clId="{50DBFC05-5FE7-4FA8-B5ED-C3E5C0B11EC4}" dt="2021-11-02T12:59:59.891" v="1805"/>
          <ac:spMkLst>
            <pc:docMk/>
            <pc:sldMk cId="884807829" sldId="442"/>
            <ac:spMk id="10" creationId="{D115EBEA-CDCB-4E6F-BF46-D2CDED4BA098}"/>
          </ac:spMkLst>
        </pc:spChg>
        <pc:grpChg chg="mod">
          <ac:chgData name="Phillips, Nate" userId="1a7ed9a7-6979-4999-8e72-44e838efb909" providerId="ADAL" clId="{50DBFC05-5FE7-4FA8-B5ED-C3E5C0B11EC4}" dt="2021-11-02T12:59:12.267" v="1796" actId="20577"/>
          <ac:grpSpMkLst>
            <pc:docMk/>
            <pc:sldMk cId="884807829" sldId="442"/>
            <ac:grpSpMk id="4" creationId="{F5EA46FF-793F-466D-9B91-8922A74E053F}"/>
          </ac:grpSpMkLst>
        </pc:grpChg>
        <pc:grpChg chg="mod">
          <ac:chgData name="Phillips, Nate" userId="1a7ed9a7-6979-4999-8e72-44e838efb909" providerId="ADAL" clId="{50DBFC05-5FE7-4FA8-B5ED-C3E5C0B11EC4}" dt="2021-11-02T12:59:12.267" v="1796" actId="20577"/>
          <ac:grpSpMkLst>
            <pc:docMk/>
            <pc:sldMk cId="884807829" sldId="442"/>
            <ac:grpSpMk id="5" creationId="{69BF88E4-F619-4667-A28C-3B2C2FDB12EC}"/>
          </ac:grpSpMkLst>
        </pc:grpChg>
        <pc:picChg chg="del">
          <ac:chgData name="Phillips, Nate" userId="1a7ed9a7-6979-4999-8e72-44e838efb909" providerId="ADAL" clId="{50DBFC05-5FE7-4FA8-B5ED-C3E5C0B11EC4}" dt="2021-11-02T12:57:43.627" v="1786" actId="478"/>
          <ac:picMkLst>
            <pc:docMk/>
            <pc:sldMk cId="884807829" sldId="442"/>
            <ac:picMk id="1026" creationId="{100E306A-D43F-43A3-A33A-D59829DCCB54}"/>
          </ac:picMkLst>
        </pc:picChg>
        <pc:picChg chg="add mod">
          <ac:chgData name="Phillips, Nate" userId="1a7ed9a7-6979-4999-8e72-44e838efb909" providerId="ADAL" clId="{50DBFC05-5FE7-4FA8-B5ED-C3E5C0B11EC4}" dt="2021-11-02T13:12:10.585" v="1812" actId="1076"/>
          <ac:picMkLst>
            <pc:docMk/>
            <pc:sldMk cId="884807829" sldId="442"/>
            <ac:picMk id="2050" creationId="{EBAA4B96-7532-49E6-AB3C-F6B7772FBA74}"/>
          </ac:picMkLst>
        </pc:picChg>
      </pc:sldChg>
      <pc:sldChg chg="addSp modSp new mod modAnim">
        <pc:chgData name="Phillips, Nate" userId="1a7ed9a7-6979-4999-8e72-44e838efb909" providerId="ADAL" clId="{50DBFC05-5FE7-4FA8-B5ED-C3E5C0B11EC4}" dt="2021-11-02T15:46:42.358" v="4724"/>
        <pc:sldMkLst>
          <pc:docMk/>
          <pc:sldMk cId="3676250908" sldId="443"/>
        </pc:sldMkLst>
        <pc:spChg chg="mod">
          <ac:chgData name="Phillips, Nate" userId="1a7ed9a7-6979-4999-8e72-44e838efb909" providerId="ADAL" clId="{50DBFC05-5FE7-4FA8-B5ED-C3E5C0B11EC4}" dt="2021-11-02T13:14:43.598" v="1841" actId="20577"/>
          <ac:spMkLst>
            <pc:docMk/>
            <pc:sldMk cId="3676250908" sldId="443"/>
            <ac:spMk id="2" creationId="{C0254D0E-6E8B-4412-A6E4-53AE520C55E1}"/>
          </ac:spMkLst>
        </pc:spChg>
        <pc:spChg chg="mod">
          <ac:chgData name="Phillips, Nate" userId="1a7ed9a7-6979-4999-8e72-44e838efb909" providerId="ADAL" clId="{50DBFC05-5FE7-4FA8-B5ED-C3E5C0B11EC4}" dt="2021-11-02T13:20:42.746" v="2383" actId="20577"/>
          <ac:spMkLst>
            <pc:docMk/>
            <pc:sldMk cId="3676250908" sldId="443"/>
            <ac:spMk id="3" creationId="{DCA41CAB-9646-46C9-84AB-BA5C2ECACB7E}"/>
          </ac:spMkLst>
        </pc:spChg>
        <pc:spChg chg="add mod">
          <ac:chgData name="Phillips, Nate" userId="1a7ed9a7-6979-4999-8e72-44e838efb909" providerId="ADAL" clId="{50DBFC05-5FE7-4FA8-B5ED-C3E5C0B11EC4}" dt="2021-11-02T13:53:40.114" v="3380"/>
          <ac:spMkLst>
            <pc:docMk/>
            <pc:sldMk cId="3676250908" sldId="443"/>
            <ac:spMk id="4" creationId="{A491CECB-6ECC-4D5F-9568-179E633BE5F9}"/>
          </ac:spMkLst>
        </pc:spChg>
      </pc:sldChg>
      <pc:sldChg chg="addSp modSp add mod modAnim">
        <pc:chgData name="Phillips, Nate" userId="1a7ed9a7-6979-4999-8e72-44e838efb909" providerId="ADAL" clId="{50DBFC05-5FE7-4FA8-B5ED-C3E5C0B11EC4}" dt="2021-11-02T15:48:49.838" v="4751"/>
        <pc:sldMkLst>
          <pc:docMk/>
          <pc:sldMk cId="2127682786" sldId="444"/>
        </pc:sldMkLst>
        <pc:spChg chg="mod">
          <ac:chgData name="Phillips, Nate" userId="1a7ed9a7-6979-4999-8e72-44e838efb909" providerId="ADAL" clId="{50DBFC05-5FE7-4FA8-B5ED-C3E5C0B11EC4}" dt="2021-11-02T15:48:26.803" v="4748" actId="20577"/>
          <ac:spMkLst>
            <pc:docMk/>
            <pc:sldMk cId="2127682786" sldId="444"/>
            <ac:spMk id="3" creationId="{DCA41CAB-9646-46C9-84AB-BA5C2ECACB7E}"/>
          </ac:spMkLst>
        </pc:spChg>
        <pc:spChg chg="add mod">
          <ac:chgData name="Phillips, Nate" userId="1a7ed9a7-6979-4999-8e72-44e838efb909" providerId="ADAL" clId="{50DBFC05-5FE7-4FA8-B5ED-C3E5C0B11EC4}" dt="2021-11-02T13:33:45.110" v="2974" actId="1076"/>
          <ac:spMkLst>
            <pc:docMk/>
            <pc:sldMk cId="2127682786" sldId="444"/>
            <ac:spMk id="4" creationId="{126D1390-19C4-4591-B199-AE86CC8EF171}"/>
          </ac:spMkLst>
        </pc:spChg>
        <pc:spChg chg="add mod">
          <ac:chgData name="Phillips, Nate" userId="1a7ed9a7-6979-4999-8e72-44e838efb909" providerId="ADAL" clId="{50DBFC05-5FE7-4FA8-B5ED-C3E5C0B11EC4}" dt="2021-11-02T13:33:45.110" v="2974" actId="1076"/>
          <ac:spMkLst>
            <pc:docMk/>
            <pc:sldMk cId="2127682786" sldId="444"/>
            <ac:spMk id="5" creationId="{A36D36EE-96C4-4BF5-B044-EE1FEC5ED6EB}"/>
          </ac:spMkLst>
        </pc:spChg>
        <pc:spChg chg="add mod">
          <ac:chgData name="Phillips, Nate" userId="1a7ed9a7-6979-4999-8e72-44e838efb909" providerId="ADAL" clId="{50DBFC05-5FE7-4FA8-B5ED-C3E5C0B11EC4}" dt="2021-11-02T13:33:45.110" v="2974" actId="1076"/>
          <ac:spMkLst>
            <pc:docMk/>
            <pc:sldMk cId="2127682786" sldId="444"/>
            <ac:spMk id="6" creationId="{B96A7425-036D-4A1B-905D-15BEFE0BD979}"/>
          </ac:spMkLst>
        </pc:spChg>
        <pc:spChg chg="add mod">
          <ac:chgData name="Phillips, Nate" userId="1a7ed9a7-6979-4999-8e72-44e838efb909" providerId="ADAL" clId="{50DBFC05-5FE7-4FA8-B5ED-C3E5C0B11EC4}" dt="2021-11-02T13:33:45.110" v="2974" actId="1076"/>
          <ac:spMkLst>
            <pc:docMk/>
            <pc:sldMk cId="2127682786" sldId="444"/>
            <ac:spMk id="7" creationId="{57BBA0B2-7807-4CDC-913C-5B66432EF3EE}"/>
          </ac:spMkLst>
        </pc:spChg>
        <pc:spChg chg="add mod">
          <ac:chgData name="Phillips, Nate" userId="1a7ed9a7-6979-4999-8e72-44e838efb909" providerId="ADAL" clId="{50DBFC05-5FE7-4FA8-B5ED-C3E5C0B11EC4}" dt="2021-11-02T13:53:44.959" v="3381"/>
          <ac:spMkLst>
            <pc:docMk/>
            <pc:sldMk cId="2127682786" sldId="444"/>
            <ac:spMk id="9" creationId="{51A5F99A-E9E5-4DC5-AD16-A99F962C0610}"/>
          </ac:spMkLst>
        </pc:spChg>
        <pc:graphicFrameChg chg="add mod modGraphic">
          <ac:chgData name="Phillips, Nate" userId="1a7ed9a7-6979-4999-8e72-44e838efb909" providerId="ADAL" clId="{50DBFC05-5FE7-4FA8-B5ED-C3E5C0B11EC4}" dt="2021-11-02T13:33:50.672" v="2975" actId="1076"/>
          <ac:graphicFrameMkLst>
            <pc:docMk/>
            <pc:sldMk cId="2127682786" sldId="444"/>
            <ac:graphicFrameMk id="8" creationId="{4CFF669C-A70E-4191-BC4D-84916D94EA96}"/>
          </ac:graphicFrameMkLst>
        </pc:graphicFrameChg>
      </pc:sldChg>
      <pc:sldChg chg="addSp delSp modSp new mod modAnim">
        <pc:chgData name="Phillips, Nate" userId="1a7ed9a7-6979-4999-8e72-44e838efb909" providerId="ADAL" clId="{50DBFC05-5FE7-4FA8-B5ED-C3E5C0B11EC4}" dt="2021-11-02T14:15:51.053" v="4630"/>
        <pc:sldMkLst>
          <pc:docMk/>
          <pc:sldMk cId="1423757050" sldId="445"/>
        </pc:sldMkLst>
        <pc:spChg chg="del">
          <ac:chgData name="Phillips, Nate" userId="1a7ed9a7-6979-4999-8e72-44e838efb909" providerId="ADAL" clId="{50DBFC05-5FE7-4FA8-B5ED-C3E5C0B11EC4}" dt="2021-11-02T14:06:18.158" v="4427" actId="478"/>
          <ac:spMkLst>
            <pc:docMk/>
            <pc:sldMk cId="1423757050" sldId="445"/>
            <ac:spMk id="2" creationId="{B4829D0F-AF6C-4A5A-BC89-A71F98911C02}"/>
          </ac:spMkLst>
        </pc:spChg>
        <pc:spChg chg="mod">
          <ac:chgData name="Phillips, Nate" userId="1a7ed9a7-6979-4999-8e72-44e838efb909" providerId="ADAL" clId="{50DBFC05-5FE7-4FA8-B5ED-C3E5C0B11EC4}" dt="2021-11-02T14:09:06.756" v="4522" actId="27636"/>
          <ac:spMkLst>
            <pc:docMk/>
            <pc:sldMk cId="1423757050" sldId="445"/>
            <ac:spMk id="3" creationId="{16A23F35-64A0-484D-8ED8-814A898B42D7}"/>
          </ac:spMkLst>
        </pc:spChg>
        <pc:spChg chg="add mod">
          <ac:chgData name="Phillips, Nate" userId="1a7ed9a7-6979-4999-8e72-44e838efb909" providerId="ADAL" clId="{50DBFC05-5FE7-4FA8-B5ED-C3E5C0B11EC4}" dt="2021-11-02T14:09:22.603" v="4523" actId="1076"/>
          <ac:spMkLst>
            <pc:docMk/>
            <pc:sldMk cId="1423757050" sldId="445"/>
            <ac:spMk id="4" creationId="{4995C137-7941-40BC-B5FB-4CE7E125EE5F}"/>
          </ac:spMkLst>
        </pc:spChg>
        <pc:spChg chg="add mod">
          <ac:chgData name="Phillips, Nate" userId="1a7ed9a7-6979-4999-8e72-44e838efb909" providerId="ADAL" clId="{50DBFC05-5FE7-4FA8-B5ED-C3E5C0B11EC4}" dt="2021-11-02T14:09:22.603" v="4523" actId="1076"/>
          <ac:spMkLst>
            <pc:docMk/>
            <pc:sldMk cId="1423757050" sldId="445"/>
            <ac:spMk id="5" creationId="{6A914B2A-A305-4B97-97EE-E255EDAE7654}"/>
          </ac:spMkLst>
        </pc:spChg>
        <pc:spChg chg="add mod">
          <ac:chgData name="Phillips, Nate" userId="1a7ed9a7-6979-4999-8e72-44e838efb909" providerId="ADAL" clId="{50DBFC05-5FE7-4FA8-B5ED-C3E5C0B11EC4}" dt="2021-11-02T14:14:41.774" v="4626" actId="114"/>
          <ac:spMkLst>
            <pc:docMk/>
            <pc:sldMk cId="1423757050" sldId="445"/>
            <ac:spMk id="6" creationId="{C696B15D-1722-42C3-98CE-F1E4C9226AA5}"/>
          </ac:spMkLst>
        </pc:spChg>
        <pc:spChg chg="add mod">
          <ac:chgData name="Phillips, Nate" userId="1a7ed9a7-6979-4999-8e72-44e838efb909" providerId="ADAL" clId="{50DBFC05-5FE7-4FA8-B5ED-C3E5C0B11EC4}" dt="2021-11-02T14:09:22.603" v="4523" actId="1076"/>
          <ac:spMkLst>
            <pc:docMk/>
            <pc:sldMk cId="1423757050" sldId="445"/>
            <ac:spMk id="7" creationId="{8AAB6A49-C88E-4484-A300-28793B6514DB}"/>
          </ac:spMkLst>
        </pc:spChg>
        <pc:spChg chg="add mod">
          <ac:chgData name="Phillips, Nate" userId="1a7ed9a7-6979-4999-8e72-44e838efb909" providerId="ADAL" clId="{50DBFC05-5FE7-4FA8-B5ED-C3E5C0B11EC4}" dt="2021-11-02T14:09:28.443" v="4524" actId="1076"/>
          <ac:spMkLst>
            <pc:docMk/>
            <pc:sldMk cId="1423757050" sldId="445"/>
            <ac:spMk id="8" creationId="{5743B9F6-32F5-4EFB-A1C5-E7A148765F4C}"/>
          </ac:spMkLst>
        </pc:spChg>
        <pc:spChg chg="add mod">
          <ac:chgData name="Phillips, Nate" userId="1a7ed9a7-6979-4999-8e72-44e838efb909" providerId="ADAL" clId="{50DBFC05-5FE7-4FA8-B5ED-C3E5C0B11EC4}" dt="2021-11-02T14:09:28.443" v="4524" actId="1076"/>
          <ac:spMkLst>
            <pc:docMk/>
            <pc:sldMk cId="1423757050" sldId="445"/>
            <ac:spMk id="9" creationId="{76FDF8F4-F8F4-4799-B167-0D25D6733ED6}"/>
          </ac:spMkLst>
        </pc:spChg>
        <pc:spChg chg="add mod">
          <ac:chgData name="Phillips, Nate" userId="1a7ed9a7-6979-4999-8e72-44e838efb909" providerId="ADAL" clId="{50DBFC05-5FE7-4FA8-B5ED-C3E5C0B11EC4}" dt="2021-11-02T14:09:28.443" v="4524" actId="1076"/>
          <ac:spMkLst>
            <pc:docMk/>
            <pc:sldMk cId="1423757050" sldId="445"/>
            <ac:spMk id="10" creationId="{0CBD104B-F085-40CD-BC92-5B2AFEEFD9D2}"/>
          </ac:spMkLst>
        </pc:spChg>
        <pc:spChg chg="add mod">
          <ac:chgData name="Phillips, Nate" userId="1a7ed9a7-6979-4999-8e72-44e838efb909" providerId="ADAL" clId="{50DBFC05-5FE7-4FA8-B5ED-C3E5C0B11EC4}" dt="2021-11-02T14:09:28.443" v="4524" actId="1076"/>
          <ac:spMkLst>
            <pc:docMk/>
            <pc:sldMk cId="1423757050" sldId="445"/>
            <ac:spMk id="11" creationId="{0E69E909-7649-4EEA-B674-1ED15CFAA083}"/>
          </ac:spMkLst>
        </pc:spChg>
        <pc:spChg chg="add mod">
          <ac:chgData name="Phillips, Nate" userId="1a7ed9a7-6979-4999-8e72-44e838efb909" providerId="ADAL" clId="{50DBFC05-5FE7-4FA8-B5ED-C3E5C0B11EC4}" dt="2021-11-02T14:09:59.165" v="4580" actId="20577"/>
          <ac:spMkLst>
            <pc:docMk/>
            <pc:sldMk cId="1423757050" sldId="445"/>
            <ac:spMk id="12" creationId="{48B70A47-010F-484D-BE9C-7D8EE66A35FB}"/>
          </ac:spMkLst>
        </pc:spChg>
        <pc:spChg chg="add mod">
          <ac:chgData name="Phillips, Nate" userId="1a7ed9a7-6979-4999-8e72-44e838efb909" providerId="ADAL" clId="{50DBFC05-5FE7-4FA8-B5ED-C3E5C0B11EC4}" dt="2021-11-02T14:10:29.585" v="4603" actId="1076"/>
          <ac:spMkLst>
            <pc:docMk/>
            <pc:sldMk cId="1423757050" sldId="445"/>
            <ac:spMk id="13" creationId="{9C9940CB-D912-480E-B9A1-9C9F05CABFD6}"/>
          </ac:spMkLst>
        </pc:spChg>
        <pc:spChg chg="add mod ord">
          <ac:chgData name="Phillips, Nate" userId="1a7ed9a7-6979-4999-8e72-44e838efb909" providerId="ADAL" clId="{50DBFC05-5FE7-4FA8-B5ED-C3E5C0B11EC4}" dt="2021-11-02T14:11:23.177" v="4617" actId="1076"/>
          <ac:spMkLst>
            <pc:docMk/>
            <pc:sldMk cId="1423757050" sldId="445"/>
            <ac:spMk id="14" creationId="{3B571F18-5DA9-42A6-8641-B4BB7D72C3AB}"/>
          </ac:spMkLst>
        </pc:spChg>
        <pc:spChg chg="add mod">
          <ac:chgData name="Phillips, Nate" userId="1a7ed9a7-6979-4999-8e72-44e838efb909" providerId="ADAL" clId="{50DBFC05-5FE7-4FA8-B5ED-C3E5C0B11EC4}" dt="2021-11-02T14:15:51.053" v="4630"/>
          <ac:spMkLst>
            <pc:docMk/>
            <pc:sldMk cId="1423757050" sldId="445"/>
            <ac:spMk id="15" creationId="{6BF63DD1-8DAC-42D1-BB89-A23C3B89A7A2}"/>
          </ac:spMkLst>
        </pc:spChg>
      </pc:sldChg>
      <pc:sldChg chg="addSp delSp modSp add mod delAnim modAnim">
        <pc:chgData name="Phillips, Nate" userId="1a7ed9a7-6979-4999-8e72-44e838efb909" providerId="ADAL" clId="{50DBFC05-5FE7-4FA8-B5ED-C3E5C0B11EC4}" dt="2021-11-02T13:50:25.771" v="3365"/>
        <pc:sldMkLst>
          <pc:docMk/>
          <pc:sldMk cId="1535993507" sldId="446"/>
        </pc:sldMkLst>
        <pc:spChg chg="mod">
          <ac:chgData name="Phillips, Nate" userId="1a7ed9a7-6979-4999-8e72-44e838efb909" providerId="ADAL" clId="{50DBFC05-5FE7-4FA8-B5ED-C3E5C0B11EC4}" dt="2021-11-02T13:43:29.911" v="3252" actId="6549"/>
          <ac:spMkLst>
            <pc:docMk/>
            <pc:sldMk cId="1535993507" sldId="446"/>
            <ac:spMk id="3" creationId="{DCA41CAB-9646-46C9-84AB-BA5C2ECACB7E}"/>
          </ac:spMkLst>
        </pc:spChg>
        <pc:spChg chg="del">
          <ac:chgData name="Phillips, Nate" userId="1a7ed9a7-6979-4999-8e72-44e838efb909" providerId="ADAL" clId="{50DBFC05-5FE7-4FA8-B5ED-C3E5C0B11EC4}" dt="2021-11-02T13:38:07.631" v="3113" actId="478"/>
          <ac:spMkLst>
            <pc:docMk/>
            <pc:sldMk cId="1535993507" sldId="446"/>
            <ac:spMk id="4" creationId="{126D1390-19C4-4591-B199-AE86CC8EF171}"/>
          </ac:spMkLst>
        </pc:spChg>
        <pc:spChg chg="del">
          <ac:chgData name="Phillips, Nate" userId="1a7ed9a7-6979-4999-8e72-44e838efb909" providerId="ADAL" clId="{50DBFC05-5FE7-4FA8-B5ED-C3E5C0B11EC4}" dt="2021-11-02T13:38:07.631" v="3113" actId="478"/>
          <ac:spMkLst>
            <pc:docMk/>
            <pc:sldMk cId="1535993507" sldId="446"/>
            <ac:spMk id="5" creationId="{A36D36EE-96C4-4BF5-B044-EE1FEC5ED6EB}"/>
          </ac:spMkLst>
        </pc:spChg>
        <pc:spChg chg="del">
          <ac:chgData name="Phillips, Nate" userId="1a7ed9a7-6979-4999-8e72-44e838efb909" providerId="ADAL" clId="{50DBFC05-5FE7-4FA8-B5ED-C3E5C0B11EC4}" dt="2021-11-02T13:38:07.631" v="3113" actId="478"/>
          <ac:spMkLst>
            <pc:docMk/>
            <pc:sldMk cId="1535993507" sldId="446"/>
            <ac:spMk id="6" creationId="{B96A7425-036D-4A1B-905D-15BEFE0BD979}"/>
          </ac:spMkLst>
        </pc:spChg>
        <pc:spChg chg="del">
          <ac:chgData name="Phillips, Nate" userId="1a7ed9a7-6979-4999-8e72-44e838efb909" providerId="ADAL" clId="{50DBFC05-5FE7-4FA8-B5ED-C3E5C0B11EC4}" dt="2021-11-02T13:38:07.631" v="3113" actId="478"/>
          <ac:spMkLst>
            <pc:docMk/>
            <pc:sldMk cId="1535993507" sldId="446"/>
            <ac:spMk id="7" creationId="{57BBA0B2-7807-4CDC-913C-5B66432EF3EE}"/>
          </ac:spMkLst>
        </pc:spChg>
        <pc:spChg chg="add mod">
          <ac:chgData name="Phillips, Nate" userId="1a7ed9a7-6979-4999-8e72-44e838efb909" providerId="ADAL" clId="{50DBFC05-5FE7-4FA8-B5ED-C3E5C0B11EC4}" dt="2021-11-02T13:36:13.870" v="3092" actId="14100"/>
          <ac:spMkLst>
            <pc:docMk/>
            <pc:sldMk cId="1535993507" sldId="446"/>
            <ac:spMk id="9" creationId="{C6C8E9CE-4E34-479D-8C1A-7BA4A1E4FC2E}"/>
          </ac:spMkLst>
        </pc:spChg>
        <pc:spChg chg="add mod">
          <ac:chgData name="Phillips, Nate" userId="1a7ed9a7-6979-4999-8e72-44e838efb909" providerId="ADAL" clId="{50DBFC05-5FE7-4FA8-B5ED-C3E5C0B11EC4}" dt="2021-11-02T13:36:19.036" v="3094" actId="1076"/>
          <ac:spMkLst>
            <pc:docMk/>
            <pc:sldMk cId="1535993507" sldId="446"/>
            <ac:spMk id="10" creationId="{70CB5A4E-B0AA-40A8-B63F-EB9DF61FD1C2}"/>
          </ac:spMkLst>
        </pc:spChg>
        <pc:spChg chg="add mod">
          <ac:chgData name="Phillips, Nate" userId="1a7ed9a7-6979-4999-8e72-44e838efb909" providerId="ADAL" clId="{50DBFC05-5FE7-4FA8-B5ED-C3E5C0B11EC4}" dt="2021-11-02T13:45:45.066" v="3295" actId="1076"/>
          <ac:spMkLst>
            <pc:docMk/>
            <pc:sldMk cId="1535993507" sldId="446"/>
            <ac:spMk id="11" creationId="{B73EBF63-5F21-4566-8626-8F302C0F05F7}"/>
          </ac:spMkLst>
        </pc:spChg>
        <pc:spChg chg="add mod">
          <ac:chgData name="Phillips, Nate" userId="1a7ed9a7-6979-4999-8e72-44e838efb909" providerId="ADAL" clId="{50DBFC05-5FE7-4FA8-B5ED-C3E5C0B11EC4}" dt="2021-11-02T13:37:04.034" v="3102" actId="1076"/>
          <ac:spMkLst>
            <pc:docMk/>
            <pc:sldMk cId="1535993507" sldId="446"/>
            <ac:spMk id="12" creationId="{FD02B173-EBC5-46C9-9EAC-F06FD5071594}"/>
          </ac:spMkLst>
        </pc:spChg>
        <pc:spChg chg="add mod">
          <ac:chgData name="Phillips, Nate" userId="1a7ed9a7-6979-4999-8e72-44e838efb909" providerId="ADAL" clId="{50DBFC05-5FE7-4FA8-B5ED-C3E5C0B11EC4}" dt="2021-11-02T13:37:16.818" v="3104" actId="1076"/>
          <ac:spMkLst>
            <pc:docMk/>
            <pc:sldMk cId="1535993507" sldId="446"/>
            <ac:spMk id="13" creationId="{9E89815D-C463-4953-AE34-FCDB4EE4201E}"/>
          </ac:spMkLst>
        </pc:spChg>
        <pc:spChg chg="add mod">
          <ac:chgData name="Phillips, Nate" userId="1a7ed9a7-6979-4999-8e72-44e838efb909" providerId="ADAL" clId="{50DBFC05-5FE7-4FA8-B5ED-C3E5C0B11EC4}" dt="2021-11-02T13:37:24.229" v="3106" actId="1076"/>
          <ac:spMkLst>
            <pc:docMk/>
            <pc:sldMk cId="1535993507" sldId="446"/>
            <ac:spMk id="14" creationId="{70A9511F-8F25-440D-BF8A-C44B9EA99025}"/>
          </ac:spMkLst>
        </pc:spChg>
        <pc:spChg chg="add mod">
          <ac:chgData name="Phillips, Nate" userId="1a7ed9a7-6979-4999-8e72-44e838efb909" providerId="ADAL" clId="{50DBFC05-5FE7-4FA8-B5ED-C3E5C0B11EC4}" dt="2021-11-02T13:37:30.150" v="3108" actId="1076"/>
          <ac:spMkLst>
            <pc:docMk/>
            <pc:sldMk cId="1535993507" sldId="446"/>
            <ac:spMk id="15" creationId="{9213097E-4641-445F-9AEE-C199359B466E}"/>
          </ac:spMkLst>
        </pc:spChg>
        <pc:spChg chg="add mod">
          <ac:chgData name="Phillips, Nate" userId="1a7ed9a7-6979-4999-8e72-44e838efb909" providerId="ADAL" clId="{50DBFC05-5FE7-4FA8-B5ED-C3E5C0B11EC4}" dt="2021-11-02T13:37:39.526" v="3112" actId="1076"/>
          <ac:spMkLst>
            <pc:docMk/>
            <pc:sldMk cId="1535993507" sldId="446"/>
            <ac:spMk id="16" creationId="{9B565749-69E0-4BA1-ACB4-7002E8F42C5B}"/>
          </ac:spMkLst>
        </pc:spChg>
        <pc:spChg chg="add mod">
          <ac:chgData name="Phillips, Nate" userId="1a7ed9a7-6979-4999-8e72-44e838efb909" providerId="ADAL" clId="{50DBFC05-5FE7-4FA8-B5ED-C3E5C0B11EC4}" dt="2021-11-02T13:44:32.559" v="3260" actId="1076"/>
          <ac:spMkLst>
            <pc:docMk/>
            <pc:sldMk cId="1535993507" sldId="446"/>
            <ac:spMk id="17" creationId="{0A5A5752-8C4C-445D-BAB9-BDC2C69496E2}"/>
          </ac:spMkLst>
        </pc:spChg>
        <pc:spChg chg="add del mod">
          <ac:chgData name="Phillips, Nate" userId="1a7ed9a7-6979-4999-8e72-44e838efb909" providerId="ADAL" clId="{50DBFC05-5FE7-4FA8-B5ED-C3E5C0B11EC4}" dt="2021-11-02T13:47:19.868" v="3310" actId="478"/>
          <ac:spMkLst>
            <pc:docMk/>
            <pc:sldMk cId="1535993507" sldId="446"/>
            <ac:spMk id="18" creationId="{7B47062F-A012-4575-9B34-E4990C2A2BA4}"/>
          </ac:spMkLst>
        </pc:spChg>
        <pc:spChg chg="add del mod">
          <ac:chgData name="Phillips, Nate" userId="1a7ed9a7-6979-4999-8e72-44e838efb909" providerId="ADAL" clId="{50DBFC05-5FE7-4FA8-B5ED-C3E5C0B11EC4}" dt="2021-11-02T13:47:20.990" v="3311" actId="478"/>
          <ac:spMkLst>
            <pc:docMk/>
            <pc:sldMk cId="1535993507" sldId="446"/>
            <ac:spMk id="19" creationId="{10104EE0-9B1F-4F37-9F95-866280DBDFC2}"/>
          </ac:spMkLst>
        </pc:spChg>
        <pc:spChg chg="add del mod">
          <ac:chgData name="Phillips, Nate" userId="1a7ed9a7-6979-4999-8e72-44e838efb909" providerId="ADAL" clId="{50DBFC05-5FE7-4FA8-B5ED-C3E5C0B11EC4}" dt="2021-11-02T13:47:22.441" v="3312" actId="478"/>
          <ac:spMkLst>
            <pc:docMk/>
            <pc:sldMk cId="1535993507" sldId="446"/>
            <ac:spMk id="20" creationId="{FECEDCFB-0400-4C9D-96C3-8AC7CB18F56A}"/>
          </ac:spMkLst>
        </pc:spChg>
        <pc:spChg chg="add del mod">
          <ac:chgData name="Phillips, Nate" userId="1a7ed9a7-6979-4999-8e72-44e838efb909" providerId="ADAL" clId="{50DBFC05-5FE7-4FA8-B5ED-C3E5C0B11EC4}" dt="2021-11-02T13:47:23.689" v="3313" actId="478"/>
          <ac:spMkLst>
            <pc:docMk/>
            <pc:sldMk cId="1535993507" sldId="446"/>
            <ac:spMk id="21" creationId="{D2266561-FB01-43CA-9FC2-3A10DEB739C6}"/>
          </ac:spMkLst>
        </pc:spChg>
        <pc:graphicFrameChg chg="mod">
          <ac:chgData name="Phillips, Nate" userId="1a7ed9a7-6979-4999-8e72-44e838efb909" providerId="ADAL" clId="{50DBFC05-5FE7-4FA8-B5ED-C3E5C0B11EC4}" dt="2021-11-02T13:43:48.859" v="3256" actId="1076"/>
          <ac:graphicFrameMkLst>
            <pc:docMk/>
            <pc:sldMk cId="1535993507" sldId="446"/>
            <ac:graphicFrameMk id="8" creationId="{4CFF669C-A70E-4191-BC4D-84916D94EA96}"/>
          </ac:graphicFrameMkLst>
        </pc:graphicFrameChg>
        <pc:cxnChg chg="add mod">
          <ac:chgData name="Phillips, Nate" userId="1a7ed9a7-6979-4999-8e72-44e838efb909" providerId="ADAL" clId="{50DBFC05-5FE7-4FA8-B5ED-C3E5C0B11EC4}" dt="2021-11-02T13:47:44.693" v="3336" actId="1037"/>
          <ac:cxnSpMkLst>
            <pc:docMk/>
            <pc:sldMk cId="1535993507" sldId="446"/>
            <ac:cxnSpMk id="23" creationId="{47420F00-6D1B-4C30-96D2-9EAC01BB93A9}"/>
          </ac:cxnSpMkLst>
        </pc:cxnChg>
        <pc:cxnChg chg="add mod">
          <ac:chgData name="Phillips, Nate" userId="1a7ed9a7-6979-4999-8e72-44e838efb909" providerId="ADAL" clId="{50DBFC05-5FE7-4FA8-B5ED-C3E5C0B11EC4}" dt="2021-11-02T13:47:54.891" v="3338" actId="1076"/>
          <ac:cxnSpMkLst>
            <pc:docMk/>
            <pc:sldMk cId="1535993507" sldId="446"/>
            <ac:cxnSpMk id="24" creationId="{98DB74D2-74CD-4E14-9958-408240D65C63}"/>
          </ac:cxnSpMkLst>
        </pc:cxnChg>
        <pc:cxnChg chg="add mod">
          <ac:chgData name="Phillips, Nate" userId="1a7ed9a7-6979-4999-8e72-44e838efb909" providerId="ADAL" clId="{50DBFC05-5FE7-4FA8-B5ED-C3E5C0B11EC4}" dt="2021-11-02T13:48:02.287" v="3340" actId="1076"/>
          <ac:cxnSpMkLst>
            <pc:docMk/>
            <pc:sldMk cId="1535993507" sldId="446"/>
            <ac:cxnSpMk id="25" creationId="{9450CA41-17E2-4BAC-9281-729F8ECE555D}"/>
          </ac:cxnSpMkLst>
        </pc:cxnChg>
        <pc:cxnChg chg="add mod">
          <ac:chgData name="Phillips, Nate" userId="1a7ed9a7-6979-4999-8e72-44e838efb909" providerId="ADAL" clId="{50DBFC05-5FE7-4FA8-B5ED-C3E5C0B11EC4}" dt="2021-11-02T13:48:07.048" v="3342" actId="1076"/>
          <ac:cxnSpMkLst>
            <pc:docMk/>
            <pc:sldMk cId="1535993507" sldId="446"/>
            <ac:cxnSpMk id="26" creationId="{7C527CF1-0DFF-4046-87E0-AA68212D089F}"/>
          </ac:cxnSpMkLst>
        </pc:cxnChg>
        <pc:cxnChg chg="add mod">
          <ac:chgData name="Phillips, Nate" userId="1a7ed9a7-6979-4999-8e72-44e838efb909" providerId="ADAL" clId="{50DBFC05-5FE7-4FA8-B5ED-C3E5C0B11EC4}" dt="2021-11-02T13:49:27.807" v="3351" actId="14100"/>
          <ac:cxnSpMkLst>
            <pc:docMk/>
            <pc:sldMk cId="1535993507" sldId="446"/>
            <ac:cxnSpMk id="27" creationId="{A4346944-CF4D-47F9-AA4B-EB498AF41B44}"/>
          </ac:cxnSpMkLst>
        </pc:cxnChg>
        <pc:cxnChg chg="add mod">
          <ac:chgData name="Phillips, Nate" userId="1a7ed9a7-6979-4999-8e72-44e838efb909" providerId="ADAL" clId="{50DBFC05-5FE7-4FA8-B5ED-C3E5C0B11EC4}" dt="2021-11-02T13:49:36.281" v="3355" actId="1076"/>
          <ac:cxnSpMkLst>
            <pc:docMk/>
            <pc:sldMk cId="1535993507" sldId="446"/>
            <ac:cxnSpMk id="30" creationId="{58FF3213-DDF4-423B-A780-9BE4701C4705}"/>
          </ac:cxnSpMkLst>
        </pc:cxnChg>
        <pc:cxnChg chg="add mod">
          <ac:chgData name="Phillips, Nate" userId="1a7ed9a7-6979-4999-8e72-44e838efb909" providerId="ADAL" clId="{50DBFC05-5FE7-4FA8-B5ED-C3E5C0B11EC4}" dt="2021-11-02T13:49:45.469" v="3359" actId="14100"/>
          <ac:cxnSpMkLst>
            <pc:docMk/>
            <pc:sldMk cId="1535993507" sldId="446"/>
            <ac:cxnSpMk id="32" creationId="{E865CC2E-FAEC-4F16-80B1-16116D0FCF7A}"/>
          </ac:cxnSpMkLst>
        </pc:cxnChg>
      </pc:sldChg>
      <pc:sldChg chg="delSp modSp add mod delAnim modAnim">
        <pc:chgData name="Phillips, Nate" userId="1a7ed9a7-6979-4999-8e72-44e838efb909" providerId="ADAL" clId="{50DBFC05-5FE7-4FA8-B5ED-C3E5C0B11EC4}" dt="2021-11-02T13:56:55.756" v="3446"/>
        <pc:sldMkLst>
          <pc:docMk/>
          <pc:sldMk cId="956833270" sldId="447"/>
        </pc:sldMkLst>
        <pc:spChg chg="mod">
          <ac:chgData name="Phillips, Nate" userId="1a7ed9a7-6979-4999-8e72-44e838efb909" providerId="ADAL" clId="{50DBFC05-5FE7-4FA8-B5ED-C3E5C0B11EC4}" dt="2021-11-02T13:55:56.498" v="3432" actId="20577"/>
          <ac:spMkLst>
            <pc:docMk/>
            <pc:sldMk cId="956833270" sldId="447"/>
            <ac:spMk id="3" creationId="{DCA41CAB-9646-46C9-84AB-BA5C2ECACB7E}"/>
          </ac:spMkLst>
        </pc:spChg>
        <pc:spChg chg="mod">
          <ac:chgData name="Phillips, Nate" userId="1a7ed9a7-6979-4999-8e72-44e838efb909" providerId="ADAL" clId="{50DBFC05-5FE7-4FA8-B5ED-C3E5C0B11EC4}" dt="2021-11-02T13:56:24.028" v="3443" actId="1076"/>
          <ac:spMkLst>
            <pc:docMk/>
            <pc:sldMk cId="956833270" sldId="447"/>
            <ac:spMk id="13" creationId="{9E89815D-C463-4953-AE34-FCDB4EE4201E}"/>
          </ac:spMkLst>
        </pc:spChg>
        <pc:spChg chg="mod">
          <ac:chgData name="Phillips, Nate" userId="1a7ed9a7-6979-4999-8e72-44e838efb909" providerId="ADAL" clId="{50DBFC05-5FE7-4FA8-B5ED-C3E5C0B11EC4}" dt="2021-11-02T13:56:27.956" v="3444" actId="1076"/>
          <ac:spMkLst>
            <pc:docMk/>
            <pc:sldMk cId="956833270" sldId="447"/>
            <ac:spMk id="16" creationId="{9B565749-69E0-4BA1-ACB4-7002E8F42C5B}"/>
          </ac:spMkLst>
        </pc:spChg>
        <pc:spChg chg="mod">
          <ac:chgData name="Phillips, Nate" userId="1a7ed9a7-6979-4999-8e72-44e838efb909" providerId="ADAL" clId="{50DBFC05-5FE7-4FA8-B5ED-C3E5C0B11EC4}" dt="2021-11-02T13:56:21.516" v="3442" actId="1076"/>
          <ac:spMkLst>
            <pc:docMk/>
            <pc:sldMk cId="956833270" sldId="447"/>
            <ac:spMk id="17" creationId="{0A5A5752-8C4C-445D-BAB9-BDC2C69496E2}"/>
          </ac:spMkLst>
        </pc:spChg>
        <pc:cxnChg chg="del">
          <ac:chgData name="Phillips, Nate" userId="1a7ed9a7-6979-4999-8e72-44e838efb909" providerId="ADAL" clId="{50DBFC05-5FE7-4FA8-B5ED-C3E5C0B11EC4}" dt="2021-11-02T13:56:07.344" v="3439" actId="478"/>
          <ac:cxnSpMkLst>
            <pc:docMk/>
            <pc:sldMk cId="956833270" sldId="447"/>
            <ac:cxnSpMk id="23" creationId="{47420F00-6D1B-4C30-96D2-9EAC01BB93A9}"/>
          </ac:cxnSpMkLst>
        </pc:cxnChg>
        <pc:cxnChg chg="del">
          <ac:chgData name="Phillips, Nate" userId="1a7ed9a7-6979-4999-8e72-44e838efb909" providerId="ADAL" clId="{50DBFC05-5FE7-4FA8-B5ED-C3E5C0B11EC4}" dt="2021-11-02T13:56:06.609" v="3438" actId="478"/>
          <ac:cxnSpMkLst>
            <pc:docMk/>
            <pc:sldMk cId="956833270" sldId="447"/>
            <ac:cxnSpMk id="24" creationId="{98DB74D2-74CD-4E14-9958-408240D65C63}"/>
          </ac:cxnSpMkLst>
        </pc:cxnChg>
        <pc:cxnChg chg="del">
          <ac:chgData name="Phillips, Nate" userId="1a7ed9a7-6979-4999-8e72-44e838efb909" providerId="ADAL" clId="{50DBFC05-5FE7-4FA8-B5ED-C3E5C0B11EC4}" dt="2021-11-02T13:56:05.041" v="3436" actId="478"/>
          <ac:cxnSpMkLst>
            <pc:docMk/>
            <pc:sldMk cId="956833270" sldId="447"/>
            <ac:cxnSpMk id="25" creationId="{9450CA41-17E2-4BAC-9281-729F8ECE555D}"/>
          </ac:cxnSpMkLst>
        </pc:cxnChg>
        <pc:cxnChg chg="del">
          <ac:chgData name="Phillips, Nate" userId="1a7ed9a7-6979-4999-8e72-44e838efb909" providerId="ADAL" clId="{50DBFC05-5FE7-4FA8-B5ED-C3E5C0B11EC4}" dt="2021-11-02T13:56:02.973" v="3434" actId="478"/>
          <ac:cxnSpMkLst>
            <pc:docMk/>
            <pc:sldMk cId="956833270" sldId="447"/>
            <ac:cxnSpMk id="26" creationId="{7C527CF1-0DFF-4046-87E0-AA68212D089F}"/>
          </ac:cxnSpMkLst>
        </pc:cxnChg>
        <pc:cxnChg chg="del">
          <ac:chgData name="Phillips, Nate" userId="1a7ed9a7-6979-4999-8e72-44e838efb909" providerId="ADAL" clId="{50DBFC05-5FE7-4FA8-B5ED-C3E5C0B11EC4}" dt="2021-11-02T13:56:05.729" v="3437" actId="478"/>
          <ac:cxnSpMkLst>
            <pc:docMk/>
            <pc:sldMk cId="956833270" sldId="447"/>
            <ac:cxnSpMk id="27" creationId="{A4346944-CF4D-47F9-AA4B-EB498AF41B44}"/>
          </ac:cxnSpMkLst>
        </pc:cxnChg>
        <pc:cxnChg chg="del">
          <ac:chgData name="Phillips, Nate" userId="1a7ed9a7-6979-4999-8e72-44e838efb909" providerId="ADAL" clId="{50DBFC05-5FE7-4FA8-B5ED-C3E5C0B11EC4}" dt="2021-11-02T13:56:04.180" v="3435" actId="478"/>
          <ac:cxnSpMkLst>
            <pc:docMk/>
            <pc:sldMk cId="956833270" sldId="447"/>
            <ac:cxnSpMk id="30" creationId="{58FF3213-DDF4-423B-A780-9BE4701C4705}"/>
          </ac:cxnSpMkLst>
        </pc:cxnChg>
        <pc:cxnChg chg="del">
          <ac:chgData name="Phillips, Nate" userId="1a7ed9a7-6979-4999-8e72-44e838efb909" providerId="ADAL" clId="{50DBFC05-5FE7-4FA8-B5ED-C3E5C0B11EC4}" dt="2021-11-02T13:56:01.966" v="3433" actId="478"/>
          <ac:cxnSpMkLst>
            <pc:docMk/>
            <pc:sldMk cId="956833270" sldId="447"/>
            <ac:cxnSpMk id="32" creationId="{E865CC2E-FAEC-4F16-80B1-16116D0FCF7A}"/>
          </ac:cxnSpMkLst>
        </pc:cxnChg>
      </pc:sldChg>
      <pc:sldChg chg="modSp new mod">
        <pc:chgData name="Phillips, Nate" userId="1a7ed9a7-6979-4999-8e72-44e838efb909" providerId="ADAL" clId="{50DBFC05-5FE7-4FA8-B5ED-C3E5C0B11EC4}" dt="2021-11-02T15:06:52.371" v="4704" actId="20577"/>
        <pc:sldMkLst>
          <pc:docMk/>
          <pc:sldMk cId="3093992112" sldId="448"/>
        </pc:sldMkLst>
        <pc:spChg chg="mod">
          <ac:chgData name="Phillips, Nate" userId="1a7ed9a7-6979-4999-8e72-44e838efb909" providerId="ADAL" clId="{50DBFC05-5FE7-4FA8-B5ED-C3E5C0B11EC4}" dt="2021-11-02T15:06:52.371" v="4704" actId="20577"/>
          <ac:spMkLst>
            <pc:docMk/>
            <pc:sldMk cId="3093992112" sldId="448"/>
            <ac:spMk id="3" creationId="{AFD5186F-52AF-40A3-B512-784CE6270FD6}"/>
          </ac:spMkLst>
        </pc:spChg>
      </pc:sldChg>
    </pc:docChg>
  </pc:docChgLst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D620B7BA-1A4F-4B46-8065-ACBD7934B0A2}"/>
    <pc:docChg chg="undo custSel addSld delSld modSld sldOrd modMainMaster">
      <pc:chgData name="Phillips, Nate" userId="1a7ed9a7-6979-4999-8e72-44e838efb909" providerId="ADAL" clId="{D620B7BA-1A4F-4B46-8065-ACBD7934B0A2}" dt="2022-07-11T17:20:43.166" v="2512"/>
      <pc:docMkLst>
        <pc:docMk/>
      </pc:docMkLst>
      <pc:sldChg chg="addSp delSp modSp mod">
        <pc:chgData name="Phillips, Nate" userId="1a7ed9a7-6979-4999-8e72-44e838efb909" providerId="ADAL" clId="{D620B7BA-1A4F-4B46-8065-ACBD7934B0A2}" dt="2022-07-06T17:21:39.171" v="1070" actId="171"/>
        <pc:sldMkLst>
          <pc:docMk/>
          <pc:sldMk cId="656584175" sldId="289"/>
        </pc:sldMkLst>
        <pc:picChg chg="add del mod">
          <ac:chgData name="Phillips, Nate" userId="1a7ed9a7-6979-4999-8e72-44e838efb909" providerId="ADAL" clId="{D620B7BA-1A4F-4B46-8065-ACBD7934B0A2}" dt="2022-07-06T17:21:16.355" v="1058" actId="478"/>
          <ac:picMkLst>
            <pc:docMk/>
            <pc:sldMk cId="656584175" sldId="289"/>
            <ac:picMk id="4" creationId="{CD35CC61-E4AC-8C18-1DDB-EDC063201AC7}"/>
          </ac:picMkLst>
        </pc:picChg>
        <pc:picChg chg="add mod ord">
          <ac:chgData name="Phillips, Nate" userId="1a7ed9a7-6979-4999-8e72-44e838efb909" providerId="ADAL" clId="{D620B7BA-1A4F-4B46-8065-ACBD7934B0A2}" dt="2022-07-06T17:21:39.171" v="1070" actId="171"/>
          <ac:picMkLst>
            <pc:docMk/>
            <pc:sldMk cId="656584175" sldId="289"/>
            <ac:picMk id="6" creationId="{335F70A7-5743-7601-563A-A941BF2B85F7}"/>
          </ac:picMkLst>
        </pc:picChg>
      </pc:sldChg>
      <pc:sldChg chg="modSp del">
        <pc:chgData name="Phillips, Nate" userId="1a7ed9a7-6979-4999-8e72-44e838efb909" providerId="ADAL" clId="{D620B7BA-1A4F-4B46-8065-ACBD7934B0A2}" dt="2022-06-27T22:21:10.940" v="11" actId="47"/>
        <pc:sldMkLst>
          <pc:docMk/>
          <pc:sldMk cId="521863072" sldId="399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21863072" sldId="399"/>
            <ac:spMk id="5" creationId="{28468233-3D68-4A83-884F-3610B585A657}"/>
          </ac:spMkLst>
        </pc:spChg>
      </pc:sldChg>
      <pc:sldChg chg="modSp mod modAnim">
        <pc:chgData name="Phillips, Nate" userId="1a7ed9a7-6979-4999-8e72-44e838efb909" providerId="ADAL" clId="{D620B7BA-1A4F-4B46-8065-ACBD7934B0A2}" dt="2022-07-06T17:22:14.557" v="1075" actId="1076"/>
        <pc:sldMkLst>
          <pc:docMk/>
          <pc:sldMk cId="1945618735" sldId="401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945618735" sldId="401"/>
            <ac:spMk id="2" creationId="{FA0E1A7F-32DC-4A85-9573-DCD02C7059C4}"/>
          </ac:spMkLst>
        </pc:spChg>
        <pc:spChg chg="mod">
          <ac:chgData name="Phillips, Nate" userId="1a7ed9a7-6979-4999-8e72-44e838efb909" providerId="ADAL" clId="{D620B7BA-1A4F-4B46-8065-ACBD7934B0A2}" dt="2022-06-27T22:45:50.665" v="343" actId="5793"/>
          <ac:spMkLst>
            <pc:docMk/>
            <pc:sldMk cId="1945618735" sldId="401"/>
            <ac:spMk id="3" creationId="{9938C915-1FC1-4027-9688-171E896768DB}"/>
          </ac:spMkLst>
        </pc:spChg>
        <pc:picChg chg="mod">
          <ac:chgData name="Phillips, Nate" userId="1a7ed9a7-6979-4999-8e72-44e838efb909" providerId="ADAL" clId="{D620B7BA-1A4F-4B46-8065-ACBD7934B0A2}" dt="2022-07-06T16:25:02.479" v="549" actId="14100"/>
          <ac:picMkLst>
            <pc:docMk/>
            <pc:sldMk cId="1945618735" sldId="401"/>
            <ac:picMk id="7" creationId="{3430554C-7D64-4A7A-89BB-E1DDC29D2FE7}"/>
          </ac:picMkLst>
        </pc:picChg>
        <pc:picChg chg="mod ord">
          <ac:chgData name="Phillips, Nate" userId="1a7ed9a7-6979-4999-8e72-44e838efb909" providerId="ADAL" clId="{D620B7BA-1A4F-4B46-8065-ACBD7934B0A2}" dt="2022-07-06T17:22:14.557" v="1075" actId="1076"/>
          <ac:picMkLst>
            <pc:docMk/>
            <pc:sldMk cId="1945618735" sldId="401"/>
            <ac:picMk id="8" creationId="{6C054B7C-D2AB-4D5B-9347-3C84F42752E6}"/>
          </ac:picMkLst>
        </pc:picChg>
      </pc:sldChg>
      <pc:sldChg chg="modSp mod">
        <pc:chgData name="Phillips, Nate" userId="1a7ed9a7-6979-4999-8e72-44e838efb909" providerId="ADAL" clId="{D620B7BA-1A4F-4B46-8065-ACBD7934B0A2}" dt="2022-07-06T17:06:08.552" v="940" actId="14100"/>
        <pc:sldMkLst>
          <pc:docMk/>
          <pc:sldMk cId="2043694381" sldId="402"/>
        </pc:sldMkLst>
        <pc:spChg chg="mod">
          <ac:chgData name="Phillips, Nate" userId="1a7ed9a7-6979-4999-8e72-44e838efb909" providerId="ADAL" clId="{D620B7BA-1A4F-4B46-8065-ACBD7934B0A2}" dt="2022-07-06T17:06:08.552" v="940" actId="14100"/>
          <ac:spMkLst>
            <pc:docMk/>
            <pc:sldMk cId="2043694381" sldId="402"/>
            <ac:spMk id="2" creationId="{8BE5A842-4F4B-4918-8844-B53E0C43A68E}"/>
          </ac:spMkLst>
        </pc:spChg>
        <pc:spChg chg="mod">
          <ac:chgData name="Phillips, Nate" userId="1a7ed9a7-6979-4999-8e72-44e838efb909" providerId="ADAL" clId="{D620B7BA-1A4F-4B46-8065-ACBD7934B0A2}" dt="2022-07-06T17:05:30.390" v="932" actId="5793"/>
          <ac:spMkLst>
            <pc:docMk/>
            <pc:sldMk cId="2043694381" sldId="402"/>
            <ac:spMk id="3" creationId="{7707D8DC-8CFE-4772-BED2-526BD406D40D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4086390596" sldId="403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086390596" sldId="403"/>
            <ac:spMk id="2" creationId="{5E886C10-D928-462C-A4C3-6AB3C71DE2B7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2872029252" sldId="404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872029252" sldId="404"/>
            <ac:spMk id="2" creationId="{FB6C7E30-67FB-4878-AEDC-746D561EA6B3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872029252" sldId="404"/>
            <ac:spMk id="3" creationId="{CD2F6C6A-3436-404A-B43C-653D24246E9B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3386079926" sldId="405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386079926" sldId="405"/>
            <ac:spMk id="2" creationId="{FB6C7E30-67FB-4878-AEDC-746D561EA6B3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386079926" sldId="405"/>
            <ac:spMk id="3" creationId="{CD2F6C6A-3436-404A-B43C-653D24246E9B}"/>
          </ac:spMkLst>
        </pc:spChg>
      </pc:sldChg>
      <pc:sldChg chg="modSp add mod">
        <pc:chgData name="Phillips, Nate" userId="1a7ed9a7-6979-4999-8e72-44e838efb909" providerId="ADAL" clId="{D620B7BA-1A4F-4B46-8065-ACBD7934B0A2}" dt="2022-07-06T17:17:43.825" v="1046" actId="5793"/>
        <pc:sldMkLst>
          <pc:docMk/>
          <pc:sldMk cId="52658614" sldId="430"/>
        </pc:sldMkLst>
        <pc:spChg chg="mod">
          <ac:chgData name="Phillips, Nate" userId="1a7ed9a7-6979-4999-8e72-44e838efb909" providerId="ADAL" clId="{D620B7BA-1A4F-4B46-8065-ACBD7934B0A2}" dt="2022-07-06T17:17:43.825" v="1046" actId="5793"/>
          <ac:spMkLst>
            <pc:docMk/>
            <pc:sldMk cId="52658614" sldId="430"/>
            <ac:spMk id="2" creationId="{93B29EDB-C341-4511-98BB-B8962D7A9B4D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2658614" sldId="430"/>
            <ac:spMk id="1325" creationId="{00000000-0000-0000-0000-000000000000}"/>
          </ac:spMkLst>
        </pc:spChg>
        <pc:spChg chg="mod">
          <ac:chgData name="Phillips, Nate" userId="1a7ed9a7-6979-4999-8e72-44e838efb909" providerId="ADAL" clId="{D620B7BA-1A4F-4B46-8065-ACBD7934B0A2}" dt="2022-07-06T17:15:17.748" v="1037" actId="20577"/>
          <ac:spMkLst>
            <pc:docMk/>
            <pc:sldMk cId="52658614" sldId="430"/>
            <ac:spMk id="1326" creationId="{00000000-0000-0000-0000-000000000000}"/>
          </ac:spMkLst>
        </pc:spChg>
      </pc:sldChg>
      <pc:sldChg chg="modSp mod modShow">
        <pc:chgData name="Phillips, Nate" userId="1a7ed9a7-6979-4999-8e72-44e838efb909" providerId="ADAL" clId="{D620B7BA-1A4F-4B46-8065-ACBD7934B0A2}" dt="2022-07-06T17:10:50.833" v="953" actId="729"/>
        <pc:sldMkLst>
          <pc:docMk/>
          <pc:sldMk cId="1438168168" sldId="431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438168168" sldId="431"/>
            <ac:spMk id="1331" creationId="{00000000-0000-0000-0000-000000000000}"/>
          </ac:spMkLst>
        </pc:spChg>
      </pc:sldChg>
      <pc:sldChg chg="modSp">
        <pc:chgData name="Phillips, Nate" userId="1a7ed9a7-6979-4999-8e72-44e838efb909" providerId="ADAL" clId="{D620B7BA-1A4F-4B46-8065-ACBD7934B0A2}" dt="2022-07-06T16:25:20.501" v="559" actId="6549"/>
        <pc:sldMkLst>
          <pc:docMk/>
          <pc:sldMk cId="2255228132" sldId="432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255228132" sldId="432"/>
            <ac:spMk id="2" creationId="{00A5C9A6-512F-4B6A-AC16-CDB1E80EDB3E}"/>
          </ac:spMkLst>
        </pc:spChg>
        <pc:spChg chg="mod">
          <ac:chgData name="Phillips, Nate" userId="1a7ed9a7-6979-4999-8e72-44e838efb909" providerId="ADAL" clId="{D620B7BA-1A4F-4B46-8065-ACBD7934B0A2}" dt="2022-07-06T16:25:20.501" v="559" actId="6549"/>
          <ac:spMkLst>
            <pc:docMk/>
            <pc:sldMk cId="2255228132" sldId="432"/>
            <ac:spMk id="3" creationId="{D26BF441-06EB-449C-99D6-2709624BB343}"/>
          </ac:spMkLst>
        </pc:spChg>
      </pc:sldChg>
      <pc:sldChg chg="modSp modAnim">
        <pc:chgData name="Phillips, Nate" userId="1a7ed9a7-6979-4999-8e72-44e838efb909" providerId="ADAL" clId="{D620B7BA-1A4F-4B46-8065-ACBD7934B0A2}" dt="2022-07-06T17:18:50.543" v="1051" actId="5793"/>
        <pc:sldMkLst>
          <pc:docMk/>
          <pc:sldMk cId="3750487453" sldId="433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750487453" sldId="433"/>
            <ac:spMk id="2" creationId="{4AB75CEF-E244-4D3D-B22E-6C2209625077}"/>
          </ac:spMkLst>
        </pc:spChg>
        <pc:spChg chg="mod">
          <ac:chgData name="Phillips, Nate" userId="1a7ed9a7-6979-4999-8e72-44e838efb909" providerId="ADAL" clId="{D620B7BA-1A4F-4B46-8065-ACBD7934B0A2}" dt="2022-07-06T17:18:50.543" v="1051" actId="5793"/>
          <ac:spMkLst>
            <pc:docMk/>
            <pc:sldMk cId="3750487453" sldId="433"/>
            <ac:spMk id="3" creationId="{89719C71-C883-4648-B652-AEAB949543BF}"/>
          </ac:spMkLst>
        </pc:spChg>
      </pc:sldChg>
      <pc:sldChg chg="modSp mod modAnim">
        <pc:chgData name="Phillips, Nate" userId="1a7ed9a7-6979-4999-8e72-44e838efb909" providerId="ADAL" clId="{D620B7BA-1A4F-4B46-8065-ACBD7934B0A2}" dt="2022-07-06T16:27:56.862" v="566" actId="14100"/>
        <pc:sldMkLst>
          <pc:docMk/>
          <pc:sldMk cId="1625004169" sldId="434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625004169" sldId="434"/>
            <ac:spMk id="2" creationId="{48E71CFD-313D-4C3E-BC9E-7EF5600282EB}"/>
          </ac:spMkLst>
        </pc:spChg>
        <pc:spChg chg="mod">
          <ac:chgData name="Phillips, Nate" userId="1a7ed9a7-6979-4999-8e72-44e838efb909" providerId="ADAL" clId="{D620B7BA-1A4F-4B46-8065-ACBD7934B0A2}" dt="2022-07-06T16:27:56.862" v="566" actId="14100"/>
          <ac:spMkLst>
            <pc:docMk/>
            <pc:sldMk cId="1625004169" sldId="434"/>
            <ac:spMk id="3" creationId="{A42DE1ED-F9DC-484B-A37E-7A748C1182D5}"/>
          </ac:spMkLst>
        </pc:spChg>
      </pc:sldChg>
      <pc:sldChg chg="modSp mod">
        <pc:chgData name="Phillips, Nate" userId="1a7ed9a7-6979-4999-8e72-44e838efb909" providerId="ADAL" clId="{D620B7BA-1A4F-4B46-8065-ACBD7934B0A2}" dt="2022-06-27T22:20:22.067" v="7" actId="27636"/>
        <pc:sldMkLst>
          <pc:docMk/>
          <pc:sldMk cId="397476770" sldId="435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97476770" sldId="435"/>
            <ac:spMk id="2" creationId="{FB6C7E30-67FB-4878-AEDC-746D561EA6B3}"/>
          </ac:spMkLst>
        </pc:spChg>
        <pc:spChg chg="mod">
          <ac:chgData name="Phillips, Nate" userId="1a7ed9a7-6979-4999-8e72-44e838efb909" providerId="ADAL" clId="{D620B7BA-1A4F-4B46-8065-ACBD7934B0A2}" dt="2022-06-27T22:20:22.067" v="7" actId="27636"/>
          <ac:spMkLst>
            <pc:docMk/>
            <pc:sldMk cId="397476770" sldId="435"/>
            <ac:spMk id="3" creationId="{CD2F6C6A-3436-404A-B43C-653D24246E9B}"/>
          </ac:spMkLst>
        </pc:spChg>
      </pc:sldChg>
      <pc:sldChg chg="modSp mod">
        <pc:chgData name="Phillips, Nate" userId="1a7ed9a7-6979-4999-8e72-44e838efb909" providerId="ADAL" clId="{D620B7BA-1A4F-4B46-8065-ACBD7934B0A2}" dt="2022-07-06T17:06:00.599" v="937" actId="14100"/>
        <pc:sldMkLst>
          <pc:docMk/>
          <pc:sldMk cId="3527026046" sldId="436"/>
        </pc:sldMkLst>
        <pc:spChg chg="mod">
          <ac:chgData name="Phillips, Nate" userId="1a7ed9a7-6979-4999-8e72-44e838efb909" providerId="ADAL" clId="{D620B7BA-1A4F-4B46-8065-ACBD7934B0A2}" dt="2022-07-06T17:06:00.599" v="937" actId="14100"/>
          <ac:spMkLst>
            <pc:docMk/>
            <pc:sldMk cId="3527026046" sldId="436"/>
            <ac:spMk id="2" creationId="{8BE5A842-4F4B-4918-8844-B53E0C43A68E}"/>
          </ac:spMkLst>
        </pc:spChg>
        <pc:spChg chg="mod">
          <ac:chgData name="Phillips, Nate" userId="1a7ed9a7-6979-4999-8e72-44e838efb909" providerId="ADAL" clId="{D620B7BA-1A4F-4B46-8065-ACBD7934B0A2}" dt="2022-07-06T17:05:51.315" v="933" actId="5793"/>
          <ac:spMkLst>
            <pc:docMk/>
            <pc:sldMk cId="3527026046" sldId="436"/>
            <ac:spMk id="3" creationId="{7707D8DC-8CFE-4772-BED2-526BD406D40D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1525013475" sldId="437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525013475" sldId="437"/>
            <ac:spMk id="2" creationId="{BFEB76F7-8F4D-46EE-A7CA-E1BAD1CDEBAB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525013475" sldId="437"/>
            <ac:spMk id="3" creationId="{BF835149-5F92-4840-B897-228071F9213E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4086714533" sldId="438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086714533" sldId="438"/>
            <ac:spMk id="2" creationId="{F981B967-0890-4466-9F96-8DD63EC3413F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086714533" sldId="438"/>
            <ac:spMk id="3" creationId="{AE3D98B5-84A1-4980-8B17-6A4F04D271CB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4065990958" sldId="439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065990958" sldId="439"/>
            <ac:spMk id="2" creationId="{F981B967-0890-4466-9F96-8DD63EC3413F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3210777666" sldId="440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210777666" sldId="440"/>
            <ac:spMk id="2" creationId="{2F3E4D4C-C9AD-4628-AAAD-830DA4F11F82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3006600815" sldId="441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006600815" sldId="441"/>
            <ac:spMk id="2" creationId="{F981B967-0890-4466-9F96-8DD63EC3413F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1377989997" sldId="442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377989997" sldId="442"/>
            <ac:spMk id="2" creationId="{2F3E4D4C-C9AD-4628-AAAD-830DA4F11F82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4236457368" sldId="443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236457368" sldId="443"/>
            <ac:spMk id="2" creationId="{3A82190A-350D-4808-8366-5E5CE28A0FC7}"/>
          </ac:spMkLst>
        </pc:spChg>
      </pc:sldChg>
      <pc:sldChg chg="modSp ord">
        <pc:chgData name="Phillips, Nate" userId="1a7ed9a7-6979-4999-8e72-44e838efb909" providerId="ADAL" clId="{D620B7BA-1A4F-4B46-8065-ACBD7934B0A2}" dt="2022-07-11T16:25:57.665" v="1095"/>
        <pc:sldMkLst>
          <pc:docMk/>
          <pc:sldMk cId="2362657673" sldId="444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362657673" sldId="444"/>
            <ac:spMk id="2" creationId="{F981B967-0890-4466-9F96-8DD63EC3413F}"/>
          </ac:spMkLst>
        </pc:spChg>
      </pc:sldChg>
      <pc:sldChg chg="modSp ord">
        <pc:chgData name="Phillips, Nate" userId="1a7ed9a7-6979-4999-8e72-44e838efb909" providerId="ADAL" clId="{D620B7BA-1A4F-4B46-8065-ACBD7934B0A2}" dt="2022-07-11T16:25:57.665" v="1095"/>
        <pc:sldMkLst>
          <pc:docMk/>
          <pc:sldMk cId="3560440063" sldId="445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560440063" sldId="445"/>
            <ac:spMk id="2" creationId="{2F3E4D4C-C9AD-4628-AAAD-830DA4F11F82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957290182" sldId="446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957290182" sldId="446"/>
            <ac:spMk id="2" creationId="{E462A786-AE91-48FA-9588-B22477C79AF0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668285667" sldId="447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668285667" sldId="447"/>
            <ac:spMk id="2" creationId="{CCD060D5-C1F8-4A8F-AB27-C1C0CF454243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668285667" sldId="447"/>
            <ac:spMk id="3" creationId="{AAE0FD98-2217-43F8-8371-E62B66D5E586}"/>
          </ac:spMkLst>
        </pc:spChg>
      </pc:sldChg>
      <pc:sldChg chg="modSp mod modAnim">
        <pc:chgData name="Phillips, Nate" userId="1a7ed9a7-6979-4999-8e72-44e838efb909" providerId="ADAL" clId="{D620B7BA-1A4F-4B46-8065-ACBD7934B0A2}" dt="2022-07-06T17:10:20.091" v="952"/>
        <pc:sldMkLst>
          <pc:docMk/>
          <pc:sldMk cId="3624260520" sldId="448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624260520" sldId="448"/>
            <ac:spMk id="2" creationId="{E462A786-AE91-48FA-9588-B22477C79AF0}"/>
          </ac:spMkLst>
        </pc:spChg>
        <pc:spChg chg="mod">
          <ac:chgData name="Phillips, Nate" userId="1a7ed9a7-6979-4999-8e72-44e838efb909" providerId="ADAL" clId="{D620B7BA-1A4F-4B46-8065-ACBD7934B0A2}" dt="2022-07-06T17:07:36.310" v="942"/>
          <ac:spMkLst>
            <pc:docMk/>
            <pc:sldMk cId="3624260520" sldId="448"/>
            <ac:spMk id="3" creationId="{FB9F6B6B-4E7F-4561-8B5C-5C259D468BE7}"/>
          </ac:spMkLst>
        </pc:spChg>
      </pc:sldChg>
      <pc:sldChg chg="modSp add mod">
        <pc:chgData name="Phillips, Nate" userId="1a7ed9a7-6979-4999-8e72-44e838efb909" providerId="ADAL" clId="{D620B7BA-1A4F-4B46-8065-ACBD7934B0A2}" dt="2022-07-06T16:38:43.687" v="751" actId="20577"/>
        <pc:sldMkLst>
          <pc:docMk/>
          <pc:sldMk cId="1014782910" sldId="449"/>
        </pc:sldMkLst>
        <pc:spChg chg="mod">
          <ac:chgData name="Phillips, Nate" userId="1a7ed9a7-6979-4999-8e72-44e838efb909" providerId="ADAL" clId="{D620B7BA-1A4F-4B46-8065-ACBD7934B0A2}" dt="2022-07-06T16:38:43.687" v="751" actId="20577"/>
          <ac:spMkLst>
            <pc:docMk/>
            <pc:sldMk cId="1014782910" sldId="449"/>
            <ac:spMk id="2" creationId="{2C247B06-6E1C-49F0-89F4-53B653B8FF2B}"/>
          </ac:spMkLst>
        </pc:spChg>
        <pc:spChg chg="mod">
          <ac:chgData name="Phillips, Nate" userId="1a7ed9a7-6979-4999-8e72-44e838efb909" providerId="ADAL" clId="{D620B7BA-1A4F-4B46-8065-ACBD7934B0A2}" dt="2022-07-06T16:38:36.407" v="739" actId="20577"/>
          <ac:spMkLst>
            <pc:docMk/>
            <pc:sldMk cId="1014782910" sldId="449"/>
            <ac:spMk id="3" creationId="{BE1C3F8E-6335-4CAE-945E-61B228FC9FBE}"/>
          </ac:spMkLst>
        </pc:spChg>
      </pc:sldChg>
      <pc:sldChg chg="modSp del">
        <pc:chgData name="Phillips, Nate" userId="1a7ed9a7-6979-4999-8e72-44e838efb909" providerId="ADAL" clId="{D620B7BA-1A4F-4B46-8065-ACBD7934B0A2}" dt="2022-06-27T22:22:10.304" v="12" actId="47"/>
        <pc:sldMkLst>
          <pc:docMk/>
          <pc:sldMk cId="3769132305" sldId="449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769132305" sldId="449"/>
            <ac:spMk id="4" creationId="{E4A2CE68-E629-41C3-94FD-5A98D783ABA4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769132305" sldId="449"/>
            <ac:spMk id="5" creationId="{28468233-3D68-4A83-884F-3610B585A657}"/>
          </ac:spMkLst>
        </pc:spChg>
      </pc:sldChg>
      <pc:sldChg chg="modSp mod modShow">
        <pc:chgData name="Phillips, Nate" userId="1a7ed9a7-6979-4999-8e72-44e838efb909" providerId="ADAL" clId="{D620B7BA-1A4F-4B46-8065-ACBD7934B0A2}" dt="2022-07-07T17:19:44.236" v="1076" actId="729"/>
        <pc:sldMkLst>
          <pc:docMk/>
          <pc:sldMk cId="1298081927" sldId="450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298081927" sldId="450"/>
            <ac:spMk id="1331" creationId="{00000000-0000-0000-0000-000000000000}"/>
          </ac:spMkLst>
        </pc:spChg>
      </pc:sldChg>
      <pc:sldChg chg="add">
        <pc:chgData name="Phillips, Nate" userId="1a7ed9a7-6979-4999-8e72-44e838efb909" providerId="ADAL" clId="{D620B7BA-1A4F-4B46-8065-ACBD7934B0A2}" dt="2022-06-27T22:46:50.371" v="346"/>
        <pc:sldMkLst>
          <pc:docMk/>
          <pc:sldMk cId="1925046725" sldId="451"/>
        </pc:sldMkLst>
      </pc:sldChg>
      <pc:sldChg chg="modSp add mod">
        <pc:chgData name="Phillips, Nate" userId="1a7ed9a7-6979-4999-8e72-44e838efb909" providerId="ADAL" clId="{D620B7BA-1A4F-4B46-8065-ACBD7934B0A2}" dt="2022-06-27T22:46:11.262" v="345" actId="27636"/>
        <pc:sldMkLst>
          <pc:docMk/>
          <pc:sldMk cId="1232429751" sldId="452"/>
        </pc:sldMkLst>
        <pc:spChg chg="mod">
          <ac:chgData name="Phillips, Nate" userId="1a7ed9a7-6979-4999-8e72-44e838efb909" providerId="ADAL" clId="{D620B7BA-1A4F-4B46-8065-ACBD7934B0A2}" dt="2022-06-27T22:46:11.262" v="345" actId="27636"/>
          <ac:spMkLst>
            <pc:docMk/>
            <pc:sldMk cId="1232429751" sldId="452"/>
            <ac:spMk id="3" creationId="{99DA754A-5635-4A96-AFEB-810B690D235E}"/>
          </ac:spMkLst>
        </pc:spChg>
      </pc:sldChg>
      <pc:sldChg chg="modSp add mod">
        <pc:chgData name="Phillips, Nate" userId="1a7ed9a7-6979-4999-8e72-44e838efb909" providerId="ADAL" clId="{D620B7BA-1A4F-4B46-8065-ACBD7934B0A2}" dt="2022-07-06T16:41:14.746" v="803" actId="255"/>
        <pc:sldMkLst>
          <pc:docMk/>
          <pc:sldMk cId="2212201794" sldId="454"/>
        </pc:sldMkLst>
        <pc:spChg chg="mod">
          <ac:chgData name="Phillips, Nate" userId="1a7ed9a7-6979-4999-8e72-44e838efb909" providerId="ADAL" clId="{D620B7BA-1A4F-4B46-8065-ACBD7934B0A2}" dt="2022-07-06T16:40:32.446" v="800" actId="6549"/>
          <ac:spMkLst>
            <pc:docMk/>
            <pc:sldMk cId="2212201794" sldId="454"/>
            <ac:spMk id="3" creationId="{59DEA854-D2BC-4EE1-AA34-C598C2B5A0C8}"/>
          </ac:spMkLst>
        </pc:spChg>
        <pc:spChg chg="mod">
          <ac:chgData name="Phillips, Nate" userId="1a7ed9a7-6979-4999-8e72-44e838efb909" providerId="ADAL" clId="{D620B7BA-1A4F-4B46-8065-ACBD7934B0A2}" dt="2022-07-06T16:41:14.746" v="803" actId="255"/>
          <ac:spMkLst>
            <pc:docMk/>
            <pc:sldMk cId="2212201794" sldId="454"/>
            <ac:spMk id="11" creationId="{CA92D4E1-5431-4E90-B794-2B32A4ECB1A6}"/>
          </ac:spMkLst>
        </pc:spChg>
      </pc:sldChg>
      <pc:sldChg chg="modSp add mod">
        <pc:chgData name="Phillips, Nate" userId="1a7ed9a7-6979-4999-8e72-44e838efb909" providerId="ADAL" clId="{D620B7BA-1A4F-4B46-8065-ACBD7934B0A2}" dt="2022-06-27T22:53:44.257" v="363" actId="14734"/>
        <pc:sldMkLst>
          <pc:docMk/>
          <pc:sldMk cId="1496893330" sldId="455"/>
        </pc:sldMkLst>
        <pc:spChg chg="mod">
          <ac:chgData name="Phillips, Nate" userId="1a7ed9a7-6979-4999-8e72-44e838efb909" providerId="ADAL" clId="{D620B7BA-1A4F-4B46-8065-ACBD7934B0A2}" dt="2022-06-27T22:46:50.579" v="347" actId="27636"/>
          <ac:spMkLst>
            <pc:docMk/>
            <pc:sldMk cId="1496893330" sldId="455"/>
            <ac:spMk id="3" creationId="{59DEA854-D2BC-4EE1-AA34-C598C2B5A0C8}"/>
          </ac:spMkLst>
        </pc:spChg>
        <pc:graphicFrameChg chg="modGraphic">
          <ac:chgData name="Phillips, Nate" userId="1a7ed9a7-6979-4999-8e72-44e838efb909" providerId="ADAL" clId="{D620B7BA-1A4F-4B46-8065-ACBD7934B0A2}" dt="2022-06-27T22:53:44.257" v="363" actId="14734"/>
          <ac:graphicFrameMkLst>
            <pc:docMk/>
            <pc:sldMk cId="1496893330" sldId="455"/>
            <ac:graphicFrameMk id="14" creationId="{BE2378B9-8789-4C19-A936-60588A79A36A}"/>
          </ac:graphicFrameMkLst>
        </pc:graphicFrameChg>
      </pc:sldChg>
      <pc:sldChg chg="modSp add mod">
        <pc:chgData name="Phillips, Nate" userId="1a7ed9a7-6979-4999-8e72-44e838efb909" providerId="ADAL" clId="{D620B7BA-1A4F-4B46-8065-ACBD7934B0A2}" dt="2022-07-06T16:42:03.895" v="804" actId="14100"/>
        <pc:sldMkLst>
          <pc:docMk/>
          <pc:sldMk cId="1705859917" sldId="456"/>
        </pc:sldMkLst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5" creationId="{4498FD2D-6FBA-4363-A0F6-90752D6B9059}"/>
          </ac:spMkLst>
        </pc:spChg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7" creationId="{A6168540-B89F-441B-B7D6-70BBEA11B25B}"/>
          </ac:spMkLst>
        </pc:spChg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8" creationId="{05BAEE8D-13DD-4837-86BC-F003BE78166F}"/>
          </ac:spMkLst>
        </pc:spChg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15" creationId="{88EBD01D-A96E-4ABA-9979-9B129CAD23F1}"/>
          </ac:spMkLst>
        </pc:spChg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16" creationId="{92A17172-8B6A-484C-AE0E-6F647091E724}"/>
          </ac:spMkLst>
        </pc:spChg>
        <pc:graphicFrameChg chg="mod modGraphic">
          <ac:chgData name="Phillips, Nate" userId="1a7ed9a7-6979-4999-8e72-44e838efb909" providerId="ADAL" clId="{D620B7BA-1A4F-4B46-8065-ACBD7934B0A2}" dt="2022-07-06T16:42:03.895" v="804" actId="14100"/>
          <ac:graphicFrameMkLst>
            <pc:docMk/>
            <pc:sldMk cId="1705859917" sldId="456"/>
            <ac:graphicFrameMk id="14" creationId="{BE2378B9-8789-4C19-A936-60588A79A36A}"/>
          </ac:graphicFrameMkLst>
        </pc:graphicFrameChg>
      </pc:sldChg>
      <pc:sldChg chg="add">
        <pc:chgData name="Phillips, Nate" userId="1a7ed9a7-6979-4999-8e72-44e838efb909" providerId="ADAL" clId="{D620B7BA-1A4F-4B46-8065-ACBD7934B0A2}" dt="2022-06-27T22:46:11.134" v="344"/>
        <pc:sldMkLst>
          <pc:docMk/>
          <pc:sldMk cId="1412836596" sldId="459"/>
        </pc:sldMkLst>
      </pc:sldChg>
      <pc:sldChg chg="modSp add">
        <pc:chgData name="Phillips, Nate" userId="1a7ed9a7-6979-4999-8e72-44e838efb909" providerId="ADAL" clId="{D620B7BA-1A4F-4B46-8065-ACBD7934B0A2}" dt="2022-06-27T22:50:28.950" v="359" actId="113"/>
        <pc:sldMkLst>
          <pc:docMk/>
          <pc:sldMk cId="4108628236" sldId="460"/>
        </pc:sldMkLst>
        <pc:spChg chg="mod">
          <ac:chgData name="Phillips, Nate" userId="1a7ed9a7-6979-4999-8e72-44e838efb909" providerId="ADAL" clId="{D620B7BA-1A4F-4B46-8065-ACBD7934B0A2}" dt="2022-06-27T22:50:28.950" v="359" actId="113"/>
          <ac:spMkLst>
            <pc:docMk/>
            <pc:sldMk cId="4108628236" sldId="460"/>
            <ac:spMk id="3" creationId="{99DA754A-5635-4A96-AFEB-810B690D235E}"/>
          </ac:spMkLst>
        </pc:spChg>
      </pc:sldChg>
      <pc:sldChg chg="modSp add mod">
        <pc:chgData name="Phillips, Nate" userId="1a7ed9a7-6979-4999-8e72-44e838efb909" providerId="ADAL" clId="{D620B7BA-1A4F-4B46-8065-ACBD7934B0A2}" dt="2022-07-06T16:36:01.315" v="699" actId="1076"/>
        <pc:sldMkLst>
          <pc:docMk/>
          <pc:sldMk cId="1163217759" sldId="461"/>
        </pc:sldMkLst>
        <pc:spChg chg="mod">
          <ac:chgData name="Phillips, Nate" userId="1a7ed9a7-6979-4999-8e72-44e838efb909" providerId="ADAL" clId="{D620B7BA-1A4F-4B46-8065-ACBD7934B0A2}" dt="2022-07-06T16:36:01.315" v="699" actId="1076"/>
          <ac:spMkLst>
            <pc:docMk/>
            <pc:sldMk cId="1163217759" sldId="461"/>
            <ac:spMk id="95" creationId="{E7B087BA-EB68-47F6-9639-F70690DC8987}"/>
          </ac:spMkLst>
        </pc:spChg>
        <pc:spChg chg="mod">
          <ac:chgData name="Phillips, Nate" userId="1a7ed9a7-6979-4999-8e72-44e838efb909" providerId="ADAL" clId="{D620B7BA-1A4F-4B46-8065-ACBD7934B0A2}" dt="2022-07-06T16:36:01.315" v="699" actId="1076"/>
          <ac:spMkLst>
            <pc:docMk/>
            <pc:sldMk cId="1163217759" sldId="461"/>
            <ac:spMk id="96" creationId="{B10DE273-D36D-4383-8AAE-B85720D886F5}"/>
          </ac:spMkLst>
        </pc:spChg>
        <pc:grpChg chg="mod">
          <ac:chgData name="Phillips, Nate" userId="1a7ed9a7-6979-4999-8e72-44e838efb909" providerId="ADAL" clId="{D620B7BA-1A4F-4B46-8065-ACBD7934B0A2}" dt="2022-07-06T16:35:54.027" v="698" actId="1076"/>
          <ac:grpSpMkLst>
            <pc:docMk/>
            <pc:sldMk cId="1163217759" sldId="461"/>
            <ac:grpSpMk id="97" creationId="{6DD05307-1EFE-41DF-B9EF-39C248DBD790}"/>
          </ac:grpSpMkLst>
        </pc:grpChg>
      </pc:sldChg>
      <pc:sldChg chg="add">
        <pc:chgData name="Phillips, Nate" userId="1a7ed9a7-6979-4999-8e72-44e838efb909" providerId="ADAL" clId="{D620B7BA-1A4F-4B46-8065-ACBD7934B0A2}" dt="2022-06-27T22:46:11.134" v="344"/>
        <pc:sldMkLst>
          <pc:docMk/>
          <pc:sldMk cId="2968694939" sldId="462"/>
        </pc:sldMkLst>
      </pc:sldChg>
      <pc:sldChg chg="modSp add mod modShow">
        <pc:chgData name="Phillips, Nate" userId="1a7ed9a7-6979-4999-8e72-44e838efb909" providerId="ADAL" clId="{D620B7BA-1A4F-4B46-8065-ACBD7934B0A2}" dt="2022-07-06T16:58:43.618" v="846" actId="729"/>
        <pc:sldMkLst>
          <pc:docMk/>
          <pc:sldMk cId="3421601760" sldId="464"/>
        </pc:sldMkLst>
        <pc:spChg chg="mod">
          <ac:chgData name="Phillips, Nate" userId="1a7ed9a7-6979-4999-8e72-44e838efb909" providerId="ADAL" clId="{D620B7BA-1A4F-4B46-8065-ACBD7934B0A2}" dt="2022-07-06T16:42:32.073" v="806" actId="6549"/>
          <ac:spMkLst>
            <pc:docMk/>
            <pc:sldMk cId="3421601760" sldId="464"/>
            <ac:spMk id="3" creationId="{38A767A8-3A0C-4705-814D-76E0FD93BBE8}"/>
          </ac:spMkLst>
        </pc:spChg>
        <pc:spChg chg="mod">
          <ac:chgData name="Phillips, Nate" userId="1a7ed9a7-6979-4999-8e72-44e838efb909" providerId="ADAL" clId="{D620B7BA-1A4F-4B46-8065-ACBD7934B0A2}" dt="2022-07-06T16:43:00.715" v="820" actId="1036"/>
          <ac:spMkLst>
            <pc:docMk/>
            <pc:sldMk cId="3421601760" sldId="464"/>
            <ac:spMk id="4" creationId="{3C0C5073-91B9-4A97-B97C-B4F72AB59DCF}"/>
          </ac:spMkLst>
        </pc:spChg>
        <pc:spChg chg="mod">
          <ac:chgData name="Phillips, Nate" userId="1a7ed9a7-6979-4999-8e72-44e838efb909" providerId="ADAL" clId="{D620B7BA-1A4F-4B46-8065-ACBD7934B0A2}" dt="2022-07-06T16:42:24.740" v="805" actId="1076"/>
          <ac:spMkLst>
            <pc:docMk/>
            <pc:sldMk cId="3421601760" sldId="464"/>
            <ac:spMk id="5" creationId="{D69EC894-6EB4-433C-B9F2-2902926A8781}"/>
          </ac:spMkLst>
        </pc:spChg>
        <pc:spChg chg="mod">
          <ac:chgData name="Phillips, Nate" userId="1a7ed9a7-6979-4999-8e72-44e838efb909" providerId="ADAL" clId="{D620B7BA-1A4F-4B46-8065-ACBD7934B0A2}" dt="2022-07-06T16:42:40.086" v="807" actId="1076"/>
          <ac:spMkLst>
            <pc:docMk/>
            <pc:sldMk cId="3421601760" sldId="464"/>
            <ac:spMk id="6" creationId="{54476861-66A2-42F3-BFBA-8CCC2565E26C}"/>
          </ac:spMkLst>
        </pc:spChg>
      </pc:sldChg>
      <pc:sldChg chg="modSp add mod modShow">
        <pc:chgData name="Phillips, Nate" userId="1a7ed9a7-6979-4999-8e72-44e838efb909" providerId="ADAL" clId="{D620B7BA-1A4F-4B46-8065-ACBD7934B0A2}" dt="2022-07-06T17:07:36.310" v="942"/>
        <pc:sldMkLst>
          <pc:docMk/>
          <pc:sldMk cId="19770621" sldId="466"/>
        </pc:sldMkLst>
        <pc:spChg chg="mod">
          <ac:chgData name="Phillips, Nate" userId="1a7ed9a7-6979-4999-8e72-44e838efb909" providerId="ADAL" clId="{D620B7BA-1A4F-4B46-8065-ACBD7934B0A2}" dt="2022-07-06T17:07:36.310" v="942"/>
          <ac:spMkLst>
            <pc:docMk/>
            <pc:sldMk cId="19770621" sldId="466"/>
            <ac:spMk id="3" creationId="{25B5AB80-3138-4E61-B91D-2C8BBE6F79AD}"/>
          </ac:spMkLst>
        </pc:spChg>
      </pc:sldChg>
      <pc:sldChg chg="modSp add mod modShow">
        <pc:chgData name="Phillips, Nate" userId="1a7ed9a7-6979-4999-8e72-44e838efb909" providerId="ADAL" clId="{D620B7BA-1A4F-4B46-8065-ACBD7934B0A2}" dt="2022-07-06T16:45:24.169" v="844" actId="729"/>
        <pc:sldMkLst>
          <pc:docMk/>
          <pc:sldMk cId="1969877354" sldId="467"/>
        </pc:sldMkLst>
        <pc:spChg chg="mod">
          <ac:chgData name="Phillips, Nate" userId="1a7ed9a7-6979-4999-8e72-44e838efb909" providerId="ADAL" clId="{D620B7BA-1A4F-4B46-8065-ACBD7934B0A2}" dt="2022-06-27T22:47:39.776" v="352" actId="27636"/>
          <ac:spMkLst>
            <pc:docMk/>
            <pc:sldMk cId="1969877354" sldId="467"/>
            <ac:spMk id="3" creationId="{C2245D44-1D41-490C-8156-918E3969B0EA}"/>
          </ac:spMkLst>
        </pc:spChg>
      </pc:sldChg>
      <pc:sldChg chg="addSp delSp modSp add mod modAnim">
        <pc:chgData name="Phillips, Nate" userId="1a7ed9a7-6979-4999-8e72-44e838efb909" providerId="ADAL" clId="{D620B7BA-1A4F-4B46-8065-ACBD7934B0A2}" dt="2022-07-06T17:05:22.228" v="931"/>
        <pc:sldMkLst>
          <pc:docMk/>
          <pc:sldMk cId="2026935284" sldId="468"/>
        </pc:sldMkLst>
        <pc:spChg chg="mod">
          <ac:chgData name="Phillips, Nate" userId="1a7ed9a7-6979-4999-8e72-44e838efb909" providerId="ADAL" clId="{D620B7BA-1A4F-4B46-8065-ACBD7934B0A2}" dt="2022-07-06T17:04:42.218" v="895" actId="1076"/>
          <ac:spMkLst>
            <pc:docMk/>
            <pc:sldMk cId="2026935284" sldId="468"/>
            <ac:spMk id="5" creationId="{66930FEC-E591-4FE7-A387-61449D3FCFF0}"/>
          </ac:spMkLst>
        </pc:spChg>
        <pc:spChg chg="add mod">
          <ac:chgData name="Phillips, Nate" userId="1a7ed9a7-6979-4999-8e72-44e838efb909" providerId="ADAL" clId="{D620B7BA-1A4F-4B46-8065-ACBD7934B0A2}" dt="2022-07-06T17:04:46.038" v="896" actId="1076"/>
          <ac:spMkLst>
            <pc:docMk/>
            <pc:sldMk cId="2026935284" sldId="468"/>
            <ac:spMk id="8" creationId="{2E488772-6310-A17C-CE92-5F9BF15C1AF0}"/>
          </ac:spMkLst>
        </pc:spChg>
        <pc:spChg chg="mod">
          <ac:chgData name="Phillips, Nate" userId="1a7ed9a7-6979-4999-8e72-44e838efb909" providerId="ADAL" clId="{D620B7BA-1A4F-4B46-8065-ACBD7934B0A2}" dt="2022-07-06T17:04:42.218" v="895" actId="1076"/>
          <ac:spMkLst>
            <pc:docMk/>
            <pc:sldMk cId="2026935284" sldId="468"/>
            <ac:spMk id="9" creationId="{8833E98B-32E2-423D-B1BB-B8CBE63DBF5D}"/>
          </ac:spMkLst>
        </pc:spChg>
        <pc:spChg chg="add mod">
          <ac:chgData name="Phillips, Nate" userId="1a7ed9a7-6979-4999-8e72-44e838efb909" providerId="ADAL" clId="{D620B7BA-1A4F-4B46-8065-ACBD7934B0A2}" dt="2022-07-06T17:04:52.631" v="906" actId="20577"/>
          <ac:spMkLst>
            <pc:docMk/>
            <pc:sldMk cId="2026935284" sldId="468"/>
            <ac:spMk id="12" creationId="{14BD9BDE-46A3-87CB-AACE-979FBC2E88F4}"/>
          </ac:spMkLst>
        </pc:spChg>
        <pc:spChg chg="add mod">
          <ac:chgData name="Phillips, Nate" userId="1a7ed9a7-6979-4999-8e72-44e838efb909" providerId="ADAL" clId="{D620B7BA-1A4F-4B46-8065-ACBD7934B0A2}" dt="2022-07-06T17:05:01.617" v="928" actId="20577"/>
          <ac:spMkLst>
            <pc:docMk/>
            <pc:sldMk cId="2026935284" sldId="468"/>
            <ac:spMk id="13" creationId="{10E86798-3C42-0186-6B41-09D649F2F278}"/>
          </ac:spMkLst>
        </pc:spChg>
        <pc:graphicFrameChg chg="mod">
          <ac:chgData name="Phillips, Nate" userId="1a7ed9a7-6979-4999-8e72-44e838efb909" providerId="ADAL" clId="{D620B7BA-1A4F-4B46-8065-ACBD7934B0A2}" dt="2022-07-06T17:04:32.355" v="893" actId="1076"/>
          <ac:graphicFrameMkLst>
            <pc:docMk/>
            <pc:sldMk cId="2026935284" sldId="468"/>
            <ac:graphicFrameMk id="4" creationId="{26C9DD2F-067E-4C98-A56F-DEA4730AC9D6}"/>
          </ac:graphicFrameMkLst>
        </pc:graphicFrameChg>
        <pc:graphicFrameChg chg="mod">
          <ac:chgData name="Phillips, Nate" userId="1a7ed9a7-6979-4999-8e72-44e838efb909" providerId="ADAL" clId="{D620B7BA-1A4F-4B46-8065-ACBD7934B0A2}" dt="2022-07-06T17:04:36.081" v="894" actId="1076"/>
          <ac:graphicFrameMkLst>
            <pc:docMk/>
            <pc:sldMk cId="2026935284" sldId="468"/>
            <ac:graphicFrameMk id="7" creationId="{D608D499-B116-4C77-AFB6-2BA3BB41145D}"/>
          </ac:graphicFrameMkLst>
        </pc:graphicFrameChg>
        <pc:cxnChg chg="add del">
          <ac:chgData name="Phillips, Nate" userId="1a7ed9a7-6979-4999-8e72-44e838efb909" providerId="ADAL" clId="{D620B7BA-1A4F-4B46-8065-ACBD7934B0A2}" dt="2022-07-06T17:03:58.369" v="849" actId="11529"/>
          <ac:cxnSpMkLst>
            <pc:docMk/>
            <pc:sldMk cId="2026935284" sldId="468"/>
            <ac:cxnSpMk id="6" creationId="{9D8B088F-1814-86F3-92EA-D4268D2052E6}"/>
          </ac:cxnSpMkLst>
        </pc:cxnChg>
      </pc:sldChg>
      <pc:sldChg chg="modSp add mod modShow">
        <pc:chgData name="Phillips, Nate" userId="1a7ed9a7-6979-4999-8e72-44e838efb909" providerId="ADAL" clId="{D620B7BA-1A4F-4B46-8065-ACBD7934B0A2}" dt="2022-07-06T17:03:30.019" v="847" actId="729"/>
        <pc:sldMkLst>
          <pc:docMk/>
          <pc:sldMk cId="2481075165" sldId="469"/>
        </pc:sldMkLst>
        <pc:spChg chg="mod">
          <ac:chgData name="Phillips, Nate" userId="1a7ed9a7-6979-4999-8e72-44e838efb909" providerId="ADAL" clId="{D620B7BA-1A4F-4B46-8065-ACBD7934B0A2}" dt="2022-07-06T16:44:01.917" v="821" actId="1076"/>
          <ac:spMkLst>
            <pc:docMk/>
            <pc:sldMk cId="2481075165" sldId="469"/>
            <ac:spMk id="4" creationId="{08E1D317-5104-4470-9EED-105B12020FB8}"/>
          </ac:spMkLst>
        </pc:spChg>
        <pc:spChg chg="mod">
          <ac:chgData name="Phillips, Nate" userId="1a7ed9a7-6979-4999-8e72-44e838efb909" providerId="ADAL" clId="{D620B7BA-1A4F-4B46-8065-ACBD7934B0A2}" dt="2022-07-06T16:44:22.547" v="843" actId="20577"/>
          <ac:spMkLst>
            <pc:docMk/>
            <pc:sldMk cId="2481075165" sldId="469"/>
            <ac:spMk id="7" creationId="{982234C0-3B75-41F7-87F4-E76FAE83213A}"/>
          </ac:spMkLst>
        </pc:spChg>
      </pc:sldChg>
      <pc:sldChg chg="add mod modShow">
        <pc:chgData name="Phillips, Nate" userId="1a7ed9a7-6979-4999-8e72-44e838efb909" providerId="ADAL" clId="{D620B7BA-1A4F-4B46-8065-ACBD7934B0A2}" dt="2022-07-06T16:45:46.510" v="845" actId="729"/>
        <pc:sldMkLst>
          <pc:docMk/>
          <pc:sldMk cId="661255787" sldId="470"/>
        </pc:sldMkLst>
      </pc:sldChg>
      <pc:sldChg chg="add ord">
        <pc:chgData name="Phillips, Nate" userId="1a7ed9a7-6979-4999-8e72-44e838efb909" providerId="ADAL" clId="{D620B7BA-1A4F-4B46-8065-ACBD7934B0A2}" dt="2022-07-06T16:36:19.344" v="703"/>
        <pc:sldMkLst>
          <pc:docMk/>
          <pc:sldMk cId="3483830114" sldId="472"/>
        </pc:sldMkLst>
      </pc:sldChg>
      <pc:sldChg chg="modSp add">
        <pc:chgData name="Phillips, Nate" userId="1a7ed9a7-6979-4999-8e72-44e838efb909" providerId="ADAL" clId="{D620B7BA-1A4F-4B46-8065-ACBD7934B0A2}" dt="2022-06-27T22:20:21.843" v="3"/>
        <pc:sldMkLst>
          <pc:docMk/>
          <pc:sldMk cId="868312466" sldId="501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868312466" sldId="501"/>
            <ac:spMk id="4" creationId="{550E15C6-5AE2-44AB-AF48-521721CB274D}"/>
          </ac:spMkLst>
        </pc:spChg>
      </pc:sldChg>
      <pc:sldChg chg="modSp add">
        <pc:chgData name="Phillips, Nate" userId="1a7ed9a7-6979-4999-8e72-44e838efb909" providerId="ADAL" clId="{D620B7BA-1A4F-4B46-8065-ACBD7934B0A2}" dt="2022-06-27T22:20:21.843" v="3"/>
        <pc:sldMkLst>
          <pc:docMk/>
          <pc:sldMk cId="571605830" sldId="502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71605830" sldId="502"/>
            <ac:spMk id="2" creationId="{8F33E926-E941-497E-86C4-4CA194C95711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71605830" sldId="502"/>
            <ac:spMk id="3" creationId="{18879C87-5E7D-46AD-9DBD-42CBCA2B4F54}"/>
          </ac:spMkLst>
        </pc:spChg>
      </pc:sldChg>
      <pc:sldChg chg="modSp add mod">
        <pc:chgData name="Phillips, Nate" userId="1a7ed9a7-6979-4999-8e72-44e838efb909" providerId="ADAL" clId="{D620B7BA-1A4F-4B46-8065-ACBD7934B0A2}" dt="2022-07-07T17:25:44.547" v="1092"/>
        <pc:sldMkLst>
          <pc:docMk/>
          <pc:sldMk cId="2267518328" sldId="503"/>
        </pc:sldMkLst>
        <pc:spChg chg="mod">
          <ac:chgData name="Phillips, Nate" userId="1a7ed9a7-6979-4999-8e72-44e838efb909" providerId="ADAL" clId="{D620B7BA-1A4F-4B46-8065-ACBD7934B0A2}" dt="2022-07-07T17:25:13.293" v="1082"/>
          <ac:spMkLst>
            <pc:docMk/>
            <pc:sldMk cId="2267518328" sldId="503"/>
            <ac:spMk id="2" creationId="{532B7594-31DF-4838-9021-87B11E5FC785}"/>
          </ac:spMkLst>
        </pc:spChg>
        <pc:spChg chg="mod">
          <ac:chgData name="Phillips, Nate" userId="1a7ed9a7-6979-4999-8e72-44e838efb909" providerId="ADAL" clId="{D620B7BA-1A4F-4B46-8065-ACBD7934B0A2}" dt="2022-07-07T17:25:44.547" v="1092"/>
          <ac:spMkLst>
            <pc:docMk/>
            <pc:sldMk cId="2267518328" sldId="503"/>
            <ac:spMk id="3" creationId="{0B2728CA-644C-4637-B553-8D75E107EDCC}"/>
          </ac:spMkLst>
        </pc:spChg>
      </pc:sldChg>
      <pc:sldChg chg="modSp add mod">
        <pc:chgData name="Phillips, Nate" userId="1a7ed9a7-6979-4999-8e72-44e838efb909" providerId="ADAL" clId="{D620B7BA-1A4F-4B46-8065-ACBD7934B0A2}" dt="2022-07-07T17:25:22.577" v="1084"/>
        <pc:sldMkLst>
          <pc:docMk/>
          <pc:sldMk cId="576615994" sldId="504"/>
        </pc:sldMkLst>
        <pc:spChg chg="mod">
          <ac:chgData name="Phillips, Nate" userId="1a7ed9a7-6979-4999-8e72-44e838efb909" providerId="ADAL" clId="{D620B7BA-1A4F-4B46-8065-ACBD7934B0A2}" dt="2022-07-07T17:25:22.577" v="1084"/>
          <ac:spMkLst>
            <pc:docMk/>
            <pc:sldMk cId="576615994" sldId="504"/>
            <ac:spMk id="2" creationId="{532B7594-31DF-4838-9021-87B11E5FC785}"/>
          </ac:spMkLst>
        </pc:spChg>
        <pc:spChg chg="mod">
          <ac:chgData name="Phillips, Nate" userId="1a7ed9a7-6979-4999-8e72-44e838efb909" providerId="ADAL" clId="{D620B7BA-1A4F-4B46-8065-ACBD7934B0A2}" dt="2022-07-07T17:25:20.366" v="1083" actId="21"/>
          <ac:spMkLst>
            <pc:docMk/>
            <pc:sldMk cId="576615994" sldId="504"/>
            <ac:spMk id="3" creationId="{0B2728CA-644C-4637-B553-8D75E107EDCC}"/>
          </ac:spMkLst>
        </pc:spChg>
      </pc:sldChg>
      <pc:sldChg chg="modSp add">
        <pc:chgData name="Phillips, Nate" userId="1a7ed9a7-6979-4999-8e72-44e838efb909" providerId="ADAL" clId="{D620B7BA-1A4F-4B46-8065-ACBD7934B0A2}" dt="2022-06-27T22:20:21.843" v="3"/>
        <pc:sldMkLst>
          <pc:docMk/>
          <pc:sldMk cId="2709573904" sldId="505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709573904" sldId="505"/>
            <ac:spMk id="2" creationId="{35FDE0F4-98DB-4604-8BC5-6C0581A7111C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709573904" sldId="505"/>
            <ac:spMk id="3" creationId="{D69E0651-AB18-4A02-A8AB-15F216EE0C99}"/>
          </ac:spMkLst>
        </pc:spChg>
      </pc:sldChg>
      <pc:sldChg chg="modSp add mod">
        <pc:chgData name="Phillips, Nate" userId="1a7ed9a7-6979-4999-8e72-44e838efb909" providerId="ADAL" clId="{D620B7BA-1A4F-4B46-8065-ACBD7934B0A2}" dt="2022-06-27T22:20:22.180" v="9" actId="27636"/>
        <pc:sldMkLst>
          <pc:docMk/>
          <pc:sldMk cId="2066085992" sldId="508"/>
        </pc:sldMkLst>
        <pc:spChg chg="mod">
          <ac:chgData name="Phillips, Nate" userId="1a7ed9a7-6979-4999-8e72-44e838efb909" providerId="ADAL" clId="{D620B7BA-1A4F-4B46-8065-ACBD7934B0A2}" dt="2022-06-27T22:20:22.180" v="9" actId="27636"/>
          <ac:spMkLst>
            <pc:docMk/>
            <pc:sldMk cId="2066085992" sldId="508"/>
            <ac:spMk id="3" creationId="{65F9F352-CAD1-420B-933C-FAAD66344B0B}"/>
          </ac:spMkLst>
        </pc:spChg>
      </pc:sldChg>
      <pc:sldChg chg="modSp add">
        <pc:chgData name="Phillips, Nate" userId="1a7ed9a7-6979-4999-8e72-44e838efb909" providerId="ADAL" clId="{D620B7BA-1A4F-4B46-8065-ACBD7934B0A2}" dt="2022-06-27T22:20:21.843" v="3"/>
        <pc:sldMkLst>
          <pc:docMk/>
          <pc:sldMk cId="3102164330" sldId="510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102164330" sldId="510"/>
            <ac:spMk id="2" creationId="{EBE60213-E1C0-4D35-89F2-49978927AC5B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102164330" sldId="510"/>
            <ac:spMk id="3" creationId="{F51666EC-5543-4137-94EF-D100D0BA9AD0}"/>
          </ac:spMkLst>
        </pc:spChg>
      </pc:sldChg>
      <pc:sldChg chg="modSp add mod">
        <pc:chgData name="Phillips, Nate" userId="1a7ed9a7-6979-4999-8e72-44e838efb909" providerId="ADAL" clId="{D620B7BA-1A4F-4B46-8065-ACBD7934B0A2}" dt="2022-06-27T22:20:22.187" v="10" actId="27636"/>
        <pc:sldMkLst>
          <pc:docMk/>
          <pc:sldMk cId="1079906094" sldId="511"/>
        </pc:sldMkLst>
        <pc:spChg chg="mod">
          <ac:chgData name="Phillips, Nate" userId="1a7ed9a7-6979-4999-8e72-44e838efb909" providerId="ADAL" clId="{D620B7BA-1A4F-4B46-8065-ACBD7934B0A2}" dt="2022-06-27T22:20:22.187" v="10" actId="27636"/>
          <ac:spMkLst>
            <pc:docMk/>
            <pc:sldMk cId="1079906094" sldId="511"/>
            <ac:spMk id="3" creationId="{65F9F352-CAD1-420B-933C-FAAD66344B0B}"/>
          </ac:spMkLst>
        </pc:spChg>
      </pc:sldChg>
      <pc:sldChg chg="addSp delSp modSp new mod">
        <pc:chgData name="Phillips, Nate" userId="1a7ed9a7-6979-4999-8e72-44e838efb909" providerId="ADAL" clId="{D620B7BA-1A4F-4B46-8065-ACBD7934B0A2}" dt="2022-07-06T16:28:51.427" v="583" actId="20577"/>
        <pc:sldMkLst>
          <pc:docMk/>
          <pc:sldMk cId="2208450522" sldId="512"/>
        </pc:sldMkLst>
        <pc:spChg chg="mod">
          <ac:chgData name="Phillips, Nate" userId="1a7ed9a7-6979-4999-8e72-44e838efb909" providerId="ADAL" clId="{D620B7BA-1A4F-4B46-8065-ACBD7934B0A2}" dt="2022-06-27T22:23:06.201" v="53" actId="20577"/>
          <ac:spMkLst>
            <pc:docMk/>
            <pc:sldMk cId="2208450522" sldId="512"/>
            <ac:spMk id="2" creationId="{EFC977B7-BB22-12F8-44AC-E61F3CD1D7EB}"/>
          </ac:spMkLst>
        </pc:spChg>
        <pc:spChg chg="mod">
          <ac:chgData name="Phillips, Nate" userId="1a7ed9a7-6979-4999-8e72-44e838efb909" providerId="ADAL" clId="{D620B7BA-1A4F-4B46-8065-ACBD7934B0A2}" dt="2022-07-06T16:28:51.427" v="583" actId="20577"/>
          <ac:spMkLst>
            <pc:docMk/>
            <pc:sldMk cId="2208450522" sldId="512"/>
            <ac:spMk id="3" creationId="{6918BE8C-6432-B980-06DF-3B04899B4BB1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5" creationId="{609E989D-1D16-452F-5F04-14DF79D2CE96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6" creationId="{B14376DC-190B-DEE5-BB51-F4F3B9520357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7" creationId="{7DA6279D-479B-658A-10C4-493C18EBC1E9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8" creationId="{AD94A977-288F-8501-8190-885AB471E70C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9" creationId="{049990BF-D6E0-2F98-A51D-352861C01417}"/>
          </ac:spMkLst>
        </pc:spChg>
        <pc:spChg chg="add mod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26" creationId="{D5A20240-804A-D4C8-63AE-A50542E7F859}"/>
          </ac:spMkLst>
        </pc:spChg>
        <pc:spChg chg="add mod">
          <ac:chgData name="Phillips, Nate" userId="1a7ed9a7-6979-4999-8e72-44e838efb909" providerId="ADAL" clId="{D620B7BA-1A4F-4B46-8065-ACBD7934B0A2}" dt="2022-06-27T22:33:46.992" v="282" actId="1076"/>
          <ac:spMkLst>
            <pc:docMk/>
            <pc:sldMk cId="2208450522" sldId="512"/>
            <ac:spMk id="27" creationId="{F8007AF3-C0E8-7F67-5B45-40ECE23D450F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47" creationId="{C1A45F9F-33C1-24E0-08D0-C99A785BB895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48" creationId="{15CA4F5C-31F9-BCBA-63C0-7FC5B1921050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49" creationId="{9FA444FB-5277-DC36-C749-2F7FBF182700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50" creationId="{5534A018-3EFE-55E2-A154-C43D73724F86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51" creationId="{780426E9-9A84-048D-D33C-0F1F1B70AE4F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52" creationId="{7D7C9580-2AEF-8030-BAD2-D20F76891DCC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53" creationId="{A4A3F936-EE06-65DF-BC63-CCD2B8E0EE6F}"/>
          </ac:spMkLst>
        </pc:spChg>
        <pc:spChg chg="del mod">
          <ac:chgData name="Phillips, Nate" userId="1a7ed9a7-6979-4999-8e72-44e838efb909" providerId="ADAL" clId="{D620B7BA-1A4F-4B46-8065-ACBD7934B0A2}" dt="2022-06-27T22:34:38.722" v="285" actId="478"/>
          <ac:spMkLst>
            <pc:docMk/>
            <pc:sldMk cId="2208450522" sldId="512"/>
            <ac:spMk id="111" creationId="{8C5C25FE-9C69-3025-FE20-5A06C244A94F}"/>
          </ac:spMkLst>
        </pc:spChg>
        <pc:spChg chg="del mod">
          <ac:chgData name="Phillips, Nate" userId="1a7ed9a7-6979-4999-8e72-44e838efb909" providerId="ADAL" clId="{D620B7BA-1A4F-4B46-8065-ACBD7934B0A2}" dt="2022-06-27T22:35:02.106" v="293" actId="478"/>
          <ac:spMkLst>
            <pc:docMk/>
            <pc:sldMk cId="2208450522" sldId="512"/>
            <ac:spMk id="112" creationId="{78D73C17-7247-88BB-8430-48C89ED14124}"/>
          </ac:spMkLst>
        </pc:spChg>
        <pc:spChg chg="del mod">
          <ac:chgData name="Phillips, Nate" userId="1a7ed9a7-6979-4999-8e72-44e838efb909" providerId="ADAL" clId="{D620B7BA-1A4F-4B46-8065-ACBD7934B0A2}" dt="2022-06-27T22:35:04.128" v="294" actId="478"/>
          <ac:spMkLst>
            <pc:docMk/>
            <pc:sldMk cId="2208450522" sldId="512"/>
            <ac:spMk id="113" creationId="{1E5D7D87-986F-9AD6-A092-79E76E118468}"/>
          </ac:spMkLst>
        </pc:spChg>
        <pc:spChg chg="del mod">
          <ac:chgData name="Phillips, Nate" userId="1a7ed9a7-6979-4999-8e72-44e838efb909" providerId="ADAL" clId="{D620B7BA-1A4F-4B46-8065-ACBD7934B0A2}" dt="2022-06-27T22:34:55.329" v="290" actId="478"/>
          <ac:spMkLst>
            <pc:docMk/>
            <pc:sldMk cId="2208450522" sldId="512"/>
            <ac:spMk id="114" creationId="{F46566D1-3793-2916-EB72-B1C218BB368C}"/>
          </ac:spMkLst>
        </pc:spChg>
        <pc:spChg chg="mod">
          <ac:chgData name="Phillips, Nate" userId="1a7ed9a7-6979-4999-8e72-44e838efb909" providerId="ADAL" clId="{D620B7BA-1A4F-4B46-8065-ACBD7934B0A2}" dt="2022-06-27T22:34:30.089" v="283"/>
          <ac:spMkLst>
            <pc:docMk/>
            <pc:sldMk cId="2208450522" sldId="512"/>
            <ac:spMk id="115" creationId="{AA0A6D60-DA60-2575-B65B-C2BFD7B7B79E}"/>
          </ac:spMkLst>
        </pc:spChg>
        <pc:spChg chg="mod">
          <ac:chgData name="Phillips, Nate" userId="1a7ed9a7-6979-4999-8e72-44e838efb909" providerId="ADAL" clId="{D620B7BA-1A4F-4B46-8065-ACBD7934B0A2}" dt="2022-06-27T22:34:30.089" v="283"/>
          <ac:spMkLst>
            <pc:docMk/>
            <pc:sldMk cId="2208450522" sldId="512"/>
            <ac:spMk id="116" creationId="{28E0E65C-5F21-BC19-F248-62ED2415DD0A}"/>
          </ac:spMkLst>
        </pc:spChg>
        <pc:spChg chg="mod">
          <ac:chgData name="Phillips, Nate" userId="1a7ed9a7-6979-4999-8e72-44e838efb909" providerId="ADAL" clId="{D620B7BA-1A4F-4B46-8065-ACBD7934B0A2}" dt="2022-06-27T22:34:30.089" v="283"/>
          <ac:spMkLst>
            <pc:docMk/>
            <pc:sldMk cId="2208450522" sldId="512"/>
            <ac:spMk id="117" creationId="{93174244-C4FF-5D2F-54E1-1AE4BAB6CC31}"/>
          </ac:spMkLst>
        </pc:spChg>
        <pc:spChg chg="mod">
          <ac:chgData name="Phillips, Nate" userId="1a7ed9a7-6979-4999-8e72-44e838efb909" providerId="ADAL" clId="{D620B7BA-1A4F-4B46-8065-ACBD7934B0A2}" dt="2022-06-27T22:36:51.601" v="297"/>
          <ac:spMkLst>
            <pc:docMk/>
            <pc:sldMk cId="2208450522" sldId="512"/>
            <ac:spMk id="125" creationId="{CB629A79-EFA2-DA6A-94E8-6575EA87064E}"/>
          </ac:spMkLst>
        </pc:spChg>
        <pc:spChg chg="mod">
          <ac:chgData name="Phillips, Nate" userId="1a7ed9a7-6979-4999-8e72-44e838efb909" providerId="ADAL" clId="{D620B7BA-1A4F-4B46-8065-ACBD7934B0A2}" dt="2022-06-27T22:36:51.601" v="297"/>
          <ac:spMkLst>
            <pc:docMk/>
            <pc:sldMk cId="2208450522" sldId="512"/>
            <ac:spMk id="126" creationId="{60108BB1-AF17-E55E-DEC0-E0FFD730723E}"/>
          </ac:spMkLst>
        </pc:spChg>
        <pc:spChg chg="mod">
          <ac:chgData name="Phillips, Nate" userId="1a7ed9a7-6979-4999-8e72-44e838efb909" providerId="ADAL" clId="{D620B7BA-1A4F-4B46-8065-ACBD7934B0A2}" dt="2022-06-27T22:36:51.601" v="297"/>
          <ac:spMkLst>
            <pc:docMk/>
            <pc:sldMk cId="2208450522" sldId="512"/>
            <ac:spMk id="127" creationId="{0CDFCC60-9FE5-AD3A-EDCD-C76F65519A95}"/>
          </ac:spMkLst>
        </pc:spChg>
        <pc:grpChg chg="add del mod">
          <ac:chgData name="Phillips, Nate" userId="1a7ed9a7-6979-4999-8e72-44e838efb909" providerId="ADAL" clId="{D620B7BA-1A4F-4B46-8065-ACBD7934B0A2}" dt="2022-06-27T22:26:43.947" v="178" actId="165"/>
          <ac:grpSpMkLst>
            <pc:docMk/>
            <pc:sldMk cId="2208450522" sldId="512"/>
            <ac:grpSpMk id="4" creationId="{8EE1D27C-551B-20AD-CF4F-0CFE6C7C663E}"/>
          </ac:grpSpMkLst>
        </pc:grpChg>
        <pc:grpChg chg="add mod">
          <ac:chgData name="Phillips, Nate" userId="1a7ed9a7-6979-4999-8e72-44e838efb909" providerId="ADAL" clId="{D620B7BA-1A4F-4B46-8065-ACBD7934B0A2}" dt="2022-06-27T22:33:17.186" v="277" actId="1076"/>
          <ac:grpSpMkLst>
            <pc:docMk/>
            <pc:sldMk cId="2208450522" sldId="512"/>
            <ac:grpSpMk id="104" creationId="{C00B0DC1-7716-3315-1BF7-44B5C3618B9C}"/>
          </ac:grpSpMkLst>
        </pc:grpChg>
        <pc:grpChg chg="add mod">
          <ac:chgData name="Phillips, Nate" userId="1a7ed9a7-6979-4999-8e72-44e838efb909" providerId="ADAL" clId="{D620B7BA-1A4F-4B46-8065-ACBD7934B0A2}" dt="2022-06-27T22:33:22.836" v="278" actId="1076"/>
          <ac:grpSpMkLst>
            <pc:docMk/>
            <pc:sldMk cId="2208450522" sldId="512"/>
            <ac:grpSpMk id="105" creationId="{77563B85-A5E0-82B3-0F82-E0F864468AD3}"/>
          </ac:grpSpMkLst>
        </pc:grpChg>
        <pc:grpChg chg="add del mod">
          <ac:chgData name="Phillips, Nate" userId="1a7ed9a7-6979-4999-8e72-44e838efb909" providerId="ADAL" clId="{D620B7BA-1A4F-4B46-8065-ACBD7934B0A2}" dt="2022-06-27T22:37:26.262" v="301" actId="478"/>
          <ac:grpSpMkLst>
            <pc:docMk/>
            <pc:sldMk cId="2208450522" sldId="512"/>
            <ac:grpSpMk id="110" creationId="{5CB7643A-6DB5-A23C-A46B-F03CCAAFB478}"/>
          </ac:grpSpMkLst>
        </pc:grpChg>
        <pc:grpChg chg="add mod">
          <ac:chgData name="Phillips, Nate" userId="1a7ed9a7-6979-4999-8e72-44e838efb909" providerId="ADAL" clId="{D620B7BA-1A4F-4B46-8065-ACBD7934B0A2}" dt="2022-06-27T22:37:30.075" v="302" actId="1076"/>
          <ac:grpSpMkLst>
            <pc:docMk/>
            <pc:sldMk cId="2208450522" sldId="512"/>
            <ac:grpSpMk id="124" creationId="{877D0F14-1C01-DA36-FBD0-9002E73A848E}"/>
          </ac:grpSpMkLst>
        </pc:grpChg>
        <pc:cxnChg chg="del mod topLvl">
          <ac:chgData name="Phillips, Nate" userId="1a7ed9a7-6979-4999-8e72-44e838efb909" providerId="ADAL" clId="{D620B7BA-1A4F-4B46-8065-ACBD7934B0A2}" dt="2022-06-27T22:26:48.289" v="180" actId="478"/>
          <ac:cxnSpMkLst>
            <pc:docMk/>
            <pc:sldMk cId="2208450522" sldId="512"/>
            <ac:cxnSpMk id="10" creationId="{B03893D4-A14F-7735-F30C-6BA8FFF8C39B}"/>
          </ac:cxnSpMkLst>
        </pc:cxnChg>
        <pc:cxnChg chg="del mod topLvl">
          <ac:chgData name="Phillips, Nate" userId="1a7ed9a7-6979-4999-8e72-44e838efb909" providerId="ADAL" clId="{D620B7BA-1A4F-4B46-8065-ACBD7934B0A2}" dt="2022-06-27T22:26:49.177" v="181" actId="478"/>
          <ac:cxnSpMkLst>
            <pc:docMk/>
            <pc:sldMk cId="2208450522" sldId="512"/>
            <ac:cxnSpMk id="11" creationId="{CD278168-D2D9-EDDE-6452-C34B713C0919}"/>
          </ac:cxnSpMkLst>
        </pc:cxnChg>
        <pc:cxnChg chg="del mod">
          <ac:chgData name="Phillips, Nate" userId="1a7ed9a7-6979-4999-8e72-44e838efb909" providerId="ADAL" clId="{D620B7BA-1A4F-4B46-8065-ACBD7934B0A2}" dt="2022-06-27T22:26:23.105" v="170" actId="478"/>
          <ac:cxnSpMkLst>
            <pc:docMk/>
            <pc:sldMk cId="2208450522" sldId="512"/>
            <ac:cxnSpMk id="12" creationId="{BA2698F0-51C3-2E89-1EF4-735C7247E267}"/>
          </ac:cxnSpMkLst>
        </pc:cxnChg>
        <pc:cxnChg chg="del mod">
          <ac:chgData name="Phillips, Nate" userId="1a7ed9a7-6979-4999-8e72-44e838efb909" providerId="ADAL" clId="{D620B7BA-1A4F-4B46-8065-ACBD7934B0A2}" dt="2022-06-27T22:26:35.824" v="175" actId="478"/>
          <ac:cxnSpMkLst>
            <pc:docMk/>
            <pc:sldMk cId="2208450522" sldId="512"/>
            <ac:cxnSpMk id="13" creationId="{0471F8F4-5486-7B8A-F31D-2D84D11C1980}"/>
          </ac:cxnSpMkLst>
        </pc:cxnChg>
        <pc:cxnChg chg="del mod topLvl">
          <ac:chgData name="Phillips, Nate" userId="1a7ed9a7-6979-4999-8e72-44e838efb909" providerId="ADAL" clId="{D620B7BA-1A4F-4B46-8065-ACBD7934B0A2}" dt="2022-06-27T22:26:49.981" v="182" actId="478"/>
          <ac:cxnSpMkLst>
            <pc:docMk/>
            <pc:sldMk cId="2208450522" sldId="512"/>
            <ac:cxnSpMk id="14" creationId="{15A5AAE9-0015-EC79-B7DB-1A22FB503406}"/>
          </ac:cxnSpMkLst>
        </pc:cxnChg>
        <pc:cxnChg chg="del mod topLvl">
          <ac:chgData name="Phillips, Nate" userId="1a7ed9a7-6979-4999-8e72-44e838efb909" providerId="ADAL" clId="{D620B7BA-1A4F-4B46-8065-ACBD7934B0A2}" dt="2022-06-27T22:26:47.330" v="179" actId="478"/>
          <ac:cxnSpMkLst>
            <pc:docMk/>
            <pc:sldMk cId="2208450522" sldId="512"/>
            <ac:cxnSpMk id="15" creationId="{2C09D79B-441D-55D5-AA50-A795D8C085B2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29" creationId="{0F40DDAD-6EED-E446-CCA5-C21B1E75F6CB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31" creationId="{B5EC6C5C-D217-9322-50BA-9DB5C1313FD4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34" creationId="{43513286-0AED-0610-BE23-A5E7C8DD3096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38" creationId="{F6FA3FE4-15BB-F80F-B52C-AD87C1BCF31E}"/>
          </ac:cxnSpMkLst>
        </pc:cxnChg>
        <pc:cxnChg chg="add mod">
          <ac:chgData name="Phillips, Nate" userId="1a7ed9a7-6979-4999-8e72-44e838efb909" providerId="ADAL" clId="{D620B7BA-1A4F-4B46-8065-ACBD7934B0A2}" dt="2022-06-27T22:33:46.992" v="282" actId="1076"/>
          <ac:cxnSpMkLst>
            <pc:docMk/>
            <pc:sldMk cId="2208450522" sldId="512"/>
            <ac:cxnSpMk id="41" creationId="{D6ABAF0B-6A63-1F5B-8EA7-A102DDB75D41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44" creationId="{0F4ABAFA-E7B7-59AE-8057-160C07689683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4" creationId="{143FFCFA-6DD7-020D-C50C-66D6AC8D96F0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5" creationId="{955FCE7D-C7B0-86B3-C30C-5DB18ACD5C0A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6" creationId="{1771302B-F5A2-F685-5B22-71C53776107D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7" creationId="{E653A934-34D5-1FB4-CC1A-7D86B777FC89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8" creationId="{E25C2C43-BFDF-B9CC-8916-A75030E2A704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9" creationId="{D1AF8B17-4C02-4506-358E-7B74ED4C8B0E}"/>
          </ac:cxnSpMkLst>
        </pc:cxnChg>
        <pc:cxnChg chg="del mod">
          <ac:chgData name="Phillips, Nate" userId="1a7ed9a7-6979-4999-8e72-44e838efb909" providerId="ADAL" clId="{D620B7BA-1A4F-4B46-8065-ACBD7934B0A2}" dt="2022-06-27T22:34:50.081" v="288" actId="478"/>
          <ac:cxnSpMkLst>
            <pc:docMk/>
            <pc:sldMk cId="2208450522" sldId="512"/>
            <ac:cxnSpMk id="118" creationId="{80362D63-A054-E015-CE7A-EDF8EC888D8A}"/>
          </ac:cxnSpMkLst>
        </pc:cxnChg>
        <pc:cxnChg chg="del mod">
          <ac:chgData name="Phillips, Nate" userId="1a7ed9a7-6979-4999-8e72-44e838efb909" providerId="ADAL" clId="{D620B7BA-1A4F-4B46-8065-ACBD7934B0A2}" dt="2022-06-27T22:34:52.123" v="289" actId="478"/>
          <ac:cxnSpMkLst>
            <pc:docMk/>
            <pc:sldMk cId="2208450522" sldId="512"/>
            <ac:cxnSpMk id="119" creationId="{E9120A0B-DB8A-C0A3-0315-5D6AA4F2D3F6}"/>
          </ac:cxnSpMkLst>
        </pc:cxnChg>
        <pc:cxnChg chg="del mod">
          <ac:chgData name="Phillips, Nate" userId="1a7ed9a7-6979-4999-8e72-44e838efb909" providerId="ADAL" clId="{D620B7BA-1A4F-4B46-8065-ACBD7934B0A2}" dt="2022-06-27T22:34:58.841" v="291" actId="478"/>
          <ac:cxnSpMkLst>
            <pc:docMk/>
            <pc:sldMk cId="2208450522" sldId="512"/>
            <ac:cxnSpMk id="120" creationId="{1A7C51A0-95A3-B998-C1B9-137B1C032776}"/>
          </ac:cxnSpMkLst>
        </pc:cxnChg>
        <pc:cxnChg chg="del mod">
          <ac:chgData name="Phillips, Nate" userId="1a7ed9a7-6979-4999-8e72-44e838efb909" providerId="ADAL" clId="{D620B7BA-1A4F-4B46-8065-ACBD7934B0A2}" dt="2022-06-27T22:35:00.449" v="292" actId="478"/>
          <ac:cxnSpMkLst>
            <pc:docMk/>
            <pc:sldMk cId="2208450522" sldId="512"/>
            <ac:cxnSpMk id="121" creationId="{6F1C0F5E-327F-DE52-D9D3-0787F8246A49}"/>
          </ac:cxnSpMkLst>
        </pc:cxnChg>
        <pc:cxnChg chg="mod">
          <ac:chgData name="Phillips, Nate" userId="1a7ed9a7-6979-4999-8e72-44e838efb909" providerId="ADAL" clId="{D620B7BA-1A4F-4B46-8065-ACBD7934B0A2}" dt="2022-06-27T22:37:26.262" v="301" actId="478"/>
          <ac:cxnSpMkLst>
            <pc:docMk/>
            <pc:sldMk cId="2208450522" sldId="512"/>
            <ac:cxnSpMk id="122" creationId="{91EB7C59-CB82-00CD-FAA3-65C9376B1E3A}"/>
          </ac:cxnSpMkLst>
        </pc:cxnChg>
        <pc:cxnChg chg="mod">
          <ac:chgData name="Phillips, Nate" userId="1a7ed9a7-6979-4999-8e72-44e838efb909" providerId="ADAL" clId="{D620B7BA-1A4F-4B46-8065-ACBD7934B0A2}" dt="2022-06-27T22:37:26.262" v="301" actId="478"/>
          <ac:cxnSpMkLst>
            <pc:docMk/>
            <pc:sldMk cId="2208450522" sldId="512"/>
            <ac:cxnSpMk id="123" creationId="{72076B6B-B87C-CDF6-16ED-FC115A895E38}"/>
          </ac:cxnSpMkLst>
        </pc:cxnChg>
        <pc:cxnChg chg="mod">
          <ac:chgData name="Phillips, Nate" userId="1a7ed9a7-6979-4999-8e72-44e838efb909" providerId="ADAL" clId="{D620B7BA-1A4F-4B46-8065-ACBD7934B0A2}" dt="2022-06-27T22:36:51.601" v="297"/>
          <ac:cxnSpMkLst>
            <pc:docMk/>
            <pc:sldMk cId="2208450522" sldId="512"/>
            <ac:cxnSpMk id="128" creationId="{DA05C247-757F-0A1F-02B1-F26BD5E79054}"/>
          </ac:cxnSpMkLst>
        </pc:cxnChg>
        <pc:cxnChg chg="mod">
          <ac:chgData name="Phillips, Nate" userId="1a7ed9a7-6979-4999-8e72-44e838efb909" providerId="ADAL" clId="{D620B7BA-1A4F-4B46-8065-ACBD7934B0A2}" dt="2022-06-27T22:36:51.601" v="297"/>
          <ac:cxnSpMkLst>
            <pc:docMk/>
            <pc:sldMk cId="2208450522" sldId="512"/>
            <ac:cxnSpMk id="129" creationId="{67E51E1A-83A2-1E97-CFFA-1D5A3F5E7280}"/>
          </ac:cxnSpMkLst>
        </pc:cxnChg>
      </pc:sldChg>
      <pc:sldChg chg="modSp new mod">
        <pc:chgData name="Phillips, Nate" userId="1a7ed9a7-6979-4999-8e72-44e838efb909" providerId="ADAL" clId="{D620B7BA-1A4F-4B46-8065-ACBD7934B0A2}" dt="2022-07-06T16:31:26.018" v="613" actId="20577"/>
        <pc:sldMkLst>
          <pc:docMk/>
          <pc:sldMk cId="3126203654" sldId="513"/>
        </pc:sldMkLst>
        <pc:spChg chg="mod">
          <ac:chgData name="Phillips, Nate" userId="1a7ed9a7-6979-4999-8e72-44e838efb909" providerId="ADAL" clId="{D620B7BA-1A4F-4B46-8065-ACBD7934B0A2}" dt="2022-07-06T16:31:26.018" v="613" actId="20577"/>
          <ac:spMkLst>
            <pc:docMk/>
            <pc:sldMk cId="3126203654" sldId="513"/>
            <ac:spMk id="3" creationId="{842CB7CD-285D-53F4-50B5-649A61B6F49D}"/>
          </ac:spMkLst>
        </pc:spChg>
      </pc:sldChg>
      <pc:sldChg chg="add">
        <pc:chgData name="Phillips, Nate" userId="1a7ed9a7-6979-4999-8e72-44e838efb909" providerId="ADAL" clId="{D620B7BA-1A4F-4B46-8065-ACBD7934B0A2}" dt="2022-06-27T22:46:11.134" v="344"/>
        <pc:sldMkLst>
          <pc:docMk/>
          <pc:sldMk cId="3225447267" sldId="514"/>
        </pc:sldMkLst>
      </pc:sldChg>
      <pc:sldChg chg="modSp new mod">
        <pc:chgData name="Phillips, Nate" userId="1a7ed9a7-6979-4999-8e72-44e838efb909" providerId="ADAL" clId="{D620B7BA-1A4F-4B46-8065-ACBD7934B0A2}" dt="2022-07-06T17:11:33.423" v="987" actId="20577"/>
        <pc:sldMkLst>
          <pc:docMk/>
          <pc:sldMk cId="1104925037" sldId="515"/>
        </pc:sldMkLst>
        <pc:spChg chg="mod">
          <ac:chgData name="Phillips, Nate" userId="1a7ed9a7-6979-4999-8e72-44e838efb909" providerId="ADAL" clId="{D620B7BA-1A4F-4B46-8065-ACBD7934B0A2}" dt="2022-07-06T17:11:33.423" v="987" actId="20577"/>
          <ac:spMkLst>
            <pc:docMk/>
            <pc:sldMk cId="1104925037" sldId="515"/>
            <ac:spMk id="3" creationId="{5EA9C61B-FC5D-8CB4-9284-24764F6D5DD1}"/>
          </ac:spMkLst>
        </pc:spChg>
      </pc:sldChg>
      <pc:sldChg chg="new">
        <pc:chgData name="Phillips, Nate" userId="1a7ed9a7-6979-4999-8e72-44e838efb909" providerId="ADAL" clId="{D620B7BA-1A4F-4B46-8065-ACBD7934B0A2}" dt="2022-07-11T16:21:38.725" v="1093" actId="680"/>
        <pc:sldMkLst>
          <pc:docMk/>
          <pc:sldMk cId="3864601889" sldId="516"/>
        </pc:sldMkLst>
      </pc:sldChg>
      <pc:sldChg chg="modSp new mod">
        <pc:chgData name="Phillips, Nate" userId="1a7ed9a7-6979-4999-8e72-44e838efb909" providerId="ADAL" clId="{D620B7BA-1A4F-4B46-8065-ACBD7934B0A2}" dt="2022-07-11T16:29:00.497" v="1128" actId="20577"/>
        <pc:sldMkLst>
          <pc:docMk/>
          <pc:sldMk cId="2366542559" sldId="517"/>
        </pc:sldMkLst>
        <pc:spChg chg="mod">
          <ac:chgData name="Phillips, Nate" userId="1a7ed9a7-6979-4999-8e72-44e838efb909" providerId="ADAL" clId="{D620B7BA-1A4F-4B46-8065-ACBD7934B0A2}" dt="2022-07-11T16:29:00.497" v="1128" actId="20577"/>
          <ac:spMkLst>
            <pc:docMk/>
            <pc:sldMk cId="2366542559" sldId="517"/>
            <ac:spMk id="3" creationId="{EF6D6FA5-7508-97A0-B02B-291E67E84108}"/>
          </ac:spMkLst>
        </pc:spChg>
      </pc:sldChg>
      <pc:sldChg chg="modSp new mod">
        <pc:chgData name="Phillips, Nate" userId="1a7ed9a7-6979-4999-8e72-44e838efb909" providerId="ADAL" clId="{D620B7BA-1A4F-4B46-8065-ACBD7934B0A2}" dt="2022-07-11T16:29:29.671" v="1160" actId="20577"/>
        <pc:sldMkLst>
          <pc:docMk/>
          <pc:sldMk cId="860692739" sldId="518"/>
        </pc:sldMkLst>
        <pc:spChg chg="mod">
          <ac:chgData name="Phillips, Nate" userId="1a7ed9a7-6979-4999-8e72-44e838efb909" providerId="ADAL" clId="{D620B7BA-1A4F-4B46-8065-ACBD7934B0A2}" dt="2022-07-11T16:29:29.671" v="1160" actId="20577"/>
          <ac:spMkLst>
            <pc:docMk/>
            <pc:sldMk cId="860692739" sldId="518"/>
            <ac:spMk id="3" creationId="{F01CE19D-90BE-6552-EB3D-BD73CF8C0D80}"/>
          </ac:spMkLst>
        </pc:spChg>
      </pc:sldChg>
      <pc:sldChg chg="addSp delSp modSp new mod modAnim">
        <pc:chgData name="Phillips, Nate" userId="1a7ed9a7-6979-4999-8e72-44e838efb909" providerId="ADAL" clId="{D620B7BA-1A4F-4B46-8065-ACBD7934B0A2}" dt="2022-07-11T17:00:58.011" v="1863"/>
        <pc:sldMkLst>
          <pc:docMk/>
          <pc:sldMk cId="4147917270" sldId="519"/>
        </pc:sldMkLst>
        <pc:spChg chg="mod">
          <ac:chgData name="Phillips, Nate" userId="1a7ed9a7-6979-4999-8e72-44e838efb909" providerId="ADAL" clId="{D620B7BA-1A4F-4B46-8065-ACBD7934B0A2}" dt="2022-07-11T16:51:38.254" v="1192" actId="20577"/>
          <ac:spMkLst>
            <pc:docMk/>
            <pc:sldMk cId="4147917270" sldId="519"/>
            <ac:spMk id="2" creationId="{2FFA9736-EAFF-5278-FFD2-35DDABCFC3C6}"/>
          </ac:spMkLst>
        </pc:spChg>
        <pc:spChg chg="mod">
          <ac:chgData name="Phillips, Nate" userId="1a7ed9a7-6979-4999-8e72-44e838efb909" providerId="ADAL" clId="{D620B7BA-1A4F-4B46-8065-ACBD7934B0A2}" dt="2022-07-11T17:00:00.088" v="1850" actId="27636"/>
          <ac:spMkLst>
            <pc:docMk/>
            <pc:sldMk cId="4147917270" sldId="519"/>
            <ac:spMk id="3" creationId="{456C5EE2-DDC2-6148-23E2-C1118F873841}"/>
          </ac:spMkLst>
        </pc:spChg>
        <pc:picChg chg="add del mod">
          <ac:chgData name="Phillips, Nate" userId="1a7ed9a7-6979-4999-8e72-44e838efb909" providerId="ADAL" clId="{D620B7BA-1A4F-4B46-8065-ACBD7934B0A2}" dt="2022-07-11T16:54:31.198" v="1505" actId="478"/>
          <ac:picMkLst>
            <pc:docMk/>
            <pc:sldMk cId="4147917270" sldId="519"/>
            <ac:picMk id="5" creationId="{0C98BD48-C237-810C-162F-496BFEDCAC10}"/>
          </ac:picMkLst>
        </pc:picChg>
        <pc:picChg chg="add mod">
          <ac:chgData name="Phillips, Nate" userId="1a7ed9a7-6979-4999-8e72-44e838efb909" providerId="ADAL" clId="{D620B7BA-1A4F-4B46-8065-ACBD7934B0A2}" dt="2022-07-11T17:00:30.071" v="1859" actId="1076"/>
          <ac:picMkLst>
            <pc:docMk/>
            <pc:sldMk cId="4147917270" sldId="519"/>
            <ac:picMk id="1026" creationId="{C3A7A2EA-6944-F280-F623-0368F436F207}"/>
          </ac:picMkLst>
        </pc:picChg>
      </pc:sldChg>
      <pc:sldChg chg="addSp modSp add mod modAnim">
        <pc:chgData name="Phillips, Nate" userId="1a7ed9a7-6979-4999-8e72-44e838efb909" providerId="ADAL" clId="{D620B7BA-1A4F-4B46-8065-ACBD7934B0A2}" dt="2022-07-11T17:20:43.166" v="2512"/>
        <pc:sldMkLst>
          <pc:docMk/>
          <pc:sldMk cId="2977030898" sldId="520"/>
        </pc:sldMkLst>
        <pc:spChg chg="mod">
          <ac:chgData name="Phillips, Nate" userId="1a7ed9a7-6979-4999-8e72-44e838efb909" providerId="ADAL" clId="{D620B7BA-1A4F-4B46-8065-ACBD7934B0A2}" dt="2022-07-11T16:54:37.502" v="1521" actId="20577"/>
          <ac:spMkLst>
            <pc:docMk/>
            <pc:sldMk cId="2977030898" sldId="520"/>
            <ac:spMk id="2" creationId="{2FFA9736-EAFF-5278-FFD2-35DDABCFC3C6}"/>
          </ac:spMkLst>
        </pc:spChg>
        <pc:spChg chg="mod">
          <ac:chgData name="Phillips, Nate" userId="1a7ed9a7-6979-4999-8e72-44e838efb909" providerId="ADAL" clId="{D620B7BA-1A4F-4B46-8065-ACBD7934B0A2}" dt="2022-07-11T17:06:34.973" v="2466" actId="20577"/>
          <ac:spMkLst>
            <pc:docMk/>
            <pc:sldMk cId="2977030898" sldId="520"/>
            <ac:spMk id="3" creationId="{456C5EE2-DDC2-6148-23E2-C1118F873841}"/>
          </ac:spMkLst>
        </pc:spChg>
        <pc:spChg chg="add mod">
          <ac:chgData name="Phillips, Nate" userId="1a7ed9a7-6979-4999-8e72-44e838efb909" providerId="ADAL" clId="{D620B7BA-1A4F-4B46-8065-ACBD7934B0A2}" dt="2022-07-11T17:20:38.788" v="2511" actId="164"/>
          <ac:spMkLst>
            <pc:docMk/>
            <pc:sldMk cId="2977030898" sldId="520"/>
            <ac:spMk id="5" creationId="{3E31AAA9-977B-E84D-F476-572DBBA21D79}"/>
          </ac:spMkLst>
        </pc:spChg>
        <pc:grpChg chg="add mod">
          <ac:chgData name="Phillips, Nate" userId="1a7ed9a7-6979-4999-8e72-44e838efb909" providerId="ADAL" clId="{D620B7BA-1A4F-4B46-8065-ACBD7934B0A2}" dt="2022-07-11T17:20:38.788" v="2511" actId="164"/>
          <ac:grpSpMkLst>
            <pc:docMk/>
            <pc:sldMk cId="2977030898" sldId="520"/>
            <ac:grpSpMk id="4" creationId="{877CC6A7-F810-0F42-47F1-77FA044F1261}"/>
          </ac:grpSpMkLst>
        </pc:grpChg>
        <pc:picChg chg="add mod">
          <ac:chgData name="Phillips, Nate" userId="1a7ed9a7-6979-4999-8e72-44e838efb909" providerId="ADAL" clId="{D620B7BA-1A4F-4B46-8065-ACBD7934B0A2}" dt="2022-07-11T17:20:38.788" v="2511" actId="164"/>
          <ac:picMkLst>
            <pc:docMk/>
            <pc:sldMk cId="2977030898" sldId="520"/>
            <ac:picMk id="3074" creationId="{378387BF-65EC-DC43-C8CA-8213649BB097}"/>
          </ac:picMkLst>
        </pc:picChg>
      </pc:sldChg>
      <pc:sldChg chg="addSp modSp new">
        <pc:chgData name="Phillips, Nate" userId="1a7ed9a7-6979-4999-8e72-44e838efb909" providerId="ADAL" clId="{D620B7BA-1A4F-4B46-8065-ACBD7934B0A2}" dt="2022-07-11T17:01:29.711" v="1866" actId="1076"/>
        <pc:sldMkLst>
          <pc:docMk/>
          <pc:sldMk cId="154508174" sldId="521"/>
        </pc:sldMkLst>
        <pc:picChg chg="add mod">
          <ac:chgData name="Phillips, Nate" userId="1a7ed9a7-6979-4999-8e72-44e838efb909" providerId="ADAL" clId="{D620B7BA-1A4F-4B46-8065-ACBD7934B0A2}" dt="2022-07-11T17:01:29.711" v="1866" actId="1076"/>
          <ac:picMkLst>
            <pc:docMk/>
            <pc:sldMk cId="154508174" sldId="521"/>
            <ac:picMk id="2050" creationId="{A31B4082-9DDD-B020-E674-87687DAF6F1F}"/>
          </ac:picMkLst>
        </pc:picChg>
      </pc:sldChg>
      <pc:sldChg chg="modSp new mod">
        <pc:chgData name="Phillips, Nate" userId="1a7ed9a7-6979-4999-8e72-44e838efb909" providerId="ADAL" clId="{D620B7BA-1A4F-4B46-8065-ACBD7934B0A2}" dt="2022-07-11T17:07:02.733" v="2498" actId="20577"/>
        <pc:sldMkLst>
          <pc:docMk/>
          <pc:sldMk cId="1519207723" sldId="522"/>
        </pc:sldMkLst>
        <pc:spChg chg="mod">
          <ac:chgData name="Phillips, Nate" userId="1a7ed9a7-6979-4999-8e72-44e838efb909" providerId="ADAL" clId="{D620B7BA-1A4F-4B46-8065-ACBD7934B0A2}" dt="2022-07-11T17:07:02.733" v="2498" actId="20577"/>
          <ac:spMkLst>
            <pc:docMk/>
            <pc:sldMk cId="1519207723" sldId="522"/>
            <ac:spMk id="3" creationId="{12AD5C0C-1870-0AD5-563C-C9C8BC0C7A37}"/>
          </ac:spMkLst>
        </pc:spChg>
      </pc:sldChg>
      <pc:sldMasterChg chg="modSldLayout">
        <pc:chgData name="Phillips, Nate" userId="1a7ed9a7-6979-4999-8e72-44e838efb909" providerId="ADAL" clId="{D620B7BA-1A4F-4B46-8065-ACBD7934B0A2}" dt="2022-06-27T22:20:21.843" v="3"/>
        <pc:sldMasterMkLst>
          <pc:docMk/>
          <pc:sldMasterMk cId="3286593384" sldId="2147483681"/>
        </pc:sldMasterMkLst>
        <pc:sldLayoutChg chg="modSp">
          <pc:chgData name="Phillips, Nate" userId="1a7ed9a7-6979-4999-8e72-44e838efb909" providerId="ADAL" clId="{D620B7BA-1A4F-4B46-8065-ACBD7934B0A2}" dt="2022-06-27T22:20:21.843" v="3"/>
          <pc:sldLayoutMkLst>
            <pc:docMk/>
            <pc:sldMasterMk cId="3286593384" sldId="2147483681"/>
            <pc:sldLayoutMk cId="1189387458" sldId="2147483679"/>
          </pc:sldLayoutMkLst>
          <pc:spChg chg="mod">
            <ac:chgData name="Phillips, Nate" userId="1a7ed9a7-6979-4999-8e72-44e838efb909" providerId="ADAL" clId="{D620B7BA-1A4F-4B46-8065-ACBD7934B0A2}" dt="2022-06-27T22:20:21.843" v="3"/>
            <ac:spMkLst>
              <pc:docMk/>
              <pc:sldMasterMk cId="3286593384" sldId="2147483681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D620B7BA-1A4F-4B46-8065-ACBD7934B0A2}" dt="2022-06-27T22:20:21.843" v="3"/>
            <ac:spMkLst>
              <pc:docMk/>
              <pc:sldMasterMk cId="3286593384" sldId="2147483681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5345F6D9-5B96-4316-B3EA-82937BECE1FD}"/>
    <pc:docChg chg="modSld">
      <pc:chgData name="Phillips, Nate" userId="1a7ed9a7-6979-4999-8e72-44e838efb909" providerId="ADAL" clId="{5345F6D9-5B96-4316-B3EA-82937BECE1FD}" dt="2023-10-26T16:17:35.653" v="51" actId="20577"/>
      <pc:docMkLst>
        <pc:docMk/>
      </pc:docMkLst>
      <pc:sldChg chg="modSp mod">
        <pc:chgData name="Phillips, Nate" userId="1a7ed9a7-6979-4999-8e72-44e838efb909" providerId="ADAL" clId="{5345F6D9-5B96-4316-B3EA-82937BECE1FD}" dt="2023-10-26T16:17:35.653" v="51" actId="20577"/>
        <pc:sldMkLst>
          <pc:docMk/>
          <pc:sldMk cId="2366542559" sldId="517"/>
        </pc:sldMkLst>
        <pc:spChg chg="mod">
          <ac:chgData name="Phillips, Nate" userId="1a7ed9a7-6979-4999-8e72-44e838efb909" providerId="ADAL" clId="{5345F6D9-5B96-4316-B3EA-82937BECE1FD}" dt="2023-10-26T16:17:35.653" v="51" actId="20577"/>
          <ac:spMkLst>
            <pc:docMk/>
            <pc:sldMk cId="2366542559" sldId="517"/>
            <ac:spMk id="3" creationId="{EF6D6FA5-7508-97A0-B02B-291E67E84108}"/>
          </ac:spMkLst>
        </pc:spChg>
      </pc:sldChg>
      <pc:sldChg chg="modSp mod">
        <pc:chgData name="Phillips, Nate" userId="1a7ed9a7-6979-4999-8e72-44e838efb909" providerId="ADAL" clId="{5345F6D9-5B96-4316-B3EA-82937BECE1FD}" dt="2023-10-26T16:17:12.557" v="41" actId="20577"/>
        <pc:sldMkLst>
          <pc:docMk/>
          <pc:sldMk cId="860692739" sldId="518"/>
        </pc:sldMkLst>
        <pc:spChg chg="mod">
          <ac:chgData name="Phillips, Nate" userId="1a7ed9a7-6979-4999-8e72-44e838efb909" providerId="ADAL" clId="{5345F6D9-5B96-4316-B3EA-82937BECE1FD}" dt="2023-10-26T16:17:12.557" v="41" actId="20577"/>
          <ac:spMkLst>
            <pc:docMk/>
            <pc:sldMk cId="860692739" sldId="518"/>
            <ac:spMk id="3" creationId="{F01CE19D-90BE-6552-EB3D-BD73CF8C0D80}"/>
          </ac:spMkLst>
        </pc:spChg>
      </pc:sldChg>
      <pc:sldChg chg="modSp mod">
        <pc:chgData name="Phillips, Nate" userId="1a7ed9a7-6979-4999-8e72-44e838efb909" providerId="ADAL" clId="{5345F6D9-5B96-4316-B3EA-82937BECE1FD}" dt="2023-10-26T16:17:00.038" v="9" actId="20577"/>
        <pc:sldMkLst>
          <pc:docMk/>
          <pc:sldMk cId="1519207723" sldId="522"/>
        </pc:sldMkLst>
        <pc:spChg chg="mod">
          <ac:chgData name="Phillips, Nate" userId="1a7ed9a7-6979-4999-8e72-44e838efb909" providerId="ADAL" clId="{5345F6D9-5B96-4316-B3EA-82937BECE1FD}" dt="2023-10-26T16:17:00.038" v="9" actId="20577"/>
          <ac:spMkLst>
            <pc:docMk/>
            <pc:sldMk cId="1519207723" sldId="522"/>
            <ac:spMk id="3" creationId="{12AD5C0C-1870-0AD5-563C-C9C8BC0C7A37}"/>
          </ac:spMkLst>
        </pc:spChg>
      </pc:sldChg>
    </pc:docChg>
  </pc:docChgLst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addSp delSp modSp add mod modClrScheme modAnim chgLayout">
        <pc:chgData name="Phillips, Nate" userId="1a7ed9a7-6979-4999-8e72-44e838efb909" providerId="ADAL" clId="{0CA3E67B-3AFE-4B68-A101-BFDDB66978FE}" dt="2021-10-19T16:04:24.618" v="10248" actId="1076"/>
        <pc:sldMkLst>
          <pc:docMk/>
          <pc:sldMk cId="0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0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0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0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0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0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0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0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0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0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0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0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Phillips, Nate" userId="1a7ed9a7-6979-4999-8e72-44e838efb909" providerId="ADAL" clId="{4C024BA3-65CF-4170-A2EC-3AC558832073}"/>
    <pc:docChg chg="undo custSel addSld delSld modSld sldOrd">
      <pc:chgData name="Phillips, Nate" userId="1a7ed9a7-6979-4999-8e72-44e838efb909" providerId="ADAL" clId="{4C024BA3-65CF-4170-A2EC-3AC558832073}" dt="2021-11-04T18:04:43.563" v="3035"/>
      <pc:docMkLst>
        <pc:docMk/>
      </pc:docMkLst>
      <pc:sldChg chg="addSp delSp modSp mod modAnim modShow">
        <pc:chgData name="Phillips, Nate" userId="1a7ed9a7-6979-4999-8e72-44e838efb909" providerId="ADAL" clId="{4C024BA3-65CF-4170-A2EC-3AC558832073}" dt="2021-11-04T16:08:51.351" v="2753"/>
        <pc:sldMkLst>
          <pc:docMk/>
          <pc:sldMk cId="3444012342" sldId="433"/>
        </pc:sldMkLst>
        <pc:spChg chg="mod">
          <ac:chgData name="Phillips, Nate" userId="1a7ed9a7-6979-4999-8e72-44e838efb909" providerId="ADAL" clId="{4C024BA3-65CF-4170-A2EC-3AC558832073}" dt="2021-11-04T15:54:27.992" v="1080" actId="20577"/>
          <ac:spMkLst>
            <pc:docMk/>
            <pc:sldMk cId="3444012342" sldId="433"/>
            <ac:spMk id="2" creationId="{6D67D1F7-98BC-4C28-AB6E-AEE6E1285436}"/>
          </ac:spMkLst>
        </pc:spChg>
        <pc:spChg chg="del mod">
          <ac:chgData name="Phillips, Nate" userId="1a7ed9a7-6979-4999-8e72-44e838efb909" providerId="ADAL" clId="{4C024BA3-65CF-4170-A2EC-3AC558832073}" dt="2021-11-04T15:55:09.245" v="1140" actId="478"/>
          <ac:spMkLst>
            <pc:docMk/>
            <pc:sldMk cId="3444012342" sldId="433"/>
            <ac:spMk id="3" creationId="{EE194706-21E1-4987-97CB-AA9116E20CDA}"/>
          </ac:spMkLst>
        </pc:spChg>
        <pc:spChg chg="add mod">
          <ac:chgData name="Phillips, Nate" userId="1a7ed9a7-6979-4999-8e72-44e838efb909" providerId="ADAL" clId="{4C024BA3-65CF-4170-A2EC-3AC558832073}" dt="2021-11-04T16:03:28.893" v="2534" actId="14100"/>
          <ac:spMkLst>
            <pc:docMk/>
            <pc:sldMk cId="3444012342" sldId="433"/>
            <ac:spMk id="5" creationId="{9B551651-51C2-4C11-B513-D98BDB2FDB06}"/>
          </ac:spMkLst>
        </pc:spChg>
        <pc:spChg chg="add mod">
          <ac:chgData name="Phillips, Nate" userId="1a7ed9a7-6979-4999-8e72-44e838efb909" providerId="ADAL" clId="{4C024BA3-65CF-4170-A2EC-3AC558832073}" dt="2021-11-04T16:08:51.351" v="2753"/>
          <ac:spMkLst>
            <pc:docMk/>
            <pc:sldMk cId="3444012342" sldId="433"/>
            <ac:spMk id="7" creationId="{0218E79E-5AE8-4505-8807-7CD220C98141}"/>
          </ac:spMkLst>
        </pc:spChg>
        <pc:picChg chg="add mod">
          <ac:chgData name="Phillips, Nate" userId="1a7ed9a7-6979-4999-8e72-44e838efb909" providerId="ADAL" clId="{4C024BA3-65CF-4170-A2EC-3AC558832073}" dt="2021-11-04T16:02:57.227" v="2529" actId="1076"/>
          <ac:picMkLst>
            <pc:docMk/>
            <pc:sldMk cId="3444012342" sldId="433"/>
            <ac:picMk id="1026" creationId="{0BBEBEE8-F847-4444-AFF1-51E77142C4DF}"/>
          </ac:picMkLst>
        </pc:picChg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1764833190" sldId="434"/>
        </pc:sldMkLst>
      </pc:sldChg>
      <pc:sldChg chg="del mod modShow">
        <pc:chgData name="Phillips, Nate" userId="1a7ed9a7-6979-4999-8e72-44e838efb909" providerId="ADAL" clId="{4C024BA3-65CF-4170-A2EC-3AC558832073}" dt="2021-11-04T16:04:08.436" v="2581" actId="47"/>
        <pc:sldMkLst>
          <pc:docMk/>
          <pc:sldMk cId="246095230" sldId="435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2542014603" sldId="437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268106744" sldId="439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785418323" sldId="440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955149433" sldId="441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884807829" sldId="442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3676250908" sldId="443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2127682786" sldId="444"/>
        </pc:sldMkLst>
      </pc:sldChg>
      <pc:sldChg chg="mod modShow">
        <pc:chgData name="Phillips, Nate" userId="1a7ed9a7-6979-4999-8e72-44e838efb909" providerId="ADAL" clId="{4C024BA3-65CF-4170-A2EC-3AC558832073}" dt="2021-11-04T13:54:44.349" v="1" actId="729"/>
        <pc:sldMkLst>
          <pc:docMk/>
          <pc:sldMk cId="1423757050" sldId="445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1535993507" sldId="446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956833270" sldId="447"/>
        </pc:sldMkLst>
      </pc:sldChg>
      <pc:sldChg chg="modSp mod">
        <pc:chgData name="Phillips, Nate" userId="1a7ed9a7-6979-4999-8e72-44e838efb909" providerId="ADAL" clId="{4C024BA3-65CF-4170-A2EC-3AC558832073}" dt="2021-11-04T13:54:58.221" v="28" actId="20577"/>
        <pc:sldMkLst>
          <pc:docMk/>
          <pc:sldMk cId="3093992112" sldId="448"/>
        </pc:sldMkLst>
        <pc:spChg chg="mod">
          <ac:chgData name="Phillips, Nate" userId="1a7ed9a7-6979-4999-8e72-44e838efb909" providerId="ADAL" clId="{4C024BA3-65CF-4170-A2EC-3AC558832073}" dt="2021-11-04T13:54:58.221" v="28" actId="20577"/>
          <ac:spMkLst>
            <pc:docMk/>
            <pc:sldMk cId="3093992112" sldId="448"/>
            <ac:spMk id="2" creationId="{846F3AFB-D260-464E-BBC2-2EB05C5BDB74}"/>
          </ac:spMkLst>
        </pc:spChg>
      </pc:sldChg>
      <pc:sldChg chg="addSp modSp new mod modAnim">
        <pc:chgData name="Phillips, Nate" userId="1a7ed9a7-6979-4999-8e72-44e838efb909" providerId="ADAL" clId="{4C024BA3-65CF-4170-A2EC-3AC558832073}" dt="2021-11-04T16:04:51.333" v="2586"/>
        <pc:sldMkLst>
          <pc:docMk/>
          <pc:sldMk cId="3450631502" sldId="449"/>
        </pc:sldMkLst>
        <pc:spChg chg="mod">
          <ac:chgData name="Phillips, Nate" userId="1a7ed9a7-6979-4999-8e72-44e838efb909" providerId="ADAL" clId="{4C024BA3-65CF-4170-A2EC-3AC558832073}" dt="2021-11-04T14:54:52.938" v="33" actId="20577"/>
          <ac:spMkLst>
            <pc:docMk/>
            <pc:sldMk cId="3450631502" sldId="449"/>
            <ac:spMk id="2" creationId="{CCD63A82-282E-4127-9CBE-24C2474CB1B9}"/>
          </ac:spMkLst>
        </pc:spChg>
        <pc:spChg chg="mod">
          <ac:chgData name="Phillips, Nate" userId="1a7ed9a7-6979-4999-8e72-44e838efb909" providerId="ADAL" clId="{4C024BA3-65CF-4170-A2EC-3AC558832073}" dt="2021-11-04T15:02:49.783" v="643" actId="179"/>
          <ac:spMkLst>
            <pc:docMk/>
            <pc:sldMk cId="3450631502" sldId="449"/>
            <ac:spMk id="3" creationId="{8C10D84F-423A-44B9-8B87-19E49E2DC974}"/>
          </ac:spMkLst>
        </pc:spChg>
        <pc:spChg chg="add mod">
          <ac:chgData name="Phillips, Nate" userId="1a7ed9a7-6979-4999-8e72-44e838efb909" providerId="ADAL" clId="{4C024BA3-65CF-4170-A2EC-3AC558832073}" dt="2021-11-04T15:27:44.059" v="1034" actId="2711"/>
          <ac:spMkLst>
            <pc:docMk/>
            <pc:sldMk cId="3450631502" sldId="449"/>
            <ac:spMk id="4" creationId="{F9ED4299-E1A8-43D0-8B14-8A10A325E7FC}"/>
          </ac:spMkLst>
        </pc:spChg>
        <pc:spChg chg="add mod">
          <ac:chgData name="Phillips, Nate" userId="1a7ed9a7-6979-4999-8e72-44e838efb909" providerId="ADAL" clId="{4C024BA3-65CF-4170-A2EC-3AC558832073}" dt="2021-11-04T15:23:08.559" v="979" actId="1076"/>
          <ac:spMkLst>
            <pc:docMk/>
            <pc:sldMk cId="3450631502" sldId="449"/>
            <ac:spMk id="5" creationId="{59FAABE1-D4AB-42F2-84D4-170C5AC29215}"/>
          </ac:spMkLst>
        </pc:spChg>
      </pc:sldChg>
      <pc:sldChg chg="modSp new mod modShow">
        <pc:chgData name="Phillips, Nate" userId="1a7ed9a7-6979-4999-8e72-44e838efb909" providerId="ADAL" clId="{4C024BA3-65CF-4170-A2EC-3AC558832073}" dt="2021-11-04T15:50:19.674" v="1035" actId="729"/>
        <pc:sldMkLst>
          <pc:docMk/>
          <pc:sldMk cId="1060488710" sldId="450"/>
        </pc:sldMkLst>
        <pc:spChg chg="mod">
          <ac:chgData name="Phillips, Nate" userId="1a7ed9a7-6979-4999-8e72-44e838efb909" providerId="ADAL" clId="{4C024BA3-65CF-4170-A2EC-3AC558832073}" dt="2021-11-04T15:05:44.672" v="859" actId="20577"/>
          <ac:spMkLst>
            <pc:docMk/>
            <pc:sldMk cId="1060488710" sldId="450"/>
            <ac:spMk id="2" creationId="{851BB26C-24A6-418C-AEFE-D224D10C708B}"/>
          </ac:spMkLst>
        </pc:spChg>
        <pc:spChg chg="mod">
          <ac:chgData name="Phillips, Nate" userId="1a7ed9a7-6979-4999-8e72-44e838efb909" providerId="ADAL" clId="{4C024BA3-65CF-4170-A2EC-3AC558832073}" dt="2021-11-04T15:07:01.366" v="957" actId="20577"/>
          <ac:spMkLst>
            <pc:docMk/>
            <pc:sldMk cId="1060488710" sldId="450"/>
            <ac:spMk id="3" creationId="{689573FA-A4CA-436C-B266-1DAA674B2E8D}"/>
          </ac:spMkLst>
        </pc:spChg>
      </pc:sldChg>
      <pc:sldChg chg="addSp delSp modSp add mod modAnim">
        <pc:chgData name="Phillips, Nate" userId="1a7ed9a7-6979-4999-8e72-44e838efb909" providerId="ADAL" clId="{4C024BA3-65CF-4170-A2EC-3AC558832073}" dt="2021-11-04T16:08:59.246" v="2754"/>
        <pc:sldMkLst>
          <pc:docMk/>
          <pc:sldMk cId="2534827661" sldId="451"/>
        </pc:sldMkLst>
        <pc:spChg chg="mod">
          <ac:chgData name="Phillips, Nate" userId="1a7ed9a7-6979-4999-8e72-44e838efb909" providerId="ADAL" clId="{4C024BA3-65CF-4170-A2EC-3AC558832073}" dt="2021-11-04T16:03:54.989" v="2580" actId="313"/>
          <ac:spMkLst>
            <pc:docMk/>
            <pc:sldMk cId="2534827661" sldId="451"/>
            <ac:spMk id="5" creationId="{9B551651-51C2-4C11-B513-D98BDB2FDB06}"/>
          </ac:spMkLst>
        </pc:spChg>
        <pc:spChg chg="add mod">
          <ac:chgData name="Phillips, Nate" userId="1a7ed9a7-6979-4999-8e72-44e838efb909" providerId="ADAL" clId="{4C024BA3-65CF-4170-A2EC-3AC558832073}" dt="2021-11-04T16:08:59.246" v="2754"/>
          <ac:spMkLst>
            <pc:docMk/>
            <pc:sldMk cId="2534827661" sldId="451"/>
            <ac:spMk id="6" creationId="{717F7B76-42C3-4059-ACE2-A807923C6501}"/>
          </ac:spMkLst>
        </pc:spChg>
        <pc:picChg chg="del">
          <ac:chgData name="Phillips, Nate" userId="1a7ed9a7-6979-4999-8e72-44e838efb909" providerId="ADAL" clId="{4C024BA3-65CF-4170-A2EC-3AC558832073}" dt="2021-11-04T15:58:07.198" v="1723" actId="478"/>
          <ac:picMkLst>
            <pc:docMk/>
            <pc:sldMk cId="2534827661" sldId="451"/>
            <ac:picMk id="1026" creationId="{0BBEBEE8-F847-4444-AFF1-51E77142C4DF}"/>
          </ac:picMkLst>
        </pc:picChg>
        <pc:picChg chg="add mod">
          <ac:chgData name="Phillips, Nate" userId="1a7ed9a7-6979-4999-8e72-44e838efb909" providerId="ADAL" clId="{4C024BA3-65CF-4170-A2EC-3AC558832073}" dt="2021-11-04T15:58:19.013" v="1726" actId="1076"/>
          <ac:picMkLst>
            <pc:docMk/>
            <pc:sldMk cId="2534827661" sldId="451"/>
            <ac:picMk id="2050" creationId="{E36ACF97-9242-408E-B45E-97A3A0877CDE}"/>
          </ac:picMkLst>
        </pc:picChg>
      </pc:sldChg>
      <pc:sldChg chg="addSp delSp modSp add mod modAnim">
        <pc:chgData name="Phillips, Nate" userId="1a7ed9a7-6979-4999-8e72-44e838efb909" providerId="ADAL" clId="{4C024BA3-65CF-4170-A2EC-3AC558832073}" dt="2021-11-04T16:09:00.254" v="2755"/>
        <pc:sldMkLst>
          <pc:docMk/>
          <pc:sldMk cId="1976188150" sldId="452"/>
        </pc:sldMkLst>
        <pc:spChg chg="mod">
          <ac:chgData name="Phillips, Nate" userId="1a7ed9a7-6979-4999-8e72-44e838efb909" providerId="ADAL" clId="{4C024BA3-65CF-4170-A2EC-3AC558832073}" dt="2021-11-04T16:07:35.459" v="2751" actId="20577"/>
          <ac:spMkLst>
            <pc:docMk/>
            <pc:sldMk cId="1976188150" sldId="452"/>
            <ac:spMk id="5" creationId="{9B551651-51C2-4C11-B513-D98BDB2FDB06}"/>
          </ac:spMkLst>
        </pc:spChg>
        <pc:spChg chg="add mod">
          <ac:chgData name="Phillips, Nate" userId="1a7ed9a7-6979-4999-8e72-44e838efb909" providerId="ADAL" clId="{4C024BA3-65CF-4170-A2EC-3AC558832073}" dt="2021-11-04T16:09:00.254" v="2755"/>
          <ac:spMkLst>
            <pc:docMk/>
            <pc:sldMk cId="1976188150" sldId="452"/>
            <ac:spMk id="6" creationId="{27DCD66F-43B4-4046-9E49-100638A25803}"/>
          </ac:spMkLst>
        </pc:spChg>
        <pc:picChg chg="del">
          <ac:chgData name="Phillips, Nate" userId="1a7ed9a7-6979-4999-8e72-44e838efb909" providerId="ADAL" clId="{4C024BA3-65CF-4170-A2EC-3AC558832073}" dt="2021-11-04T16:01:39.119" v="2434" actId="478"/>
          <ac:picMkLst>
            <pc:docMk/>
            <pc:sldMk cId="1976188150" sldId="452"/>
            <ac:picMk id="2050" creationId="{E36ACF97-9242-408E-B45E-97A3A0877CDE}"/>
          </ac:picMkLst>
        </pc:picChg>
        <pc:picChg chg="add mod">
          <ac:chgData name="Phillips, Nate" userId="1a7ed9a7-6979-4999-8e72-44e838efb909" providerId="ADAL" clId="{4C024BA3-65CF-4170-A2EC-3AC558832073}" dt="2021-11-04T16:01:57.457" v="2437" actId="1076"/>
          <ac:picMkLst>
            <pc:docMk/>
            <pc:sldMk cId="1976188150" sldId="452"/>
            <ac:picMk id="3074" creationId="{802DD517-2934-4772-A9AF-96DAD7D64CC3}"/>
          </ac:picMkLst>
        </pc:picChg>
      </pc:sldChg>
      <pc:sldChg chg="addSp delSp modSp new mod modAnim">
        <pc:chgData name="Phillips, Nate" userId="1a7ed9a7-6979-4999-8e72-44e838efb909" providerId="ADAL" clId="{4C024BA3-65CF-4170-A2EC-3AC558832073}" dt="2021-11-04T18:03:09.225" v="2997"/>
        <pc:sldMkLst>
          <pc:docMk/>
          <pc:sldMk cId="2820979623" sldId="453"/>
        </pc:sldMkLst>
        <pc:spChg chg="del mod">
          <ac:chgData name="Phillips, Nate" userId="1a7ed9a7-6979-4999-8e72-44e838efb909" providerId="ADAL" clId="{4C024BA3-65CF-4170-A2EC-3AC558832073}" dt="2021-11-04T17:54:46.335" v="2763" actId="478"/>
          <ac:spMkLst>
            <pc:docMk/>
            <pc:sldMk cId="2820979623" sldId="453"/>
            <ac:spMk id="2" creationId="{A972EF03-3FC3-4FC9-A297-E993A27C6869}"/>
          </ac:spMkLst>
        </pc:spChg>
        <pc:spChg chg="mod">
          <ac:chgData name="Phillips, Nate" userId="1a7ed9a7-6979-4999-8e72-44e838efb909" providerId="ADAL" clId="{4C024BA3-65CF-4170-A2EC-3AC558832073}" dt="2021-11-04T17:55:07.446" v="2795" actId="20577"/>
          <ac:spMkLst>
            <pc:docMk/>
            <pc:sldMk cId="2820979623" sldId="453"/>
            <ac:spMk id="3" creationId="{0F694E2F-E5D8-4F67-BA6A-01E262CC1F51}"/>
          </ac:spMkLst>
        </pc:spChg>
        <pc:spChg chg="add mod">
          <ac:chgData name="Phillips, Nate" userId="1a7ed9a7-6979-4999-8e72-44e838efb909" providerId="ADAL" clId="{4C024BA3-65CF-4170-A2EC-3AC558832073}" dt="2021-11-04T17:26:18.926" v="2761" actId="20577"/>
          <ac:spMkLst>
            <pc:docMk/>
            <pc:sldMk cId="2820979623" sldId="453"/>
            <ac:spMk id="4" creationId="{5144E08B-DA5F-486F-801C-90C473F8F671}"/>
          </ac:spMkLst>
        </pc:spChg>
        <pc:spChg chg="add del mod">
          <ac:chgData name="Phillips, Nate" userId="1a7ed9a7-6979-4999-8e72-44e838efb909" providerId="ADAL" clId="{4C024BA3-65CF-4170-A2EC-3AC558832073}" dt="2021-11-04T17:54:48.028" v="2764" actId="478"/>
          <ac:spMkLst>
            <pc:docMk/>
            <pc:sldMk cId="2820979623" sldId="453"/>
            <ac:spMk id="6" creationId="{5B754F92-1D30-4776-8069-020F93E959F1}"/>
          </ac:spMkLst>
        </pc:spChg>
        <pc:spChg chg="add mod">
          <ac:chgData name="Phillips, Nate" userId="1a7ed9a7-6979-4999-8e72-44e838efb909" providerId="ADAL" clId="{4C024BA3-65CF-4170-A2EC-3AC558832073}" dt="2021-11-04T18:03:02.638" v="2996" actId="1076"/>
          <ac:spMkLst>
            <pc:docMk/>
            <pc:sldMk cId="2820979623" sldId="453"/>
            <ac:spMk id="13" creationId="{6201C784-FAD4-4D66-931A-A74E0C68F277}"/>
          </ac:spMkLst>
        </pc:spChg>
        <pc:cxnChg chg="add del">
          <ac:chgData name="Phillips, Nate" userId="1a7ed9a7-6979-4999-8e72-44e838efb909" providerId="ADAL" clId="{4C024BA3-65CF-4170-A2EC-3AC558832073}" dt="2021-11-04T18:02:24.358" v="2968" actId="11529"/>
          <ac:cxnSpMkLst>
            <pc:docMk/>
            <pc:sldMk cId="2820979623" sldId="453"/>
            <ac:cxnSpMk id="8" creationId="{E592B9AB-BBE7-4033-B93D-BF8243A06837}"/>
          </ac:cxnSpMkLst>
        </pc:cxnChg>
        <pc:cxnChg chg="add mod">
          <ac:chgData name="Phillips, Nate" userId="1a7ed9a7-6979-4999-8e72-44e838efb909" providerId="ADAL" clId="{4C024BA3-65CF-4170-A2EC-3AC558832073}" dt="2021-11-04T18:02:46.615" v="2973" actId="208"/>
          <ac:cxnSpMkLst>
            <pc:docMk/>
            <pc:sldMk cId="2820979623" sldId="453"/>
            <ac:cxnSpMk id="10" creationId="{1D5AD04B-CA28-4AE0-AC56-9C4694C5CBE3}"/>
          </ac:cxnSpMkLst>
        </pc:cxnChg>
      </pc:sldChg>
      <pc:sldChg chg="modSp add mod">
        <pc:chgData name="Phillips, Nate" userId="1a7ed9a7-6979-4999-8e72-44e838efb909" providerId="ADAL" clId="{4C024BA3-65CF-4170-A2EC-3AC558832073}" dt="2021-11-04T17:56:13.195" v="2830" actId="1076"/>
        <pc:sldMkLst>
          <pc:docMk/>
          <pc:sldMk cId="2970932639" sldId="454"/>
        </pc:sldMkLst>
        <pc:spChg chg="mod">
          <ac:chgData name="Phillips, Nate" userId="1a7ed9a7-6979-4999-8e72-44e838efb909" providerId="ADAL" clId="{4C024BA3-65CF-4170-A2EC-3AC558832073}" dt="2021-11-04T17:55:43.668" v="2821" actId="20577"/>
          <ac:spMkLst>
            <pc:docMk/>
            <pc:sldMk cId="2970932639" sldId="454"/>
            <ac:spMk id="3" creationId="{0F694E2F-E5D8-4F67-BA6A-01E262CC1F51}"/>
          </ac:spMkLst>
        </pc:spChg>
        <pc:spChg chg="mod">
          <ac:chgData name="Phillips, Nate" userId="1a7ed9a7-6979-4999-8e72-44e838efb909" providerId="ADAL" clId="{4C024BA3-65CF-4170-A2EC-3AC558832073}" dt="2021-11-04T17:56:13.195" v="2830" actId="1076"/>
          <ac:spMkLst>
            <pc:docMk/>
            <pc:sldMk cId="2970932639" sldId="454"/>
            <ac:spMk id="4" creationId="{5144E08B-DA5F-486F-801C-90C473F8F671}"/>
          </ac:spMkLst>
        </pc:spChg>
      </pc:sldChg>
      <pc:sldChg chg="add del">
        <pc:chgData name="Phillips, Nate" userId="1a7ed9a7-6979-4999-8e72-44e838efb909" providerId="ADAL" clId="{4C024BA3-65CF-4170-A2EC-3AC558832073}" dt="2021-11-04T17:55:49.679" v="2823"/>
        <pc:sldMkLst>
          <pc:docMk/>
          <pc:sldMk cId="1059093398" sldId="455"/>
        </pc:sldMkLst>
      </pc:sldChg>
      <pc:sldChg chg="addSp modSp add mod ord">
        <pc:chgData name="Phillips, Nate" userId="1a7ed9a7-6979-4999-8e72-44e838efb909" providerId="ADAL" clId="{4C024BA3-65CF-4170-A2EC-3AC558832073}" dt="2021-11-04T18:00:44.543" v="2965" actId="1076"/>
        <pc:sldMkLst>
          <pc:docMk/>
          <pc:sldMk cId="1956475139" sldId="455"/>
        </pc:sldMkLst>
        <pc:spChg chg="mod">
          <ac:chgData name="Phillips, Nate" userId="1a7ed9a7-6979-4999-8e72-44e838efb909" providerId="ADAL" clId="{4C024BA3-65CF-4170-A2EC-3AC558832073}" dt="2021-11-04T17:59:07.796" v="2920" actId="20577"/>
          <ac:spMkLst>
            <pc:docMk/>
            <pc:sldMk cId="1956475139" sldId="455"/>
            <ac:spMk id="3" creationId="{0F694E2F-E5D8-4F67-BA6A-01E262CC1F51}"/>
          </ac:spMkLst>
        </pc:spChg>
        <pc:spChg chg="mod">
          <ac:chgData name="Phillips, Nate" userId="1a7ed9a7-6979-4999-8e72-44e838efb909" providerId="ADAL" clId="{4C024BA3-65CF-4170-A2EC-3AC558832073}" dt="2021-11-04T17:59:40.186" v="2931" actId="20577"/>
          <ac:spMkLst>
            <pc:docMk/>
            <pc:sldMk cId="1956475139" sldId="455"/>
            <ac:spMk id="4" creationId="{5144E08B-DA5F-486F-801C-90C473F8F671}"/>
          </ac:spMkLst>
        </pc:spChg>
        <pc:spChg chg="add mod">
          <ac:chgData name="Phillips, Nate" userId="1a7ed9a7-6979-4999-8e72-44e838efb909" providerId="ADAL" clId="{4C024BA3-65CF-4170-A2EC-3AC558832073}" dt="2021-11-04T18:00:35.387" v="2963" actId="1076"/>
          <ac:spMkLst>
            <pc:docMk/>
            <pc:sldMk cId="1956475139" sldId="455"/>
            <ac:spMk id="5" creationId="{0DA61470-EABD-441A-BDFA-B50546708A47}"/>
          </ac:spMkLst>
        </pc:spChg>
        <pc:spChg chg="add mod">
          <ac:chgData name="Phillips, Nate" userId="1a7ed9a7-6979-4999-8e72-44e838efb909" providerId="ADAL" clId="{4C024BA3-65CF-4170-A2EC-3AC558832073}" dt="2021-11-04T18:00:44.543" v="2965" actId="1076"/>
          <ac:spMkLst>
            <pc:docMk/>
            <pc:sldMk cId="1956475139" sldId="455"/>
            <ac:spMk id="6" creationId="{2D06B9C2-BAB0-459F-A443-C15EA891FC02}"/>
          </ac:spMkLst>
        </pc:spChg>
      </pc:sldChg>
      <pc:sldChg chg="addSp modSp add mod modAnim">
        <pc:chgData name="Phillips, Nate" userId="1a7ed9a7-6979-4999-8e72-44e838efb909" providerId="ADAL" clId="{4C024BA3-65CF-4170-A2EC-3AC558832073}" dt="2021-11-04T18:04:43.563" v="3035"/>
        <pc:sldMkLst>
          <pc:docMk/>
          <pc:sldMk cId="2449110553" sldId="456"/>
        </pc:sldMkLst>
        <pc:spChg chg="mod">
          <ac:chgData name="Phillips, Nate" userId="1a7ed9a7-6979-4999-8e72-44e838efb909" providerId="ADAL" clId="{4C024BA3-65CF-4170-A2EC-3AC558832073}" dt="2021-11-04T17:57:36.588" v="2877" actId="20577"/>
          <ac:spMkLst>
            <pc:docMk/>
            <pc:sldMk cId="2449110553" sldId="456"/>
            <ac:spMk id="3" creationId="{0F694E2F-E5D8-4F67-BA6A-01E262CC1F51}"/>
          </ac:spMkLst>
        </pc:spChg>
        <pc:spChg chg="mod">
          <ac:chgData name="Phillips, Nate" userId="1a7ed9a7-6979-4999-8e72-44e838efb909" providerId="ADAL" clId="{4C024BA3-65CF-4170-A2EC-3AC558832073}" dt="2021-11-04T17:58:37.006" v="2897" actId="20577"/>
          <ac:spMkLst>
            <pc:docMk/>
            <pc:sldMk cId="2449110553" sldId="456"/>
            <ac:spMk id="4" creationId="{5144E08B-DA5F-486F-801C-90C473F8F671}"/>
          </ac:spMkLst>
        </pc:spChg>
        <pc:spChg chg="add mod">
          <ac:chgData name="Phillips, Nate" userId="1a7ed9a7-6979-4999-8e72-44e838efb909" providerId="ADAL" clId="{4C024BA3-65CF-4170-A2EC-3AC558832073}" dt="2021-11-04T17:58:42.043" v="2898" actId="1076"/>
          <ac:spMkLst>
            <pc:docMk/>
            <pc:sldMk cId="2449110553" sldId="456"/>
            <ac:spMk id="5" creationId="{3265CF02-7F41-4A8D-8100-DCBB398407ED}"/>
          </ac:spMkLst>
        </pc:spChg>
        <pc:spChg chg="add mod">
          <ac:chgData name="Phillips, Nate" userId="1a7ed9a7-6979-4999-8e72-44e838efb909" providerId="ADAL" clId="{4C024BA3-65CF-4170-A2EC-3AC558832073}" dt="2021-11-04T18:03:55.207" v="3020" actId="20577"/>
          <ac:spMkLst>
            <pc:docMk/>
            <pc:sldMk cId="2449110553" sldId="456"/>
            <ac:spMk id="7" creationId="{F57DA171-E03D-4F83-B496-9F2B1A38AD82}"/>
          </ac:spMkLst>
        </pc:spChg>
        <pc:spChg chg="add mod">
          <ac:chgData name="Phillips, Nate" userId="1a7ed9a7-6979-4999-8e72-44e838efb909" providerId="ADAL" clId="{4C024BA3-65CF-4170-A2EC-3AC558832073}" dt="2021-11-04T18:04:15.698" v="3025" actId="20577"/>
          <ac:spMkLst>
            <pc:docMk/>
            <pc:sldMk cId="2449110553" sldId="456"/>
            <ac:spMk id="9" creationId="{C0AF8908-3380-4A0F-80A8-F53A54F02644}"/>
          </ac:spMkLst>
        </pc:spChg>
        <pc:spChg chg="add mod">
          <ac:chgData name="Phillips, Nate" userId="1a7ed9a7-6979-4999-8e72-44e838efb909" providerId="ADAL" clId="{4C024BA3-65CF-4170-A2EC-3AC558832073}" dt="2021-11-04T18:04:37.846" v="3034" actId="20577"/>
          <ac:spMkLst>
            <pc:docMk/>
            <pc:sldMk cId="2449110553" sldId="456"/>
            <ac:spMk id="11" creationId="{1A3C844E-71C8-450A-8DFD-AB0CD89C2EAC}"/>
          </ac:spMkLst>
        </pc:spChg>
        <pc:cxnChg chg="add mod">
          <ac:chgData name="Phillips, Nate" userId="1a7ed9a7-6979-4999-8e72-44e838efb909" providerId="ADAL" clId="{4C024BA3-65CF-4170-A2EC-3AC558832073}" dt="2021-11-04T18:03:41.536" v="3003" actId="1076"/>
          <ac:cxnSpMkLst>
            <pc:docMk/>
            <pc:sldMk cId="2449110553" sldId="456"/>
            <ac:cxnSpMk id="6" creationId="{31665D1F-3697-44B8-B7A6-B146D9BB4660}"/>
          </ac:cxnSpMkLst>
        </pc:cxnChg>
        <pc:cxnChg chg="add mod">
          <ac:chgData name="Phillips, Nate" userId="1a7ed9a7-6979-4999-8e72-44e838efb909" providerId="ADAL" clId="{4C024BA3-65CF-4170-A2EC-3AC558832073}" dt="2021-11-04T18:04:06.817" v="3022" actId="1076"/>
          <ac:cxnSpMkLst>
            <pc:docMk/>
            <pc:sldMk cId="2449110553" sldId="456"/>
            <ac:cxnSpMk id="8" creationId="{A4419D0D-20F6-4BED-8431-83BE6C009CBC}"/>
          </ac:cxnSpMkLst>
        </pc:cxnChg>
        <pc:cxnChg chg="add mod">
          <ac:chgData name="Phillips, Nate" userId="1a7ed9a7-6979-4999-8e72-44e838efb909" providerId="ADAL" clId="{4C024BA3-65CF-4170-A2EC-3AC558832073}" dt="2021-11-04T18:04:29.560" v="3028" actId="1076"/>
          <ac:cxnSpMkLst>
            <pc:docMk/>
            <pc:sldMk cId="2449110553" sldId="456"/>
            <ac:cxnSpMk id="10" creationId="{1B03FEAF-D0B8-43C1-91EE-B069D5237E36}"/>
          </ac:cxnSpMkLst>
        </pc:cxnChg>
      </pc:sldChg>
      <pc:sldChg chg="add">
        <pc:chgData name="Phillips, Nate" userId="1a7ed9a7-6979-4999-8e72-44e838efb909" providerId="ADAL" clId="{4C024BA3-65CF-4170-A2EC-3AC558832073}" dt="2021-11-04T17:58:46.562" v="2899"/>
        <pc:sldMkLst>
          <pc:docMk/>
          <pc:sldMk cId="2160309661" sldId="457"/>
        </pc:sldMkLst>
      </pc:sldChg>
      <pc:sldChg chg="modSp add del mod">
        <pc:chgData name="Phillips, Nate" userId="1a7ed9a7-6979-4999-8e72-44e838efb909" providerId="ADAL" clId="{4C024BA3-65CF-4170-A2EC-3AC558832073}" dt="2021-11-04T18:00:49.044" v="2966" actId="47"/>
        <pc:sldMkLst>
          <pc:docMk/>
          <pc:sldMk cId="2412320971" sldId="458"/>
        </pc:sldMkLst>
        <pc:spChg chg="mod">
          <ac:chgData name="Phillips, Nate" userId="1a7ed9a7-6979-4999-8e72-44e838efb909" providerId="ADAL" clId="{4C024BA3-65CF-4170-A2EC-3AC558832073}" dt="2021-11-04T17:59:56.029" v="2942" actId="20577"/>
          <ac:spMkLst>
            <pc:docMk/>
            <pc:sldMk cId="2412320971" sldId="458"/>
            <ac:spMk id="3" creationId="{0F694E2F-E5D8-4F67-BA6A-01E262CC1F51}"/>
          </ac:spMkLst>
        </pc:spChg>
        <pc:spChg chg="mod">
          <ac:chgData name="Phillips, Nate" userId="1a7ed9a7-6979-4999-8e72-44e838efb909" providerId="ADAL" clId="{4C024BA3-65CF-4170-A2EC-3AC558832073}" dt="2021-11-04T18:00:17.029" v="2961" actId="20577"/>
          <ac:spMkLst>
            <pc:docMk/>
            <pc:sldMk cId="2412320971" sldId="458"/>
            <ac:spMk id="4" creationId="{5144E08B-DA5F-486F-801C-90C473F8F6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4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1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72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4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5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notebooks/learn-about-finding-paths-in-graphs.ipynb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hyperlink" Target="http://btv.melezinek.cz/binary-search-tre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DcjMja0xguS7QC-ZJQr83MkYTtHq-lXh#scrollTo=yt6SRvbl-7V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alcula.com/calculators/rp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D1B-FC03-6285-7657-F234564C6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65D80-5FF5-406F-C0EA-6FDC6309E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BAEF-E73E-05DB-7E59-9D5EA5AB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6FA5-7508-97A0-B02B-291E67E8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Suggested Additional </a:t>
            </a:r>
            <a:r>
              <a:rPr lang="en-US" dirty="0"/>
              <a:t>Exercises:</a:t>
            </a:r>
          </a:p>
          <a:p>
            <a:pPr marL="0" indent="0">
              <a:buNone/>
            </a:pPr>
            <a:r>
              <a:rPr lang="en-US" dirty="0"/>
              <a:t>14.4.1</a:t>
            </a:r>
          </a:p>
          <a:p>
            <a:pPr marL="0" indent="0">
              <a:buNone/>
            </a:pPr>
            <a:r>
              <a:rPr lang="en-US" dirty="0"/>
              <a:t>14.4.2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4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E15C6-5AE2-44AB-AF48-521721CB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492BC9-2D4A-4E46-9DD8-FF1EA4403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6138847" cy="4669856"/>
              </a:xfrm>
            </p:spPr>
            <p:txBody>
              <a:bodyPr/>
              <a:lstStyle/>
              <a:p>
                <a:pPr fontAlgn="ctr">
                  <a:spcBef>
                    <a:spcPts val="0"/>
                  </a:spcBef>
                </a:pPr>
                <a:r>
                  <a:rPr lang="en-US" sz="1800" b="0" i="0" dirty="0">
                    <a:effectLst/>
                    <a:latin typeface="+mn-lt"/>
                  </a:rPr>
                  <a:t>Remember, a tree is a connected graph with no cycles</a:t>
                </a:r>
              </a:p>
              <a:p>
                <a:pPr marL="0" indent="0" fontAlgn="ctr">
                  <a:spcBef>
                    <a:spcPts val="0"/>
                  </a:spcBef>
                  <a:buNone/>
                </a:pPr>
                <a:endParaRPr lang="en-US" sz="1800" b="0" i="0" dirty="0">
                  <a:effectLst/>
                  <a:latin typeface="+mn-lt"/>
                </a:endParaRPr>
              </a:p>
              <a:p>
                <a:pPr fontAlgn="ctr">
                  <a:spcBef>
                    <a:spcPts val="0"/>
                  </a:spcBef>
                </a:pPr>
                <a:r>
                  <a:rPr lang="en-US" sz="1800" b="0" i="0" dirty="0">
                    <a:effectLst/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0">
                        <a:effectLst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b="0" i="0" dirty="0">
                    <a:effectLst/>
                    <a:latin typeface="+mn-lt"/>
                  </a:rPr>
                  <a:t> is a simple graph, a spanning tree of </a:t>
                </a:r>
                <a14:m>
                  <m:oMath xmlns:m="http://schemas.openxmlformats.org/officeDocument/2006/math">
                    <m:r>
                      <a:rPr lang="en-US" sz="1800" b="0" i="0">
                        <a:effectLst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b="0" i="0" dirty="0">
                    <a:effectLst/>
                    <a:latin typeface="+mn-lt"/>
                  </a:rPr>
                  <a:t> is a subgraph of </a:t>
                </a:r>
                <a14:m>
                  <m:oMath xmlns:m="http://schemas.openxmlformats.org/officeDocument/2006/math">
                    <m:r>
                      <a:rPr lang="en-US" sz="1800" b="0" i="0">
                        <a:effectLst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b="0" i="0" dirty="0">
                    <a:effectLst/>
                    <a:latin typeface="+mn-lt"/>
                  </a:rPr>
                  <a:t> that is a </a:t>
                </a:r>
                <a:r>
                  <a:rPr lang="en-US" sz="1800" b="1" i="0" dirty="0">
                    <a:effectLst/>
                    <a:latin typeface="+mn-lt"/>
                  </a:rPr>
                  <a:t>tree</a:t>
                </a:r>
                <a:r>
                  <a:rPr lang="en-US" sz="1800" b="0" i="0" dirty="0">
                    <a:effectLst/>
                    <a:latin typeface="+mn-lt"/>
                  </a:rPr>
                  <a:t> containing </a:t>
                </a:r>
                <a:r>
                  <a:rPr lang="en-US" sz="1800" b="1" i="0" dirty="0">
                    <a:effectLst/>
                  </a:rPr>
                  <a:t>every vertex of </a:t>
                </a:r>
                <a14:m>
                  <m:oMath xmlns:m="http://schemas.openxmlformats.org/officeDocument/2006/math">
                    <m:r>
                      <a:rPr lang="en-US" sz="1800" b="1" i="0">
                        <a:effectLst/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endParaRPr lang="en-US" sz="1800" b="1" i="0" dirty="0">
                  <a:effectLst/>
                </a:endParaRPr>
              </a:p>
              <a:p>
                <a:pPr marL="0" indent="0" fontAlgn="ctr">
                  <a:spcBef>
                    <a:spcPts val="0"/>
                  </a:spcBef>
                  <a:buNone/>
                </a:pPr>
                <a:endParaRPr lang="en-US" sz="1800" b="0" i="0" dirty="0">
                  <a:effectLst/>
                  <a:latin typeface="+mn-lt"/>
                </a:endParaRPr>
              </a:p>
              <a:p>
                <a:pPr fontAlgn="ctr">
                  <a:spcBef>
                    <a:spcPts val="0"/>
                  </a:spcBef>
                </a:pPr>
                <a:r>
                  <a:rPr lang="en-US" sz="1800" b="0" i="0" dirty="0">
                    <a:effectLst/>
                    <a:latin typeface="+mn-lt"/>
                  </a:rPr>
                  <a:t>Finding a spanning tree gives us a simple way to traverse or travel through all the vertices</a:t>
                </a:r>
              </a:p>
              <a:p>
                <a:pPr marL="0" indent="0" fontAlgn="ctr">
                  <a:spcBef>
                    <a:spcPts val="0"/>
                  </a:spcBef>
                  <a:buNone/>
                </a:pPr>
                <a:endParaRPr lang="en-US" sz="1800" b="0" i="0" dirty="0">
                  <a:effectLst/>
                  <a:latin typeface="+mn-lt"/>
                </a:endParaRPr>
              </a:p>
              <a:p>
                <a:pPr fontAlgn="ctr">
                  <a:spcBef>
                    <a:spcPts val="0"/>
                  </a:spcBef>
                </a:pPr>
                <a:r>
                  <a:rPr lang="en-US" sz="1800" b="1" i="0" dirty="0">
                    <a:effectLst/>
                    <a:latin typeface="+mn-lt"/>
                  </a:rPr>
                  <a:t>Every connected graph has a spanning tree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492BC9-2D4A-4E46-9DD8-FF1EA4403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6138847" cy="4669856"/>
              </a:xfrm>
              <a:blipFill>
                <a:blip r:embed="rId2"/>
                <a:stretch>
                  <a:fillRect l="-199" t="-1044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23A9C50-E8F3-49B1-AA7C-4888F29C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173" y="1578544"/>
            <a:ext cx="3229426" cy="1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8482A-17CF-4A65-9DA1-66A81339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73" y="4028947"/>
            <a:ext cx="2886478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198EA-B5E3-4D1F-AAA7-E43957DCD061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8683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E926-E941-497E-86C4-4CA194C9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9C87-5E7D-46AD-9DBD-42CBCA2B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edges that create a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9B73-DC62-4157-8126-161C8B7D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37" y="2467802"/>
            <a:ext cx="3277057" cy="180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2D8F6-942D-41F0-9DA0-EB421DF4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65" y="2443986"/>
            <a:ext cx="3286584" cy="18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2A02AF-A05A-4FB2-87ED-0D17CF369C58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571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7594-31DF-4838-9021-87B11E5F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728CA-644C-4637-B553-8D75E107E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Start with arbitrary vertex. Build a path by successively visiting each edge incident with that vertex that has not already been visited. Continue until no longer possible. Backtrack to the previous vertex and repeat process.</a:t>
                </a:r>
              </a:p>
              <a:p>
                <a:pPr marL="0" indent="0">
                  <a:buNone/>
                </a:pPr>
                <a:r>
                  <a:rPr lang="en-US" dirty="0"/>
                  <a:t>Let's start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728CA-644C-4637-B553-8D75E107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31CF74-B8EA-4896-8298-55806715E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4" y="4187485"/>
            <a:ext cx="3953427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8CC8E-5051-4332-8677-BF2BD5612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315" y="4187485"/>
            <a:ext cx="174331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F352-CAD1-420B-933C-FAAD663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55" y="230035"/>
            <a:ext cx="5112168" cy="1210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Practice: </a:t>
            </a:r>
          </a:p>
          <a:p>
            <a:pPr marL="0" indent="0">
              <a:buNone/>
            </a:pPr>
            <a:r>
              <a:rPr lang="en-US" dirty="0"/>
              <a:t>Use depth-first search to find a spanning tree for this graph, starting at "d"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9A005-0E79-4E29-A6CE-72919D1B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28" y="1440873"/>
            <a:ext cx="4992095" cy="4110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141A9-7C48-4C8B-8EA2-E67B20887185}"/>
              </a:ext>
            </a:extLst>
          </p:cNvPr>
          <p:cNvSpPr txBox="1"/>
          <p:nvPr/>
        </p:nvSpPr>
        <p:spPr>
          <a:xfrm>
            <a:off x="5739529" y="5548966"/>
            <a:ext cx="244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starting at "d":</a:t>
            </a:r>
          </a:p>
          <a:p>
            <a:endParaRPr lang="en-US" dirty="0"/>
          </a:p>
          <a:p>
            <a:r>
              <a:rPr lang="pt-BR" dirty="0"/>
              <a:t>d,c,a,b,e,f,g,h,i,j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624D2-1AD5-43DD-88A7-16866AC641C3}"/>
              </a:ext>
            </a:extLst>
          </p:cNvPr>
          <p:cNvSpPr txBox="1"/>
          <p:nvPr/>
        </p:nvSpPr>
        <p:spPr>
          <a:xfrm>
            <a:off x="9028044" y="5548966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starting at "a":</a:t>
            </a:r>
          </a:p>
          <a:p>
            <a:endParaRPr lang="en-US" dirty="0"/>
          </a:p>
          <a:p>
            <a:r>
              <a:rPr lang="pt-BR" dirty="0"/>
              <a:t>a,b,c,d,e,f,g,h,i,j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9617-C35A-7AED-8A72-BFA91F1E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1487"/>
            <a:ext cx="1419912" cy="4381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0C9228-6C37-B722-0E3F-585869152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81" y="202640"/>
            <a:ext cx="974646" cy="52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7594-31DF-4838-9021-87B11E5F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728CA-644C-4637-B553-8D75E107E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Choose a vertex and add it to the new tree.</a:t>
                </a:r>
              </a:p>
              <a:p>
                <a:pPr marL="0" indent="0">
                  <a:buNone/>
                </a:pPr>
                <a:r>
                  <a:rPr lang="en-US" dirty="0"/>
                  <a:t>Add all edges incident with that vertex. Then for each of those, add each edge incident. Continue until all edges have been added.</a:t>
                </a:r>
              </a:p>
              <a:p>
                <a:pPr marL="0" indent="0">
                  <a:buNone/>
                </a:pPr>
                <a:r>
                  <a:rPr lang="en-US" dirty="0"/>
                  <a:t>Let's start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728CA-644C-4637-B553-8D75E107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233D40-6AC9-404E-AB1D-D5B41637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03" y="3754877"/>
            <a:ext cx="2781688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833A1-1364-47FB-9B92-83371CD0C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950" y="3754877"/>
            <a:ext cx="247684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F352-CAD1-420B-933C-FAAD663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55" y="230035"/>
            <a:ext cx="5112168" cy="1210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Practice: </a:t>
            </a:r>
          </a:p>
          <a:p>
            <a:pPr marL="0" indent="0">
              <a:buNone/>
            </a:pPr>
            <a:r>
              <a:rPr lang="en-US" dirty="0"/>
              <a:t>Use breadth-first search to find a spanning tree for this graph, starting at "d"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9A005-0E79-4E29-A6CE-72919D1B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28" y="1440873"/>
            <a:ext cx="4992095" cy="4110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141A9-7C48-4C8B-8EA2-E67B20887185}"/>
              </a:ext>
            </a:extLst>
          </p:cNvPr>
          <p:cNvSpPr txBox="1"/>
          <p:nvPr/>
        </p:nvSpPr>
        <p:spPr>
          <a:xfrm>
            <a:off x="6066438" y="4955462"/>
            <a:ext cx="244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starting at "d":</a:t>
            </a:r>
          </a:p>
          <a:p>
            <a:endParaRPr lang="en-US" dirty="0"/>
          </a:p>
          <a:p>
            <a:r>
              <a:rPr lang="pt-BR" dirty="0"/>
              <a:t>d,c,e,f,a,b,h,g,i,j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624D2-1AD5-43DD-88A7-16866AC641C3}"/>
              </a:ext>
            </a:extLst>
          </p:cNvPr>
          <p:cNvSpPr txBox="1"/>
          <p:nvPr/>
        </p:nvSpPr>
        <p:spPr>
          <a:xfrm>
            <a:off x="9055753" y="4955462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starting at "a":</a:t>
            </a:r>
          </a:p>
          <a:p>
            <a:endParaRPr lang="en-US" dirty="0"/>
          </a:p>
          <a:p>
            <a:r>
              <a:rPr lang="en-US" dirty="0" err="1"/>
              <a:t>a,b,c,d,e,f,h,g,i,j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704517-ADBB-4E75-B84B-A0876E9C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917" y="1440874"/>
            <a:ext cx="1517410" cy="328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24B810-B118-546C-7FFB-405D1CAC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840" y="1440873"/>
            <a:ext cx="2894224" cy="35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0213-E1C0-4D35-89F2-49978927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for BFS &amp;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66EC-5543-4137-94EF-D100D0BA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would BFS &amp; DFS look like for these scenarios?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Family "tree"</a:t>
            </a:r>
          </a:p>
          <a:p>
            <a:pPr lvl="1"/>
            <a:r>
              <a:rPr lang="en-US" dirty="0"/>
              <a:t>Finding names</a:t>
            </a:r>
          </a:p>
          <a:p>
            <a:pPr lvl="1"/>
            <a:r>
              <a:rPr lang="en-US" dirty="0"/>
              <a:t>Learning about ancestors</a:t>
            </a:r>
          </a:p>
          <a:p>
            <a:pPr lvl="1"/>
            <a:endParaRPr lang="en-US" dirty="0"/>
          </a:p>
          <a:p>
            <a:r>
              <a:rPr lang="en-US" dirty="0"/>
              <a:t>Finding a path through a maze</a:t>
            </a:r>
          </a:p>
          <a:p>
            <a:endParaRPr lang="en-US" dirty="0"/>
          </a:p>
          <a:p>
            <a:r>
              <a:rPr lang="en-US" dirty="0"/>
              <a:t>Web crawler</a:t>
            </a:r>
          </a:p>
          <a:p>
            <a:endParaRPr lang="en-US" dirty="0"/>
          </a:p>
          <a:p>
            <a:r>
              <a:rPr lang="en-US" dirty="0"/>
              <a:t>Can you think of any other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10216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ED47-DAF6-E526-1CD4-73031ED5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E19D-90BE-6552-EB3D-BD73CF8C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Suggested 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14.5.1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9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A7A2EA-6944-F280-F623-0368F436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10" y="962025"/>
            <a:ext cx="12599484" cy="54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A9736-EAFF-5278-FFD2-35DDABC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C5EE2-DDC2-6148-23E2-C1118F873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7412421" cy="50831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graphs are represented with a </a:t>
                </a:r>
                <a:r>
                  <a:rPr lang="en-US" b="1" dirty="0"/>
                  <a:t>cost</a:t>
                </a:r>
                <a:r>
                  <a:rPr lang="en-US" dirty="0"/>
                  <a:t> or </a:t>
                </a:r>
                <a:r>
                  <a:rPr lang="en-US" b="1" dirty="0"/>
                  <a:t>weight </a:t>
                </a:r>
                <a:r>
                  <a:rPr lang="en-US" dirty="0"/>
                  <a:t>for each edge.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would like to figure out how to visit every vertex in the graph while minimizing the total cost.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are some problems this would help to solve?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minimum spanning tree</a:t>
                </a:r>
                <a:r>
                  <a:rPr lang="en-US" dirty="0"/>
                  <a:t>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spanning tree whose weight is no larger than any other spanning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can be more than one minimum spanning tree for a given graph.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C5EE2-DDC2-6148-23E2-C1118F873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7412421" cy="5083176"/>
              </a:xfrm>
              <a:blipFill>
                <a:blip r:embed="rId3"/>
                <a:stretch>
                  <a:fillRect l="-740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91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B967-0890-4466-9F96-8DD63EC3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98B5-84A1-4980-8B17-6A4F04D2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Preorder</a:t>
            </a:r>
          </a:p>
          <a:p>
            <a:r>
              <a:rPr lang="en-US" dirty="0" err="1"/>
              <a:t>Inorder</a:t>
            </a:r>
            <a:endParaRPr lang="en-US" dirty="0"/>
          </a:p>
          <a:p>
            <a:r>
              <a:rPr lang="en-US" dirty="0" err="1"/>
              <a:t>Postorder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400AF-3031-4FB1-AA62-DBB977A6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07" y="1710541"/>
            <a:ext cx="4160881" cy="343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9B305-90D5-43CF-88BD-0983FCC614CB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408671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DECC-E38E-EF99-2041-35ACD292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1BBB-9A78-F2A6-FF5E-8B7B528B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1B4082-9DDD-B020-E674-87687DAF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868462"/>
            <a:ext cx="11932605" cy="51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9736-EAFF-5278-FFD2-35DDABC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5EE2-DDC2-6148-23E2-C1118F87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190243"/>
            <a:ext cx="5836604" cy="508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Created in 1957 by Robert Prim.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Pick a starting vertex in the graph and add it to the tree.</a:t>
            </a:r>
          </a:p>
          <a:p>
            <a:pPr marL="0" indent="0">
              <a:buNone/>
            </a:pPr>
            <a:r>
              <a:rPr lang="en-US" dirty="0"/>
              <a:t>2. For each vertex in the tree, find an edge in the graph with the smallest cost that leads to a vertex not yet in the tree. Add the new vertex to the tree. </a:t>
            </a:r>
          </a:p>
          <a:p>
            <a:pPr marL="0" indent="0">
              <a:buNone/>
            </a:pPr>
            <a:r>
              <a:rPr lang="en-US" dirty="0"/>
              <a:t>3. Continue with step 2 until every vertex in the graph has been added to the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5300FA-A1D0-7F61-0A8A-2E294DFA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41" y="1190243"/>
            <a:ext cx="6153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9736-EAFF-5278-FFD2-35DDABC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5EE2-DDC2-6148-23E2-C1118F87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190243"/>
            <a:ext cx="5836604" cy="508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Pick a starting vertex in the graph and add it to the tree.</a:t>
            </a:r>
          </a:p>
          <a:p>
            <a:pPr marL="0" indent="0">
              <a:buNone/>
            </a:pPr>
            <a:r>
              <a:rPr lang="en-US" dirty="0"/>
              <a:t>2. For each vertex in the tree, find an edge in the graph with the smallest cost that leads to a vertex not yet in the tree. Add the new vertex to the tree. </a:t>
            </a:r>
          </a:p>
          <a:p>
            <a:pPr marL="0" indent="0">
              <a:buNone/>
            </a:pPr>
            <a:r>
              <a:rPr lang="en-US" dirty="0"/>
              <a:t>3. Continue with step 2 until every vertex in the graph has been added to the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5300FA-A1D0-7F61-0A8A-2E294DFA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41" y="1190243"/>
            <a:ext cx="6153150" cy="47339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C90F83E-2D47-1357-B0F6-0CD5C52A7D36}"/>
              </a:ext>
            </a:extLst>
          </p:cNvPr>
          <p:cNvSpPr/>
          <p:nvPr/>
        </p:nvSpPr>
        <p:spPr>
          <a:xfrm>
            <a:off x="6390894" y="4895977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BD138-B1CE-297E-C48C-FD31947DB484}"/>
              </a:ext>
            </a:extLst>
          </p:cNvPr>
          <p:cNvCxnSpPr>
            <a:cxnSpLocks/>
          </p:cNvCxnSpPr>
          <p:nvPr/>
        </p:nvCxnSpPr>
        <p:spPr>
          <a:xfrm>
            <a:off x="6446520" y="3090609"/>
            <a:ext cx="320040" cy="1783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60E730-65CF-7252-DA07-4657C8BAAF54}"/>
              </a:ext>
            </a:extLst>
          </p:cNvPr>
          <p:cNvSpPr/>
          <p:nvPr/>
        </p:nvSpPr>
        <p:spPr>
          <a:xfrm>
            <a:off x="5915406" y="2288730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CBEB51-8306-E5F5-F43E-66255A8A4DAA}"/>
              </a:ext>
            </a:extLst>
          </p:cNvPr>
          <p:cNvSpPr/>
          <p:nvPr/>
        </p:nvSpPr>
        <p:spPr>
          <a:xfrm>
            <a:off x="7523035" y="3343211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76823F-0036-933A-DAC8-C10E623D3157}"/>
              </a:ext>
            </a:extLst>
          </p:cNvPr>
          <p:cNvCxnSpPr>
            <a:cxnSpLocks/>
          </p:cNvCxnSpPr>
          <p:nvPr/>
        </p:nvCxnSpPr>
        <p:spPr>
          <a:xfrm>
            <a:off x="6666262" y="2977294"/>
            <a:ext cx="828484" cy="563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2119419-6C22-90E6-1BCA-C4F16F372038}"/>
              </a:ext>
            </a:extLst>
          </p:cNvPr>
          <p:cNvSpPr/>
          <p:nvPr/>
        </p:nvSpPr>
        <p:spPr>
          <a:xfrm>
            <a:off x="8943213" y="5093350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529B8-DA7C-3A30-06E9-1FE45CD790D7}"/>
              </a:ext>
            </a:extLst>
          </p:cNvPr>
          <p:cNvCxnSpPr>
            <a:cxnSpLocks/>
          </p:cNvCxnSpPr>
          <p:nvPr/>
        </p:nvCxnSpPr>
        <p:spPr>
          <a:xfrm>
            <a:off x="7222331" y="5386388"/>
            <a:ext cx="1645444" cy="121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B86D98D-766A-D9FC-096B-A56835ADDC77}"/>
              </a:ext>
            </a:extLst>
          </p:cNvPr>
          <p:cNvSpPr/>
          <p:nvPr/>
        </p:nvSpPr>
        <p:spPr>
          <a:xfrm>
            <a:off x="9484741" y="3133185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663FB5-DB17-C87D-3C1A-7B6C1CC421D1}"/>
              </a:ext>
            </a:extLst>
          </p:cNvPr>
          <p:cNvCxnSpPr>
            <a:cxnSpLocks/>
          </p:cNvCxnSpPr>
          <p:nvPr/>
        </p:nvCxnSpPr>
        <p:spPr>
          <a:xfrm flipV="1">
            <a:off x="9529763" y="3982149"/>
            <a:ext cx="290512" cy="1075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B8D242-F88D-57CF-BEDB-63EC3B801B54}"/>
              </a:ext>
            </a:extLst>
          </p:cNvPr>
          <p:cNvSpPr/>
          <p:nvPr/>
        </p:nvSpPr>
        <p:spPr>
          <a:xfrm>
            <a:off x="11257788" y="3783488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C3FB57-C251-7A91-0351-516B0A896CEF}"/>
              </a:ext>
            </a:extLst>
          </p:cNvPr>
          <p:cNvCxnSpPr>
            <a:cxnSpLocks/>
          </p:cNvCxnSpPr>
          <p:nvPr/>
        </p:nvCxnSpPr>
        <p:spPr>
          <a:xfrm flipH="1" flipV="1">
            <a:off x="10280269" y="3731831"/>
            <a:ext cx="952452" cy="352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DAC5091-6EB5-85F7-7396-865822E2D8EC}"/>
              </a:ext>
            </a:extLst>
          </p:cNvPr>
          <p:cNvSpPr/>
          <p:nvPr/>
        </p:nvSpPr>
        <p:spPr>
          <a:xfrm>
            <a:off x="10807637" y="1135411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B6A38-C752-41C8-4EBF-CE3248CA0C5B}"/>
              </a:ext>
            </a:extLst>
          </p:cNvPr>
          <p:cNvCxnSpPr>
            <a:cxnSpLocks/>
          </p:cNvCxnSpPr>
          <p:nvPr/>
        </p:nvCxnSpPr>
        <p:spPr>
          <a:xfrm flipH="1" flipV="1">
            <a:off x="11327606" y="1973999"/>
            <a:ext cx="296800" cy="1757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CDD2281-E22E-9D3C-DD4C-FD490777A6E2}"/>
              </a:ext>
            </a:extLst>
          </p:cNvPr>
          <p:cNvSpPr/>
          <p:nvPr/>
        </p:nvSpPr>
        <p:spPr>
          <a:xfrm>
            <a:off x="8235596" y="1231470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C4E5F4-8FF3-0B81-69E2-350F33D3248E}"/>
              </a:ext>
            </a:extLst>
          </p:cNvPr>
          <p:cNvCxnSpPr>
            <a:cxnSpLocks/>
          </p:cNvCxnSpPr>
          <p:nvPr/>
        </p:nvCxnSpPr>
        <p:spPr>
          <a:xfrm flipV="1">
            <a:off x="8117681" y="2068225"/>
            <a:ext cx="414608" cy="1239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8" grpId="0" animBg="1"/>
      <p:bldP spid="24" grpId="0" animBg="1"/>
      <p:bldP spid="30" grpId="0" animBg="1"/>
      <p:bldP spid="34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9736-EAFF-5278-FFD2-35DDABC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5300FA-A1D0-7F61-0A8A-2E294DFA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41" y="1190243"/>
            <a:ext cx="6153150" cy="47339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C90F83E-2D47-1357-B0F6-0CD5C52A7D36}"/>
              </a:ext>
            </a:extLst>
          </p:cNvPr>
          <p:cNvSpPr/>
          <p:nvPr/>
        </p:nvSpPr>
        <p:spPr>
          <a:xfrm>
            <a:off x="6390894" y="4895977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BD138-B1CE-297E-C48C-FD31947DB484}"/>
              </a:ext>
            </a:extLst>
          </p:cNvPr>
          <p:cNvCxnSpPr>
            <a:cxnSpLocks/>
          </p:cNvCxnSpPr>
          <p:nvPr/>
        </p:nvCxnSpPr>
        <p:spPr>
          <a:xfrm>
            <a:off x="6446520" y="3090609"/>
            <a:ext cx="320040" cy="1783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60E730-65CF-7252-DA07-4657C8BAAF54}"/>
              </a:ext>
            </a:extLst>
          </p:cNvPr>
          <p:cNvSpPr/>
          <p:nvPr/>
        </p:nvSpPr>
        <p:spPr>
          <a:xfrm>
            <a:off x="5915406" y="2288730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CBEB51-8306-E5F5-F43E-66255A8A4DAA}"/>
              </a:ext>
            </a:extLst>
          </p:cNvPr>
          <p:cNvSpPr/>
          <p:nvPr/>
        </p:nvSpPr>
        <p:spPr>
          <a:xfrm>
            <a:off x="7523035" y="3343211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76823F-0036-933A-DAC8-C10E623D3157}"/>
              </a:ext>
            </a:extLst>
          </p:cNvPr>
          <p:cNvCxnSpPr>
            <a:cxnSpLocks/>
          </p:cNvCxnSpPr>
          <p:nvPr/>
        </p:nvCxnSpPr>
        <p:spPr>
          <a:xfrm>
            <a:off x="6666262" y="2977294"/>
            <a:ext cx="828484" cy="563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2119419-6C22-90E6-1BCA-C4F16F372038}"/>
              </a:ext>
            </a:extLst>
          </p:cNvPr>
          <p:cNvSpPr/>
          <p:nvPr/>
        </p:nvSpPr>
        <p:spPr>
          <a:xfrm>
            <a:off x="8943213" y="5093350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529B8-DA7C-3A30-06E9-1FE45CD790D7}"/>
              </a:ext>
            </a:extLst>
          </p:cNvPr>
          <p:cNvCxnSpPr>
            <a:cxnSpLocks/>
          </p:cNvCxnSpPr>
          <p:nvPr/>
        </p:nvCxnSpPr>
        <p:spPr>
          <a:xfrm>
            <a:off x="7222331" y="5386388"/>
            <a:ext cx="1645444" cy="121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B86D98D-766A-D9FC-096B-A56835ADDC77}"/>
              </a:ext>
            </a:extLst>
          </p:cNvPr>
          <p:cNvSpPr/>
          <p:nvPr/>
        </p:nvSpPr>
        <p:spPr>
          <a:xfrm>
            <a:off x="9484741" y="3133185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663FB5-DB17-C87D-3C1A-7B6C1CC421D1}"/>
              </a:ext>
            </a:extLst>
          </p:cNvPr>
          <p:cNvCxnSpPr>
            <a:cxnSpLocks/>
          </p:cNvCxnSpPr>
          <p:nvPr/>
        </p:nvCxnSpPr>
        <p:spPr>
          <a:xfrm flipV="1">
            <a:off x="9529763" y="3982149"/>
            <a:ext cx="290512" cy="1075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B8D242-F88D-57CF-BEDB-63EC3B801B54}"/>
              </a:ext>
            </a:extLst>
          </p:cNvPr>
          <p:cNvSpPr/>
          <p:nvPr/>
        </p:nvSpPr>
        <p:spPr>
          <a:xfrm>
            <a:off x="11257788" y="3783488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C3FB57-C251-7A91-0351-516B0A896CEF}"/>
              </a:ext>
            </a:extLst>
          </p:cNvPr>
          <p:cNvCxnSpPr>
            <a:cxnSpLocks/>
          </p:cNvCxnSpPr>
          <p:nvPr/>
        </p:nvCxnSpPr>
        <p:spPr>
          <a:xfrm flipH="1" flipV="1">
            <a:off x="10280269" y="3731831"/>
            <a:ext cx="952452" cy="352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DAC5091-6EB5-85F7-7396-865822E2D8EC}"/>
              </a:ext>
            </a:extLst>
          </p:cNvPr>
          <p:cNvSpPr/>
          <p:nvPr/>
        </p:nvSpPr>
        <p:spPr>
          <a:xfrm>
            <a:off x="10807637" y="1135411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B6A38-C752-41C8-4EBF-CE3248CA0C5B}"/>
              </a:ext>
            </a:extLst>
          </p:cNvPr>
          <p:cNvCxnSpPr>
            <a:cxnSpLocks/>
          </p:cNvCxnSpPr>
          <p:nvPr/>
        </p:nvCxnSpPr>
        <p:spPr>
          <a:xfrm flipH="1" flipV="1">
            <a:off x="11327606" y="1973999"/>
            <a:ext cx="296800" cy="1757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CDD2281-E22E-9D3C-DD4C-FD490777A6E2}"/>
              </a:ext>
            </a:extLst>
          </p:cNvPr>
          <p:cNvSpPr/>
          <p:nvPr/>
        </p:nvSpPr>
        <p:spPr>
          <a:xfrm>
            <a:off x="8235596" y="1231470"/>
            <a:ext cx="795528" cy="795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C4E5F4-8FF3-0B81-69E2-350F33D3248E}"/>
              </a:ext>
            </a:extLst>
          </p:cNvPr>
          <p:cNvCxnSpPr>
            <a:cxnSpLocks/>
          </p:cNvCxnSpPr>
          <p:nvPr/>
        </p:nvCxnSpPr>
        <p:spPr>
          <a:xfrm flipV="1">
            <a:off x="8117681" y="2068225"/>
            <a:ext cx="414608" cy="1239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491694A-A622-3340-5DDF-5C473B67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03" y="1294217"/>
            <a:ext cx="1389361" cy="4978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F13339-D830-FC9C-CA84-E05B18748FA3}"/>
              </a:ext>
            </a:extLst>
          </p:cNvPr>
          <p:cNvSpPr txBox="1"/>
          <p:nvPr/>
        </p:nvSpPr>
        <p:spPr>
          <a:xfrm>
            <a:off x="2981325" y="228873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cost: 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9EC07-B55F-AE2F-7F21-5EA4A0E922EB}"/>
              </a:ext>
            </a:extLst>
          </p:cNvPr>
          <p:cNvSpPr txBox="1"/>
          <p:nvPr/>
        </p:nvSpPr>
        <p:spPr>
          <a:xfrm>
            <a:off x="2981325" y="4400550"/>
            <a:ext cx="2428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</a:t>
            </a:r>
          </a:p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b,c</a:t>
            </a:r>
            <a:r>
              <a:rPr lang="en-US" dirty="0"/>
              <a:t>), (</a:t>
            </a:r>
            <a:r>
              <a:rPr lang="en-US" dirty="0" err="1"/>
              <a:t>a,e</a:t>
            </a:r>
            <a:r>
              <a:rPr lang="en-US" dirty="0"/>
              <a:t>), (</a:t>
            </a:r>
            <a:r>
              <a:rPr lang="en-US" dirty="0" err="1"/>
              <a:t>e,f</a:t>
            </a:r>
            <a:r>
              <a:rPr lang="en-US" dirty="0"/>
              <a:t>),</a:t>
            </a:r>
          </a:p>
          <a:p>
            <a:r>
              <a:rPr lang="en-US" dirty="0"/>
              <a:t>(</a:t>
            </a:r>
            <a:r>
              <a:rPr lang="en-US" dirty="0" err="1"/>
              <a:t>f,g</a:t>
            </a:r>
            <a:r>
              <a:rPr lang="en-US" dirty="0"/>
              <a:t>), (</a:t>
            </a:r>
            <a:r>
              <a:rPr lang="en-US" dirty="0" err="1"/>
              <a:t>g,h</a:t>
            </a:r>
            <a:r>
              <a:rPr lang="en-US" dirty="0"/>
              <a:t>), 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550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7108-821B-6345-BE85-FD787927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5C0C-1870-0AD5-563C-C9C8BC0C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Suggested Additional Exercises:</a:t>
            </a:r>
          </a:p>
          <a:p>
            <a:pPr marL="0" indent="0">
              <a:buNone/>
            </a:pPr>
            <a:r>
              <a:rPr lang="en-US" dirty="0"/>
              <a:t>14.6.1</a:t>
            </a:r>
          </a:p>
          <a:p>
            <a:pPr marL="0" indent="0">
              <a:buNone/>
            </a:pPr>
            <a:r>
              <a:rPr lang="en-US" dirty="0"/>
              <a:t>14.6.2</a:t>
            </a:r>
          </a:p>
        </p:txBody>
      </p:sp>
    </p:spTree>
    <p:extLst>
      <p:ext uri="{BB962C8B-B14F-4D97-AF65-F5344CB8AC3E}">
        <p14:creationId xmlns:p14="http://schemas.microsoft.com/office/powerpoint/2010/main" val="1519207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E0F4-98DB-4604-8BC5-6C0581A7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0651-AB18-4A02-A8AB-15F216EE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Learn about finding paths in graphs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https://tinyurl.com/cse280-w12</a:t>
            </a:r>
          </a:p>
        </p:txBody>
      </p:sp>
    </p:spTree>
    <p:extLst>
      <p:ext uri="{BB962C8B-B14F-4D97-AF65-F5344CB8AC3E}">
        <p14:creationId xmlns:p14="http://schemas.microsoft.com/office/powerpoint/2010/main" val="270957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A842-4F4B-4918-8844-B53E0C43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4369" cy="740356"/>
          </a:xfrm>
        </p:spPr>
        <p:txBody>
          <a:bodyPr>
            <a:normAutofit/>
          </a:bodyPr>
          <a:lstStyle/>
          <a:p>
            <a:r>
              <a:rPr lang="en-US" dirty="0"/>
              <a:t>Representing Mathematical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7D8DC-8CFE-4772-BED2-526BD406D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968136"/>
                <a:ext cx="9404723" cy="4280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Prefix notation – The operator comes first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+ 1 2 ∗ 5 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a list: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[+, 1, 2],[∗,5,6]]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infix notation: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(1+2) ∗ (5 ∗ 6)</m:t>
                    </m:r>
                  </m:oMath>
                </a14:m>
                <a:r>
                  <a:rPr lang="en-US" dirty="0"/>
                  <a:t> = 90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7D8DC-8CFE-4772-BED2-526BD406D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968136"/>
                <a:ext cx="9404723" cy="4280263"/>
              </a:xfrm>
              <a:blipFill>
                <a:blip r:embed="rId2"/>
                <a:stretch>
                  <a:fillRect l="-583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52A4DD3-1980-4194-BA3E-6ADAEF545976}"/>
              </a:ext>
            </a:extLst>
          </p:cNvPr>
          <p:cNvSpPr/>
          <p:nvPr/>
        </p:nvSpPr>
        <p:spPr>
          <a:xfrm>
            <a:off x="6923983" y="3212791"/>
            <a:ext cx="513806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70C1A3-93F1-42A6-86CD-CFB4752C4009}"/>
              </a:ext>
            </a:extLst>
          </p:cNvPr>
          <p:cNvSpPr/>
          <p:nvPr/>
        </p:nvSpPr>
        <p:spPr>
          <a:xfrm>
            <a:off x="6291034" y="3853460"/>
            <a:ext cx="434760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5A89D-A581-43F9-B3AF-099A7AFBAEFC}"/>
              </a:ext>
            </a:extLst>
          </p:cNvPr>
          <p:cNvSpPr/>
          <p:nvPr/>
        </p:nvSpPr>
        <p:spPr>
          <a:xfrm>
            <a:off x="5839612" y="4407770"/>
            <a:ext cx="434760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FB167-4887-4A5B-A272-3C0889B1C456}"/>
              </a:ext>
            </a:extLst>
          </p:cNvPr>
          <p:cNvSpPr/>
          <p:nvPr/>
        </p:nvSpPr>
        <p:spPr>
          <a:xfrm>
            <a:off x="7635923" y="3853460"/>
            <a:ext cx="434760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354505-62A6-42EB-BC66-9D57C04EA69C}"/>
              </a:ext>
            </a:extLst>
          </p:cNvPr>
          <p:cNvSpPr/>
          <p:nvPr/>
        </p:nvSpPr>
        <p:spPr>
          <a:xfrm>
            <a:off x="7268167" y="4414657"/>
            <a:ext cx="434760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D48D7-F02C-4E20-BFC3-61F30577DEA9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508414" y="3466095"/>
            <a:ext cx="490814" cy="387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00CB4E-654F-44DC-8B7F-7ECA73C3DD7D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6056992" y="4106764"/>
            <a:ext cx="297711" cy="30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B09751-762E-440E-80B7-C6BE89909475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7362544" y="3466095"/>
            <a:ext cx="490759" cy="387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573870-C26A-4DE8-BFB8-7E4305E98516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7485547" y="4106764"/>
            <a:ext cx="214045" cy="307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424C978-031C-4A69-871F-BE78CEE3ADBE}"/>
              </a:ext>
            </a:extLst>
          </p:cNvPr>
          <p:cNvSpPr/>
          <p:nvPr/>
        </p:nvSpPr>
        <p:spPr>
          <a:xfrm>
            <a:off x="6666710" y="4414657"/>
            <a:ext cx="434760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8572E6-91E2-4119-8CD5-522133693FC7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6662125" y="4106764"/>
            <a:ext cx="221965" cy="307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8F6BEA9-DEEE-4D3F-90C9-BDA3EDE5ECA6}"/>
              </a:ext>
            </a:extLst>
          </p:cNvPr>
          <p:cNvSpPr/>
          <p:nvPr/>
        </p:nvSpPr>
        <p:spPr>
          <a:xfrm>
            <a:off x="8015716" y="4414657"/>
            <a:ext cx="434760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BA5C74-3876-4074-BD78-7581BEBF3DB9}"/>
              </a:ext>
            </a:extLst>
          </p:cNvPr>
          <p:cNvCxnSpPr>
            <a:cxnSpLocks/>
            <a:stCxn id="8" idx="5"/>
            <a:endCxn id="23" idx="0"/>
          </p:cNvCxnSpPr>
          <p:nvPr/>
        </p:nvCxnSpPr>
        <p:spPr>
          <a:xfrm>
            <a:off x="8007014" y="4106764"/>
            <a:ext cx="226082" cy="307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2006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9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A842-4F4B-4918-8844-B53E0C43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6952" cy="731648"/>
          </a:xfrm>
        </p:spPr>
        <p:txBody>
          <a:bodyPr>
            <a:normAutofit/>
          </a:bodyPr>
          <a:lstStyle/>
          <a:p>
            <a:r>
              <a:rPr lang="en-US" dirty="0"/>
              <a:t>Representing Mathematical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7D8DC-8CFE-4772-BED2-526BD406D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968136"/>
                <a:ext cx="9404723" cy="4280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Draw the tree and evaluate this expression: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 /, [∗, 12, 4],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infix notation: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4)/2=24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7D8DC-8CFE-4772-BED2-526BD406D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968136"/>
                <a:ext cx="9404723" cy="4280263"/>
              </a:xfrm>
              <a:blipFill>
                <a:blip r:embed="rId2"/>
                <a:stretch>
                  <a:fillRect l="-583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52A4DD3-1980-4194-BA3E-6ADAEF545976}"/>
              </a:ext>
            </a:extLst>
          </p:cNvPr>
          <p:cNvSpPr/>
          <p:nvPr/>
        </p:nvSpPr>
        <p:spPr>
          <a:xfrm>
            <a:off x="6923983" y="3212791"/>
            <a:ext cx="513806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70C1A3-93F1-42A6-86CD-CFB4752C4009}"/>
              </a:ext>
            </a:extLst>
          </p:cNvPr>
          <p:cNvSpPr/>
          <p:nvPr/>
        </p:nvSpPr>
        <p:spPr>
          <a:xfrm>
            <a:off x="6291034" y="3853460"/>
            <a:ext cx="434760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5A89D-A581-43F9-B3AF-099A7AFBAEFC}"/>
              </a:ext>
            </a:extLst>
          </p:cNvPr>
          <p:cNvSpPr/>
          <p:nvPr/>
        </p:nvSpPr>
        <p:spPr>
          <a:xfrm>
            <a:off x="5826034" y="4407770"/>
            <a:ext cx="618709" cy="3732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FB167-4887-4A5B-A272-3C0889B1C456}"/>
              </a:ext>
            </a:extLst>
          </p:cNvPr>
          <p:cNvSpPr/>
          <p:nvPr/>
        </p:nvSpPr>
        <p:spPr>
          <a:xfrm>
            <a:off x="7635923" y="3853460"/>
            <a:ext cx="434760" cy="296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D48D7-F02C-4E20-BFC3-61F30577DEA9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508414" y="3466095"/>
            <a:ext cx="490814" cy="387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00CB4E-654F-44DC-8B7F-7ECA73C3DD7D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6135389" y="4106764"/>
            <a:ext cx="219314" cy="30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B09751-762E-440E-80B7-C6BE89909475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7362544" y="3466095"/>
            <a:ext cx="490759" cy="387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424C978-031C-4A69-871F-BE78CEE3ADBE}"/>
              </a:ext>
            </a:extLst>
          </p:cNvPr>
          <p:cNvSpPr/>
          <p:nvPr/>
        </p:nvSpPr>
        <p:spPr>
          <a:xfrm>
            <a:off x="6666710" y="4414656"/>
            <a:ext cx="434760" cy="387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8572E6-91E2-4119-8CD5-522133693FC7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6662125" y="4106764"/>
            <a:ext cx="221965" cy="30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077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Which Tre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Which Tree?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B29EDB-C341-4511-98BB-B8962D7A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78544"/>
            <a:ext cx="5598916" cy="4669856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dirty="0"/>
              <a:t>To the right, is a representation of a tree. It follows a certain set of rules. Which of these representations is the binary tree rooted at m?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26" name="{m,{a,{b,d},{f},{q,{p,{s,r,z}}}}}…"/>
          <p:cNvSpPr txBox="1"/>
          <p:nvPr/>
        </p:nvSpPr>
        <p:spPr>
          <a:xfrm>
            <a:off x="980271" y="4472603"/>
            <a:ext cx="7693466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82185" indent="-482185">
              <a:buSzPct val="100000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sz="2000" dirty="0">
                <a:latin typeface="Consolas" panose="020B0609020204030204" pitchFamily="49" charset="0"/>
              </a:rPr>
              <a:t>m,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a,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b,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r>
              <a:rPr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f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r>
              <a:rPr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q,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p,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s,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r,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z</a:t>
            </a:r>
            <a:r>
              <a:rPr lang="en-US" sz="2000" dirty="0">
                <a:latin typeface="Consolas" panose="020B0609020204030204" pitchFamily="49" charset="0"/>
              </a:rPr>
              <a:t>]]]]]</a:t>
            </a:r>
            <a:endParaRPr sz="2000" dirty="0">
              <a:latin typeface="Consolas" panose="020B0609020204030204" pitchFamily="49" charset="0"/>
            </a:endParaRPr>
          </a:p>
          <a:p>
            <a:pPr marL="482185" indent="-482185">
              <a:buSzPct val="100000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sz="2000" dirty="0">
                <a:latin typeface="Consolas" panose="020B0609020204030204" pitchFamily="49" charset="0"/>
              </a:rPr>
              <a:t>m,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b,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d,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a,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f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r>
              <a:rPr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q,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p,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s,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r,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z</a:t>
            </a:r>
            <a:r>
              <a:rPr lang="en-US" sz="2000" dirty="0">
                <a:latin typeface="Consolas" panose="020B0609020204030204" pitchFamily="49" charset="0"/>
              </a:rPr>
              <a:t>]]</a:t>
            </a:r>
            <a:endParaRPr sz="2000" dirty="0">
              <a:latin typeface="Consolas" panose="020B0609020204030204" pitchFamily="49" charset="0"/>
            </a:endParaRPr>
          </a:p>
          <a:p>
            <a:pPr marL="482185" indent="-482185">
              <a:buSzPct val="100000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sz="2000" dirty="0">
                <a:latin typeface="Consolas" panose="020B0609020204030204" pitchFamily="49" charset="0"/>
              </a:rPr>
              <a:t>m,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b,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a,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d,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f</a:t>
            </a:r>
            <a:r>
              <a:rPr lang="en-US" sz="2000" dirty="0">
                <a:latin typeface="Consolas" panose="020B0609020204030204" pitchFamily="49" charset="0"/>
              </a:rPr>
              <a:t>]]</a:t>
            </a:r>
            <a:r>
              <a:rPr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sz="2000" dirty="0">
                <a:latin typeface="Consolas" panose="020B0609020204030204" pitchFamily="49" charset="0"/>
              </a:rPr>
              <a:t>q,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p,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s,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r,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z</a:t>
            </a:r>
            <a:r>
              <a:rPr lang="en-US" sz="2000" dirty="0">
                <a:latin typeface="Consolas" panose="020B0609020204030204" pitchFamily="49" charset="0"/>
              </a:rPr>
              <a:t>]]]</a:t>
            </a:r>
            <a:endParaRPr sz="2000" dirty="0">
              <a:latin typeface="Consolas" panose="020B0609020204030204" pitchFamily="49" charset="0"/>
            </a:endParaRPr>
          </a:p>
          <a:p>
            <a:pPr marL="482185" indent="-482185">
              <a:buSzPct val="100000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sz="2000" dirty="0">
                <a:latin typeface="Consolas" panose="020B0609020204030204" pitchFamily="49" charset="0"/>
              </a:rPr>
              <a:t>m,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q,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p,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r,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s,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z</a:t>
            </a:r>
            <a:r>
              <a:rPr lang="en-US" sz="2000" dirty="0">
                <a:latin typeface="Consolas" panose="020B0609020204030204" pitchFamily="49" charset="0"/>
              </a:rPr>
              <a:t>]]]]</a:t>
            </a:r>
            <a:r>
              <a:rPr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f,</a:t>
            </a:r>
            <a:r>
              <a:rPr lang="en-US" sz="2000" dirty="0">
                <a:latin typeface="Consolas" panose="020B0609020204030204" pitchFamily="49" charset="0"/>
              </a:rPr>
              <a:t> [</a:t>
            </a:r>
            <a:r>
              <a:rPr sz="2000" dirty="0">
                <a:latin typeface="Consolas" panose="020B0609020204030204" pitchFamily="49" charset="0"/>
              </a:rPr>
              <a:t>a,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d,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]]]</a:t>
            </a:r>
            <a:endParaRPr sz="2000" dirty="0">
              <a:latin typeface="Consolas" panose="020B0609020204030204" pitchFamily="49" charset="0"/>
            </a:endParaRPr>
          </a:p>
        </p:txBody>
      </p:sp>
      <p:pic>
        <p:nvPicPr>
          <p:cNvPr id="13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617" y="1445624"/>
            <a:ext cx="4990082" cy="27133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10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6C10-D928-462C-A4C3-6AB3C71D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697B-3BBE-4C8D-AAF6-B5EE6B17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6870367" cy="4669856"/>
          </a:xfrm>
        </p:spPr>
        <p:txBody>
          <a:bodyPr/>
          <a:lstStyle/>
          <a:p>
            <a:r>
              <a:rPr lang="en-US" dirty="0"/>
              <a:t>Allows us to store a list of items in sorted order</a:t>
            </a:r>
          </a:p>
          <a:p>
            <a:r>
              <a:rPr lang="en-US" dirty="0"/>
              <a:t>Fast searching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at each node (k)</a:t>
            </a:r>
          </a:p>
          <a:p>
            <a:r>
              <a:rPr lang="en-US" dirty="0"/>
              <a:t>All keys in the left subtree are less than k</a:t>
            </a:r>
          </a:p>
          <a:p>
            <a:r>
              <a:rPr lang="en-US" dirty="0"/>
              <a:t>All keys in the right subtree are greater than k</a:t>
            </a:r>
          </a:p>
          <a:p>
            <a:endParaRPr lang="en-US" dirty="0"/>
          </a:p>
          <a:p>
            <a:r>
              <a:rPr lang="en-US" dirty="0"/>
              <a:t>The search time is cut in half after each step if the tree is balanced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F02172-73CA-41E6-9E6B-F61E7135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1753961"/>
            <a:ext cx="26289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B967-0890-4466-9F96-8DD63EC3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98B5-84A1-4980-8B17-6A4F04D27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5999510" cy="46698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the tree consists only of a root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the preorder traversal of the 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Otherwise, visit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Then visit each subtree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starting at the left and do a preorder traversal.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preorder traversal of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98B5-84A1-4980-8B17-6A4F04D27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5999510" cy="4669856"/>
              </a:xfrm>
              <a:blipFill>
                <a:blip r:embed="rId2"/>
                <a:stretch>
                  <a:fillRect l="-915" t="-1175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E400AF-3031-4FB1-AA62-DBB977A6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7" y="1414449"/>
            <a:ext cx="4160881" cy="343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0B7-64D1-4767-8512-46D09315876D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6C6F29-56C5-4961-86EB-31145D9AD171}"/>
              </a:ext>
            </a:extLst>
          </p:cNvPr>
          <p:cNvSpPr/>
          <p:nvPr/>
        </p:nvSpPr>
        <p:spPr>
          <a:xfrm>
            <a:off x="7295535" y="5397910"/>
            <a:ext cx="4399623" cy="122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Preorder: Visit root, then visit subtrees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0659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7E30-67FB-4878-AEDC-746D561E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F6C6A-3436-404A-B43C-653D24246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many items do we have to look at to find the number 1 in this list:</a:t>
                </a:r>
              </a:p>
              <a:p>
                <a:pPr marL="0" indent="0">
                  <a:buNone/>
                </a:pPr>
                <a:r>
                  <a:rPr lang="en-US" dirty="0"/>
                  <a:t>[5, 2, 3, 6, 8, 10, 7, 1]</a:t>
                </a:r>
              </a:p>
              <a:p>
                <a:r>
                  <a:rPr lang="en-US" dirty="0"/>
                  <a:t>Using Linear search</a:t>
                </a:r>
              </a:p>
              <a:p>
                <a:pPr lvl="1"/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comparisions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Using Binary Search</a:t>
                </a:r>
              </a:p>
              <a:p>
                <a:pPr marL="0" indent="0">
                  <a:buNone/>
                </a:pPr>
                <a:r>
                  <a:rPr lang="en-US" dirty="0"/>
                  <a:t>Let's create a BST:</a:t>
                </a:r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http://btv.melezinek.cz/binary-search-tree.html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search cost to find 1?</a:t>
                </a:r>
              </a:p>
              <a:p>
                <a:pPr lvl="1"/>
                <a:r>
                  <a:rPr lang="en-US" dirty="0"/>
                  <a:t>3 comparisons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F6C6A-3436-404A-B43C-653D24246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3" t="-783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082DE3-B89B-4352-92FF-5F1C80A51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347" y="2535153"/>
            <a:ext cx="484674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7E30-67FB-4878-AEDC-746D561E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F6C6A-3436-404A-B43C-653D24246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Create a BST for the names of the writers of the New Testament, using alphabetical order:</a:t>
                </a:r>
              </a:p>
              <a:p>
                <a:pPr marL="0" indent="0">
                  <a:buNone/>
                </a:pPr>
                <a:r>
                  <a:rPr lang="en-US" i="1" dirty="0" err="1"/>
                  <a:t>matthew</a:t>
                </a:r>
                <a:r>
                  <a:rPr lang="en-US" i="1" dirty="0"/>
                  <a:t> mark </a:t>
                </a:r>
                <a:r>
                  <a:rPr lang="en-US" i="1" dirty="0" err="1"/>
                  <a:t>luke</a:t>
                </a:r>
                <a:r>
                  <a:rPr lang="en-US" i="1" dirty="0"/>
                  <a:t> john peter </a:t>
                </a:r>
                <a:r>
                  <a:rPr lang="en-US" i="1" dirty="0" err="1"/>
                  <a:t>james</a:t>
                </a:r>
                <a:r>
                  <a:rPr lang="en-US" i="1" dirty="0"/>
                  <a:t> </a:t>
                </a:r>
                <a:r>
                  <a:rPr lang="en-US" i="1" dirty="0" err="1"/>
                  <a:t>paul</a:t>
                </a:r>
                <a:r>
                  <a:rPr lang="en-US" i="1" dirty="0"/>
                  <a:t> </a:t>
                </a:r>
                <a:r>
                  <a:rPr lang="en-US" i="1" dirty="0" err="1"/>
                  <a:t>jude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of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search cost to find "</a:t>
                </a:r>
                <a:r>
                  <a:rPr lang="en-US" dirty="0" err="1"/>
                  <a:t>james</a:t>
                </a:r>
                <a:r>
                  <a:rPr lang="en-US" dirty="0"/>
                  <a:t>"?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F6C6A-3436-404A-B43C-653D24246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3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ED9FF37-802A-4076-9533-DE783892464F}"/>
              </a:ext>
            </a:extLst>
          </p:cNvPr>
          <p:cNvGrpSpPr/>
          <p:nvPr/>
        </p:nvGrpSpPr>
        <p:grpSpPr>
          <a:xfrm>
            <a:off x="6744570" y="2350629"/>
            <a:ext cx="4515808" cy="3125686"/>
            <a:chOff x="5840002" y="2359350"/>
            <a:chExt cx="4515808" cy="31256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606079-8A9F-4D11-AF85-3AB9F03C791C}"/>
                </a:ext>
              </a:extLst>
            </p:cNvPr>
            <p:cNvSpPr/>
            <p:nvPr/>
          </p:nvSpPr>
          <p:spPr>
            <a:xfrm>
              <a:off x="8412480" y="2359350"/>
              <a:ext cx="1132114" cy="497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Matthew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B2AA1D-0288-44B3-AA98-0055AEA8D027}"/>
                </a:ext>
              </a:extLst>
            </p:cNvPr>
            <p:cNvSpPr/>
            <p:nvPr/>
          </p:nvSpPr>
          <p:spPr>
            <a:xfrm>
              <a:off x="7645350" y="3095581"/>
              <a:ext cx="957944" cy="497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376054-3B13-4695-A816-AC4445837AA3}"/>
                </a:ext>
              </a:extLst>
            </p:cNvPr>
            <p:cNvSpPr/>
            <p:nvPr/>
          </p:nvSpPr>
          <p:spPr>
            <a:xfrm>
              <a:off x="7056998" y="3702711"/>
              <a:ext cx="957944" cy="497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Luke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78F194-89DD-4232-B85B-09E5C3024EE7}"/>
                </a:ext>
              </a:extLst>
            </p:cNvPr>
            <p:cNvSpPr/>
            <p:nvPr/>
          </p:nvSpPr>
          <p:spPr>
            <a:xfrm>
              <a:off x="6389118" y="4309841"/>
              <a:ext cx="957944" cy="497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John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0776BC-2A20-43F2-A3FC-18BB7326C3A1}"/>
                </a:ext>
              </a:extLst>
            </p:cNvPr>
            <p:cNvSpPr/>
            <p:nvPr/>
          </p:nvSpPr>
          <p:spPr>
            <a:xfrm>
              <a:off x="9397866" y="3108675"/>
              <a:ext cx="957944" cy="497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Peter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D1F9F1-407D-4B8D-9174-D7E8BFBCF230}"/>
                </a:ext>
              </a:extLst>
            </p:cNvPr>
            <p:cNvSpPr/>
            <p:nvPr/>
          </p:nvSpPr>
          <p:spPr>
            <a:xfrm>
              <a:off x="5840002" y="4987847"/>
              <a:ext cx="957944" cy="497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James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75C75A-D509-489B-8042-AF66FF489E68}"/>
                </a:ext>
              </a:extLst>
            </p:cNvPr>
            <p:cNvSpPr/>
            <p:nvPr/>
          </p:nvSpPr>
          <p:spPr>
            <a:xfrm>
              <a:off x="8899828" y="3752867"/>
              <a:ext cx="957944" cy="497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Paul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73C162-40A1-4014-AFC3-65D11764DD71}"/>
                </a:ext>
              </a:extLst>
            </p:cNvPr>
            <p:cNvSpPr/>
            <p:nvPr/>
          </p:nvSpPr>
          <p:spPr>
            <a:xfrm>
              <a:off x="6986983" y="4987847"/>
              <a:ext cx="957944" cy="4971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Jude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BADF59-E381-43F8-839F-82E35972F3FD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8124322" y="2783727"/>
              <a:ext cx="453952" cy="311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5044BF-12FD-4607-A69C-840B74A0D379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 flipH="1">
              <a:off x="7535970" y="3519958"/>
              <a:ext cx="249668" cy="18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ADE5E8-FBED-473D-904B-D13B63F4827B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 flipH="1">
              <a:off x="6868090" y="4127088"/>
              <a:ext cx="329196" cy="18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088F2-993E-4D8F-834F-C4DA4818B807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 flipH="1">
              <a:off x="6318974" y="4734218"/>
              <a:ext cx="210432" cy="25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037BAD-5237-47D2-8A09-A36995D6B2C3}"/>
                </a:ext>
              </a:extLst>
            </p:cNvPr>
            <p:cNvCxnSpPr>
              <a:cxnSpLocks/>
              <a:stCxn id="11" idx="5"/>
              <a:endCxn id="15" idx="0"/>
            </p:cNvCxnSpPr>
            <p:nvPr/>
          </p:nvCxnSpPr>
          <p:spPr>
            <a:xfrm>
              <a:off x="7206774" y="4734218"/>
              <a:ext cx="259181" cy="25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8FB756-CEF0-4A15-932E-7DFDBABB2FEA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9378800" y="2783727"/>
              <a:ext cx="498038" cy="324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8A5807-706E-4500-BDA8-B1C2BA34E5EC}"/>
                </a:ext>
              </a:extLst>
            </p:cNvPr>
            <p:cNvCxnSpPr>
              <a:cxnSpLocks/>
              <a:stCxn id="12" idx="3"/>
              <a:endCxn id="14" idx="0"/>
            </p:cNvCxnSpPr>
            <p:nvPr/>
          </p:nvCxnSpPr>
          <p:spPr>
            <a:xfrm flipH="1">
              <a:off x="9378800" y="3533052"/>
              <a:ext cx="159354" cy="219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0578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55AE-A5FC-225B-4466-FCD761C5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E038-E73C-56BF-9384-DE56A8A9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Begin working on Homework 12 with your peers.</a:t>
            </a:r>
          </a:p>
        </p:txBody>
      </p:sp>
    </p:spTree>
    <p:extLst>
      <p:ext uri="{BB962C8B-B14F-4D97-AF65-F5344CB8AC3E}">
        <p14:creationId xmlns:p14="http://schemas.microsoft.com/office/powerpoint/2010/main" val="137178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7E30-67FB-4878-AEDC-746D561E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F6C6A-3436-404A-B43C-653D24246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Create a BST for the names of the writes of the New Testament, using alphabetical order:</a:t>
                </a:r>
              </a:p>
              <a:p>
                <a:pPr marL="0" indent="0">
                  <a:buNone/>
                </a:pPr>
                <a:r>
                  <a:rPr lang="en-US" i="1" dirty="0" err="1"/>
                  <a:t>matthew</a:t>
                </a:r>
                <a:r>
                  <a:rPr lang="en-US" i="1" dirty="0"/>
                  <a:t> mark </a:t>
                </a:r>
                <a:r>
                  <a:rPr lang="en-US" i="1" dirty="0" err="1"/>
                  <a:t>luke</a:t>
                </a:r>
                <a:r>
                  <a:rPr lang="en-US" i="1" dirty="0"/>
                  <a:t> john peter </a:t>
                </a:r>
                <a:r>
                  <a:rPr lang="en-US" i="1" dirty="0" err="1"/>
                  <a:t>james</a:t>
                </a:r>
                <a:r>
                  <a:rPr lang="en-US" i="1" dirty="0"/>
                  <a:t> </a:t>
                </a:r>
                <a:r>
                  <a:rPr lang="en-US" i="1" dirty="0" err="1"/>
                  <a:t>paul</a:t>
                </a:r>
                <a:r>
                  <a:rPr lang="en-US" i="1" dirty="0"/>
                  <a:t> </a:t>
                </a:r>
                <a:r>
                  <a:rPr lang="en-US" i="1" dirty="0" err="1"/>
                  <a:t>jude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of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tree balanced?</a:t>
                </a:r>
              </a:p>
              <a:p>
                <a:pPr marL="0" indent="0">
                  <a:buNone/>
                </a:pPr>
                <a:r>
                  <a:rPr lang="en-US" dirty="0"/>
                  <a:t>Full?</a:t>
                </a:r>
              </a:p>
              <a:p>
                <a:pPr marL="0" indent="0">
                  <a:buNone/>
                </a:pPr>
                <a:r>
                  <a:rPr lang="en-US" dirty="0"/>
                  <a:t>Complete?</a:t>
                </a:r>
              </a:p>
              <a:p>
                <a:pPr marL="0" indent="0">
                  <a:buNone/>
                </a:pPr>
                <a:r>
                  <a:rPr lang="en-US" dirty="0"/>
                  <a:t>Perfect?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F6C6A-3436-404A-B43C-653D24246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 b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A606079-8A9F-4D11-AF85-3AB9F03C791C}"/>
              </a:ext>
            </a:extLst>
          </p:cNvPr>
          <p:cNvSpPr/>
          <p:nvPr/>
        </p:nvSpPr>
        <p:spPr>
          <a:xfrm>
            <a:off x="8412480" y="2359350"/>
            <a:ext cx="1132114" cy="497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Matthew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B2AA1D-0288-44B3-AA98-0055AEA8D027}"/>
              </a:ext>
            </a:extLst>
          </p:cNvPr>
          <p:cNvSpPr/>
          <p:nvPr/>
        </p:nvSpPr>
        <p:spPr>
          <a:xfrm>
            <a:off x="7645350" y="3095581"/>
            <a:ext cx="957944" cy="497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376054-3B13-4695-A816-AC4445837AA3}"/>
              </a:ext>
            </a:extLst>
          </p:cNvPr>
          <p:cNvSpPr/>
          <p:nvPr/>
        </p:nvSpPr>
        <p:spPr>
          <a:xfrm>
            <a:off x="7056998" y="3702711"/>
            <a:ext cx="957944" cy="497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Luke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78F194-89DD-4232-B85B-09E5C3024EE7}"/>
              </a:ext>
            </a:extLst>
          </p:cNvPr>
          <p:cNvSpPr/>
          <p:nvPr/>
        </p:nvSpPr>
        <p:spPr>
          <a:xfrm>
            <a:off x="6389118" y="4309841"/>
            <a:ext cx="957944" cy="497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John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0776BC-2A20-43F2-A3FC-18BB7326C3A1}"/>
              </a:ext>
            </a:extLst>
          </p:cNvPr>
          <p:cNvSpPr/>
          <p:nvPr/>
        </p:nvSpPr>
        <p:spPr>
          <a:xfrm>
            <a:off x="9397866" y="3108675"/>
            <a:ext cx="957944" cy="497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D1F9F1-407D-4B8D-9174-D7E8BFBCF230}"/>
              </a:ext>
            </a:extLst>
          </p:cNvPr>
          <p:cNvSpPr/>
          <p:nvPr/>
        </p:nvSpPr>
        <p:spPr>
          <a:xfrm>
            <a:off x="5840002" y="4987847"/>
            <a:ext cx="957944" cy="497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James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75C75A-D509-489B-8042-AF66FF489E68}"/>
              </a:ext>
            </a:extLst>
          </p:cNvPr>
          <p:cNvSpPr/>
          <p:nvPr/>
        </p:nvSpPr>
        <p:spPr>
          <a:xfrm>
            <a:off x="8899828" y="3752867"/>
            <a:ext cx="957944" cy="497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73C162-40A1-4014-AFC3-65D11764DD71}"/>
              </a:ext>
            </a:extLst>
          </p:cNvPr>
          <p:cNvSpPr/>
          <p:nvPr/>
        </p:nvSpPr>
        <p:spPr>
          <a:xfrm>
            <a:off x="6986983" y="4987847"/>
            <a:ext cx="957944" cy="497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BADF59-E381-43F8-839F-82E35972F3FD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8124322" y="2783727"/>
            <a:ext cx="453952" cy="31185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5044BF-12FD-4607-A69C-840B74A0D379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535970" y="3519958"/>
            <a:ext cx="249668" cy="182753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ADE5E8-FBED-473D-904B-D13B63F4827B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6868090" y="4127088"/>
            <a:ext cx="329196" cy="182753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1088F2-993E-4D8F-834F-C4DA4818B807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6318974" y="4734218"/>
            <a:ext cx="210432" cy="25362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037BAD-5237-47D2-8A09-A36995D6B2C3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7206774" y="4734218"/>
            <a:ext cx="259181" cy="25362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FB756-CEF0-4A15-932E-7DFDBABB2FEA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9378800" y="2783727"/>
            <a:ext cx="498038" cy="3249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8A5807-706E-4500-BDA8-B1C2BA34E5EC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9378800" y="3533052"/>
            <a:ext cx="159354" cy="21981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2FD003D-09A3-43E3-9332-A4A9BE242F37}"/>
              </a:ext>
            </a:extLst>
          </p:cNvPr>
          <p:cNvSpPr/>
          <p:nvPr/>
        </p:nvSpPr>
        <p:spPr>
          <a:xfrm>
            <a:off x="5085110" y="2296285"/>
            <a:ext cx="6461760" cy="298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Balanced: All leaves are within one level</a:t>
            </a:r>
          </a:p>
          <a:p>
            <a:endParaRPr lang="en-US" dirty="0"/>
          </a:p>
          <a:p>
            <a:r>
              <a:rPr lang="en-US" dirty="0"/>
              <a:t>Full: Every node has 2 or 0 links</a:t>
            </a:r>
          </a:p>
          <a:p>
            <a:endParaRPr lang="en-US" dirty="0"/>
          </a:p>
          <a:p>
            <a:r>
              <a:rPr lang="en-US" dirty="0"/>
              <a:t>Complete: Nodes with only one leaf have that leaf to the left</a:t>
            </a:r>
          </a:p>
          <a:p>
            <a:endParaRPr lang="en-US" dirty="0"/>
          </a:p>
          <a:p>
            <a:r>
              <a:rPr lang="en-US" dirty="0"/>
              <a:t>Perfect: Every node has two children except the leaf nodes. All nodes are at the same level.</a:t>
            </a:r>
          </a:p>
        </p:txBody>
      </p:sp>
    </p:spTree>
    <p:extLst>
      <p:ext uri="{BB962C8B-B14F-4D97-AF65-F5344CB8AC3E}">
        <p14:creationId xmlns:p14="http://schemas.microsoft.com/office/powerpoint/2010/main" val="628570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76F7-8F4D-46EE-A7CA-E1BAD1CD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Trees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5149-5F92-4840-B897-228071F9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63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How Many Lev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5820"/>
            </a:lvl1pPr>
          </a:lstStyle>
          <a:p>
            <a:r>
              <a:rPr sz="4200" dirty="0"/>
              <a:t>How Many Levels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3AB8E3-E2B0-4229-98A3-B06D0486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78544"/>
            <a:ext cx="5450870" cy="4669856"/>
          </a:xfrm>
        </p:spPr>
        <p:txBody>
          <a:bodyPr/>
          <a:lstStyle/>
          <a:p>
            <a:r>
              <a:rPr lang="en-US" sz="2000" dirty="0"/>
              <a:t>What is the height of a balanced BST holding 25 nodes?</a:t>
            </a:r>
          </a:p>
          <a:p>
            <a:endParaRPr lang="en-US" dirty="0"/>
          </a:p>
        </p:txBody>
      </p:sp>
      <p:sp>
        <p:nvSpPr>
          <p:cNvPr id="1332" name="1…"/>
          <p:cNvSpPr txBox="1"/>
          <p:nvPr/>
        </p:nvSpPr>
        <p:spPr>
          <a:xfrm>
            <a:off x="992493" y="2853124"/>
            <a:ext cx="1794250" cy="1918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1</a:t>
            </a:r>
          </a:p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2</a:t>
            </a:r>
          </a:p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3</a:t>
            </a:r>
          </a:p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4</a:t>
            </a:r>
          </a:p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5 </a:t>
            </a:r>
          </a:p>
        </p:txBody>
      </p:sp>
      <p:pic>
        <p:nvPicPr>
          <p:cNvPr id="1333" name="Image" descr="Image"/>
          <p:cNvPicPr>
            <a:picLocks noChangeAspect="1"/>
          </p:cNvPicPr>
          <p:nvPr/>
        </p:nvPicPr>
        <p:blipFill>
          <a:blip r:embed="rId2"/>
          <a:srcRect r="27881"/>
          <a:stretch>
            <a:fillRect/>
          </a:stretch>
        </p:blipFill>
        <p:spPr>
          <a:xfrm>
            <a:off x="8169700" y="0"/>
            <a:ext cx="4022300" cy="38125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8168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60D5-C1F8-4A8F-AB27-C1C0CF4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FD98-2217-43F8-8371-E62B66D5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Filesystem hierarchy can be represented as a tree.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inux Directory Structure Explained for Beginners">
            <a:extLst>
              <a:ext uri="{FF2B5EF4-FFF2-40B4-BE49-F238E27FC236}">
                <a16:creationId xmlns:a16="http://schemas.microsoft.com/office/drawing/2014/main" id="{1989F666-37F7-43FA-8504-9C638762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1" y="2680329"/>
            <a:ext cx="5198254" cy="259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F08747-E107-4ACE-BAD8-22E66FD9D4E5}"/>
              </a:ext>
            </a:extLst>
          </p:cNvPr>
          <p:cNvSpPr/>
          <p:nvPr/>
        </p:nvSpPr>
        <p:spPr>
          <a:xfrm>
            <a:off x="5843384" y="2369574"/>
            <a:ext cx="5915025" cy="3087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6284DA-111E-4350-AFCD-6A8AEA523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84" y="2369574"/>
            <a:ext cx="59150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How Many Lev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5820"/>
            </a:lvl1pPr>
          </a:lstStyle>
          <a:p>
            <a:r>
              <a:rPr sz="4200" dirty="0"/>
              <a:t>How Many Levels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3AB8E3-E2B0-4229-98A3-B06D0486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78544"/>
            <a:ext cx="5450870" cy="4669856"/>
          </a:xfrm>
        </p:spPr>
        <p:txBody>
          <a:bodyPr/>
          <a:lstStyle/>
          <a:p>
            <a:r>
              <a:rPr lang="en-US" sz="2000" dirty="0"/>
              <a:t>What is the height of a balanced BST holding 25 nodes?</a:t>
            </a:r>
          </a:p>
          <a:p>
            <a:endParaRPr lang="en-US" dirty="0"/>
          </a:p>
        </p:txBody>
      </p:sp>
      <p:sp>
        <p:nvSpPr>
          <p:cNvPr id="1332" name="1…"/>
          <p:cNvSpPr txBox="1"/>
          <p:nvPr/>
        </p:nvSpPr>
        <p:spPr>
          <a:xfrm>
            <a:off x="992493" y="2853124"/>
            <a:ext cx="1794250" cy="1918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1</a:t>
            </a:r>
          </a:p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2</a:t>
            </a:r>
          </a:p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3</a:t>
            </a:r>
          </a:p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4</a:t>
            </a:r>
          </a:p>
          <a:p>
            <a:pPr marL="482185" indent="-482185">
              <a:buSzPct val="100000"/>
              <a:buAutoNum type="alphaUcPeriod"/>
            </a:pPr>
            <a:r>
              <a:rPr sz="2400" dirty="0">
                <a:latin typeface="Consolas" panose="020B0609020204030204" pitchFamily="49" charset="0"/>
              </a:rPr>
              <a:t>5 </a:t>
            </a:r>
          </a:p>
        </p:txBody>
      </p:sp>
      <p:pic>
        <p:nvPicPr>
          <p:cNvPr id="1333" name="Image" descr="Image"/>
          <p:cNvPicPr>
            <a:picLocks noChangeAspect="1"/>
          </p:cNvPicPr>
          <p:nvPr/>
        </p:nvPicPr>
        <p:blipFill>
          <a:blip r:embed="rId2"/>
          <a:srcRect r="27881"/>
          <a:stretch>
            <a:fillRect/>
          </a:stretch>
        </p:blipFill>
        <p:spPr>
          <a:xfrm>
            <a:off x="8169700" y="0"/>
            <a:ext cx="4022300" cy="381252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17755A-8C99-4887-9E81-EEC5AC765772}"/>
                  </a:ext>
                </a:extLst>
              </p:cNvPr>
              <p:cNvSpPr/>
              <p:nvPr/>
            </p:nvSpPr>
            <p:spPr>
              <a:xfrm>
                <a:off x="7309104" y="4869270"/>
                <a:ext cx="4882896" cy="19887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full binary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leaves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endParaRPr lang="en-US" dirty="0"/>
              </a:p>
              <a:p>
                <a:r>
                  <a:rPr lang="en-US" dirty="0"/>
                  <a:t>If the height of a tree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it has </a:t>
                </a:r>
                <a:r>
                  <a:rPr lang="en-US" b="1" dirty="0"/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(for a binary tree,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17755A-8C99-4887-9E81-EEC5AC765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4" y="4869270"/>
                <a:ext cx="4882896" cy="1988730"/>
              </a:xfrm>
              <a:prstGeom prst="rect">
                <a:avLst/>
              </a:prstGeom>
              <a:blipFill>
                <a:blip r:embed="rId3"/>
                <a:stretch>
                  <a:fillRect l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DC25B-E668-442B-B350-F97AE21BD40A}"/>
                  </a:ext>
                </a:extLst>
              </p:cNvPr>
              <p:cNvSpPr txBox="1"/>
              <p:nvPr/>
            </p:nvSpPr>
            <p:spPr>
              <a:xfrm>
                <a:off x="3630904" y="2853124"/>
                <a:ext cx="2310248" cy="3698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many leaves?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−1=25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dirty="0"/>
                  <a:t> leaves 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≥13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DC25B-E668-442B-B350-F97AE21B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04" y="2853124"/>
                <a:ext cx="2310248" cy="3698257"/>
              </a:xfrm>
              <a:prstGeom prst="rect">
                <a:avLst/>
              </a:prstGeom>
              <a:blipFill>
                <a:blip r:embed="rId4"/>
                <a:stretch>
                  <a:fillRect l="-2375" t="-824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14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A786-AE91-48FA-9588-B22477C7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6B6B-4E7F-4561-8B5C-5C259D46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78544"/>
            <a:ext cx="6148960" cy="4669856"/>
          </a:xfrm>
        </p:spPr>
        <p:txBody>
          <a:bodyPr/>
          <a:lstStyle/>
          <a:p>
            <a:r>
              <a:rPr lang="en-US" dirty="0"/>
              <a:t>The number of comparisons to find a given node in a binary search tree is the </a:t>
            </a:r>
            <a:r>
              <a:rPr lang="en-US" b="1" dirty="0"/>
              <a:t>cost</a:t>
            </a:r>
            <a:r>
              <a:rPr lang="en-US" dirty="0"/>
              <a:t>. </a:t>
            </a:r>
          </a:p>
          <a:p>
            <a:r>
              <a:rPr lang="en-US" dirty="0"/>
              <a:t>We can calculate an average or </a:t>
            </a:r>
            <a:r>
              <a:rPr lang="en-US" b="1" dirty="0"/>
              <a:t>expected search cost</a:t>
            </a:r>
            <a:r>
              <a:rPr lang="en-US" dirty="0"/>
              <a:t> by averaging the costs of all the nodes in a tree.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A10C7-56C0-4E6D-A26F-944555C1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6" y="3457056"/>
            <a:ext cx="3226239" cy="3022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5E7F9-793D-4C73-88E5-735B15A2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735" y="0"/>
            <a:ext cx="2819265" cy="2878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20031-A971-4AF0-9622-06D7CFAA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258" y="3115557"/>
            <a:ext cx="4404742" cy="1691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3632A-0C81-4041-B2EE-A19EF8517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706" y="5044283"/>
            <a:ext cx="4313294" cy="181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D6904D-A719-40F8-9F56-52414732CEEE}"/>
              </a:ext>
            </a:extLst>
          </p:cNvPr>
          <p:cNvSpPr txBox="1"/>
          <p:nvPr/>
        </p:nvSpPr>
        <p:spPr>
          <a:xfrm>
            <a:off x="9372735" y="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7.21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73174-3D09-4E4E-B141-711681BC58ED}"/>
              </a:ext>
            </a:extLst>
          </p:cNvPr>
          <p:cNvSpPr txBox="1"/>
          <p:nvPr/>
        </p:nvSpPr>
        <p:spPr>
          <a:xfrm>
            <a:off x="7787258" y="30877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7.22.1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012C8-E4E6-4E9E-B781-C7237B3A8450}"/>
              </a:ext>
            </a:extLst>
          </p:cNvPr>
          <p:cNvSpPr txBox="1"/>
          <p:nvPr/>
        </p:nvSpPr>
        <p:spPr>
          <a:xfrm>
            <a:off x="7878706" y="50442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7.22.2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469324C-39EA-4031-95F3-BC5CA889C662}"/>
              </a:ext>
            </a:extLst>
          </p:cNvPr>
          <p:cNvSpPr/>
          <p:nvPr/>
        </p:nvSpPr>
        <p:spPr>
          <a:xfrm>
            <a:off x="4391279" y="3721828"/>
            <a:ext cx="2807208" cy="1691787"/>
          </a:xfrm>
          <a:prstGeom prst="wedgeEllipseCallout">
            <a:avLst>
              <a:gd name="adj1" fmla="val -48544"/>
              <a:gd name="adj2" fmla="val 95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 are 11 total words, so we divide the total cost by 11 to get an average cost</a:t>
            </a:r>
          </a:p>
        </p:txBody>
      </p:sp>
    </p:spTree>
    <p:extLst>
      <p:ext uri="{BB962C8B-B14F-4D97-AF65-F5344CB8AC3E}">
        <p14:creationId xmlns:p14="http://schemas.microsoft.com/office/powerpoint/2010/main" val="36806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A786-AE91-48FA-9588-B22477C7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F6B6B-4E7F-4561-8B5C-5C259D468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3"/>
                <a:ext cx="7899102" cy="509755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We can use weighted costs to represent the likelihood that a given node will be searched for.</a:t>
                </a:r>
              </a:p>
              <a:p>
                <a:r>
                  <a:rPr lang="en-US" dirty="0"/>
                  <a:t>Minimizing the expected search cost is the Optimal BST Problem.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the weights: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[1:0.4, 2:0.3, 3:0.2, 4:0.1]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expected search cost for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Cost to find 2 = 1 comparison * 0.3 weight = 0.3</a:t>
                </a:r>
              </a:p>
              <a:p>
                <a:pPr marL="0" indent="0">
                  <a:buNone/>
                </a:pPr>
                <a:r>
                  <a:rPr lang="en-US" dirty="0"/>
                  <a:t>Cost to find 1 = 2 comparisons * 0.4 weight = 0.8</a:t>
                </a:r>
              </a:p>
              <a:p>
                <a:pPr marL="0" indent="0">
                  <a:buNone/>
                </a:pPr>
                <a:r>
                  <a:rPr lang="en-US" dirty="0"/>
                  <a:t>Cost to find 3 = 2 comparisons * 0.2 weight = 0.4</a:t>
                </a:r>
              </a:p>
              <a:p>
                <a:pPr marL="0" indent="0">
                  <a:buNone/>
                </a:pPr>
                <a:r>
                  <a:rPr lang="en-US" dirty="0"/>
                  <a:t>Cost to find 4 = 3 comparisons * 0.1 weight = 0.3</a:t>
                </a:r>
              </a:p>
              <a:p>
                <a:pPr marL="0" indent="0">
                  <a:buNone/>
                </a:pPr>
                <a:r>
                  <a:rPr lang="en-US" dirty="0"/>
                  <a:t>Expected Search Cost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(1∗0.3)+(2∗0.4) + (2∗0.2) + (3∗0.1) = 1.8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A different BST for these nodes would produce a different Expected Search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F6B6B-4E7F-4561-8B5C-5C259D468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3"/>
                <a:ext cx="7899102" cy="5097559"/>
              </a:xfrm>
              <a:blipFill>
                <a:blip r:embed="rId2"/>
                <a:stretch>
                  <a:fillRect l="-154" t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C4680F6-8C21-4C85-93EA-4EC9F213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47" y="2122734"/>
            <a:ext cx="2449563" cy="335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4D4C-C9AD-4628-AAAD-830DA4F1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1C19-F8C5-4E1B-8F3C-8F01EE39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78544"/>
            <a:ext cx="6025636" cy="4669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preorder traversal of this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+ 1 2 * 5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Preorder traversal of a tree representing an expression produces </a:t>
            </a:r>
            <a:r>
              <a:rPr lang="en-US" b="1" dirty="0"/>
              <a:t>prefix</a:t>
            </a:r>
            <a:r>
              <a:rPr lang="en-US" dirty="0"/>
              <a:t> or </a:t>
            </a:r>
            <a:r>
              <a:rPr lang="en-US" b="1" dirty="0"/>
              <a:t>Polish</a:t>
            </a:r>
            <a:r>
              <a:rPr lang="en-US" dirty="0"/>
              <a:t> notation.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also how functions in most programming languages work. For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add(1, 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4BCF47-D7C8-4297-8EFC-D073D7731339}"/>
              </a:ext>
            </a:extLst>
          </p:cNvPr>
          <p:cNvGrpSpPr/>
          <p:nvPr/>
        </p:nvGrpSpPr>
        <p:grpSpPr>
          <a:xfrm>
            <a:off x="7650995" y="1930370"/>
            <a:ext cx="2610864" cy="1498630"/>
            <a:chOff x="5839612" y="3212791"/>
            <a:chExt cx="2610864" cy="14986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C179C4-575E-4D2C-BE33-49794F04486B}"/>
                </a:ext>
              </a:extLst>
            </p:cNvPr>
            <p:cNvSpPr/>
            <p:nvPr/>
          </p:nvSpPr>
          <p:spPr>
            <a:xfrm>
              <a:off x="6923983" y="3212791"/>
              <a:ext cx="513806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E5BA6E-EEE2-4B8E-9A9B-FF6F839B007A}"/>
                </a:ext>
              </a:extLst>
            </p:cNvPr>
            <p:cNvSpPr/>
            <p:nvPr/>
          </p:nvSpPr>
          <p:spPr>
            <a:xfrm>
              <a:off x="6291034" y="385346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+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2F1EE-4094-4E86-9FAA-227D6D841937}"/>
                </a:ext>
              </a:extLst>
            </p:cNvPr>
            <p:cNvSpPr/>
            <p:nvPr/>
          </p:nvSpPr>
          <p:spPr>
            <a:xfrm>
              <a:off x="5839612" y="440777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8783C1-D935-486F-A323-6181D4ACAD6A}"/>
                </a:ext>
              </a:extLst>
            </p:cNvPr>
            <p:cNvSpPr/>
            <p:nvPr/>
          </p:nvSpPr>
          <p:spPr>
            <a:xfrm>
              <a:off x="7635923" y="385346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1B03EC-01C9-4EFB-B6FE-B709E81589CB}"/>
                </a:ext>
              </a:extLst>
            </p:cNvPr>
            <p:cNvSpPr/>
            <p:nvPr/>
          </p:nvSpPr>
          <p:spPr>
            <a:xfrm>
              <a:off x="7268167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CC375F2-F6C7-42FD-AF57-51A5E6AA9BD0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6508414" y="3466095"/>
              <a:ext cx="490814" cy="38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44BE0F-6EAE-4E90-8D62-3C4E41EAEC35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6056992" y="4106764"/>
              <a:ext cx="297711" cy="30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C3C578-98B7-49BE-B8AA-C0EACBB8C570}"/>
                </a:ext>
              </a:extLst>
            </p:cNvPr>
            <p:cNvCxnSpPr>
              <a:cxnSpLocks/>
              <a:stCxn id="4" idx="5"/>
              <a:endCxn id="7" idx="0"/>
            </p:cNvCxnSpPr>
            <p:nvPr/>
          </p:nvCxnSpPr>
          <p:spPr>
            <a:xfrm>
              <a:off x="7362544" y="3466095"/>
              <a:ext cx="490759" cy="38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AA1FB6-966D-4D41-B682-D2FE0AA0F609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7485547" y="4106764"/>
              <a:ext cx="214045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D8A2DC-235C-4F6D-AC44-B6716622CC82}"/>
                </a:ext>
              </a:extLst>
            </p:cNvPr>
            <p:cNvSpPr/>
            <p:nvPr/>
          </p:nvSpPr>
          <p:spPr>
            <a:xfrm>
              <a:off x="6666710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EA510F-C1C4-4E1B-9B0A-5F78B2EDAD00}"/>
                </a:ext>
              </a:extLst>
            </p:cNvPr>
            <p:cNvCxnSpPr>
              <a:cxnSpLocks/>
              <a:stCxn id="5" idx="5"/>
              <a:endCxn id="13" idx="0"/>
            </p:cNvCxnSpPr>
            <p:nvPr/>
          </p:nvCxnSpPr>
          <p:spPr>
            <a:xfrm>
              <a:off x="6662125" y="4106764"/>
              <a:ext cx="221965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095697-9879-4560-BEE3-0B29CB14ACB4}"/>
                </a:ext>
              </a:extLst>
            </p:cNvPr>
            <p:cNvSpPr/>
            <p:nvPr/>
          </p:nvSpPr>
          <p:spPr>
            <a:xfrm>
              <a:off x="8015716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9F7149-042A-4639-83C5-77C139A7C2DF}"/>
                </a:ext>
              </a:extLst>
            </p:cNvPr>
            <p:cNvCxnSpPr>
              <a:cxnSpLocks/>
              <a:stCxn id="7" idx="5"/>
              <a:endCxn id="15" idx="0"/>
            </p:cNvCxnSpPr>
            <p:nvPr/>
          </p:nvCxnSpPr>
          <p:spPr>
            <a:xfrm>
              <a:off x="8007014" y="4106764"/>
              <a:ext cx="226082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53CDB-E1CE-4E26-8F63-CCB21B098181}"/>
              </a:ext>
            </a:extLst>
          </p:cNvPr>
          <p:cNvSpPr/>
          <p:nvPr/>
        </p:nvSpPr>
        <p:spPr>
          <a:xfrm>
            <a:off x="7792377" y="0"/>
            <a:ext cx="4399623" cy="122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Preorder: Visit root, then visit subtrees left to 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2AAEE-0E30-4DC4-ACC1-E96C5FE60915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21077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FEE2-3819-535C-29FB-38DC5122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Homework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BE61-4AD8-F9FF-238C-C0B059A6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12.6</a:t>
            </a:r>
          </a:p>
          <a:p>
            <a:r>
              <a:rPr lang="en-US" dirty="0"/>
              <a:t>12.7</a:t>
            </a:r>
          </a:p>
          <a:p>
            <a:r>
              <a:rPr lang="en-US" dirty="0"/>
              <a:t>12.8</a:t>
            </a:r>
          </a:p>
          <a:p>
            <a:r>
              <a:rPr lang="en-US" dirty="0"/>
              <a:t>Any others you had questions on</a:t>
            </a:r>
          </a:p>
        </p:txBody>
      </p:sp>
    </p:spTree>
    <p:extLst>
      <p:ext uri="{BB962C8B-B14F-4D97-AF65-F5344CB8AC3E}">
        <p14:creationId xmlns:p14="http://schemas.microsoft.com/office/powerpoint/2010/main" val="29946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B967-0890-4466-9F96-8DD63EC3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98B5-84A1-4980-8B17-6A4F04D27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5999510" cy="4669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 tree consists only of a root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postorder</a:t>
                </a:r>
                <a:r>
                  <a:rPr lang="en-US" dirty="0"/>
                  <a:t> traversal of the 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Otherwise, traverse the subtrees in order from left to right, </a:t>
                </a:r>
                <a:r>
                  <a:rPr lang="en-US" b="1" dirty="0"/>
                  <a:t>then</a:t>
                </a:r>
                <a:r>
                  <a:rPr lang="en-US" dirty="0"/>
                  <a:t> visit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</a:t>
                </a:r>
                <a:r>
                  <a:rPr lang="en-US" dirty="0" err="1"/>
                  <a:t>postorder</a:t>
                </a:r>
                <a:r>
                  <a:rPr lang="en-US" dirty="0"/>
                  <a:t> traversal of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98B5-84A1-4980-8B17-6A4F04D27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5999510" cy="4669856"/>
              </a:xfrm>
              <a:blipFill>
                <a:blip r:embed="rId2"/>
                <a:stretch>
                  <a:fillRect l="-915" t="-1175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E400AF-3031-4FB1-AA62-DBB977A6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7" y="1414449"/>
            <a:ext cx="4160881" cy="343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0B7-64D1-4767-8512-46D09315876D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A25AD-0946-451F-A0C0-D2B7539CDA41}"/>
              </a:ext>
            </a:extLst>
          </p:cNvPr>
          <p:cNvSpPr/>
          <p:nvPr/>
        </p:nvSpPr>
        <p:spPr>
          <a:xfrm>
            <a:off x="7295535" y="5397910"/>
            <a:ext cx="4399623" cy="122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Postorder</a:t>
            </a:r>
            <a:r>
              <a:rPr lang="en-US" dirty="0"/>
              <a:t>: Visit subtrees left to right, then visit root</a:t>
            </a:r>
          </a:p>
        </p:txBody>
      </p:sp>
    </p:spTree>
    <p:extLst>
      <p:ext uri="{BB962C8B-B14F-4D97-AF65-F5344CB8AC3E}">
        <p14:creationId xmlns:p14="http://schemas.microsoft.com/office/powerpoint/2010/main" val="236265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4D4C-C9AD-4628-AAAD-830DA4F1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F1C19-F8C5-4E1B-8F3C-8F01EE396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6025636" cy="4669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</a:t>
                </a:r>
                <a:r>
                  <a:rPr lang="en-US" dirty="0" err="1"/>
                  <a:t>postorder</a:t>
                </a:r>
                <a:r>
                  <a:rPr lang="en-US" dirty="0"/>
                  <a:t> traversal of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2 + 5 6 ∗ ∗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Postorder</a:t>
                </a:r>
                <a:r>
                  <a:rPr lang="en-US" dirty="0"/>
                  <a:t> traversal of a tree representing an expression produces </a:t>
                </a:r>
                <a:r>
                  <a:rPr lang="en-US" b="1" dirty="0"/>
                  <a:t>postfix </a:t>
                </a:r>
                <a:r>
                  <a:rPr lang="en-US" dirty="0"/>
                  <a:t>or </a:t>
                </a:r>
                <a:r>
                  <a:rPr lang="en-US" b="1" dirty="0"/>
                  <a:t>reverse Polish</a:t>
                </a:r>
                <a:r>
                  <a:rPr lang="en-US" dirty="0"/>
                  <a:t> notation.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 calculators use RPN.</a:t>
                </a:r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Try this online RPN calculator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F1C19-F8C5-4E1B-8F3C-8F01EE396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6025636" cy="4669856"/>
              </a:xfrm>
              <a:blipFill>
                <a:blip r:embed="rId3"/>
                <a:stretch>
                  <a:fillRect l="-91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54BCF47-D7C8-4297-8EFC-D073D7731339}"/>
              </a:ext>
            </a:extLst>
          </p:cNvPr>
          <p:cNvGrpSpPr/>
          <p:nvPr/>
        </p:nvGrpSpPr>
        <p:grpSpPr>
          <a:xfrm>
            <a:off x="7650995" y="1930370"/>
            <a:ext cx="2610864" cy="1498630"/>
            <a:chOff x="5839612" y="3212791"/>
            <a:chExt cx="2610864" cy="14986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C179C4-575E-4D2C-BE33-49794F04486B}"/>
                </a:ext>
              </a:extLst>
            </p:cNvPr>
            <p:cNvSpPr/>
            <p:nvPr/>
          </p:nvSpPr>
          <p:spPr>
            <a:xfrm>
              <a:off x="6923983" y="3212791"/>
              <a:ext cx="513806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E5BA6E-EEE2-4B8E-9A9B-FF6F839B007A}"/>
                </a:ext>
              </a:extLst>
            </p:cNvPr>
            <p:cNvSpPr/>
            <p:nvPr/>
          </p:nvSpPr>
          <p:spPr>
            <a:xfrm>
              <a:off x="6291034" y="385346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+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2F1EE-4094-4E86-9FAA-227D6D841937}"/>
                </a:ext>
              </a:extLst>
            </p:cNvPr>
            <p:cNvSpPr/>
            <p:nvPr/>
          </p:nvSpPr>
          <p:spPr>
            <a:xfrm>
              <a:off x="5839612" y="440777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8783C1-D935-486F-A323-6181D4ACAD6A}"/>
                </a:ext>
              </a:extLst>
            </p:cNvPr>
            <p:cNvSpPr/>
            <p:nvPr/>
          </p:nvSpPr>
          <p:spPr>
            <a:xfrm>
              <a:off x="7635923" y="385346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1B03EC-01C9-4EFB-B6FE-B709E81589CB}"/>
                </a:ext>
              </a:extLst>
            </p:cNvPr>
            <p:cNvSpPr/>
            <p:nvPr/>
          </p:nvSpPr>
          <p:spPr>
            <a:xfrm>
              <a:off x="7268167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CC375F2-F6C7-42FD-AF57-51A5E6AA9BD0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6508414" y="3466095"/>
              <a:ext cx="490814" cy="38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44BE0F-6EAE-4E90-8D62-3C4E41EAEC35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6056992" y="4106764"/>
              <a:ext cx="297711" cy="30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C3C578-98B7-49BE-B8AA-C0EACBB8C570}"/>
                </a:ext>
              </a:extLst>
            </p:cNvPr>
            <p:cNvCxnSpPr>
              <a:cxnSpLocks/>
              <a:stCxn id="4" idx="5"/>
              <a:endCxn id="7" idx="0"/>
            </p:cNvCxnSpPr>
            <p:nvPr/>
          </p:nvCxnSpPr>
          <p:spPr>
            <a:xfrm>
              <a:off x="7362544" y="3466095"/>
              <a:ext cx="490759" cy="38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AA1FB6-966D-4D41-B682-D2FE0AA0F609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7485547" y="4106764"/>
              <a:ext cx="214045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D8A2DC-235C-4F6D-AC44-B6716622CC82}"/>
                </a:ext>
              </a:extLst>
            </p:cNvPr>
            <p:cNvSpPr/>
            <p:nvPr/>
          </p:nvSpPr>
          <p:spPr>
            <a:xfrm>
              <a:off x="6666710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EA510F-C1C4-4E1B-9B0A-5F78B2EDAD00}"/>
                </a:ext>
              </a:extLst>
            </p:cNvPr>
            <p:cNvCxnSpPr>
              <a:cxnSpLocks/>
              <a:stCxn id="5" idx="5"/>
              <a:endCxn id="13" idx="0"/>
            </p:cNvCxnSpPr>
            <p:nvPr/>
          </p:nvCxnSpPr>
          <p:spPr>
            <a:xfrm>
              <a:off x="6662125" y="4106764"/>
              <a:ext cx="221965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095697-9879-4560-BEE3-0B29CB14ACB4}"/>
                </a:ext>
              </a:extLst>
            </p:cNvPr>
            <p:cNvSpPr/>
            <p:nvPr/>
          </p:nvSpPr>
          <p:spPr>
            <a:xfrm>
              <a:off x="8015716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9F7149-042A-4639-83C5-77C139A7C2DF}"/>
                </a:ext>
              </a:extLst>
            </p:cNvPr>
            <p:cNvCxnSpPr>
              <a:cxnSpLocks/>
              <a:stCxn id="7" idx="5"/>
              <a:endCxn id="15" idx="0"/>
            </p:cNvCxnSpPr>
            <p:nvPr/>
          </p:nvCxnSpPr>
          <p:spPr>
            <a:xfrm>
              <a:off x="8007014" y="4106764"/>
              <a:ext cx="226082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4E2804-A324-466F-B4AB-ED4BE464ECC5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62DE5-065E-4957-BF8F-BA1F26BA59EC}"/>
              </a:ext>
            </a:extLst>
          </p:cNvPr>
          <p:cNvSpPr/>
          <p:nvPr/>
        </p:nvSpPr>
        <p:spPr>
          <a:xfrm>
            <a:off x="7792377" y="0"/>
            <a:ext cx="4399623" cy="122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Postorder</a:t>
            </a:r>
            <a:r>
              <a:rPr lang="en-US" dirty="0"/>
              <a:t>: Visit subtrees left to right, then visit root</a:t>
            </a:r>
          </a:p>
        </p:txBody>
      </p:sp>
    </p:spTree>
    <p:extLst>
      <p:ext uri="{BB962C8B-B14F-4D97-AF65-F5344CB8AC3E}">
        <p14:creationId xmlns:p14="http://schemas.microsoft.com/office/powerpoint/2010/main" val="35604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B967-0890-4466-9F96-8DD63EC3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98B5-84A1-4980-8B17-6A4F04D27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5999510" cy="4669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 tree consists only of a root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inorder</a:t>
                </a:r>
                <a:r>
                  <a:rPr lang="en-US" dirty="0"/>
                  <a:t> traversal of the 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Otherwise, </a:t>
                </a:r>
                <a:r>
                  <a:rPr lang="en-US" b="1" dirty="0"/>
                  <a:t>traverse</a:t>
                </a:r>
                <a:r>
                  <a:rPr lang="en-US" dirty="0"/>
                  <a:t> the </a:t>
                </a:r>
                <a:r>
                  <a:rPr lang="en-US" b="1" dirty="0"/>
                  <a:t>leftmost</a:t>
                </a:r>
                <a:r>
                  <a:rPr lang="en-US" dirty="0"/>
                  <a:t> subtree, </a:t>
                </a:r>
                <a:r>
                  <a:rPr lang="en-US" b="1" dirty="0"/>
                  <a:t>then</a:t>
                </a:r>
                <a:r>
                  <a:rPr lang="en-US" dirty="0"/>
                  <a:t> visit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b="1" dirty="0"/>
                  <a:t>traverse</a:t>
                </a:r>
                <a:r>
                  <a:rPr lang="en-US" dirty="0"/>
                  <a:t> the </a:t>
                </a:r>
                <a:r>
                  <a:rPr lang="en-US" b="1" dirty="0"/>
                  <a:t>rest</a:t>
                </a:r>
                <a:r>
                  <a:rPr lang="en-US" dirty="0"/>
                  <a:t> of the subtrees </a:t>
                </a:r>
                <a:r>
                  <a:rPr lang="en-US" dirty="0" err="1"/>
                  <a:t>inorder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</a:t>
                </a:r>
                <a:r>
                  <a:rPr lang="en-US" dirty="0" err="1"/>
                  <a:t>inorder</a:t>
                </a:r>
                <a:r>
                  <a:rPr lang="en-US" dirty="0"/>
                  <a:t> traversal of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98B5-84A1-4980-8B17-6A4F04D27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5999510" cy="4669856"/>
              </a:xfrm>
              <a:blipFill>
                <a:blip r:embed="rId2"/>
                <a:stretch>
                  <a:fillRect l="-915" t="-1175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E400AF-3031-4FB1-AA62-DBB977A6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7" y="1414449"/>
            <a:ext cx="4160881" cy="343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0B7-64D1-4767-8512-46D09315876D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A25AD-0946-451F-A0C0-D2B7539CDA41}"/>
              </a:ext>
            </a:extLst>
          </p:cNvPr>
          <p:cNvSpPr/>
          <p:nvPr/>
        </p:nvSpPr>
        <p:spPr>
          <a:xfrm>
            <a:off x="7295535" y="5397910"/>
            <a:ext cx="4399623" cy="122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Inorder</a:t>
            </a:r>
            <a:r>
              <a:rPr lang="en-US" dirty="0"/>
              <a:t>: Visit leftmost subtree, then visit root, then visit the other subtrees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0066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4D4C-C9AD-4628-AAAD-830DA4F1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F1C19-F8C5-4E1B-8F3C-8F01EE396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6025636" cy="4669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</a:t>
                </a:r>
                <a:r>
                  <a:rPr lang="en-US" dirty="0" err="1"/>
                  <a:t>inorder</a:t>
                </a:r>
                <a:r>
                  <a:rPr lang="en-US" dirty="0"/>
                  <a:t> traversal of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+ 2 ∗ 5 ∗ 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Inorder</a:t>
                </a:r>
                <a:r>
                  <a:rPr lang="en-US" dirty="0"/>
                  <a:t> traversal of a tree representing an expression produces </a:t>
                </a:r>
                <a:r>
                  <a:rPr lang="en-US" b="1" dirty="0"/>
                  <a:t>infix</a:t>
                </a:r>
                <a:r>
                  <a:rPr lang="en-US" dirty="0"/>
                  <a:t> notation.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In order to make </a:t>
                </a:r>
                <a:r>
                  <a:rPr lang="en-US" dirty="0" err="1"/>
                  <a:t>inorder</a:t>
                </a:r>
                <a:r>
                  <a:rPr lang="en-US" dirty="0"/>
                  <a:t> traversal expressions unambiguous, we need to include parenthesis whenever we encounter an operation as we traverse the tree </a:t>
                </a:r>
                <a:r>
                  <a:rPr lang="en-US" dirty="0" err="1"/>
                  <a:t>inorder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5∗6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F1C19-F8C5-4E1B-8F3C-8F01EE396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6025636" cy="4669856"/>
              </a:xfrm>
              <a:blipFill>
                <a:blip r:embed="rId2"/>
                <a:stretch>
                  <a:fillRect l="-101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54BCF47-D7C8-4297-8EFC-D073D7731339}"/>
              </a:ext>
            </a:extLst>
          </p:cNvPr>
          <p:cNvGrpSpPr/>
          <p:nvPr/>
        </p:nvGrpSpPr>
        <p:grpSpPr>
          <a:xfrm>
            <a:off x="7650995" y="1930370"/>
            <a:ext cx="2610864" cy="1498630"/>
            <a:chOff x="5839612" y="3212791"/>
            <a:chExt cx="2610864" cy="14986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C179C4-575E-4D2C-BE33-49794F04486B}"/>
                </a:ext>
              </a:extLst>
            </p:cNvPr>
            <p:cNvSpPr/>
            <p:nvPr/>
          </p:nvSpPr>
          <p:spPr>
            <a:xfrm>
              <a:off x="6923983" y="3212791"/>
              <a:ext cx="513806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E5BA6E-EEE2-4B8E-9A9B-FF6F839B007A}"/>
                </a:ext>
              </a:extLst>
            </p:cNvPr>
            <p:cNvSpPr/>
            <p:nvPr/>
          </p:nvSpPr>
          <p:spPr>
            <a:xfrm>
              <a:off x="6291034" y="385346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+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2F1EE-4094-4E86-9FAA-227D6D841937}"/>
                </a:ext>
              </a:extLst>
            </p:cNvPr>
            <p:cNvSpPr/>
            <p:nvPr/>
          </p:nvSpPr>
          <p:spPr>
            <a:xfrm>
              <a:off x="5839612" y="440777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8783C1-D935-486F-A323-6181D4ACAD6A}"/>
                </a:ext>
              </a:extLst>
            </p:cNvPr>
            <p:cNvSpPr/>
            <p:nvPr/>
          </p:nvSpPr>
          <p:spPr>
            <a:xfrm>
              <a:off x="7635923" y="385346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1B03EC-01C9-4EFB-B6FE-B709E81589CB}"/>
                </a:ext>
              </a:extLst>
            </p:cNvPr>
            <p:cNvSpPr/>
            <p:nvPr/>
          </p:nvSpPr>
          <p:spPr>
            <a:xfrm>
              <a:off x="7268167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CC375F2-F6C7-42FD-AF57-51A5E6AA9BD0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6508414" y="3466095"/>
              <a:ext cx="490814" cy="38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44BE0F-6EAE-4E90-8D62-3C4E41EAEC35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6056992" y="4106764"/>
              <a:ext cx="297711" cy="30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C3C578-98B7-49BE-B8AA-C0EACBB8C570}"/>
                </a:ext>
              </a:extLst>
            </p:cNvPr>
            <p:cNvCxnSpPr>
              <a:cxnSpLocks/>
              <a:stCxn id="4" idx="5"/>
              <a:endCxn id="7" idx="0"/>
            </p:cNvCxnSpPr>
            <p:nvPr/>
          </p:nvCxnSpPr>
          <p:spPr>
            <a:xfrm>
              <a:off x="7362544" y="3466095"/>
              <a:ext cx="490759" cy="38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AA1FB6-966D-4D41-B682-D2FE0AA0F609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7485547" y="4106764"/>
              <a:ext cx="214045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D8A2DC-235C-4F6D-AC44-B6716622CC82}"/>
                </a:ext>
              </a:extLst>
            </p:cNvPr>
            <p:cNvSpPr/>
            <p:nvPr/>
          </p:nvSpPr>
          <p:spPr>
            <a:xfrm>
              <a:off x="6666710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EA510F-C1C4-4E1B-9B0A-5F78B2EDAD00}"/>
                </a:ext>
              </a:extLst>
            </p:cNvPr>
            <p:cNvCxnSpPr>
              <a:cxnSpLocks/>
              <a:stCxn id="5" idx="5"/>
              <a:endCxn id="13" idx="0"/>
            </p:cNvCxnSpPr>
            <p:nvPr/>
          </p:nvCxnSpPr>
          <p:spPr>
            <a:xfrm>
              <a:off x="6662125" y="4106764"/>
              <a:ext cx="221965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095697-9879-4560-BEE3-0B29CB14ACB4}"/>
                </a:ext>
              </a:extLst>
            </p:cNvPr>
            <p:cNvSpPr/>
            <p:nvPr/>
          </p:nvSpPr>
          <p:spPr>
            <a:xfrm>
              <a:off x="8015716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9F7149-042A-4639-83C5-77C139A7C2DF}"/>
                </a:ext>
              </a:extLst>
            </p:cNvPr>
            <p:cNvCxnSpPr>
              <a:cxnSpLocks/>
              <a:stCxn id="7" idx="5"/>
              <a:endCxn id="15" idx="0"/>
            </p:cNvCxnSpPr>
            <p:nvPr/>
          </p:nvCxnSpPr>
          <p:spPr>
            <a:xfrm>
              <a:off x="8007014" y="4106764"/>
              <a:ext cx="226082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1BC0C-D5C0-49F0-AA00-FC3F4D499BDE}"/>
              </a:ext>
            </a:extLst>
          </p:cNvPr>
          <p:cNvSpPr/>
          <p:nvPr/>
        </p:nvSpPr>
        <p:spPr>
          <a:xfrm>
            <a:off x="7792377" y="0"/>
            <a:ext cx="4399623" cy="122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Inorder</a:t>
            </a:r>
            <a:r>
              <a:rPr lang="en-US" dirty="0"/>
              <a:t>: Visit leftmost subtree, then visit root, then visit the other subtrees left to 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E2804-A324-466F-B4AB-ED4BE464ECC5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13779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90A-350D-4808-8366-5E5CE28A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E8C1-692E-4D73-A788-5F47ECD6E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10077975" cy="46698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These trees would all produce the same expression without parenthesis.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 parenthesis for each operator as we traverse the tree to get: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2E8C1-692E-4D73-A788-5F47ECD6E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10077975" cy="4669856"/>
              </a:xfrm>
              <a:blipFill>
                <a:blip r:embed="rId2"/>
                <a:stretch>
                  <a:fillRect l="-665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F16176D-12B7-4B4A-9754-17D5D1C56FAC}"/>
              </a:ext>
            </a:extLst>
          </p:cNvPr>
          <p:cNvGrpSpPr/>
          <p:nvPr/>
        </p:nvGrpSpPr>
        <p:grpSpPr>
          <a:xfrm>
            <a:off x="899187" y="4434058"/>
            <a:ext cx="2610864" cy="1498630"/>
            <a:chOff x="5839612" y="3212791"/>
            <a:chExt cx="2610864" cy="1498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E38750-71BA-4F63-9FA8-46C126DF9ECC}"/>
                </a:ext>
              </a:extLst>
            </p:cNvPr>
            <p:cNvSpPr/>
            <p:nvPr/>
          </p:nvSpPr>
          <p:spPr>
            <a:xfrm>
              <a:off x="6923983" y="3212791"/>
              <a:ext cx="513806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96FBB5-1B44-4118-BEF8-515101554B58}"/>
                </a:ext>
              </a:extLst>
            </p:cNvPr>
            <p:cNvSpPr/>
            <p:nvPr/>
          </p:nvSpPr>
          <p:spPr>
            <a:xfrm>
              <a:off x="6291034" y="385346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E51485-E656-4DC6-85C3-267740BA5CD3}"/>
                </a:ext>
              </a:extLst>
            </p:cNvPr>
            <p:cNvSpPr/>
            <p:nvPr/>
          </p:nvSpPr>
          <p:spPr>
            <a:xfrm>
              <a:off x="5839612" y="440777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AB03BD-F9E9-4A08-B070-C209C45D6209}"/>
                </a:ext>
              </a:extLst>
            </p:cNvPr>
            <p:cNvSpPr/>
            <p:nvPr/>
          </p:nvSpPr>
          <p:spPr>
            <a:xfrm>
              <a:off x="7635923" y="385346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+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C03E07-34A3-46CB-B02C-69B0460D8F30}"/>
                </a:ext>
              </a:extLst>
            </p:cNvPr>
            <p:cNvSpPr/>
            <p:nvPr/>
          </p:nvSpPr>
          <p:spPr>
            <a:xfrm>
              <a:off x="7268167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25084C-1F1F-4B54-AEC8-A774C1CDF8A7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6508414" y="3466095"/>
              <a:ext cx="490814" cy="38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FCDC91-64B3-4A4D-A9FD-A872F1E5B609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6056992" y="4106764"/>
              <a:ext cx="297711" cy="30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1ECCE7-B5E7-4365-99DA-D8390E33E39B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7362544" y="3466095"/>
              <a:ext cx="490759" cy="38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82C9D7-3327-4794-A3AE-DDB814DAB4DC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7485547" y="4106764"/>
              <a:ext cx="214045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A6FFBD-32A2-4424-A989-A2AD45673D46}"/>
                </a:ext>
              </a:extLst>
            </p:cNvPr>
            <p:cNvSpPr/>
            <p:nvPr/>
          </p:nvSpPr>
          <p:spPr>
            <a:xfrm>
              <a:off x="6666710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894981-620A-40C2-97D3-E763898F661F}"/>
                </a:ext>
              </a:extLst>
            </p:cNvPr>
            <p:cNvCxnSpPr>
              <a:cxnSpLocks/>
              <a:stCxn id="6" idx="5"/>
              <a:endCxn id="14" idx="0"/>
            </p:cNvCxnSpPr>
            <p:nvPr/>
          </p:nvCxnSpPr>
          <p:spPr>
            <a:xfrm>
              <a:off x="6662125" y="4106764"/>
              <a:ext cx="221965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9AC07D-6DE1-4CD0-95B6-4FA07620D985}"/>
                </a:ext>
              </a:extLst>
            </p:cNvPr>
            <p:cNvSpPr/>
            <p:nvPr/>
          </p:nvSpPr>
          <p:spPr>
            <a:xfrm>
              <a:off x="8015716" y="441465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E63C63-DAEB-44B8-AD83-1A811D927AB7}"/>
                </a:ext>
              </a:extLst>
            </p:cNvPr>
            <p:cNvCxnSpPr>
              <a:cxnSpLocks/>
              <a:stCxn id="8" idx="5"/>
              <a:endCxn id="16" idx="0"/>
            </p:cNvCxnSpPr>
            <p:nvPr/>
          </p:nvCxnSpPr>
          <p:spPr>
            <a:xfrm>
              <a:off x="8007014" y="4106764"/>
              <a:ext cx="226082" cy="307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F28958-A3C3-4DAF-B2F5-3C76D9F757BD}"/>
              </a:ext>
            </a:extLst>
          </p:cNvPr>
          <p:cNvGrpSpPr/>
          <p:nvPr/>
        </p:nvGrpSpPr>
        <p:grpSpPr>
          <a:xfrm>
            <a:off x="8608802" y="4393024"/>
            <a:ext cx="2142155" cy="2079383"/>
            <a:chOff x="7471817" y="4215378"/>
            <a:chExt cx="2142155" cy="20793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FAC62A-951F-461D-967D-37A92D0CDAF0}"/>
                </a:ext>
              </a:extLst>
            </p:cNvPr>
            <p:cNvSpPr/>
            <p:nvPr/>
          </p:nvSpPr>
          <p:spPr>
            <a:xfrm>
              <a:off x="8381805" y="4715325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endParaRPr lang="en-US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38A12B8-B44B-46E4-808A-A5859A72A42A}"/>
                </a:ext>
              </a:extLst>
            </p:cNvPr>
            <p:cNvSpPr/>
            <p:nvPr/>
          </p:nvSpPr>
          <p:spPr>
            <a:xfrm>
              <a:off x="7855894" y="4215378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53E73F3-D5FB-4380-89D9-66088C354F23}"/>
                </a:ext>
              </a:extLst>
            </p:cNvPr>
            <p:cNvSpPr/>
            <p:nvPr/>
          </p:nvSpPr>
          <p:spPr>
            <a:xfrm>
              <a:off x="7471817" y="4715891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B091FA-5A34-44BD-A6EB-1569295D922B}"/>
                </a:ext>
              </a:extLst>
            </p:cNvPr>
            <p:cNvSpPr/>
            <p:nvPr/>
          </p:nvSpPr>
          <p:spPr>
            <a:xfrm>
              <a:off x="8744452" y="5347288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C02FE4-287E-4F66-AEEB-C06FAADA484C}"/>
                </a:ext>
              </a:extLst>
            </p:cNvPr>
            <p:cNvSpPr/>
            <p:nvPr/>
          </p:nvSpPr>
          <p:spPr>
            <a:xfrm>
              <a:off x="8391920" y="5997997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0C992D-FA1B-48E0-B1DD-77D5B521163A}"/>
                </a:ext>
              </a:extLst>
            </p:cNvPr>
            <p:cNvCxnSpPr>
              <a:cxnSpLocks/>
              <a:stCxn id="33" idx="0"/>
              <a:endCxn id="34" idx="5"/>
            </p:cNvCxnSpPr>
            <p:nvPr/>
          </p:nvCxnSpPr>
          <p:spPr>
            <a:xfrm flipH="1" flipV="1">
              <a:off x="8226985" y="4468682"/>
              <a:ext cx="372200" cy="2466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CB7807-1850-4D2F-A559-538193313A7E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7689197" y="4468682"/>
              <a:ext cx="230366" cy="247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99D1D0-12A1-4701-8D9E-A56F899E208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8752896" y="4968629"/>
              <a:ext cx="208936" cy="378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9D800C-E8F3-4937-9ED0-5DF594FD1866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8609300" y="5600592"/>
              <a:ext cx="198821" cy="397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0AEFC48-D16D-478E-8057-ECA3968DED07}"/>
                </a:ext>
              </a:extLst>
            </p:cNvPr>
            <p:cNvSpPr/>
            <p:nvPr/>
          </p:nvSpPr>
          <p:spPr>
            <a:xfrm>
              <a:off x="8065013" y="5333480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68A048-D30A-4FD7-AB84-7A5867003117}"/>
                </a:ext>
              </a:extLst>
            </p:cNvPr>
            <p:cNvCxnSpPr>
              <a:cxnSpLocks/>
              <a:stCxn id="33" idx="3"/>
              <a:endCxn id="42" idx="0"/>
            </p:cNvCxnSpPr>
            <p:nvPr/>
          </p:nvCxnSpPr>
          <p:spPr>
            <a:xfrm flipH="1">
              <a:off x="8282393" y="4968629"/>
              <a:ext cx="163081" cy="364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F53694-395F-4097-A9D2-ED293C2F0FD2}"/>
                </a:ext>
              </a:extLst>
            </p:cNvPr>
            <p:cNvSpPr/>
            <p:nvPr/>
          </p:nvSpPr>
          <p:spPr>
            <a:xfrm>
              <a:off x="9179212" y="5979251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648677-9A11-4AB7-8023-239C82085E13}"/>
                </a:ext>
              </a:extLst>
            </p:cNvPr>
            <p:cNvCxnSpPr>
              <a:cxnSpLocks/>
              <a:stCxn id="36" idx="5"/>
              <a:endCxn id="44" idx="0"/>
            </p:cNvCxnSpPr>
            <p:nvPr/>
          </p:nvCxnSpPr>
          <p:spPr>
            <a:xfrm>
              <a:off x="9115543" y="5600592"/>
              <a:ext cx="281049" cy="378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0886-10DF-4EF7-864A-A4A7FB4F43EC}"/>
              </a:ext>
            </a:extLst>
          </p:cNvPr>
          <p:cNvGrpSpPr/>
          <p:nvPr/>
        </p:nvGrpSpPr>
        <p:grpSpPr>
          <a:xfrm>
            <a:off x="4573717" y="4394322"/>
            <a:ext cx="2231071" cy="2059827"/>
            <a:chOff x="4216400" y="4691565"/>
            <a:chExt cx="2231071" cy="205982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2FDAFE0-9C3D-45A8-A452-69C427396EAA}"/>
                </a:ext>
              </a:extLst>
            </p:cNvPr>
            <p:cNvGrpSpPr/>
            <p:nvPr/>
          </p:nvGrpSpPr>
          <p:grpSpPr>
            <a:xfrm>
              <a:off x="4216400" y="4691565"/>
              <a:ext cx="2231071" cy="1763063"/>
              <a:chOff x="5839612" y="3212791"/>
              <a:chExt cx="2231071" cy="176306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0A078A-9BBA-453C-AED8-5A95E9B55D28}"/>
                  </a:ext>
                </a:extLst>
              </p:cNvPr>
              <p:cNvSpPr/>
              <p:nvPr/>
            </p:nvSpPr>
            <p:spPr>
              <a:xfrm>
                <a:off x="6923983" y="3212791"/>
                <a:ext cx="513806" cy="2967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+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B47B7C-CC6D-4467-9602-0A7007F77EBA}"/>
                  </a:ext>
                </a:extLst>
              </p:cNvPr>
              <p:cNvSpPr/>
              <p:nvPr/>
            </p:nvSpPr>
            <p:spPr>
              <a:xfrm>
                <a:off x="6291034" y="3853460"/>
                <a:ext cx="434760" cy="2967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+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0E3DCDB-7314-4C3E-B086-6E455069F491}"/>
                  </a:ext>
                </a:extLst>
              </p:cNvPr>
              <p:cNvSpPr/>
              <p:nvPr/>
            </p:nvSpPr>
            <p:spPr>
              <a:xfrm>
                <a:off x="5839612" y="4407770"/>
                <a:ext cx="434760" cy="2967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49CD0C7-FD14-4BE0-988A-2FE3FB1D5B30}"/>
                  </a:ext>
                </a:extLst>
              </p:cNvPr>
              <p:cNvSpPr/>
              <p:nvPr/>
            </p:nvSpPr>
            <p:spPr>
              <a:xfrm>
                <a:off x="7635923" y="3853460"/>
                <a:ext cx="434760" cy="2967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176709B-0CBD-4040-AEA1-0B3744DC05E8}"/>
                  </a:ext>
                </a:extLst>
              </p:cNvPr>
              <p:cNvCxnSpPr>
                <a:cxnSpLocks/>
                <a:stCxn id="19" idx="3"/>
                <a:endCxn id="20" idx="0"/>
              </p:cNvCxnSpPr>
              <p:nvPr/>
            </p:nvCxnSpPr>
            <p:spPr>
              <a:xfrm flipH="1">
                <a:off x="6508414" y="3466095"/>
                <a:ext cx="490814" cy="38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A4D348-51E7-4899-8F27-C6D88A1961ED}"/>
                  </a:ext>
                </a:extLst>
              </p:cNvPr>
              <p:cNvCxnSpPr>
                <a:cxnSpLocks/>
                <a:stCxn id="20" idx="3"/>
                <a:endCxn id="21" idx="0"/>
              </p:cNvCxnSpPr>
              <p:nvPr/>
            </p:nvCxnSpPr>
            <p:spPr>
              <a:xfrm flipH="1">
                <a:off x="6056992" y="4106764"/>
                <a:ext cx="297711" cy="3010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A69186D-D4A0-4847-9A1D-8242E268A34C}"/>
                  </a:ext>
                </a:extLst>
              </p:cNvPr>
              <p:cNvCxnSpPr>
                <a:cxnSpLocks/>
                <a:stCxn id="19" idx="5"/>
                <a:endCxn id="22" idx="0"/>
              </p:cNvCxnSpPr>
              <p:nvPr/>
            </p:nvCxnSpPr>
            <p:spPr>
              <a:xfrm>
                <a:off x="7362544" y="3466095"/>
                <a:ext cx="490759" cy="38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33A0048-BD67-43C7-A022-59AF3E7A8963}"/>
                  </a:ext>
                </a:extLst>
              </p:cNvPr>
              <p:cNvCxnSpPr>
                <a:cxnSpLocks/>
                <a:stCxn id="28" idx="3"/>
                <a:endCxn id="46" idx="0"/>
              </p:cNvCxnSpPr>
              <p:nvPr/>
            </p:nvCxnSpPr>
            <p:spPr>
              <a:xfrm flipH="1">
                <a:off x="6457294" y="4667961"/>
                <a:ext cx="273085" cy="2971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9316C8E-C7AA-4C8A-96AA-4E1247A02AB2}"/>
                  </a:ext>
                </a:extLst>
              </p:cNvPr>
              <p:cNvSpPr/>
              <p:nvPr/>
            </p:nvSpPr>
            <p:spPr>
              <a:xfrm>
                <a:off x="6666710" y="4414657"/>
                <a:ext cx="434760" cy="2967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/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6EA058-8BF5-442F-A821-F26CC764D4A9}"/>
                  </a:ext>
                </a:extLst>
              </p:cNvPr>
              <p:cNvCxnSpPr>
                <a:cxnSpLocks/>
                <a:stCxn id="20" idx="5"/>
                <a:endCxn id="28" idx="0"/>
              </p:cNvCxnSpPr>
              <p:nvPr/>
            </p:nvCxnSpPr>
            <p:spPr>
              <a:xfrm>
                <a:off x="6662125" y="4106764"/>
                <a:ext cx="221965" cy="3078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5E25D6B-15A8-4501-965C-3A9A6AF8B206}"/>
                  </a:ext>
                </a:extLst>
              </p:cNvPr>
              <p:cNvCxnSpPr>
                <a:cxnSpLocks/>
                <a:stCxn id="28" idx="5"/>
                <a:endCxn id="47" idx="0"/>
              </p:cNvCxnSpPr>
              <p:nvPr/>
            </p:nvCxnSpPr>
            <p:spPr>
              <a:xfrm>
                <a:off x="7037801" y="4667961"/>
                <a:ext cx="211328" cy="3078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3D52886-A422-457A-B6E0-BD56794378C4}"/>
                </a:ext>
              </a:extLst>
            </p:cNvPr>
            <p:cNvSpPr/>
            <p:nvPr/>
          </p:nvSpPr>
          <p:spPr>
            <a:xfrm>
              <a:off x="4616702" y="6443923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F60F69-77BE-494A-8F2A-5AF4AD133536}"/>
                </a:ext>
              </a:extLst>
            </p:cNvPr>
            <p:cNvSpPr/>
            <p:nvPr/>
          </p:nvSpPr>
          <p:spPr>
            <a:xfrm>
              <a:off x="5408537" y="6454628"/>
              <a:ext cx="434760" cy="2967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48AD3BB-C0C7-46B9-90CE-03642F75953C}"/>
                  </a:ext>
                </a:extLst>
              </p:cNvPr>
              <p:cNvSpPr txBox="1"/>
              <p:nvPr/>
            </p:nvSpPr>
            <p:spPr>
              <a:xfrm>
                <a:off x="1193227" y="3969743"/>
                <a:ext cx="211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/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+3))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48AD3BB-C0C7-46B9-90CE-03642F75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7" y="3969743"/>
                <a:ext cx="2116605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13D209C-067E-4B3F-BE82-AFEC51B3FAE1}"/>
                  </a:ext>
                </a:extLst>
              </p:cNvPr>
              <p:cNvSpPr txBox="1"/>
              <p:nvPr/>
            </p:nvSpPr>
            <p:spPr>
              <a:xfrm>
                <a:off x="4939952" y="3997303"/>
                <a:ext cx="211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))+3)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13D209C-067E-4B3F-BE82-AFEC51B3F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52" y="3997303"/>
                <a:ext cx="211660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A474649-682E-47C5-82D2-7E6BB3BCCC3C}"/>
                  </a:ext>
                </a:extLst>
              </p:cNvPr>
              <p:cNvSpPr txBox="1"/>
              <p:nvPr/>
            </p:nvSpPr>
            <p:spPr>
              <a:xfrm>
                <a:off x="8356963" y="3994113"/>
                <a:ext cx="2014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+3)))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A474649-682E-47C5-82D2-7E6BB3BC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63" y="3994113"/>
                <a:ext cx="2014013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50401</TotalTime>
  <Words>2267</Words>
  <Application>Microsoft Office PowerPoint</Application>
  <PresentationFormat>Widescreen</PresentationFormat>
  <Paragraphs>371</Paragraphs>
  <Slides>40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Cambria Math</vt:lpstr>
      <vt:lpstr>Century Schoolbook</vt:lpstr>
      <vt:lpstr>Consolas</vt:lpstr>
      <vt:lpstr>Wingdings 2</vt:lpstr>
      <vt:lpstr>discretemath</vt:lpstr>
      <vt:lpstr>Tree Traversal</vt:lpstr>
      <vt:lpstr>Tree Traversal</vt:lpstr>
      <vt:lpstr>Preorder</vt:lpstr>
      <vt:lpstr>Preorder</vt:lpstr>
      <vt:lpstr>Postorder</vt:lpstr>
      <vt:lpstr>Postorder</vt:lpstr>
      <vt:lpstr>Inorder</vt:lpstr>
      <vt:lpstr>Inorder</vt:lpstr>
      <vt:lpstr>Inorder</vt:lpstr>
      <vt:lpstr>PowerPoint Presentation</vt:lpstr>
      <vt:lpstr>Spanning Trees</vt:lpstr>
      <vt:lpstr>Finding a Spanning Tree</vt:lpstr>
      <vt:lpstr>Depth-First Search</vt:lpstr>
      <vt:lpstr>PowerPoint Presentation</vt:lpstr>
      <vt:lpstr>Breadth-first Search</vt:lpstr>
      <vt:lpstr>PowerPoint Presentation</vt:lpstr>
      <vt:lpstr>Applications for BFS &amp; DFS</vt:lpstr>
      <vt:lpstr>PowerPoint Presentation</vt:lpstr>
      <vt:lpstr>Minimum Spanning Tree</vt:lpstr>
      <vt:lpstr>PowerPoint Presentation</vt:lpstr>
      <vt:lpstr>Prim's Algorithm</vt:lpstr>
      <vt:lpstr>Prim's Algorithm</vt:lpstr>
      <vt:lpstr>Prim's Algorithm</vt:lpstr>
      <vt:lpstr>PowerPoint Presentation</vt:lpstr>
      <vt:lpstr>PowerPoint Presentation</vt:lpstr>
      <vt:lpstr>Representing Mathematical Expressions</vt:lpstr>
      <vt:lpstr>Representing Mathematical Expressions</vt:lpstr>
      <vt:lpstr>Which Tree?</vt:lpstr>
      <vt:lpstr>Binary Search Tree</vt:lpstr>
      <vt:lpstr>BST Example</vt:lpstr>
      <vt:lpstr>BST Practice</vt:lpstr>
      <vt:lpstr>PowerPoint Presentation</vt:lpstr>
      <vt:lpstr>BST Practice</vt:lpstr>
      <vt:lpstr>Printing Trees with Python</vt:lpstr>
      <vt:lpstr>How Many Levels</vt:lpstr>
      <vt:lpstr>Filesystem</vt:lpstr>
      <vt:lpstr>How Many Levels</vt:lpstr>
      <vt:lpstr>Binary Search Trees Cost</vt:lpstr>
      <vt:lpstr>Weighted Binary Search Trees</vt:lpstr>
      <vt:lpstr>Review Homework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2023-10-26T16:17:37Z</dcterms:modified>
</cp:coreProperties>
</file>