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423" r:id="rId2"/>
    <p:sldId id="421" r:id="rId3"/>
    <p:sldId id="412" r:id="rId4"/>
    <p:sldId id="314" r:id="rId5"/>
    <p:sldId id="315" r:id="rId6"/>
    <p:sldId id="422" r:id="rId7"/>
    <p:sldId id="418" r:id="rId8"/>
    <p:sldId id="424" r:id="rId9"/>
    <p:sldId id="4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3C3E8-33DF-4C2D-AE55-06CC9A1A4A8D}" v="14" dt="2023-06-07T18:39:30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E3105598-18E5-444A-B630-1137CF6FAD38}"/>
    <pc:docChg chg="undo custSel addSld modSld sldOrd">
      <pc:chgData name="Phillips, Nate" userId="1a7ed9a7-6979-4999-8e72-44e838efb909" providerId="ADAL" clId="{E3105598-18E5-444A-B630-1137CF6FAD38}" dt="2021-10-21T15:05:13.583" v="2006" actId="20577"/>
      <pc:docMkLst>
        <pc:docMk/>
      </pc:docMkLst>
      <pc:sldChg chg="add">
        <pc:chgData name="Phillips, Nate" userId="1a7ed9a7-6979-4999-8e72-44e838efb909" providerId="ADAL" clId="{E3105598-18E5-444A-B630-1137CF6FAD38}" dt="2021-10-21T13:39:41.375" v="0"/>
        <pc:sldMkLst>
          <pc:docMk/>
          <pc:sldMk cId="521863072" sldId="399"/>
        </pc:sldMkLst>
      </pc:sldChg>
      <pc:sldChg chg="addSp delSp modSp new mod setBg modClrScheme modAnim chgLayout">
        <pc:chgData name="Phillips, Nate" userId="1a7ed9a7-6979-4999-8e72-44e838efb909" providerId="ADAL" clId="{E3105598-18E5-444A-B630-1137CF6FAD38}" dt="2021-10-21T14:33:07.438" v="1286" actId="1076"/>
        <pc:sldMkLst>
          <pc:docMk/>
          <pc:sldMk cId="905379823" sldId="400"/>
        </pc:sldMkLst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2" creationId="{343E37A9-3A0A-4C18-839A-AE974DD7ACE3}"/>
          </ac:spMkLst>
        </pc:spChg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3" creationId="{BADD924B-8F7B-46B1-941F-273BC2DF28F6}"/>
          </ac:spMkLst>
        </pc:spChg>
        <pc:spChg chg="add mod ord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4" creationId="{9BE25CBA-64B6-4769-AD71-6D30FCF3D8C5}"/>
          </ac:spMkLst>
        </pc:spChg>
        <pc:spChg chg="add mod ord">
          <ac:chgData name="Phillips, Nate" userId="1a7ed9a7-6979-4999-8e72-44e838efb909" providerId="ADAL" clId="{E3105598-18E5-444A-B630-1137CF6FAD38}" dt="2021-10-21T14:29:03.239" v="1253" actId="1076"/>
          <ac:spMkLst>
            <pc:docMk/>
            <pc:sldMk cId="905379823" sldId="400"/>
            <ac:spMk id="5" creationId="{58727281-DB62-40B9-AA07-CC1F16C4A632}"/>
          </ac:spMkLst>
        </pc:spChg>
        <pc:spChg chg="add mod">
          <ac:chgData name="Phillips, Nate" userId="1a7ed9a7-6979-4999-8e72-44e838efb909" providerId="ADAL" clId="{E3105598-18E5-444A-B630-1137CF6FAD38}" dt="2021-10-21T14:33:07.438" v="1286" actId="1076"/>
          <ac:spMkLst>
            <pc:docMk/>
            <pc:sldMk cId="905379823" sldId="400"/>
            <ac:spMk id="8" creationId="{82C6399C-CE4B-491B-B51F-4CB4CA417304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2" creationId="{C8A3C342-1D03-412F-8DD3-BF519E8E0AE9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4" creationId="{81CC9B02-E087-4350-AEBD-2C3CF001AF01}"/>
          </ac:spMkLst>
        </pc:spChg>
        <pc:spChg chg="add del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16" creationId="{4554089D-779D-46F6-81CB-EA9C12693944}"/>
          </ac:spMkLst>
        </pc:spChg>
        <pc:picChg chg="add mod modCrop">
          <ac:chgData name="Phillips, Nate" userId="1a7ed9a7-6979-4999-8e72-44e838efb909" providerId="ADAL" clId="{E3105598-18E5-444A-B630-1137CF6FAD38}" dt="2021-10-21T14:27:57.912" v="1248" actId="14100"/>
          <ac:picMkLst>
            <pc:docMk/>
            <pc:sldMk cId="905379823" sldId="400"/>
            <ac:picMk id="7" creationId="{BB225A4A-D5F0-42E4-99B8-B92B8B487E05}"/>
          </ac:picMkLst>
        </pc:picChg>
        <pc:picChg chg="add mod">
          <ac:chgData name="Phillips, Nate" userId="1a7ed9a7-6979-4999-8e72-44e838efb909" providerId="ADAL" clId="{E3105598-18E5-444A-B630-1137CF6FAD38}" dt="2021-10-21T14:29:10.523" v="1256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addSp modSp new mod modAnim">
        <pc:chgData name="Phillips, Nate" userId="1a7ed9a7-6979-4999-8e72-44e838efb909" providerId="ADAL" clId="{E3105598-18E5-444A-B630-1137CF6FAD38}" dt="2021-10-21T14:30:49.430" v="1278" actId="1076"/>
        <pc:sldMkLst>
          <pc:docMk/>
          <pc:sldMk cId="1452330622" sldId="401"/>
        </pc:sldMkLst>
        <pc:spChg chg="mod">
          <ac:chgData name="Phillips, Nate" userId="1a7ed9a7-6979-4999-8e72-44e838efb909" providerId="ADAL" clId="{E3105598-18E5-444A-B630-1137CF6FAD38}" dt="2021-10-21T13:42:52.932" v="627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E3105598-18E5-444A-B630-1137CF6FAD38}" dt="2021-10-21T14:13:36.463" v="1224" actId="20577"/>
          <ac:spMkLst>
            <pc:docMk/>
            <pc:sldMk cId="1452330622" sldId="401"/>
            <ac:spMk id="3" creationId="{406208D9-F4CB-4948-BBCE-BA713B01280B}"/>
          </ac:spMkLst>
        </pc:spChg>
        <pc:spChg chg="add mod">
          <ac:chgData name="Phillips, Nate" userId="1a7ed9a7-6979-4999-8e72-44e838efb909" providerId="ADAL" clId="{E3105598-18E5-444A-B630-1137CF6FAD38}" dt="2021-10-21T14:30:49.430" v="1278" actId="1076"/>
          <ac:spMkLst>
            <pc:docMk/>
            <pc:sldMk cId="1452330622" sldId="401"/>
            <ac:spMk id="4" creationId="{0E499262-3019-4918-B120-9FB99785EBD6}"/>
          </ac:spMkLst>
        </pc:spChg>
      </pc:sldChg>
      <pc:sldChg chg="addSp modSp new mod ord modAnim">
        <pc:chgData name="Phillips, Nate" userId="1a7ed9a7-6979-4999-8e72-44e838efb909" providerId="ADAL" clId="{E3105598-18E5-444A-B630-1137CF6FAD38}" dt="2021-10-21T15:05:13.583" v="2006" actId="20577"/>
        <pc:sldMkLst>
          <pc:docMk/>
          <pc:sldMk cId="880097364" sldId="402"/>
        </pc:sldMkLst>
        <pc:spChg chg="mod">
          <ac:chgData name="Phillips, Nate" userId="1a7ed9a7-6979-4999-8e72-44e838efb909" providerId="ADAL" clId="{E3105598-18E5-444A-B630-1137CF6FAD38}" dt="2021-10-21T14:52:46.164" v="1308" actId="20577"/>
          <ac:spMkLst>
            <pc:docMk/>
            <pc:sldMk cId="880097364" sldId="402"/>
            <ac:spMk id="2" creationId="{F58D5794-F268-4EC0-8246-FF4E6B996130}"/>
          </ac:spMkLst>
        </pc:spChg>
        <pc:spChg chg="mod">
          <ac:chgData name="Phillips, Nate" userId="1a7ed9a7-6979-4999-8e72-44e838efb909" providerId="ADAL" clId="{E3105598-18E5-444A-B630-1137CF6FAD38}" dt="2021-10-21T14:54:27.083" v="1448" actId="1076"/>
          <ac:spMkLst>
            <pc:docMk/>
            <pc:sldMk cId="880097364" sldId="402"/>
            <ac:spMk id="3" creationId="{E58A236F-BDD7-4F85-9EF8-71E2F9FE12B8}"/>
          </ac:spMkLst>
        </pc:spChg>
        <pc:spChg chg="add mod">
          <ac:chgData name="Phillips, Nate" userId="1a7ed9a7-6979-4999-8e72-44e838efb909" providerId="ADAL" clId="{E3105598-18E5-444A-B630-1137CF6FAD38}" dt="2021-10-21T14:53:30.168" v="1423" actId="1076"/>
          <ac:spMkLst>
            <pc:docMk/>
            <pc:sldMk cId="880097364" sldId="402"/>
            <ac:spMk id="4" creationId="{A6C6F306-B78C-4F42-A607-4E3ED4347975}"/>
          </ac:spMkLst>
        </pc:spChg>
        <pc:spChg chg="add mod">
          <ac:chgData name="Phillips, Nate" userId="1a7ed9a7-6979-4999-8e72-44e838efb909" providerId="ADAL" clId="{E3105598-18E5-444A-B630-1137CF6FAD38}" dt="2021-10-21T14:53:41.547" v="1438" actId="1076"/>
          <ac:spMkLst>
            <pc:docMk/>
            <pc:sldMk cId="880097364" sldId="402"/>
            <ac:spMk id="5" creationId="{99632D27-DD52-4F4A-B195-143E7015F345}"/>
          </ac:spMkLst>
        </pc:spChg>
        <pc:spChg chg="add mod">
          <ac:chgData name="Phillips, Nate" userId="1a7ed9a7-6979-4999-8e72-44e838efb909" providerId="ADAL" clId="{E3105598-18E5-444A-B630-1137CF6FAD38}" dt="2021-10-21T14:58:37.549" v="1493" actId="1076"/>
          <ac:spMkLst>
            <pc:docMk/>
            <pc:sldMk cId="880097364" sldId="402"/>
            <ac:spMk id="26" creationId="{2BEA131E-A588-4004-92C0-EAACDEA5026B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7" creationId="{6FFD93D9-B262-4827-AADC-B2EC5E5B652A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8" creationId="{FCA1008F-DE3D-491F-BD9F-BB9E36C7874A}"/>
          </ac:spMkLst>
        </pc:spChg>
        <pc:spChg chg="add mod">
          <ac:chgData name="Phillips, Nate" userId="1a7ed9a7-6979-4999-8e72-44e838efb909" providerId="ADAL" clId="{E3105598-18E5-444A-B630-1137CF6FAD38}" dt="2021-10-21T15:00:19.793" v="1571" actId="1076"/>
          <ac:spMkLst>
            <pc:docMk/>
            <pc:sldMk cId="880097364" sldId="402"/>
            <ac:spMk id="29" creationId="{C7443807-D41D-4C24-81D7-CF005E4B5D6C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0" creationId="{F49B8827-A800-44B4-858C-994BD9D7DC43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1" creationId="{F1FEFE61-6F7F-43A9-B4AB-23E3DA7A22C0}"/>
          </ac:spMkLst>
        </pc:spChg>
        <pc:spChg chg="add mod">
          <ac:chgData name="Phillips, Nate" userId="1a7ed9a7-6979-4999-8e72-44e838efb909" providerId="ADAL" clId="{E3105598-18E5-444A-B630-1137CF6FAD38}" dt="2021-10-21T15:05:13.583" v="2006" actId="20577"/>
          <ac:spMkLst>
            <pc:docMk/>
            <pc:sldMk cId="880097364" sldId="402"/>
            <ac:spMk id="32" creationId="{44A51DF8-12A4-40C8-B5F4-D4EA4C0940CC}"/>
          </ac:spMkLst>
        </pc:spChg>
        <pc:cxnChg chg="add mod">
          <ac:chgData name="Phillips, Nate" userId="1a7ed9a7-6979-4999-8e72-44e838efb909" providerId="ADAL" clId="{E3105598-18E5-444A-B630-1137CF6FAD38}" dt="2021-10-21T14:57:52.129" v="1482" actId="14100"/>
          <ac:cxnSpMkLst>
            <pc:docMk/>
            <pc:sldMk cId="880097364" sldId="402"/>
            <ac:cxnSpMk id="7" creationId="{67F7DF7C-F84B-4614-86BB-77937A9B7282}"/>
          </ac:cxnSpMkLst>
        </pc:cxnChg>
        <pc:cxnChg chg="add mod">
          <ac:chgData name="Phillips, Nate" userId="1a7ed9a7-6979-4999-8e72-44e838efb909" providerId="ADAL" clId="{E3105598-18E5-444A-B630-1137CF6FAD38}" dt="2021-10-21T14:57:55.244" v="1483" actId="14100"/>
          <ac:cxnSpMkLst>
            <pc:docMk/>
            <pc:sldMk cId="880097364" sldId="402"/>
            <ac:cxnSpMk id="8" creationId="{228036B5-091B-46D2-9BB6-0FF441A0C940}"/>
          </ac:cxnSpMkLst>
        </pc:cxnChg>
        <pc:cxnChg chg="add mod">
          <ac:chgData name="Phillips, Nate" userId="1a7ed9a7-6979-4999-8e72-44e838efb909" providerId="ADAL" clId="{E3105598-18E5-444A-B630-1137CF6FAD38}" dt="2021-10-21T14:54:14.242" v="1446" actId="1076"/>
          <ac:cxnSpMkLst>
            <pc:docMk/>
            <pc:sldMk cId="880097364" sldId="402"/>
            <ac:cxnSpMk id="9" creationId="{FFC2EF7A-1DB2-4B37-BFEB-37A2AC30D4F0}"/>
          </ac:cxnSpMkLst>
        </pc:cxnChg>
        <pc:cxnChg chg="add mod">
          <ac:chgData name="Phillips, Nate" userId="1a7ed9a7-6979-4999-8e72-44e838efb909" providerId="ADAL" clId="{E3105598-18E5-444A-B630-1137CF6FAD38}" dt="2021-10-21T14:55:00.064" v="1454" actId="1076"/>
          <ac:cxnSpMkLst>
            <pc:docMk/>
            <pc:sldMk cId="880097364" sldId="402"/>
            <ac:cxnSpMk id="10" creationId="{6A2920C6-DA43-4B22-ACCE-CF79D7653B18}"/>
          </ac:cxnSpMkLst>
        </pc:cxnChg>
        <pc:cxnChg chg="add mod">
          <ac:chgData name="Phillips, Nate" userId="1a7ed9a7-6979-4999-8e72-44e838efb909" providerId="ADAL" clId="{E3105598-18E5-444A-B630-1137CF6FAD38}" dt="2021-10-21T14:57:57.906" v="1484" actId="14100"/>
          <ac:cxnSpMkLst>
            <pc:docMk/>
            <pc:sldMk cId="880097364" sldId="402"/>
            <ac:cxnSpMk id="12" creationId="{16F690BB-0A41-40FB-BCBD-C6B1A04175E8}"/>
          </ac:cxnSpMkLst>
        </pc:cxnChg>
        <pc:cxnChg chg="add mod">
          <ac:chgData name="Phillips, Nate" userId="1a7ed9a7-6979-4999-8e72-44e838efb909" providerId="ADAL" clId="{E3105598-18E5-444A-B630-1137CF6FAD38}" dt="2021-10-21T14:55:17.283" v="1462" actId="14100"/>
          <ac:cxnSpMkLst>
            <pc:docMk/>
            <pc:sldMk cId="880097364" sldId="402"/>
            <ac:cxnSpMk id="15" creationId="{0F15F857-1682-4CEB-8C9E-D2CAC9F2A237}"/>
          </ac:cxnSpMkLst>
        </pc:cxnChg>
        <pc:cxnChg chg="add mod">
          <ac:chgData name="Phillips, Nate" userId="1a7ed9a7-6979-4999-8e72-44e838efb909" providerId="ADAL" clId="{E3105598-18E5-444A-B630-1137CF6FAD38}" dt="2021-10-21T14:56:45.064" v="1470" actId="14100"/>
          <ac:cxnSpMkLst>
            <pc:docMk/>
            <pc:sldMk cId="880097364" sldId="402"/>
            <ac:cxnSpMk id="17" creationId="{6630ACEC-047D-43E2-A807-090841C5445B}"/>
          </ac:cxnSpMkLst>
        </pc:cxnChg>
        <pc:cxnChg chg="add mod">
          <ac:chgData name="Phillips, Nate" userId="1a7ed9a7-6979-4999-8e72-44e838efb909" providerId="ADAL" clId="{E3105598-18E5-444A-B630-1137CF6FAD38}" dt="2021-10-21T14:56:51.965" v="1473" actId="14100"/>
          <ac:cxnSpMkLst>
            <pc:docMk/>
            <pc:sldMk cId="880097364" sldId="402"/>
            <ac:cxnSpMk id="19" creationId="{8221C2EF-BC9A-4CFB-B943-B9B0C0D16749}"/>
          </ac:cxnSpMkLst>
        </pc:cxnChg>
        <pc:cxnChg chg="add mod">
          <ac:chgData name="Phillips, Nate" userId="1a7ed9a7-6979-4999-8e72-44e838efb909" providerId="ADAL" clId="{E3105598-18E5-444A-B630-1137CF6FAD38}" dt="2021-10-21T14:56:58.655" v="1476" actId="14100"/>
          <ac:cxnSpMkLst>
            <pc:docMk/>
            <pc:sldMk cId="880097364" sldId="402"/>
            <ac:cxnSpMk id="21" creationId="{5C819838-F6FE-44DE-BBBD-525F3F3E9012}"/>
          </ac:cxnSpMkLst>
        </pc:cxnChg>
      </pc:sldChg>
    </pc:docChg>
  </pc:docChgLst>
  <pc:docChgLst>
    <pc:chgData name="Phillips, Nate" userId="1a7ed9a7-6979-4999-8e72-44e838efb909" providerId="ADAL" clId="{0CA3E67B-3AFE-4B68-A101-BFDDB66978FE}"/>
    <pc:docChg chg="undo custSel addSld delSld modSld sldOrd modMainMaster">
      <pc:chgData name="Phillips, Nate" userId="1a7ed9a7-6979-4999-8e72-44e838efb909" providerId="ADAL" clId="{0CA3E67B-3AFE-4B68-A101-BFDDB66978FE}" dt="2021-10-19T16:10:16.692" v="10275"/>
      <pc:docMkLst>
        <pc:docMk/>
      </pc:docMkLst>
      <pc:sldChg chg="modSp mod">
        <pc:chgData name="Phillips, Nate" userId="1a7ed9a7-6979-4999-8e72-44e838efb909" providerId="ADAL" clId="{0CA3E67B-3AFE-4B68-A101-BFDDB66978FE}" dt="2021-10-15T13:53:09.580" v="4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0CA3E67B-3AFE-4B68-A101-BFDDB66978FE}" dt="2021-10-15T13:53:09.580" v="4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705612367" sldId="346"/>
        </pc:sldMkLst>
      </pc:sldChg>
      <pc:sldChg chg="addSp delSp modSp mod delAnim modAnim">
        <pc:chgData name="Phillips, Nate" userId="1a7ed9a7-6979-4999-8e72-44e838efb909" providerId="ADAL" clId="{0CA3E67B-3AFE-4B68-A101-BFDDB66978FE}" dt="2021-10-15T14:59:54.878" v="1820" actId="5793"/>
        <pc:sldMkLst>
          <pc:docMk/>
          <pc:sldMk cId="3568686315" sldId="347"/>
        </pc:sldMkLst>
        <pc:spChg chg="mod">
          <ac:chgData name="Phillips, Nate" userId="1a7ed9a7-6979-4999-8e72-44e838efb909" providerId="ADAL" clId="{0CA3E67B-3AFE-4B68-A101-BFDDB66978FE}" dt="2021-10-15T14:18:03.358" v="678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0CA3E67B-3AFE-4B68-A101-BFDDB66978FE}" dt="2021-10-15T14:59:54.878" v="1820" actId="5793"/>
          <ac:spMkLst>
            <pc:docMk/>
            <pc:sldMk cId="3568686315" sldId="347"/>
            <ac:spMk id="3" creationId="{83CCA5DA-D3A8-4767-A229-21D8CEC2BD7D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4" creationId="{85C3FC30-4908-4D36-816E-89A47E6161B3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5" creationId="{D5C1419C-BE54-4A03-8033-E39919C53AB7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6" creationId="{F0935AF2-B243-4D9E-8A00-64F7AB4D8FE3}"/>
          </ac:spMkLst>
        </pc:spChg>
        <pc:spChg chg="add mod">
          <ac:chgData name="Phillips, Nate" userId="1a7ed9a7-6979-4999-8e72-44e838efb909" providerId="ADAL" clId="{0CA3E67B-3AFE-4B68-A101-BFDDB66978FE}" dt="2021-10-15T14:18:06.096" v="679"/>
          <ac:spMkLst>
            <pc:docMk/>
            <pc:sldMk cId="3568686315" sldId="347"/>
            <ac:spMk id="7" creationId="{6E833363-67D4-4D1B-8600-9E4EC00E529A}"/>
          </ac:spMkLst>
        </pc:spChg>
        <pc:spChg chg="add mod">
          <ac:chgData name="Phillips, Nate" userId="1a7ed9a7-6979-4999-8e72-44e838efb909" providerId="ADAL" clId="{0CA3E67B-3AFE-4B68-A101-BFDDB66978FE}" dt="2021-10-15T14:18:29.067" v="690" actId="20577"/>
          <ac:spMkLst>
            <pc:docMk/>
            <pc:sldMk cId="3568686315" sldId="347"/>
            <ac:spMk id="8" creationId="{03B42C23-8DBE-4336-B2F2-C91359757FE0}"/>
          </ac:spMkLst>
        </pc:spChg>
        <pc:spChg chg="add del mod">
          <ac:chgData name="Phillips, Nate" userId="1a7ed9a7-6979-4999-8e72-44e838efb909" providerId="ADAL" clId="{0CA3E67B-3AFE-4B68-A101-BFDDB66978FE}" dt="2021-10-15T14:19:28.005" v="717" actId="478"/>
          <ac:spMkLst>
            <pc:docMk/>
            <pc:sldMk cId="3568686315" sldId="347"/>
            <ac:spMk id="9" creationId="{9A5F8244-DDC4-450D-ACA3-D4E81FF2CB0E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373339128" sldId="35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422127552" sldId="365"/>
        </pc:sldMkLst>
      </pc:sldChg>
      <pc:sldChg chg="addSp delSp modSp add mod modClrScheme modAnim chgLayout">
        <pc:chgData name="Phillips, Nate" userId="1a7ed9a7-6979-4999-8e72-44e838efb909" providerId="ADAL" clId="{0CA3E67B-3AFE-4B68-A101-BFDDB66978FE}" dt="2021-10-19T16:04:24.618" v="10248" actId="1076"/>
        <pc:sldMkLst>
          <pc:docMk/>
          <pc:sldMk cId="0" sldId="367"/>
        </pc:sldMkLst>
        <pc:spChg chg="add mod ord">
          <ac:chgData name="Phillips, Nate" userId="1a7ed9a7-6979-4999-8e72-44e838efb909" providerId="ADAL" clId="{0CA3E67B-3AFE-4B68-A101-BFDDB66978FE}" dt="2021-10-19T15:13:27.815" v="9315" actId="20577"/>
          <ac:spMkLst>
            <pc:docMk/>
            <pc:sldMk cId="0" sldId="367"/>
            <ac:spMk id="2" creationId="{84DD406F-7D10-490C-8B80-8FBEAFB121F2}"/>
          </ac:spMkLst>
        </pc:spChg>
        <pc:spChg chg="add mod">
          <ac:chgData name="Phillips, Nate" userId="1a7ed9a7-6979-4999-8e72-44e838efb909" providerId="ADAL" clId="{0CA3E67B-3AFE-4B68-A101-BFDDB66978FE}" dt="2021-10-19T15:18:57.897" v="9471" actId="1076"/>
          <ac:spMkLst>
            <pc:docMk/>
            <pc:sldMk cId="0" sldId="367"/>
            <ac:spMk id="3" creationId="{DECFD3C9-C8FB-4E22-9520-6AB78CF392CA}"/>
          </ac:spMkLst>
        </pc:spChg>
        <pc:spChg chg="add mod">
          <ac:chgData name="Phillips, Nate" userId="1a7ed9a7-6979-4999-8e72-44e838efb909" providerId="ADAL" clId="{0CA3E67B-3AFE-4B68-A101-BFDDB66978FE}" dt="2021-10-19T15:14:52.851" v="9352" actId="404"/>
          <ac:spMkLst>
            <pc:docMk/>
            <pc:sldMk cId="0" sldId="367"/>
            <ac:spMk id="9" creationId="{5CE64DBA-4305-4F86-8017-C0E7380F5579}"/>
          </ac:spMkLst>
        </pc:spChg>
        <pc:spChg chg="add mod">
          <ac:chgData name="Phillips, Nate" userId="1a7ed9a7-6979-4999-8e72-44e838efb909" providerId="ADAL" clId="{0CA3E67B-3AFE-4B68-A101-BFDDB66978FE}" dt="2021-10-19T15:20:28.570" v="9483" actId="20577"/>
          <ac:spMkLst>
            <pc:docMk/>
            <pc:sldMk cId="0" sldId="367"/>
            <ac:spMk id="11" creationId="{43B1A56D-3905-4893-A73C-E26449450E1D}"/>
          </ac:spMkLst>
        </pc:spChg>
        <pc:spChg chg="del mod ord">
          <ac:chgData name="Phillips, Nate" userId="1a7ed9a7-6979-4999-8e72-44e838efb909" providerId="ADAL" clId="{0CA3E67B-3AFE-4B68-A101-BFDDB66978FE}" dt="2021-10-19T15:13:15.608" v="9299" actId="478"/>
          <ac:spMkLst>
            <pc:docMk/>
            <pc:sldMk cId="0" sldId="367"/>
            <ac:spMk id="863" creationId="{00000000-0000-0000-0000-000000000000}"/>
          </ac:spMkLst>
        </pc:spChg>
        <pc:spChg chg="mod ord">
          <ac:chgData name="Phillips, Nate" userId="1a7ed9a7-6979-4999-8e72-44e838efb909" providerId="ADAL" clId="{0CA3E67B-3AFE-4B68-A101-BFDDB66978FE}" dt="2021-10-19T15:13:44.648" v="9319" actId="255"/>
          <ac:spMkLst>
            <pc:docMk/>
            <pc:sldMk cId="0" sldId="367"/>
            <ac:spMk id="864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4:00.994" v="9321" actId="1076"/>
          <ac:spMkLst>
            <pc:docMk/>
            <pc:sldMk cId="0" sldId="367"/>
            <ac:spMk id="865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20:11.209" v="9482" actId="20577"/>
          <ac:spMkLst>
            <pc:docMk/>
            <pc:sldMk cId="0" sldId="367"/>
            <ac:spMk id="866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3:54.086" v="9320" actId="1076"/>
          <ac:spMkLst>
            <pc:docMk/>
            <pc:sldMk cId="0" sldId="367"/>
            <ac:spMk id="867" creationId="{00000000-0000-0000-0000-000000000000}"/>
          </ac:spMkLst>
        </pc:spChg>
        <pc:picChg chg="add mod">
          <ac:chgData name="Phillips, Nate" userId="1a7ed9a7-6979-4999-8e72-44e838efb909" providerId="ADAL" clId="{0CA3E67B-3AFE-4B68-A101-BFDDB66978FE}" dt="2021-10-19T16:04:24.618" v="10248" actId="1076"/>
          <ac:picMkLst>
            <pc:docMk/>
            <pc:sldMk cId="0" sldId="367"/>
            <ac:picMk id="12" creationId="{C8C6097A-342B-4D52-A515-B584AE0E6BFC}"/>
          </ac:picMkLst>
        </pc:picChg>
        <pc:picChg chg="del mod ord">
          <ac:chgData name="Phillips, Nate" userId="1a7ed9a7-6979-4999-8e72-44e838efb909" providerId="ADAL" clId="{0CA3E67B-3AFE-4B68-A101-BFDDB66978FE}" dt="2021-10-19T15:12:44.721" v="9286" actId="478"/>
          <ac:picMkLst>
            <pc:docMk/>
            <pc:sldMk cId="0" sldId="367"/>
            <ac:picMk id="862" creationId="{00000000-0000-0000-0000-000000000000}"/>
          </ac:picMkLst>
        </pc:pic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58575174" sldId="37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345811177" sldId="379"/>
        </pc:sldMkLst>
      </pc:sldChg>
      <pc:sldChg chg="addSp modSp new mod modAnim">
        <pc:chgData name="Phillips, Nate" userId="1a7ed9a7-6979-4999-8e72-44e838efb909" providerId="ADAL" clId="{0CA3E67B-3AFE-4B68-A101-BFDDB66978FE}" dt="2021-10-19T15:49:36.563" v="10062"/>
        <pc:sldMkLst>
          <pc:docMk/>
          <pc:sldMk cId="1970036937" sldId="380"/>
        </pc:sldMkLst>
        <pc:spChg chg="mod">
          <ac:chgData name="Phillips, Nate" userId="1a7ed9a7-6979-4999-8e72-44e838efb909" providerId="ADAL" clId="{0CA3E67B-3AFE-4B68-A101-BFDDB66978FE}" dt="2021-10-15T14:10:47.786" v="93" actId="20577"/>
          <ac:spMkLst>
            <pc:docMk/>
            <pc:sldMk cId="1970036937" sldId="380"/>
            <ac:spMk id="2" creationId="{33B810BD-A47E-4876-9AFC-99D9AF3BCFC5}"/>
          </ac:spMkLst>
        </pc:spChg>
        <pc:spChg chg="mod">
          <ac:chgData name="Phillips, Nate" userId="1a7ed9a7-6979-4999-8e72-44e838efb909" providerId="ADAL" clId="{0CA3E67B-3AFE-4B68-A101-BFDDB66978FE}" dt="2021-10-19T15:49:22.054" v="10058" actId="14100"/>
          <ac:spMkLst>
            <pc:docMk/>
            <pc:sldMk cId="1970036937" sldId="380"/>
            <ac:spMk id="3" creationId="{11D7A020-07EA-493B-9968-F1582130D309}"/>
          </ac:spMkLst>
        </pc:spChg>
        <pc:spChg chg="add mod">
          <ac:chgData name="Phillips, Nate" userId="1a7ed9a7-6979-4999-8e72-44e838efb909" providerId="ADAL" clId="{0CA3E67B-3AFE-4B68-A101-BFDDB66978FE}" dt="2021-10-15T14:13:50.531" v="423"/>
          <ac:spMkLst>
            <pc:docMk/>
            <pc:sldMk cId="1970036937" sldId="380"/>
            <ac:spMk id="4" creationId="{79BBE675-3BF0-4B14-A1D9-541AFBDE5E56}"/>
          </ac:spMkLst>
        </pc:spChg>
        <pc:picChg chg="add mod">
          <ac:chgData name="Phillips, Nate" userId="1a7ed9a7-6979-4999-8e72-44e838efb909" providerId="ADAL" clId="{0CA3E67B-3AFE-4B68-A101-BFDDB66978FE}" dt="2021-10-19T15:48:44.597" v="10050" actId="1076"/>
          <ac:picMkLst>
            <pc:docMk/>
            <pc:sldMk cId="1970036937" sldId="380"/>
            <ac:picMk id="1026" creationId="{D0A7C5A7-9067-472E-9DA3-EFD4BB257B49}"/>
          </ac:picMkLst>
        </pc:picChg>
        <pc:picChg chg="add mod">
          <ac:chgData name="Phillips, Nate" userId="1a7ed9a7-6979-4999-8e72-44e838efb909" providerId="ADAL" clId="{0CA3E67B-3AFE-4B68-A101-BFDDB66978FE}" dt="2021-10-19T15:48:46.886" v="10051" actId="1076"/>
          <ac:picMkLst>
            <pc:docMk/>
            <pc:sldMk cId="1970036937" sldId="380"/>
            <ac:picMk id="1028" creationId="{41D78A48-91B3-4080-A4E4-A527983E4460}"/>
          </ac:picMkLst>
        </pc:picChg>
        <pc:picChg chg="add mod">
          <ac:chgData name="Phillips, Nate" userId="1a7ed9a7-6979-4999-8e72-44e838efb909" providerId="ADAL" clId="{0CA3E67B-3AFE-4B68-A101-BFDDB66978FE}" dt="2021-10-19T15:49:31.058" v="10060" actId="1076"/>
          <ac:picMkLst>
            <pc:docMk/>
            <pc:sldMk cId="1970036937" sldId="380"/>
            <ac:picMk id="1030" creationId="{86A9C5E0-41B8-4E8B-A7C8-4DBD8D75CDBF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8T23:11:21.574" v="7624"/>
        <pc:sldMkLst>
          <pc:docMk/>
          <pc:sldMk cId="1464636904" sldId="381"/>
        </pc:sldMkLst>
        <pc:spChg chg="del">
          <ac:chgData name="Phillips, Nate" userId="1a7ed9a7-6979-4999-8e72-44e838efb909" providerId="ADAL" clId="{0CA3E67B-3AFE-4B68-A101-BFDDB66978FE}" dt="2021-10-15T15:01:25.037" v="1902" actId="478"/>
          <ac:spMkLst>
            <pc:docMk/>
            <pc:sldMk cId="1464636904" sldId="381"/>
            <ac:spMk id="2" creationId="{1872D213-972F-483C-A236-D50B953941CC}"/>
          </ac:spMkLst>
        </pc:spChg>
        <pc:spChg chg="mod">
          <ac:chgData name="Phillips, Nate" userId="1a7ed9a7-6979-4999-8e72-44e838efb909" providerId="ADAL" clId="{0CA3E67B-3AFE-4B68-A101-BFDDB66978FE}" dt="2021-10-15T15:17:41.633" v="1948" actId="20577"/>
          <ac:spMkLst>
            <pc:docMk/>
            <pc:sldMk cId="1464636904" sldId="381"/>
            <ac:spMk id="3" creationId="{D68E0292-0A26-4AAB-8A00-172D5DE33B64}"/>
          </ac:spMkLst>
        </pc:spChg>
        <pc:spChg chg="add mod">
          <ac:chgData name="Phillips, Nate" userId="1a7ed9a7-6979-4999-8e72-44e838efb909" providerId="ADAL" clId="{0CA3E67B-3AFE-4B68-A101-BFDDB66978FE}" dt="2021-10-15T15:01:37.061" v="1903" actId="1076"/>
          <ac:spMkLst>
            <pc:docMk/>
            <pc:sldMk cId="1464636904" sldId="381"/>
            <ac:spMk id="4" creationId="{FA5AE94B-98E2-4ADA-A62A-054DEDC6D18A}"/>
          </ac:spMkLst>
        </pc:spChg>
        <pc:spChg chg="add mod">
          <ac:chgData name="Phillips, Nate" userId="1a7ed9a7-6979-4999-8e72-44e838efb909" providerId="ADAL" clId="{0CA3E67B-3AFE-4B68-A101-BFDDB66978FE}" dt="2021-10-15T15:03:49.488" v="1923"/>
          <ac:spMkLst>
            <pc:docMk/>
            <pc:sldMk cId="1464636904" sldId="381"/>
            <ac:spMk id="5" creationId="{39E87344-E3E0-4582-9545-997BF6A24E80}"/>
          </ac:spMkLst>
        </pc:spChg>
      </pc:sldChg>
      <pc:sldChg chg="addSp delSp modSp add mod modAnim">
        <pc:chgData name="Phillips, Nate" userId="1a7ed9a7-6979-4999-8e72-44e838efb909" providerId="ADAL" clId="{0CA3E67B-3AFE-4B68-A101-BFDDB66978FE}" dt="2021-10-18T23:10:13.527" v="7620"/>
        <pc:sldMkLst>
          <pc:docMk/>
          <pc:sldMk cId="205254323" sldId="382"/>
        </pc:sldMkLst>
        <pc:spChg chg="mod">
          <ac:chgData name="Phillips, Nate" userId="1a7ed9a7-6979-4999-8e72-44e838efb909" providerId="ADAL" clId="{0CA3E67B-3AFE-4B68-A101-BFDDB66978FE}" dt="2021-10-18T23:08:48.794" v="7607"/>
          <ac:spMkLst>
            <pc:docMk/>
            <pc:sldMk cId="205254323" sldId="382"/>
            <ac:spMk id="3" creationId="{83CCA5DA-D3A8-4767-A229-21D8CEC2BD7D}"/>
          </ac:spMkLst>
        </pc:spChg>
        <pc:spChg chg="add del mod">
          <ac:chgData name="Phillips, Nate" userId="1a7ed9a7-6979-4999-8e72-44e838efb909" providerId="ADAL" clId="{0CA3E67B-3AFE-4B68-A101-BFDDB66978FE}" dt="2021-10-18T22:34:39.362" v="7437" actId="478"/>
          <ac:spMkLst>
            <pc:docMk/>
            <pc:sldMk cId="205254323" sldId="382"/>
            <ac:spMk id="4" creationId="{5BC83A92-432D-48F4-84B2-3239DE5B3688}"/>
          </ac:spMkLst>
        </pc:spChg>
        <pc:spChg chg="add del mod">
          <ac:chgData name="Phillips, Nate" userId="1a7ed9a7-6979-4999-8e72-44e838efb909" providerId="ADAL" clId="{0CA3E67B-3AFE-4B68-A101-BFDDB66978FE}" dt="2021-10-18T22:38:52.432" v="7523" actId="478"/>
          <ac:spMkLst>
            <pc:docMk/>
            <pc:sldMk cId="205254323" sldId="382"/>
            <ac:spMk id="6" creationId="{B0363562-5A7D-4A40-9DD9-D896FB64F7B2}"/>
          </ac:spMkLst>
        </pc:spChg>
        <pc:spChg chg="del mod">
          <ac:chgData name="Phillips, Nate" userId="1a7ed9a7-6979-4999-8e72-44e838efb909" providerId="ADAL" clId="{0CA3E67B-3AFE-4B68-A101-BFDDB66978FE}" dt="2021-10-18T23:09:28.799" v="7610" actId="478"/>
          <ac:spMkLst>
            <pc:docMk/>
            <pc:sldMk cId="205254323" sldId="382"/>
            <ac:spMk id="8" creationId="{03B42C23-8DBE-4336-B2F2-C91359757FE0}"/>
          </ac:spMkLst>
        </pc:spChg>
        <pc:spChg chg="add mod">
          <ac:chgData name="Phillips, Nate" userId="1a7ed9a7-6979-4999-8e72-44e838efb909" providerId="ADAL" clId="{0CA3E67B-3AFE-4B68-A101-BFDDB66978FE}" dt="2021-10-18T22:42:10.029" v="7577" actId="1076"/>
          <ac:spMkLst>
            <pc:docMk/>
            <pc:sldMk cId="205254323" sldId="382"/>
            <ac:spMk id="11" creationId="{6965C662-4A26-4345-849D-7762C546F7C5}"/>
          </ac:spMkLst>
        </pc:spChg>
        <pc:graphicFrameChg chg="add mod modGraphic">
          <ac:chgData name="Phillips, Nate" userId="1a7ed9a7-6979-4999-8e72-44e838efb909" providerId="ADAL" clId="{0CA3E67B-3AFE-4B68-A101-BFDDB66978FE}" dt="2021-10-18T22:35:49.535" v="7471" actId="1076"/>
          <ac:graphicFrameMkLst>
            <pc:docMk/>
            <pc:sldMk cId="205254323" sldId="382"/>
            <ac:graphicFrameMk id="5" creationId="{658FA22C-432E-4FDB-BE45-5DC5A7D5B642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38:17.019" v="7517" actId="242"/>
          <ac:graphicFrameMkLst>
            <pc:docMk/>
            <pc:sldMk cId="205254323" sldId="382"/>
            <ac:graphicFrameMk id="9" creationId="{6A7BED87-7067-4569-A0D1-C895ED7FF88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40:47.049" v="7552" actId="14100"/>
          <ac:graphicFrameMkLst>
            <pc:docMk/>
            <pc:sldMk cId="205254323" sldId="382"/>
            <ac:graphicFrameMk id="10" creationId="{846FE1B4-3497-44CF-BD39-AFF96EBF132C}"/>
          </ac:graphicFrameMkLst>
        </pc:graphicFrameChg>
      </pc:sldChg>
      <pc:sldChg chg="addSp delSp modSp new mod modAnim">
        <pc:chgData name="Phillips, Nate" userId="1a7ed9a7-6979-4999-8e72-44e838efb909" providerId="ADAL" clId="{0CA3E67B-3AFE-4B68-A101-BFDDB66978FE}" dt="2021-10-15T21:36:44.718" v="7200" actId="14100"/>
        <pc:sldMkLst>
          <pc:docMk/>
          <pc:sldMk cId="1586813206" sldId="383"/>
        </pc:sldMkLst>
        <pc:spChg chg="mod">
          <ac:chgData name="Phillips, Nate" userId="1a7ed9a7-6979-4999-8e72-44e838efb909" providerId="ADAL" clId="{0CA3E67B-3AFE-4B68-A101-BFDDB66978FE}" dt="2021-10-15T21:19:17.368" v="6842" actId="20577"/>
          <ac:spMkLst>
            <pc:docMk/>
            <pc:sldMk cId="1586813206" sldId="383"/>
            <ac:spMk id="2" creationId="{C2BA2493-8FBC-4E99-8284-6E0208557E3F}"/>
          </ac:spMkLst>
        </pc:spChg>
        <pc:spChg chg="mod">
          <ac:chgData name="Phillips, Nate" userId="1a7ed9a7-6979-4999-8e72-44e838efb909" providerId="ADAL" clId="{0CA3E67B-3AFE-4B68-A101-BFDDB66978FE}" dt="2021-10-15T21:23:40.287" v="7118" actId="27636"/>
          <ac:spMkLst>
            <pc:docMk/>
            <pc:sldMk cId="1586813206" sldId="383"/>
            <ac:spMk id="3" creationId="{6103A9ED-4F35-4796-B0D1-5DB75A43C742}"/>
          </ac:spMkLst>
        </pc:spChg>
        <pc:spChg chg="add del">
          <ac:chgData name="Phillips, Nate" userId="1a7ed9a7-6979-4999-8e72-44e838efb909" providerId="ADAL" clId="{0CA3E67B-3AFE-4B68-A101-BFDDB66978FE}" dt="2021-10-15T21:11:19.974" v="6660" actId="478"/>
          <ac:spMkLst>
            <pc:docMk/>
            <pc:sldMk cId="1586813206" sldId="383"/>
            <ac:spMk id="4" creationId="{DDE97AFB-4DFF-4AF3-99D5-AECFD8E18C47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5" creationId="{C23D0D7D-CAD6-41B1-B68A-BA5A7B30F8FF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6" creationId="{1131A0AE-BF61-4F05-A2C3-B65CCF34D91B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7" creationId="{C8627B64-8F8D-4C0F-BEAB-95DB20B7B96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8" creationId="{3DEE51CF-7C73-48C5-9D54-02C43437B52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9" creationId="{E89CFE36-98D1-453D-BD81-6FBB303CCB5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0" creationId="{6C7145EF-65EC-48FA-9865-3565ACB7353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1" creationId="{842843FF-3C48-4FF6-9E02-F512B2CF7ADA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2" creationId="{43A2EBAF-4E09-4153-831B-8D397443984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3" creationId="{1F559636-DC32-4E05-8C49-C69E56E13CE3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4" creationId="{E58F9376-7BE1-4AE3-99E2-2DFBE5A05231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5" creationId="{9329A17A-3654-4991-9971-C984D30D46F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6" creationId="{0C82CF25-47EC-4EBD-B889-2F8077204581}"/>
          </ac:spMkLst>
        </pc:sp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8" creationId="{258541D6-50F4-49B6-A67F-C97BF7A2159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9" creationId="{0F388512-9F5D-4270-93AE-00FB1A57621A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2" creationId="{F01983DD-0906-4DCD-AFA0-2A7ECCE0AFF8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5" creationId="{D279B1F0-F90A-46C1-B06D-B36DAC19C583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8" creationId="{4AFEED3D-EDCD-48AB-BBB1-8C04CB86DCAD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0" creationId="{9EEC28B6-550B-48B8-93FD-4A9FF8EFC38E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2" creationId="{235D1E96-0143-41CE-AAF9-989CD4657EA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4" creationId="{FB0710C5-F77E-4A4C-B6D3-EA947B3F2C88}"/>
          </ac:cxnSpMkLst>
        </pc:cxnChg>
        <pc:cxnChg chg="add mod">
          <ac:chgData name="Phillips, Nate" userId="1a7ed9a7-6979-4999-8e72-44e838efb909" providerId="ADAL" clId="{0CA3E67B-3AFE-4B68-A101-BFDDB66978FE}" dt="2021-10-15T21:29:44.660" v="7144" actId="14100"/>
          <ac:cxnSpMkLst>
            <pc:docMk/>
            <pc:sldMk cId="1586813206" sldId="383"/>
            <ac:cxnSpMk id="42" creationId="{4C9AF452-C339-440E-96EA-5118306CE124}"/>
          </ac:cxnSpMkLst>
        </pc:cxnChg>
        <pc:cxnChg chg="add mod">
          <ac:chgData name="Phillips, Nate" userId="1a7ed9a7-6979-4999-8e72-44e838efb909" providerId="ADAL" clId="{0CA3E67B-3AFE-4B68-A101-BFDDB66978FE}" dt="2021-10-15T21:31:14.042" v="7152" actId="14100"/>
          <ac:cxnSpMkLst>
            <pc:docMk/>
            <pc:sldMk cId="1586813206" sldId="383"/>
            <ac:cxnSpMk id="44" creationId="{AB12D221-74C7-4400-83A2-E71D02A809AE}"/>
          </ac:cxnSpMkLst>
        </pc:cxnChg>
        <pc:cxnChg chg="add mod">
          <ac:chgData name="Phillips, Nate" userId="1a7ed9a7-6979-4999-8e72-44e838efb909" providerId="ADAL" clId="{0CA3E67B-3AFE-4B68-A101-BFDDB66978FE}" dt="2021-10-15T21:31:17.842" v="7153" actId="14100"/>
          <ac:cxnSpMkLst>
            <pc:docMk/>
            <pc:sldMk cId="1586813206" sldId="383"/>
            <ac:cxnSpMk id="45" creationId="{1597A097-20FE-4C8A-8DE0-D8EAB22F1D24}"/>
          </ac:cxnSpMkLst>
        </pc:cxnChg>
        <pc:cxnChg chg="add mod">
          <ac:chgData name="Phillips, Nate" userId="1a7ed9a7-6979-4999-8e72-44e838efb909" providerId="ADAL" clId="{0CA3E67B-3AFE-4B68-A101-BFDDB66978FE}" dt="2021-10-15T21:31:21.976" v="7154" actId="14100"/>
          <ac:cxnSpMkLst>
            <pc:docMk/>
            <pc:sldMk cId="1586813206" sldId="383"/>
            <ac:cxnSpMk id="46" creationId="{D724A6EA-FBCF-4CA5-89DD-039657DB735E}"/>
          </ac:cxnSpMkLst>
        </pc:cxnChg>
        <pc:cxnChg chg="add mod">
          <ac:chgData name="Phillips, Nate" userId="1a7ed9a7-6979-4999-8e72-44e838efb909" providerId="ADAL" clId="{0CA3E67B-3AFE-4B68-A101-BFDDB66978FE}" dt="2021-10-15T21:31:25.115" v="7155" actId="14100"/>
          <ac:cxnSpMkLst>
            <pc:docMk/>
            <pc:sldMk cId="1586813206" sldId="383"/>
            <ac:cxnSpMk id="47" creationId="{DF4CD248-AA5B-4035-8A69-202FE3740DFB}"/>
          </ac:cxnSpMkLst>
        </pc:cxnChg>
        <pc:cxnChg chg="add mod">
          <ac:chgData name="Phillips, Nate" userId="1a7ed9a7-6979-4999-8e72-44e838efb909" providerId="ADAL" clId="{0CA3E67B-3AFE-4B68-A101-BFDDB66978FE}" dt="2021-10-15T21:31:28.398" v="7156" actId="14100"/>
          <ac:cxnSpMkLst>
            <pc:docMk/>
            <pc:sldMk cId="1586813206" sldId="383"/>
            <ac:cxnSpMk id="48" creationId="{BA5EFC10-4994-405F-A777-86D1A26138E7}"/>
          </ac:cxnSpMkLst>
        </pc:cxnChg>
        <pc:cxnChg chg="add mod">
          <ac:chgData name="Phillips, Nate" userId="1a7ed9a7-6979-4999-8e72-44e838efb909" providerId="ADAL" clId="{0CA3E67B-3AFE-4B68-A101-BFDDB66978FE}" dt="2021-10-15T21:31:31.538" v="7157" actId="14100"/>
          <ac:cxnSpMkLst>
            <pc:docMk/>
            <pc:sldMk cId="1586813206" sldId="383"/>
            <ac:cxnSpMk id="49" creationId="{F123CA15-B9BF-4D0F-866C-84B0E436851C}"/>
          </ac:cxnSpMkLst>
        </pc:cxnChg>
        <pc:cxnChg chg="add mod">
          <ac:chgData name="Phillips, Nate" userId="1a7ed9a7-6979-4999-8e72-44e838efb909" providerId="ADAL" clId="{0CA3E67B-3AFE-4B68-A101-BFDDB66978FE}" dt="2021-10-15T21:31:34.028" v="7158" actId="14100"/>
          <ac:cxnSpMkLst>
            <pc:docMk/>
            <pc:sldMk cId="1586813206" sldId="383"/>
            <ac:cxnSpMk id="50" creationId="{3FF95B2D-E00E-4EF7-86F4-CD4DBBA911A2}"/>
          </ac:cxnSpMkLst>
        </pc:cxnChg>
        <pc:cxnChg chg="add mod">
          <ac:chgData name="Phillips, Nate" userId="1a7ed9a7-6979-4999-8e72-44e838efb909" providerId="ADAL" clId="{0CA3E67B-3AFE-4B68-A101-BFDDB66978FE}" dt="2021-10-15T21:32:33.194" v="7163" actId="14100"/>
          <ac:cxnSpMkLst>
            <pc:docMk/>
            <pc:sldMk cId="1586813206" sldId="383"/>
            <ac:cxnSpMk id="58" creationId="{237F5896-3D6F-48A3-92DA-71B309781C9B}"/>
          </ac:cxnSpMkLst>
        </pc:cxnChg>
        <pc:cxnChg chg="add mod">
          <ac:chgData name="Phillips, Nate" userId="1a7ed9a7-6979-4999-8e72-44e838efb909" providerId="ADAL" clId="{0CA3E67B-3AFE-4B68-A101-BFDDB66978FE}" dt="2021-10-15T21:32:59.700" v="7168" actId="14100"/>
          <ac:cxnSpMkLst>
            <pc:docMk/>
            <pc:sldMk cId="1586813206" sldId="383"/>
            <ac:cxnSpMk id="61" creationId="{0D9088D7-D07A-4884-8332-BFA41B831DEB}"/>
          </ac:cxnSpMkLst>
        </pc:cxnChg>
        <pc:cxnChg chg="add mod">
          <ac:chgData name="Phillips, Nate" userId="1a7ed9a7-6979-4999-8e72-44e838efb909" providerId="ADAL" clId="{0CA3E67B-3AFE-4B68-A101-BFDDB66978FE}" dt="2021-10-15T21:33:04.905" v="7169" actId="14100"/>
          <ac:cxnSpMkLst>
            <pc:docMk/>
            <pc:sldMk cId="1586813206" sldId="383"/>
            <ac:cxnSpMk id="62" creationId="{4F265750-955A-415B-A649-78CDC8B980B1}"/>
          </ac:cxnSpMkLst>
        </pc:cxnChg>
        <pc:cxnChg chg="add mod">
          <ac:chgData name="Phillips, Nate" userId="1a7ed9a7-6979-4999-8e72-44e838efb909" providerId="ADAL" clId="{0CA3E67B-3AFE-4B68-A101-BFDDB66978FE}" dt="2021-10-15T21:33:07.955" v="7170" actId="14100"/>
          <ac:cxnSpMkLst>
            <pc:docMk/>
            <pc:sldMk cId="1586813206" sldId="383"/>
            <ac:cxnSpMk id="63" creationId="{C79C1FC4-2238-4D60-8784-946A0FE37049}"/>
          </ac:cxnSpMkLst>
        </pc:cxnChg>
        <pc:cxnChg chg="add mod">
          <ac:chgData name="Phillips, Nate" userId="1a7ed9a7-6979-4999-8e72-44e838efb909" providerId="ADAL" clId="{0CA3E67B-3AFE-4B68-A101-BFDDB66978FE}" dt="2021-10-15T21:33:10.829" v="7171" actId="14100"/>
          <ac:cxnSpMkLst>
            <pc:docMk/>
            <pc:sldMk cId="1586813206" sldId="383"/>
            <ac:cxnSpMk id="64" creationId="{3156DAF4-CD17-4BDA-8B01-34458EE94D99}"/>
          </ac:cxnSpMkLst>
        </pc:cxnChg>
        <pc:cxnChg chg="add mod">
          <ac:chgData name="Phillips, Nate" userId="1a7ed9a7-6979-4999-8e72-44e838efb909" providerId="ADAL" clId="{0CA3E67B-3AFE-4B68-A101-BFDDB66978FE}" dt="2021-10-15T21:33:13.165" v="7172" actId="14100"/>
          <ac:cxnSpMkLst>
            <pc:docMk/>
            <pc:sldMk cId="1586813206" sldId="383"/>
            <ac:cxnSpMk id="65" creationId="{B9261F02-9E51-477B-A154-592B4B274890}"/>
          </ac:cxnSpMkLst>
        </pc:cxnChg>
        <pc:cxnChg chg="add mod">
          <ac:chgData name="Phillips, Nate" userId="1a7ed9a7-6979-4999-8e72-44e838efb909" providerId="ADAL" clId="{0CA3E67B-3AFE-4B68-A101-BFDDB66978FE}" dt="2021-10-15T21:33:15.421" v="7173" actId="14100"/>
          <ac:cxnSpMkLst>
            <pc:docMk/>
            <pc:sldMk cId="1586813206" sldId="383"/>
            <ac:cxnSpMk id="66" creationId="{FA8F6A60-7546-47D4-81E2-631B1332CF55}"/>
          </ac:cxnSpMkLst>
        </pc:cxnChg>
        <pc:cxnChg chg="add mod">
          <ac:chgData name="Phillips, Nate" userId="1a7ed9a7-6979-4999-8e72-44e838efb909" providerId="ADAL" clId="{0CA3E67B-3AFE-4B68-A101-BFDDB66978FE}" dt="2021-10-15T21:34:07.179" v="7182" actId="14100"/>
          <ac:cxnSpMkLst>
            <pc:docMk/>
            <pc:sldMk cId="1586813206" sldId="383"/>
            <ac:cxnSpMk id="79" creationId="{2EB28EBC-2E72-4587-95C2-49DC57B2DD6C}"/>
          </ac:cxnSpMkLst>
        </pc:cxnChg>
        <pc:cxnChg chg="add mod">
          <ac:chgData name="Phillips, Nate" userId="1a7ed9a7-6979-4999-8e72-44e838efb909" providerId="ADAL" clId="{0CA3E67B-3AFE-4B68-A101-BFDDB66978FE}" dt="2021-10-15T21:36:03.462" v="7195" actId="14100"/>
          <ac:cxnSpMkLst>
            <pc:docMk/>
            <pc:sldMk cId="1586813206" sldId="383"/>
            <ac:cxnSpMk id="81" creationId="{825727D3-E7BE-4226-BE11-69E02A53E40E}"/>
          </ac:cxnSpMkLst>
        </pc:cxnChg>
        <pc:cxnChg chg="add mod">
          <ac:chgData name="Phillips, Nate" userId="1a7ed9a7-6979-4999-8e72-44e838efb909" providerId="ADAL" clId="{0CA3E67B-3AFE-4B68-A101-BFDDB66978FE}" dt="2021-10-15T21:36:11.259" v="7196" actId="14100"/>
          <ac:cxnSpMkLst>
            <pc:docMk/>
            <pc:sldMk cId="1586813206" sldId="383"/>
            <ac:cxnSpMk id="82" creationId="{379FAD16-A72C-44AB-9D52-94758E3F8DC5}"/>
          </ac:cxnSpMkLst>
        </pc:cxnChg>
        <pc:cxnChg chg="add mod">
          <ac:chgData name="Phillips, Nate" userId="1a7ed9a7-6979-4999-8e72-44e838efb909" providerId="ADAL" clId="{0CA3E67B-3AFE-4B68-A101-BFDDB66978FE}" dt="2021-10-15T21:36:18.847" v="7198" actId="14100"/>
          <ac:cxnSpMkLst>
            <pc:docMk/>
            <pc:sldMk cId="1586813206" sldId="383"/>
            <ac:cxnSpMk id="83" creationId="{AE14A696-4127-4655-86BF-069A92C96CAC}"/>
          </ac:cxnSpMkLst>
        </pc:cxnChg>
        <pc:cxnChg chg="add mod">
          <ac:chgData name="Phillips, Nate" userId="1a7ed9a7-6979-4999-8e72-44e838efb909" providerId="ADAL" clId="{0CA3E67B-3AFE-4B68-A101-BFDDB66978FE}" dt="2021-10-15T21:36:14.794" v="7197" actId="14100"/>
          <ac:cxnSpMkLst>
            <pc:docMk/>
            <pc:sldMk cId="1586813206" sldId="383"/>
            <ac:cxnSpMk id="84" creationId="{0B8FC7B5-BE34-4893-A02B-A6E37966AD3C}"/>
          </ac:cxnSpMkLst>
        </pc:cxnChg>
        <pc:cxnChg chg="add mod">
          <ac:chgData name="Phillips, Nate" userId="1a7ed9a7-6979-4999-8e72-44e838efb909" providerId="ADAL" clId="{0CA3E67B-3AFE-4B68-A101-BFDDB66978FE}" dt="2021-10-15T21:36:44.718" v="7200" actId="14100"/>
          <ac:cxnSpMkLst>
            <pc:docMk/>
            <pc:sldMk cId="1586813206" sldId="383"/>
            <ac:cxnSpMk id="85" creationId="{0B71F19C-0360-4746-888C-66F74F556CCF}"/>
          </ac:cxnSpMkLst>
        </pc:cxnChg>
        <pc:cxnChg chg="add mod">
          <ac:chgData name="Phillips, Nate" userId="1a7ed9a7-6979-4999-8e72-44e838efb909" providerId="ADAL" clId="{0CA3E67B-3AFE-4B68-A101-BFDDB66978FE}" dt="2021-10-15T21:36:25.623" v="7199" actId="14100"/>
          <ac:cxnSpMkLst>
            <pc:docMk/>
            <pc:sldMk cId="1586813206" sldId="383"/>
            <ac:cxnSpMk id="90" creationId="{4A7CDE11-5173-4C15-9D5D-55E534AD5239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5:55:39.299" v="10087"/>
        <pc:sldMkLst>
          <pc:docMk/>
          <pc:sldMk cId="801081033" sldId="384"/>
        </pc:sldMkLst>
        <pc:spChg chg="mod">
          <ac:chgData name="Phillips, Nate" userId="1a7ed9a7-6979-4999-8e72-44e838efb909" providerId="ADAL" clId="{0CA3E67B-3AFE-4B68-A101-BFDDB66978FE}" dt="2021-10-15T15:41:46.170" v="2136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0CA3E67B-3AFE-4B68-A101-BFDDB66978FE}" dt="2021-10-15T15:26:36.979" v="2122" actId="20577"/>
          <ac:spMkLst>
            <pc:docMk/>
            <pc:sldMk cId="801081033" sldId="384"/>
            <ac:spMk id="3" creationId="{53CD5D95-20FA-4D5E-BDB9-CCB1048FA494}"/>
          </ac:spMkLst>
        </pc:spChg>
        <pc:spChg chg="add mod">
          <ac:chgData name="Phillips, Nate" userId="1a7ed9a7-6979-4999-8e72-44e838efb909" providerId="ADAL" clId="{0CA3E67B-3AFE-4B68-A101-BFDDB66978FE}" dt="2021-10-15T15:25:28.419" v="1975"/>
          <ac:spMkLst>
            <pc:docMk/>
            <pc:sldMk cId="801081033" sldId="384"/>
            <ac:spMk id="4" creationId="{617A8010-8B9A-4E4F-A9A5-76AAA0C53457}"/>
          </ac:spMkLst>
        </pc:sp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6" creationId="{DFD5EA87-2FB9-4C09-9BBF-1A6D6A659627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8" creationId="{C0DE02A6-5420-4C99-B526-DDEDA7AF6BF8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10" creationId="{D9C3C5A5-84CC-4EC8-9F3C-B6D6820D693D}"/>
          </ac:picMkLst>
        </pc:picChg>
        <pc:picChg chg="add mod">
          <ac:chgData name="Phillips, Nate" userId="1a7ed9a7-6979-4999-8e72-44e838efb909" providerId="ADAL" clId="{0CA3E67B-3AFE-4B68-A101-BFDDB66978FE}" dt="2021-10-19T15:54:47.463" v="10076" actId="1076"/>
          <ac:picMkLst>
            <pc:docMk/>
            <pc:sldMk cId="801081033" sldId="384"/>
            <ac:picMk id="12" creationId="{C6D03D22-35FD-4880-9CED-E47544423DA9}"/>
          </ac:picMkLst>
        </pc:picChg>
        <pc:picChg chg="add mod">
          <ac:chgData name="Phillips, Nate" userId="1a7ed9a7-6979-4999-8e72-44e838efb909" providerId="ADAL" clId="{0CA3E67B-3AFE-4B68-A101-BFDDB66978FE}" dt="2021-10-19T15:54:54.519" v="10079" actId="1076"/>
          <ac:picMkLst>
            <pc:docMk/>
            <pc:sldMk cId="801081033" sldId="384"/>
            <ac:picMk id="14" creationId="{9F88C309-CB58-4606-B951-9EF40E72FB24}"/>
          </ac:picMkLst>
        </pc:picChg>
        <pc:picChg chg="add mod">
          <ac:chgData name="Phillips, Nate" userId="1a7ed9a7-6979-4999-8e72-44e838efb909" providerId="ADAL" clId="{0CA3E67B-3AFE-4B68-A101-BFDDB66978FE}" dt="2021-10-19T15:55:12.819" v="10084" actId="14100"/>
          <ac:picMkLst>
            <pc:docMk/>
            <pc:sldMk cId="801081033" sldId="384"/>
            <ac:picMk id="15" creationId="{E1CADB33-9A32-4C62-83DA-36BB21B6C31A}"/>
          </ac:picMkLst>
        </pc:picChg>
        <pc:picChg chg="add mod">
          <ac:chgData name="Phillips, Nate" userId="1a7ed9a7-6979-4999-8e72-44e838efb909" providerId="ADAL" clId="{0CA3E67B-3AFE-4B68-A101-BFDDB66978FE}" dt="2021-10-19T15:55:08.511" v="10083" actId="14100"/>
          <ac:picMkLst>
            <pc:docMk/>
            <pc:sldMk cId="801081033" sldId="384"/>
            <ac:picMk id="16" creationId="{EDF6F101-3E6E-439B-B72E-530B1D4C0817}"/>
          </ac:picMkLst>
        </pc:picChg>
        <pc:picChg chg="add mod">
          <ac:chgData name="Phillips, Nate" userId="1a7ed9a7-6979-4999-8e72-44e838efb909" providerId="ADAL" clId="{0CA3E67B-3AFE-4B68-A101-BFDDB66978FE}" dt="2021-10-19T15:55:03.715" v="10082" actId="1076"/>
          <ac:picMkLst>
            <pc:docMk/>
            <pc:sldMk cId="801081033" sldId="384"/>
            <ac:picMk id="17" creationId="{3B2123DC-15F9-4023-AA2F-0FC12474CB91}"/>
          </ac:picMkLst>
        </pc:picChg>
      </pc:sldChg>
      <pc:sldChg chg="addSp delSp modSp new mod modAnim addCm delCm">
        <pc:chgData name="Phillips, Nate" userId="1a7ed9a7-6979-4999-8e72-44e838efb909" providerId="ADAL" clId="{0CA3E67B-3AFE-4B68-A101-BFDDB66978FE}" dt="2021-10-18T23:19:20.349" v="7636"/>
        <pc:sldMkLst>
          <pc:docMk/>
          <pc:sldMk cId="664514477" sldId="385"/>
        </pc:sldMkLst>
        <pc:spChg chg="mod">
          <ac:chgData name="Phillips, Nate" userId="1a7ed9a7-6979-4999-8e72-44e838efb909" providerId="ADAL" clId="{0CA3E67B-3AFE-4B68-A101-BFDDB66978FE}" dt="2021-10-15T15:41:44.078" v="2135" actId="20577"/>
          <ac:spMkLst>
            <pc:docMk/>
            <pc:sldMk cId="664514477" sldId="385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5:56:15.166" v="2618" actId="20577"/>
          <ac:spMkLst>
            <pc:docMk/>
            <pc:sldMk cId="664514477" sldId="385"/>
            <ac:spMk id="3" creationId="{0D643F96-66AC-4234-BD46-D9DB9C35A130}"/>
          </ac:spMkLst>
        </pc:spChg>
        <pc:spChg chg="add mod">
          <ac:chgData name="Phillips, Nate" userId="1a7ed9a7-6979-4999-8e72-44e838efb909" providerId="ADAL" clId="{0CA3E67B-3AFE-4B68-A101-BFDDB66978FE}" dt="2021-10-15T16:42:12.540" v="3680" actId="1076"/>
          <ac:spMkLst>
            <pc:docMk/>
            <pc:sldMk cId="664514477" sldId="385"/>
            <ac:spMk id="4" creationId="{A61C3E1C-4E52-4A7C-A0ED-88E4F00B21B8}"/>
          </ac:spMkLst>
        </pc:spChg>
        <pc:spChg chg="add mod">
          <ac:chgData name="Phillips, Nate" userId="1a7ed9a7-6979-4999-8e72-44e838efb909" providerId="ADAL" clId="{0CA3E67B-3AFE-4B68-A101-BFDDB66978FE}" dt="2021-10-15T16:42:19.956" v="3681" actId="1076"/>
          <ac:spMkLst>
            <pc:docMk/>
            <pc:sldMk cId="664514477" sldId="385"/>
            <ac:spMk id="5" creationId="{6FDC180A-5245-4FB1-8BF8-8F53AF0DB668}"/>
          </ac:spMkLst>
        </pc:spChg>
        <pc:spChg chg="add mod">
          <ac:chgData name="Phillips, Nate" userId="1a7ed9a7-6979-4999-8e72-44e838efb909" providerId="ADAL" clId="{0CA3E67B-3AFE-4B68-A101-BFDDB66978FE}" dt="2021-10-15T15:49:40.728" v="2542" actId="1076"/>
          <ac:spMkLst>
            <pc:docMk/>
            <pc:sldMk cId="664514477" sldId="385"/>
            <ac:spMk id="6" creationId="{EC978B75-AE30-47F2-8C6F-157B4896747E}"/>
          </ac:spMkLst>
        </pc:spChg>
        <pc:spChg chg="add del mod">
          <ac:chgData name="Phillips, Nate" userId="1a7ed9a7-6979-4999-8e72-44e838efb909" providerId="ADAL" clId="{0CA3E67B-3AFE-4B68-A101-BFDDB66978FE}" dt="2021-10-15T15:51:37.873" v="2551" actId="478"/>
          <ac:spMkLst>
            <pc:docMk/>
            <pc:sldMk cId="664514477" sldId="385"/>
            <ac:spMk id="7" creationId="{4BD9D1A4-3836-40B7-8BC8-48BEB8B27743}"/>
          </ac:spMkLst>
        </pc:spChg>
        <pc:spChg chg="add mod">
          <ac:chgData name="Phillips, Nate" userId="1a7ed9a7-6979-4999-8e72-44e838efb909" providerId="ADAL" clId="{0CA3E67B-3AFE-4B68-A101-BFDDB66978FE}" dt="2021-10-15T15:55:26.944" v="2586" actId="1076"/>
          <ac:spMkLst>
            <pc:docMk/>
            <pc:sldMk cId="664514477" sldId="385"/>
            <ac:spMk id="8" creationId="{54E3CCCC-ECD0-4839-9281-5452D571CD75}"/>
          </ac:spMkLst>
        </pc:spChg>
        <pc:cxnChg chg="add del mod">
          <ac:chgData name="Phillips, Nate" userId="1a7ed9a7-6979-4999-8e72-44e838efb909" providerId="ADAL" clId="{0CA3E67B-3AFE-4B68-A101-BFDDB66978FE}" dt="2021-10-15T21:52:54.283" v="7208" actId="11529"/>
          <ac:cxnSpMkLst>
            <pc:docMk/>
            <pc:sldMk cId="664514477" sldId="385"/>
            <ac:cxnSpMk id="10" creationId="{0506B8DC-557D-49F2-A245-4FD2C98EA0FD}"/>
          </ac:cxnSpMkLst>
        </pc:cxnChg>
        <pc:cxnChg chg="add del mod">
          <ac:chgData name="Phillips, Nate" userId="1a7ed9a7-6979-4999-8e72-44e838efb909" providerId="ADAL" clId="{0CA3E67B-3AFE-4B68-A101-BFDDB66978FE}" dt="2021-10-15T21:52:53.429" v="7206"/>
          <ac:cxnSpMkLst>
            <pc:docMk/>
            <pc:sldMk cId="664514477" sldId="385"/>
            <ac:cxnSpMk id="11" creationId="{56B1ED35-66CF-4822-823D-C99F45A5B751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6:02:29.128" v="10235"/>
        <pc:sldMkLst>
          <pc:docMk/>
          <pc:sldMk cId="3741979520" sldId="386"/>
        </pc:sldMkLst>
        <pc:spChg chg="mod">
          <ac:chgData name="Phillips, Nate" userId="1a7ed9a7-6979-4999-8e72-44e838efb909" providerId="ADAL" clId="{0CA3E67B-3AFE-4B68-A101-BFDDB66978FE}" dt="2021-10-15T16:01:15.486" v="2656" actId="404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0CA3E67B-3AFE-4B68-A101-BFDDB66978FE}" dt="2021-10-15T16:15:23.830" v="3358" actId="20577"/>
          <ac:spMkLst>
            <pc:docMk/>
            <pc:sldMk cId="3741979520" sldId="386"/>
            <ac:spMk id="3" creationId="{F7F57793-9E2E-4456-AEA9-ED4F14072376}"/>
          </ac:spMkLst>
        </pc:spChg>
        <pc:spChg chg="add mod">
          <ac:chgData name="Phillips, Nate" userId="1a7ed9a7-6979-4999-8e72-44e838efb909" providerId="ADAL" clId="{0CA3E67B-3AFE-4B68-A101-BFDDB66978FE}" dt="2021-10-15T16:01:49.771" v="2680"/>
          <ac:spMkLst>
            <pc:docMk/>
            <pc:sldMk cId="3741979520" sldId="386"/>
            <ac:spMk id="4" creationId="{9905B21C-DB8D-47ED-B523-9CFD92DF0888}"/>
          </ac:spMkLst>
        </pc:spChg>
        <pc:picChg chg="add mod">
          <ac:chgData name="Phillips, Nate" userId="1a7ed9a7-6979-4999-8e72-44e838efb909" providerId="ADAL" clId="{0CA3E67B-3AFE-4B68-A101-BFDDB66978FE}" dt="2021-10-19T16:02:18.257" v="10232" actId="1076"/>
          <ac:picMkLst>
            <pc:docMk/>
            <pc:sldMk cId="3741979520" sldId="386"/>
            <ac:picMk id="6" creationId="{E9F92BA8-84F6-4F95-AFEB-60F83B211659}"/>
          </ac:picMkLst>
        </pc:picChg>
      </pc:sldChg>
      <pc:sldChg chg="addSp delSp modSp add mod modAnim modShow">
        <pc:chgData name="Phillips, Nate" userId="1a7ed9a7-6979-4999-8e72-44e838efb909" providerId="ADAL" clId="{0CA3E67B-3AFE-4B68-A101-BFDDB66978FE}" dt="2021-10-19T15:39:57.212" v="10006" actId="729"/>
        <pc:sldMkLst>
          <pc:docMk/>
          <pc:sldMk cId="4195202866" sldId="387"/>
        </pc:sldMkLst>
        <pc:spChg chg="mod">
          <ac:chgData name="Phillips, Nate" userId="1a7ed9a7-6979-4999-8e72-44e838efb909" providerId="ADAL" clId="{0CA3E67B-3AFE-4B68-A101-BFDDB66978FE}" dt="2021-10-15T16:16:30.478" v="3371" actId="20577"/>
          <ac:spMkLst>
            <pc:docMk/>
            <pc:sldMk cId="4195202866" sldId="387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6:20:53.923" v="3539" actId="14100"/>
          <ac:spMkLst>
            <pc:docMk/>
            <pc:sldMk cId="4195202866" sldId="387"/>
            <ac:spMk id="3" creationId="{0D643F96-66AC-4234-BD46-D9DB9C35A130}"/>
          </ac:spMkLst>
        </pc:spChg>
        <pc:spChg chg="mod">
          <ac:chgData name="Phillips, Nate" userId="1a7ed9a7-6979-4999-8e72-44e838efb909" providerId="ADAL" clId="{0CA3E67B-3AFE-4B68-A101-BFDDB66978FE}" dt="2021-10-15T16:42:53.400" v="3683" actId="1076"/>
          <ac:spMkLst>
            <pc:docMk/>
            <pc:sldMk cId="4195202866" sldId="387"/>
            <ac:spMk id="4" creationId="{A61C3E1C-4E52-4A7C-A0ED-88E4F00B21B8}"/>
          </ac:spMkLst>
        </pc:spChg>
        <pc:spChg chg="del">
          <ac:chgData name="Phillips, Nate" userId="1a7ed9a7-6979-4999-8e72-44e838efb909" providerId="ADAL" clId="{0CA3E67B-3AFE-4B68-A101-BFDDB66978FE}" dt="2021-10-15T16:42:47.450" v="3682" actId="478"/>
          <ac:spMkLst>
            <pc:docMk/>
            <pc:sldMk cId="4195202866" sldId="387"/>
            <ac:spMk id="5" creationId="{6FDC180A-5245-4FB1-8BF8-8F53AF0DB668}"/>
          </ac:spMkLst>
        </pc:spChg>
        <pc:spChg chg="mod">
          <ac:chgData name="Phillips, Nate" userId="1a7ed9a7-6979-4999-8e72-44e838efb909" providerId="ADAL" clId="{0CA3E67B-3AFE-4B68-A101-BFDDB66978FE}" dt="2021-10-15T16:43:07.529" v="3684" actId="1076"/>
          <ac:spMkLst>
            <pc:docMk/>
            <pc:sldMk cId="4195202866" sldId="387"/>
            <ac:spMk id="6" creationId="{EC978B75-AE30-47F2-8C6F-157B4896747E}"/>
          </ac:spMkLst>
        </pc:spChg>
        <pc:spChg chg="add mod ord">
          <ac:chgData name="Phillips, Nate" userId="1a7ed9a7-6979-4999-8e72-44e838efb909" providerId="ADAL" clId="{0CA3E67B-3AFE-4B68-A101-BFDDB66978FE}" dt="2021-10-15T16:40:44.103" v="3658" actId="20577"/>
          <ac:spMkLst>
            <pc:docMk/>
            <pc:sldMk cId="4195202866" sldId="387"/>
            <ac:spMk id="9" creationId="{4388A940-DAF5-4654-85BD-A98CF13595EE}"/>
          </ac:spMkLst>
        </pc:spChg>
      </pc:sldChg>
      <pc:sldChg chg="addSp modSp new mod modAnim">
        <pc:chgData name="Phillips, Nate" userId="1a7ed9a7-6979-4999-8e72-44e838efb909" providerId="ADAL" clId="{0CA3E67B-3AFE-4B68-A101-BFDDB66978FE}" dt="2021-10-18T23:22:47.191" v="7648"/>
        <pc:sldMkLst>
          <pc:docMk/>
          <pc:sldMk cId="3198687863" sldId="388"/>
        </pc:sldMkLst>
        <pc:spChg chg="mod">
          <ac:chgData name="Phillips, Nate" userId="1a7ed9a7-6979-4999-8e72-44e838efb909" providerId="ADAL" clId="{0CA3E67B-3AFE-4B68-A101-BFDDB66978FE}" dt="2021-10-15T16:43:15.546" v="3697" actId="20577"/>
          <ac:spMkLst>
            <pc:docMk/>
            <pc:sldMk cId="3198687863" sldId="388"/>
            <ac:spMk id="2" creationId="{84FD6CC2-B83A-406F-9103-F9D47C36B2F2}"/>
          </ac:spMkLst>
        </pc:spChg>
        <pc:spChg chg="mod">
          <ac:chgData name="Phillips, Nate" userId="1a7ed9a7-6979-4999-8e72-44e838efb909" providerId="ADAL" clId="{0CA3E67B-3AFE-4B68-A101-BFDDB66978FE}" dt="2021-10-15T16:47:36.055" v="3952"/>
          <ac:spMkLst>
            <pc:docMk/>
            <pc:sldMk cId="3198687863" sldId="388"/>
            <ac:spMk id="3" creationId="{2D0C7A1D-1855-468E-BB63-0D1DCF9026AB}"/>
          </ac:spMkLst>
        </pc:spChg>
        <pc:graphicFrameChg chg="add mod modGraphic">
          <ac:chgData name="Phillips, Nate" userId="1a7ed9a7-6979-4999-8e72-44e838efb909" providerId="ADAL" clId="{0CA3E67B-3AFE-4B68-A101-BFDDB66978FE}" dt="2021-10-15T16:46:17.414" v="3924" actId="14100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delSp modSp new mod ord modAnim">
        <pc:chgData name="Phillips, Nate" userId="1a7ed9a7-6979-4999-8e72-44e838efb909" providerId="ADAL" clId="{0CA3E67B-3AFE-4B68-A101-BFDDB66978FE}" dt="2021-10-19T15:39:18.319" v="10005"/>
        <pc:sldMkLst>
          <pc:docMk/>
          <pc:sldMk cId="2801001284" sldId="389"/>
        </pc:sldMkLst>
        <pc:spChg chg="mod">
          <ac:chgData name="Phillips, Nate" userId="1a7ed9a7-6979-4999-8e72-44e838efb909" providerId="ADAL" clId="{0CA3E67B-3AFE-4B68-A101-BFDDB66978FE}" dt="2021-10-15T16:48:13.938" v="3965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0CA3E67B-3AFE-4B68-A101-BFDDB66978FE}" dt="2021-10-15T17:21:46.804" v="5097" actId="207"/>
          <ac:spMkLst>
            <pc:docMk/>
            <pc:sldMk cId="2801001284" sldId="389"/>
            <ac:spMk id="3" creationId="{18B9E06A-5100-40A0-B54B-7F62D28F92C6}"/>
          </ac:spMkLst>
        </pc:spChg>
        <pc:spChg chg="add mod">
          <ac:chgData name="Phillips, Nate" userId="1a7ed9a7-6979-4999-8e72-44e838efb909" providerId="ADAL" clId="{0CA3E67B-3AFE-4B68-A101-BFDDB66978FE}" dt="2021-10-15T17:18:57.828" v="5069" actId="1076"/>
          <ac:spMkLst>
            <pc:docMk/>
            <pc:sldMk cId="2801001284" sldId="389"/>
            <ac:spMk id="7" creationId="{F54FB8C3-A191-4938-A845-976F6D222F95}"/>
          </ac:spMkLst>
        </pc:spChg>
        <pc:spChg chg="add mod modVis">
          <ac:chgData name="Phillips, Nate" userId="1a7ed9a7-6979-4999-8e72-44e838efb909" providerId="ADAL" clId="{0CA3E67B-3AFE-4B68-A101-BFDDB66978FE}" dt="2021-10-18T23:23:56.041" v="7657" actId="14430"/>
          <ac:spMkLst>
            <pc:docMk/>
            <pc:sldMk cId="2801001284" sldId="389"/>
            <ac:spMk id="8" creationId="{228EB65E-2D9D-48C5-8CF5-C4E2EC6C72B1}"/>
          </ac:spMkLst>
        </pc:spChg>
        <pc:spChg chg="add del">
          <ac:chgData name="Phillips, Nate" userId="1a7ed9a7-6979-4999-8e72-44e838efb909" providerId="ADAL" clId="{0CA3E67B-3AFE-4B68-A101-BFDDB66978FE}" dt="2021-10-15T19:40:02.659" v="5552" actId="478"/>
          <ac:spMkLst>
            <pc:docMk/>
            <pc:sldMk cId="2801001284" sldId="389"/>
            <ac:spMk id="9" creationId="{7E9C18B6-11E9-4FE6-97D3-8BFCA1DBAABD}"/>
          </ac:spMkLst>
        </pc:spChg>
        <pc:spChg chg="add mod modVis">
          <ac:chgData name="Phillips, Nate" userId="1a7ed9a7-6979-4999-8e72-44e838efb909" providerId="ADAL" clId="{0CA3E67B-3AFE-4B68-A101-BFDDB66978FE}" dt="2021-10-18T23:23:54.194" v="7656" actId="14430"/>
          <ac:spMkLst>
            <pc:docMk/>
            <pc:sldMk cId="2801001284" sldId="389"/>
            <ac:spMk id="10" creationId="{495F6D64-0AC2-4B76-8305-6A81E6E6E79A}"/>
          </ac:spMkLst>
        </pc:spChg>
        <pc:graphicFrameChg chg="add mod modGraphic">
          <ac:chgData name="Phillips, Nate" userId="1a7ed9a7-6979-4999-8e72-44e838efb909" providerId="ADAL" clId="{0CA3E67B-3AFE-4B68-A101-BFDDB66978FE}" dt="2021-10-15T19:27:07.736" v="5158" actId="1076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add del mod modGraphic">
          <ac:chgData name="Phillips, Nate" userId="1a7ed9a7-6979-4999-8e72-44e838efb909" providerId="ADAL" clId="{0CA3E67B-3AFE-4B68-A101-BFDDB66978FE}" dt="2021-10-15T17:02:29.449" v="4661" actId="478"/>
          <ac:graphicFrameMkLst>
            <pc:docMk/>
            <pc:sldMk cId="2801001284" sldId="389"/>
            <ac:graphicFrameMk id="5" creationId="{8B80A5E6-4069-40DD-A4FF-670FF8435DB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5T19:55:43.250" v="6119" actId="2057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addSp delSp modSp add mod ord">
        <pc:chgData name="Phillips, Nate" userId="1a7ed9a7-6979-4999-8e72-44e838efb909" providerId="ADAL" clId="{0CA3E67B-3AFE-4B68-A101-BFDDB66978FE}" dt="2021-10-19T15:40:05.333" v="10008"/>
        <pc:sldMkLst>
          <pc:docMk/>
          <pc:sldMk cId="3244882136" sldId="390"/>
        </pc:sldMkLst>
        <pc:spChg chg="mod">
          <ac:chgData name="Phillips, Nate" userId="1a7ed9a7-6979-4999-8e72-44e838efb909" providerId="ADAL" clId="{0CA3E67B-3AFE-4B68-A101-BFDDB66978FE}" dt="2021-10-15T19:49:47.715" v="5834" actId="207"/>
          <ac:spMkLst>
            <pc:docMk/>
            <pc:sldMk cId="3244882136" sldId="390"/>
            <ac:spMk id="3" creationId="{2D0C7A1D-1855-468E-BB63-0D1DCF9026AB}"/>
          </ac:spMkLst>
        </pc:spChg>
        <pc:spChg chg="add del">
          <ac:chgData name="Phillips, Nate" userId="1a7ed9a7-6979-4999-8e72-44e838efb909" providerId="ADAL" clId="{0CA3E67B-3AFE-4B68-A101-BFDDB66978FE}" dt="2021-10-15T19:46:32.504" v="5753" actId="11529"/>
          <ac:spMkLst>
            <pc:docMk/>
            <pc:sldMk cId="3244882136" sldId="390"/>
            <ac:spMk id="7" creationId="{2C45178F-C840-4032-8DD7-EC141121BF59}"/>
          </ac:spMkLst>
        </pc:spChg>
        <pc:spChg chg="add mod">
          <ac:chgData name="Phillips, Nate" userId="1a7ed9a7-6979-4999-8e72-44e838efb909" providerId="ADAL" clId="{0CA3E67B-3AFE-4B68-A101-BFDDB66978FE}" dt="2021-10-15T19:48:35.632" v="5781" actId="207"/>
          <ac:spMkLst>
            <pc:docMk/>
            <pc:sldMk cId="3244882136" sldId="390"/>
            <ac:spMk id="13" creationId="{EB20940D-9BF2-42CC-9B05-8B9432AD6B3A}"/>
          </ac:spMkLst>
        </pc:spChg>
        <pc:spChg chg="add mod">
          <ac:chgData name="Phillips, Nate" userId="1a7ed9a7-6979-4999-8e72-44e838efb909" providerId="ADAL" clId="{0CA3E67B-3AFE-4B68-A101-BFDDB66978FE}" dt="2021-10-15T19:49:15.519" v="5830" actId="207"/>
          <ac:spMkLst>
            <pc:docMk/>
            <pc:sldMk cId="3244882136" sldId="390"/>
            <ac:spMk id="14" creationId="{0FA3E8A5-B744-4878-A7BE-91DC14220B98}"/>
          </ac:spMkLst>
        </pc:spChg>
        <pc:graphicFrameChg chg="del modGraphic">
          <ac:chgData name="Phillips, Nate" userId="1a7ed9a7-6979-4999-8e72-44e838efb909" providerId="ADAL" clId="{0CA3E67B-3AFE-4B68-A101-BFDDB66978FE}" dt="2021-10-15T19:40:37.664" v="5560" actId="478"/>
          <ac:graphicFrameMkLst>
            <pc:docMk/>
            <pc:sldMk cId="3244882136" sldId="390"/>
            <ac:graphicFrameMk id="4" creationId="{EFF8C12E-6316-4E33-8D84-23F1F529CE84}"/>
          </ac:graphicFrameMkLst>
        </pc:graphicFrameChg>
        <pc:cxnChg chg="add del">
          <ac:chgData name="Phillips, Nate" userId="1a7ed9a7-6979-4999-8e72-44e838efb909" providerId="ADAL" clId="{0CA3E67B-3AFE-4B68-A101-BFDDB66978FE}" dt="2021-10-15T19:46:26.906" v="5751" actId="11529"/>
          <ac:cxnSpMkLst>
            <pc:docMk/>
            <pc:sldMk cId="3244882136" sldId="390"/>
            <ac:cxnSpMk id="6" creationId="{85AFEC70-C9B5-46C7-8C6B-53CEF3711CC9}"/>
          </ac:cxnSpMkLst>
        </pc:cxnChg>
        <pc:cxnChg chg="add mod">
          <ac:chgData name="Phillips, Nate" userId="1a7ed9a7-6979-4999-8e72-44e838efb909" providerId="ADAL" clId="{0CA3E67B-3AFE-4B68-A101-BFDDB66978FE}" dt="2021-10-15T19:47:56.243" v="5762" actId="208"/>
          <ac:cxnSpMkLst>
            <pc:docMk/>
            <pc:sldMk cId="3244882136" sldId="390"/>
            <ac:cxnSpMk id="9" creationId="{031C51F9-D6FC-4FBF-947E-A3E4861FD920}"/>
          </ac:cxnSpMkLst>
        </pc:cxnChg>
        <pc:cxnChg chg="add mod">
          <ac:chgData name="Phillips, Nate" userId="1a7ed9a7-6979-4999-8e72-44e838efb909" providerId="ADAL" clId="{0CA3E67B-3AFE-4B68-A101-BFDDB66978FE}" dt="2021-10-15T19:48:16.883" v="5767" actId="208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5:07:34.469" v="9280" actId="113"/>
        <pc:sldMkLst>
          <pc:docMk/>
          <pc:sldMk cId="714461591" sldId="391"/>
        </pc:sldMkLst>
        <pc:spChg chg="mod">
          <ac:chgData name="Phillips, Nate" userId="1a7ed9a7-6979-4999-8e72-44e838efb909" providerId="ADAL" clId="{0CA3E67B-3AFE-4B68-A101-BFDDB66978FE}" dt="2021-10-15T19:52:17.549" v="5848" actId="20577"/>
          <ac:spMkLst>
            <pc:docMk/>
            <pc:sldMk cId="714461591" sldId="391"/>
            <ac:spMk id="2" creationId="{9D239703-5204-4ABC-B716-1624D478FB1B}"/>
          </ac:spMkLst>
        </pc:spChg>
        <pc:spChg chg="mod">
          <ac:chgData name="Phillips, Nate" userId="1a7ed9a7-6979-4999-8e72-44e838efb909" providerId="ADAL" clId="{0CA3E67B-3AFE-4B68-A101-BFDDB66978FE}" dt="2021-10-19T15:07:34.469" v="9280" actId="113"/>
          <ac:spMkLst>
            <pc:docMk/>
            <pc:sldMk cId="714461591" sldId="391"/>
            <ac:spMk id="3" creationId="{81D85EBA-EF67-44F4-853B-2128234616F9}"/>
          </ac:spMkLst>
        </pc:spChg>
        <pc:spChg chg="add mod">
          <ac:chgData name="Phillips, Nate" userId="1a7ed9a7-6979-4999-8e72-44e838efb909" providerId="ADAL" clId="{0CA3E67B-3AFE-4B68-A101-BFDDB66978FE}" dt="2021-10-15T19:59:00.606" v="6218" actId="20577"/>
          <ac:spMkLst>
            <pc:docMk/>
            <pc:sldMk cId="714461591" sldId="391"/>
            <ac:spMk id="4" creationId="{F51A91F3-AA2A-43AB-8ECA-3767823AB10C}"/>
          </ac:spMkLst>
        </pc:spChg>
      </pc:sldChg>
      <pc:sldChg chg="modSp new mod modShow">
        <pc:chgData name="Phillips, Nate" userId="1a7ed9a7-6979-4999-8e72-44e838efb909" providerId="ADAL" clId="{0CA3E67B-3AFE-4B68-A101-BFDDB66978FE}" dt="2021-10-19T15:02:13.271" v="9248" actId="729"/>
        <pc:sldMkLst>
          <pc:docMk/>
          <pc:sldMk cId="1493633847" sldId="392"/>
        </pc:sldMkLst>
        <pc:spChg chg="mod">
          <ac:chgData name="Phillips, Nate" userId="1a7ed9a7-6979-4999-8e72-44e838efb909" providerId="ADAL" clId="{0CA3E67B-3AFE-4B68-A101-BFDDB66978FE}" dt="2021-10-15T20:14:59.224" v="6269" actId="20577"/>
          <ac:spMkLst>
            <pc:docMk/>
            <pc:sldMk cId="1493633847" sldId="392"/>
            <ac:spMk id="2" creationId="{C1FCB750-7C77-4305-86D2-A07C3FABFB95}"/>
          </ac:spMkLst>
        </pc:spChg>
        <pc:spChg chg="mod">
          <ac:chgData name="Phillips, Nate" userId="1a7ed9a7-6979-4999-8e72-44e838efb909" providerId="ADAL" clId="{0CA3E67B-3AFE-4B68-A101-BFDDB66978FE}" dt="2021-10-15T20:15:03.856" v="6287" actId="20577"/>
          <ac:spMkLst>
            <pc:docMk/>
            <pc:sldMk cId="1493633847" sldId="392"/>
            <ac:spMk id="3" creationId="{87000386-2AD4-4670-94F6-06C70384CA23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5:02:35.133" v="9252"/>
        <pc:sldMkLst>
          <pc:docMk/>
          <pc:sldMk cId="1215597231" sldId="393"/>
        </pc:sldMkLst>
        <pc:spChg chg="mod">
          <ac:chgData name="Phillips, Nate" userId="1a7ed9a7-6979-4999-8e72-44e838efb909" providerId="ADAL" clId="{0CA3E67B-3AFE-4B68-A101-BFDDB66978FE}" dt="2021-10-15T20:29:53.200" v="6324" actId="2057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CA3E67B-3AFE-4B68-A101-BFDDB66978FE}" dt="2021-10-19T14:41:33.829" v="8783" actId="20577"/>
          <ac:spMkLst>
            <pc:docMk/>
            <pc:sldMk cId="1215597231" sldId="393"/>
            <ac:spMk id="3" creationId="{3FD63544-333B-4B42-A24A-FC4CA6C08BAA}"/>
          </ac:spMkLst>
        </pc:spChg>
        <pc:spChg chg="add del">
          <ac:chgData name="Phillips, Nate" userId="1a7ed9a7-6979-4999-8e72-44e838efb909" providerId="ADAL" clId="{0CA3E67B-3AFE-4B68-A101-BFDDB66978FE}" dt="2021-10-19T14:40:37.436" v="8714" actId="22"/>
          <ac:spMkLst>
            <pc:docMk/>
            <pc:sldMk cId="1215597231" sldId="393"/>
            <ac:spMk id="5" creationId="{A6B15A75-B257-4D96-ACE0-511C80F02083}"/>
          </ac:spMkLst>
        </pc:spChg>
        <pc:spChg chg="add mod">
          <ac:chgData name="Phillips, Nate" userId="1a7ed9a7-6979-4999-8e72-44e838efb909" providerId="ADAL" clId="{0CA3E67B-3AFE-4B68-A101-BFDDB66978FE}" dt="2021-10-19T14:40:44.811" v="8715"/>
          <ac:spMkLst>
            <pc:docMk/>
            <pc:sldMk cId="1215597231" sldId="393"/>
            <ac:spMk id="6" creationId="{F7E64EE7-0D21-4B83-ABA3-B5BE322748BA}"/>
          </ac:spMkLst>
        </pc:spChg>
        <pc:spChg chg="add mod">
          <ac:chgData name="Phillips, Nate" userId="1a7ed9a7-6979-4999-8e72-44e838efb909" providerId="ADAL" clId="{0CA3E67B-3AFE-4B68-A101-BFDDB66978FE}" dt="2021-10-19T14:42:26.257" v="8857" actId="1076"/>
          <ac:spMkLst>
            <pc:docMk/>
            <pc:sldMk cId="1215597231" sldId="393"/>
            <ac:spMk id="7" creationId="{EF490666-EB37-49D7-83BF-DA7153971024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8T23:28:02.950" v="7671"/>
        <pc:sldMkLst>
          <pc:docMk/>
          <pc:sldMk cId="1373942910" sldId="394"/>
        </pc:sldMkLst>
        <pc:spChg chg="mod">
          <ac:chgData name="Phillips, Nate" userId="1a7ed9a7-6979-4999-8e72-44e838efb909" providerId="ADAL" clId="{0CA3E67B-3AFE-4B68-A101-BFDDB66978FE}" dt="2021-10-15T22:52:38.177" v="7238" actId="20577"/>
          <ac:spMkLst>
            <pc:docMk/>
            <pc:sldMk cId="1373942910" sldId="394"/>
            <ac:spMk id="2" creationId="{2B45686F-1573-4D12-94A7-6BFEB29A6985}"/>
          </ac:spMkLst>
        </pc:spChg>
        <pc:spChg chg="mod">
          <ac:chgData name="Phillips, Nate" userId="1a7ed9a7-6979-4999-8e72-44e838efb909" providerId="ADAL" clId="{0CA3E67B-3AFE-4B68-A101-BFDDB66978FE}" dt="2021-10-15T22:55:58.389" v="7370" actId="20577"/>
          <ac:spMkLst>
            <pc:docMk/>
            <pc:sldMk cId="1373942910" sldId="394"/>
            <ac:spMk id="3" creationId="{730BCB57-9808-477D-8894-EDC763485DEC}"/>
          </ac:spMkLst>
        </pc:spChg>
        <pc:spChg chg="add del">
          <ac:chgData name="Phillips, Nate" userId="1a7ed9a7-6979-4999-8e72-44e838efb909" providerId="ADAL" clId="{0CA3E67B-3AFE-4B68-A101-BFDDB66978FE}" dt="2021-10-18T23:27:32.656" v="7666" actId="11529"/>
          <ac:spMkLst>
            <pc:docMk/>
            <pc:sldMk cId="1373942910" sldId="394"/>
            <ac:spMk id="4" creationId="{0B00EA38-A2E4-44FF-90F0-55CF35527E6B}"/>
          </ac:spMkLst>
        </pc:spChg>
        <pc:cxnChg chg="add mod">
          <ac:chgData name="Phillips, Nate" userId="1a7ed9a7-6979-4999-8e72-44e838efb909" providerId="ADAL" clId="{0CA3E67B-3AFE-4B68-A101-BFDDB66978FE}" dt="2021-10-18T23:27:51.392" v="7668" actId="1582"/>
          <ac:cxnSpMkLst>
            <pc:docMk/>
            <pc:sldMk cId="1373942910" sldId="394"/>
            <ac:cxnSpMk id="6" creationId="{59543D25-E292-40DA-B058-D237BFE66BB3}"/>
          </ac:cxnSpMkLst>
        </pc:cxnChg>
        <pc:cxnChg chg="add mod">
          <ac:chgData name="Phillips, Nate" userId="1a7ed9a7-6979-4999-8e72-44e838efb909" providerId="ADAL" clId="{0CA3E67B-3AFE-4B68-A101-BFDDB66978FE}" dt="2021-10-18T23:27:57.731" v="7670" actId="1076"/>
          <ac:cxnSpMkLst>
            <pc:docMk/>
            <pc:sldMk cId="1373942910" sldId="394"/>
            <ac:cxnSpMk id="7" creationId="{DA681D99-C137-496F-AC8B-6ADAD3CF105F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6:03:41.174" v="10238" actId="167"/>
        <pc:sldMkLst>
          <pc:docMk/>
          <pc:sldMk cId="2349179630" sldId="395"/>
        </pc:sldMkLst>
        <pc:spChg chg="del">
          <ac:chgData name="Phillips, Nate" userId="1a7ed9a7-6979-4999-8e72-44e838efb909" providerId="ADAL" clId="{0CA3E67B-3AFE-4B68-A101-BFDDB66978FE}" dt="2021-10-19T14:22:16.873" v="7776" actId="478"/>
          <ac:spMkLst>
            <pc:docMk/>
            <pc:sldMk cId="2349179630" sldId="395"/>
            <ac:spMk id="2" creationId="{EC5FBF5C-70E9-4C6A-B245-074744B7C212}"/>
          </ac:spMkLst>
        </pc:spChg>
        <pc:spChg chg="mod">
          <ac:chgData name="Phillips, Nate" userId="1a7ed9a7-6979-4999-8e72-44e838efb909" providerId="ADAL" clId="{0CA3E67B-3AFE-4B68-A101-BFDDB66978FE}" dt="2021-10-19T15:41:25.885" v="10029" actId="20577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0CA3E67B-3AFE-4B68-A101-BFDDB66978FE}" dt="2021-10-19T14:26:45.522" v="8432"/>
          <ac:spMkLst>
            <pc:docMk/>
            <pc:sldMk cId="2349179630" sldId="395"/>
            <ac:spMk id="4" creationId="{8EA5EF65-209D-4E88-A3D0-890A22B95850}"/>
          </ac:spMkLst>
        </pc:spChg>
        <pc:spChg chg="add mod">
          <ac:chgData name="Phillips, Nate" userId="1a7ed9a7-6979-4999-8e72-44e838efb909" providerId="ADAL" clId="{0CA3E67B-3AFE-4B68-A101-BFDDB66978FE}" dt="2021-10-19T15:40:50.903" v="10020" actId="1076"/>
          <ac:spMkLst>
            <pc:docMk/>
            <pc:sldMk cId="2349179630" sldId="395"/>
            <ac:spMk id="6" creationId="{8D839DCF-D1B9-4BDC-A5A4-0C9C473069F7}"/>
          </ac:spMkLst>
        </pc:spChg>
        <pc:spChg chg="add mod">
          <ac:chgData name="Phillips, Nate" userId="1a7ed9a7-6979-4999-8e72-44e838efb909" providerId="ADAL" clId="{0CA3E67B-3AFE-4B68-A101-BFDDB66978FE}" dt="2021-10-19T15:41:44.595" v="10034" actId="1076"/>
          <ac:spMkLst>
            <pc:docMk/>
            <pc:sldMk cId="2349179630" sldId="395"/>
            <ac:spMk id="7" creationId="{6CDEB29E-4C5C-408B-8DDB-A13AF60F620E}"/>
          </ac:spMkLst>
        </pc:spChg>
        <pc:picChg chg="add mod ord">
          <ac:chgData name="Phillips, Nate" userId="1a7ed9a7-6979-4999-8e72-44e838efb909" providerId="ADAL" clId="{0CA3E67B-3AFE-4B68-A101-BFDDB66978FE}" dt="2021-10-19T16:03:41.174" v="10238" actId="167"/>
          <ac:picMkLst>
            <pc:docMk/>
            <pc:sldMk cId="2349179630" sldId="395"/>
            <ac:picMk id="9" creationId="{0A0BA010-82E3-4232-9E6E-295A9229B86B}"/>
          </ac:picMkLst>
        </pc:picChg>
      </pc:sldChg>
      <pc:sldChg chg="addSp modSp new mod modAnim">
        <pc:chgData name="Phillips, Nate" userId="1a7ed9a7-6979-4999-8e72-44e838efb909" providerId="ADAL" clId="{0CA3E67B-3AFE-4B68-A101-BFDDB66978FE}" dt="2021-10-19T16:10:16.692" v="10275"/>
        <pc:sldMkLst>
          <pc:docMk/>
          <pc:sldMk cId="126295664" sldId="396"/>
        </pc:sldMkLst>
        <pc:spChg chg="mod">
          <ac:chgData name="Phillips, Nate" userId="1a7ed9a7-6979-4999-8e72-44e838efb909" providerId="ADAL" clId="{0CA3E67B-3AFE-4B68-A101-BFDDB66978FE}" dt="2021-10-19T15:03:55.610" v="9268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CA3E67B-3AFE-4B68-A101-BFDDB66978FE}" dt="2021-10-19T14:56:13.057" v="8986"/>
          <ac:spMkLst>
            <pc:docMk/>
            <pc:sldMk cId="126295664" sldId="396"/>
            <ac:spMk id="4" creationId="{F453A1C9-08FB-44BB-9D62-58DBAD7A19A9}"/>
          </ac:spMkLst>
        </pc:spChg>
        <pc:picChg chg="add mod">
          <ac:chgData name="Phillips, Nate" userId="1a7ed9a7-6979-4999-8e72-44e838efb909" providerId="ADAL" clId="{0CA3E67B-3AFE-4B68-A101-BFDDB66978FE}" dt="2021-10-19T16:10:03.828" v="10272" actId="1076"/>
          <ac:picMkLst>
            <pc:docMk/>
            <pc:sldMk cId="126295664" sldId="396"/>
            <ac:picMk id="3074" creationId="{F305981C-9C1E-4A6B-91A5-6C1559AD3A87}"/>
          </ac:picMkLst>
        </pc:picChg>
      </pc:sldChg>
      <pc:sldChg chg="modSp new del mod">
        <pc:chgData name="Phillips, Nate" userId="1a7ed9a7-6979-4999-8e72-44e838efb909" providerId="ADAL" clId="{0CA3E67B-3AFE-4B68-A101-BFDDB66978FE}" dt="2021-10-19T15:02:02.900" v="9247" actId="2696"/>
        <pc:sldMkLst>
          <pc:docMk/>
          <pc:sldMk cId="2374374092" sldId="397"/>
        </pc:sldMkLst>
        <pc:spChg chg="mod">
          <ac:chgData name="Phillips, Nate" userId="1a7ed9a7-6979-4999-8e72-44e838efb909" providerId="ADAL" clId="{0CA3E67B-3AFE-4B68-A101-BFDDB66978FE}" dt="2021-10-19T15:01:59.569" v="9246" actId="20577"/>
          <ac:spMkLst>
            <pc:docMk/>
            <pc:sldMk cId="2374374092" sldId="397"/>
            <ac:spMk id="3" creationId="{D31B12DA-E54F-4782-95D4-7549EB7A10A9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6:08:16.326" v="10266"/>
        <pc:sldMkLst>
          <pc:docMk/>
          <pc:sldMk cId="2474778341" sldId="397"/>
        </pc:sldMkLst>
        <pc:spChg chg="mod">
          <ac:chgData name="Phillips, Nate" userId="1a7ed9a7-6979-4999-8e72-44e838efb909" providerId="ADAL" clId="{0CA3E67B-3AFE-4B68-A101-BFDDB66978FE}" dt="2021-10-19T15:23:52.299" v="9498" actId="20577"/>
          <ac:spMkLst>
            <pc:docMk/>
            <pc:sldMk cId="2474778341" sldId="397"/>
            <ac:spMk id="2" creationId="{2FF91D66-5270-4C56-A52C-307042389E01}"/>
          </ac:spMkLst>
        </pc:spChg>
        <pc:spChg chg="mod">
          <ac:chgData name="Phillips, Nate" userId="1a7ed9a7-6979-4999-8e72-44e838efb909" providerId="ADAL" clId="{0CA3E67B-3AFE-4B68-A101-BFDDB66978FE}" dt="2021-10-19T15:30:29.653" v="9990" actId="20577"/>
          <ac:spMkLst>
            <pc:docMk/>
            <pc:sldMk cId="2474778341" sldId="397"/>
            <ac:spMk id="3" creationId="{A7FCA762-F574-4710-A968-1C43BA7CBE31}"/>
          </ac:spMkLst>
        </pc:spChg>
        <pc:spChg chg="add mod">
          <ac:chgData name="Phillips, Nate" userId="1a7ed9a7-6979-4999-8e72-44e838efb909" providerId="ADAL" clId="{0CA3E67B-3AFE-4B68-A101-BFDDB66978FE}" dt="2021-10-19T15:25:54.524" v="9859" actId="1076"/>
          <ac:spMkLst>
            <pc:docMk/>
            <pc:sldMk cId="2474778341" sldId="397"/>
            <ac:spMk id="5" creationId="{44C73468-CCF4-45DE-A432-D53DDF34622F}"/>
          </ac:spMkLst>
        </pc:spChg>
        <pc:spChg chg="add mod">
          <ac:chgData name="Phillips, Nate" userId="1a7ed9a7-6979-4999-8e72-44e838efb909" providerId="ADAL" clId="{0CA3E67B-3AFE-4B68-A101-BFDDB66978FE}" dt="2021-10-19T15:31:07.745" v="9998" actId="1076"/>
          <ac:spMkLst>
            <pc:docMk/>
            <pc:sldMk cId="2474778341" sldId="397"/>
            <ac:spMk id="6" creationId="{B60A3794-A9E9-40D1-AE14-E807E57B5E94}"/>
          </ac:spMkLst>
        </pc:spChg>
        <pc:spChg chg="add mod">
          <ac:chgData name="Phillips, Nate" userId="1a7ed9a7-6979-4999-8e72-44e838efb909" providerId="ADAL" clId="{0CA3E67B-3AFE-4B68-A101-BFDDB66978FE}" dt="2021-10-19T15:31:14.367" v="10000" actId="1076"/>
          <ac:spMkLst>
            <pc:docMk/>
            <pc:sldMk cId="2474778341" sldId="397"/>
            <ac:spMk id="7" creationId="{4F583448-A00E-48C2-A7ED-E88945B3D31D}"/>
          </ac:spMkLst>
        </pc:spChg>
        <pc:spChg chg="add mod">
          <ac:chgData name="Phillips, Nate" userId="1a7ed9a7-6979-4999-8e72-44e838efb909" providerId="ADAL" clId="{0CA3E67B-3AFE-4B68-A101-BFDDB66978FE}" dt="2021-10-19T15:28:54.935" v="9925"/>
          <ac:spMkLst>
            <pc:docMk/>
            <pc:sldMk cId="2474778341" sldId="397"/>
            <ac:spMk id="8" creationId="{E09AA9B2-A560-489E-9E27-1A80239055C2}"/>
          </ac:spMkLst>
        </pc:spChg>
        <pc:spChg chg="add mod">
          <ac:chgData name="Phillips, Nate" userId="1a7ed9a7-6979-4999-8e72-44e838efb909" providerId="ADAL" clId="{0CA3E67B-3AFE-4B68-A101-BFDDB66978FE}" dt="2021-10-19T15:30:58.882" v="9997" actId="20577"/>
          <ac:spMkLst>
            <pc:docMk/>
            <pc:sldMk cId="2474778341" sldId="397"/>
            <ac:spMk id="9" creationId="{F55B68C5-D5FD-4735-849C-DBFCFE0C08ED}"/>
          </ac:spMkLst>
        </pc:spChg>
        <pc:spChg chg="add del">
          <ac:chgData name="Phillips, Nate" userId="1a7ed9a7-6979-4999-8e72-44e838efb909" providerId="ADAL" clId="{0CA3E67B-3AFE-4B68-A101-BFDDB66978FE}" dt="2021-10-19T16:08:01.010" v="10264" actId="22"/>
          <ac:spMkLst>
            <pc:docMk/>
            <pc:sldMk cId="2474778341" sldId="397"/>
            <ac:spMk id="14" creationId="{4DDACF1A-5B55-45A6-80E7-387D9A8D6BBA}"/>
          </ac:spMkLst>
        </pc:spChg>
        <pc:picChg chg="add del mod">
          <ac:chgData name="Phillips, Nate" userId="1a7ed9a7-6979-4999-8e72-44e838efb909" providerId="ADAL" clId="{0CA3E67B-3AFE-4B68-A101-BFDDB66978FE}" dt="2021-10-19T16:07:03.181" v="10252" actId="478"/>
          <ac:picMkLst>
            <pc:docMk/>
            <pc:sldMk cId="2474778341" sldId="397"/>
            <ac:picMk id="2050" creationId="{14638B83-F94B-4313-9A41-3B9E1E543033}"/>
          </ac:picMkLst>
        </pc:picChg>
        <pc:picChg chg="add del mod">
          <ac:chgData name="Phillips, Nate" userId="1a7ed9a7-6979-4999-8e72-44e838efb909" providerId="ADAL" clId="{0CA3E67B-3AFE-4B68-A101-BFDDB66978FE}" dt="2021-10-19T16:07:46.679" v="10261" actId="478"/>
          <ac:picMkLst>
            <pc:docMk/>
            <pc:sldMk cId="2474778341" sldId="397"/>
            <ac:picMk id="2052" creationId="{7BF72DBD-D652-462F-99B3-59749D489CCE}"/>
          </ac:picMkLst>
        </pc:picChg>
        <pc:picChg chg="add del mod">
          <ac:chgData name="Phillips, Nate" userId="1a7ed9a7-6979-4999-8e72-44e838efb909" providerId="ADAL" clId="{0CA3E67B-3AFE-4B68-A101-BFDDB66978FE}" dt="2021-10-19T16:07:48.413" v="10262"/>
          <ac:picMkLst>
            <pc:docMk/>
            <pc:sldMk cId="2474778341" sldId="397"/>
            <ac:picMk id="2054" creationId="{F2AA132E-CA49-45CD-942F-20FA8B5C3688}"/>
          </ac:picMkLst>
        </pc:picChg>
        <pc:picChg chg="add del">
          <ac:chgData name="Phillips, Nate" userId="1a7ed9a7-6979-4999-8e72-44e838efb909" providerId="ADAL" clId="{0CA3E67B-3AFE-4B68-A101-BFDDB66978FE}" dt="2021-10-19T16:08:16.326" v="10266"/>
          <ac:picMkLst>
            <pc:docMk/>
            <pc:sldMk cId="2474778341" sldId="397"/>
            <ac:picMk id="2056" creationId="{B5EFDB41-0812-4BE7-BB8A-FA93D13258CD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9T15:59:12.765" v="10227" actId="20577"/>
        <pc:sldMkLst>
          <pc:docMk/>
          <pc:sldMk cId="3192334272" sldId="398"/>
        </pc:sldMkLst>
        <pc:spChg chg="mod">
          <ac:chgData name="Phillips, Nate" userId="1a7ed9a7-6979-4999-8e72-44e838efb909" providerId="ADAL" clId="{0CA3E67B-3AFE-4B68-A101-BFDDB66978FE}" dt="2021-10-19T15:56:31.820" v="10136" actId="20577"/>
          <ac:spMkLst>
            <pc:docMk/>
            <pc:sldMk cId="3192334272" sldId="398"/>
            <ac:spMk id="2" creationId="{001F120A-B6F7-49DA-9458-B8744DF6CD81}"/>
          </ac:spMkLst>
        </pc:spChg>
        <pc:spChg chg="del mod">
          <ac:chgData name="Phillips, Nate" userId="1a7ed9a7-6979-4999-8e72-44e838efb909" providerId="ADAL" clId="{0CA3E67B-3AFE-4B68-A101-BFDDB66978FE}" dt="2021-10-19T15:57:27.440" v="10183" actId="478"/>
          <ac:spMkLst>
            <pc:docMk/>
            <pc:sldMk cId="3192334272" sldId="398"/>
            <ac:spMk id="3" creationId="{B0C0AD12-87D0-41FC-ACF3-853D5550BB3D}"/>
          </ac:spMkLst>
        </pc:spChg>
        <pc:spChg chg="add mod">
          <ac:chgData name="Phillips, Nate" userId="1a7ed9a7-6979-4999-8e72-44e838efb909" providerId="ADAL" clId="{0CA3E67B-3AFE-4B68-A101-BFDDB66978FE}" dt="2021-10-19T15:56:43.384" v="10139" actId="1076"/>
          <ac:spMkLst>
            <pc:docMk/>
            <pc:sldMk cId="3192334272" sldId="398"/>
            <ac:spMk id="4" creationId="{72805464-7A8F-452F-9441-FB38BDCC942A}"/>
          </ac:spMkLst>
        </pc:spChg>
        <pc:spChg chg="add mod">
          <ac:chgData name="Phillips, Nate" userId="1a7ed9a7-6979-4999-8e72-44e838efb909" providerId="ADAL" clId="{0CA3E67B-3AFE-4B68-A101-BFDDB66978FE}" dt="2021-10-19T15:56:54.036" v="10141" actId="1076"/>
          <ac:spMkLst>
            <pc:docMk/>
            <pc:sldMk cId="3192334272" sldId="398"/>
            <ac:spMk id="5" creationId="{E63F8B9C-A66A-45CB-B361-3BE74A2D2BC7}"/>
          </ac:spMkLst>
        </pc:spChg>
        <pc:spChg chg="add mod">
          <ac:chgData name="Phillips, Nate" userId="1a7ed9a7-6979-4999-8e72-44e838efb909" providerId="ADAL" clId="{0CA3E67B-3AFE-4B68-A101-BFDDB66978FE}" dt="2021-10-19T15:57:08.600" v="10156" actId="1076"/>
          <ac:spMkLst>
            <pc:docMk/>
            <pc:sldMk cId="3192334272" sldId="398"/>
            <ac:spMk id="6" creationId="{61B9500C-BC23-4609-95E5-9AD0FBFAB5E6}"/>
          </ac:spMkLst>
        </pc:spChg>
        <pc:spChg chg="add mod">
          <ac:chgData name="Phillips, Nate" userId="1a7ed9a7-6979-4999-8e72-44e838efb909" providerId="ADAL" clId="{0CA3E67B-3AFE-4B68-A101-BFDDB66978FE}" dt="2021-10-19T15:57:22.671" v="10182" actId="20577"/>
          <ac:spMkLst>
            <pc:docMk/>
            <pc:sldMk cId="3192334272" sldId="398"/>
            <ac:spMk id="7" creationId="{C3EA2788-FF85-4817-AC68-FA02CC4A4683}"/>
          </ac:spMkLst>
        </pc:spChg>
        <pc:spChg chg="add mod">
          <ac:chgData name="Phillips, Nate" userId="1a7ed9a7-6979-4999-8e72-44e838efb909" providerId="ADAL" clId="{0CA3E67B-3AFE-4B68-A101-BFDDB66978FE}" dt="2021-10-19T15:59:02.791" v="10215" actId="20577"/>
          <ac:spMkLst>
            <pc:docMk/>
            <pc:sldMk cId="3192334272" sldId="398"/>
            <ac:spMk id="8" creationId="{862F3135-F329-411A-9370-84B44C586EF2}"/>
          </ac:spMkLst>
        </pc:spChg>
        <pc:spChg chg="add mod">
          <ac:chgData name="Phillips, Nate" userId="1a7ed9a7-6979-4999-8e72-44e838efb909" providerId="ADAL" clId="{0CA3E67B-3AFE-4B68-A101-BFDDB66978FE}" dt="2021-10-19T15:59:12.765" v="10227" actId="20577"/>
          <ac:spMkLst>
            <pc:docMk/>
            <pc:sldMk cId="3192334272" sldId="398"/>
            <ac:spMk id="9" creationId="{E9D5BAA4-D742-4883-B9F6-C41BA37942C6}"/>
          </ac:spMkLst>
        </pc:spChg>
      </pc:sldChg>
      <pc:sldMasterChg chg="modSldLayout">
        <pc:chgData name="Phillips, Nate" userId="1a7ed9a7-6979-4999-8e72-44e838efb909" providerId="ADAL" clId="{0CA3E67B-3AFE-4B68-A101-BFDDB66978FE}" dt="2021-10-15T14:18:45.469" v="691" actId="14100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0CA3E67B-3AFE-4B68-A101-BFDDB66978FE}" dt="2021-10-15T14:18:45.469" v="691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0CA3E67B-3AFE-4B68-A101-BFDDB66978FE}" dt="2021-10-15T14:18:45.469" v="691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Phillips, Nate" userId="1a7ed9a7-6979-4999-8e72-44e838efb909" providerId="ADAL" clId="{3C8F3564-3D2E-479F-840C-4A0C837395E7}"/>
    <pc:docChg chg="undo custSel addSld modSld">
      <pc:chgData name="Phillips, Nate" userId="1a7ed9a7-6979-4999-8e72-44e838efb909" providerId="ADAL" clId="{3C8F3564-3D2E-479F-840C-4A0C837395E7}" dt="2022-11-07T18:35:42.314" v="750" actId="20577"/>
      <pc:docMkLst>
        <pc:docMk/>
      </pc:docMkLst>
      <pc:sldChg chg="addSp modSp mod modAnim">
        <pc:chgData name="Phillips, Nate" userId="1a7ed9a7-6979-4999-8e72-44e838efb909" providerId="ADAL" clId="{3C8F3564-3D2E-479F-840C-4A0C837395E7}" dt="2022-11-07T16:25:20.657" v="154" actId="20577"/>
        <pc:sldMkLst>
          <pc:docMk/>
          <pc:sldMk cId="4281053355" sldId="311"/>
        </pc:sldMkLst>
        <pc:spChg chg="mod">
          <ac:chgData name="Phillips, Nate" userId="1a7ed9a7-6979-4999-8e72-44e838efb909" providerId="ADAL" clId="{3C8F3564-3D2E-479F-840C-4A0C837395E7}" dt="2022-11-07T16:25:20.657" v="154" actId="20577"/>
          <ac:spMkLst>
            <pc:docMk/>
            <pc:sldMk cId="4281053355" sldId="311"/>
            <ac:spMk id="3" creationId="{9A9DABB8-03E6-441E-BF8E-D8D976512FA2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4" creationId="{0FCA491B-6D1A-4852-9269-78AAD7C5E17E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5" creationId="{054211B3-3A27-4947-8DE8-886ED39E1D54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6" creationId="{0B28F0B0-C391-49D6-BEA4-9FD79B1EF51D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7" creationId="{F0B92072-20DD-4A5B-8949-B2FED25FD44F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8" creationId="{7F5DDB7E-9F18-4601-B24F-49C40C247EF1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9" creationId="{0FA45BBC-C481-E48F-8775-00F959C4429C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0" creationId="{172C8740-16F4-29DB-6FED-6976B1FCF186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1" creationId="{ED0025EA-20FB-8F65-029B-D2D0C9CC34EA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2" creationId="{7E2238A7-3793-5D1E-2EA1-1E7ACBFD6D68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3" creationId="{D6C3D609-D4C9-07B1-31F3-C75CA3310CC8}"/>
          </ac:spMkLst>
        </pc:spChg>
      </pc:sldChg>
      <pc:sldChg chg="addSp modSp mod modAnim">
        <pc:chgData name="Phillips, Nate" userId="1a7ed9a7-6979-4999-8e72-44e838efb909" providerId="ADAL" clId="{3C8F3564-3D2E-479F-840C-4A0C837395E7}" dt="2022-11-07T17:31:42.480" v="565" actId="20577"/>
        <pc:sldMkLst>
          <pc:docMk/>
          <pc:sldMk cId="2333359897" sldId="312"/>
        </pc:sldMkLst>
        <pc:spChg chg="mod">
          <ac:chgData name="Phillips, Nate" userId="1a7ed9a7-6979-4999-8e72-44e838efb909" providerId="ADAL" clId="{3C8F3564-3D2E-479F-840C-4A0C837395E7}" dt="2022-11-07T17:31:42.480" v="565" actId="20577"/>
          <ac:spMkLst>
            <pc:docMk/>
            <pc:sldMk cId="2333359897" sldId="312"/>
            <ac:spMk id="3" creationId="{9A9DABB8-03E6-441E-BF8E-D8D976512FA2}"/>
          </ac:spMkLst>
        </pc:spChg>
        <pc:spChg chg="add mod">
          <ac:chgData name="Phillips, Nate" userId="1a7ed9a7-6979-4999-8e72-44e838efb909" providerId="ADAL" clId="{3C8F3564-3D2E-479F-840C-4A0C837395E7}" dt="2022-11-07T16:51:44.745" v="491" actId="20577"/>
          <ac:spMkLst>
            <pc:docMk/>
            <pc:sldMk cId="2333359897" sldId="312"/>
            <ac:spMk id="4" creationId="{43403189-BD4C-438D-F92C-147E1D7DB36F}"/>
          </ac:spMkLst>
        </pc:spChg>
        <pc:spChg chg="add mod">
          <ac:chgData name="Phillips, Nate" userId="1a7ed9a7-6979-4999-8e72-44e838efb909" providerId="ADAL" clId="{3C8F3564-3D2E-479F-840C-4A0C837395E7}" dt="2022-11-07T17:31:22.529" v="563" actId="1076"/>
          <ac:spMkLst>
            <pc:docMk/>
            <pc:sldMk cId="2333359897" sldId="312"/>
            <ac:spMk id="6" creationId="{20FCD3C7-A15A-3EA5-B328-C48FDABBA68B}"/>
          </ac:spMkLst>
        </pc:spChg>
      </pc:sldChg>
      <pc:sldChg chg="addSp modSp mod modAnim">
        <pc:chgData name="Phillips, Nate" userId="1a7ed9a7-6979-4999-8e72-44e838efb909" providerId="ADAL" clId="{3C8F3564-3D2E-479F-840C-4A0C837395E7}" dt="2022-11-07T16:56:28.978" v="561" actId="20577"/>
        <pc:sldMkLst>
          <pc:docMk/>
          <pc:sldMk cId="3932490143" sldId="313"/>
        </pc:sldMkLst>
        <pc:spChg chg="mod">
          <ac:chgData name="Phillips, Nate" userId="1a7ed9a7-6979-4999-8e72-44e838efb909" providerId="ADAL" clId="{3C8F3564-3D2E-479F-840C-4A0C837395E7}" dt="2022-11-07T16:56:28.978" v="561" actId="20577"/>
          <ac:spMkLst>
            <pc:docMk/>
            <pc:sldMk cId="3932490143" sldId="313"/>
            <ac:spMk id="3" creationId="{9A9DABB8-03E6-441E-BF8E-D8D976512FA2}"/>
          </ac:spMkLst>
        </pc:spChg>
        <pc:spChg chg="add mod">
          <ac:chgData name="Phillips, Nate" userId="1a7ed9a7-6979-4999-8e72-44e838efb909" providerId="ADAL" clId="{3C8F3564-3D2E-479F-840C-4A0C837395E7}" dt="2022-11-07T16:50:52.699" v="477" actId="20577"/>
          <ac:spMkLst>
            <pc:docMk/>
            <pc:sldMk cId="3932490143" sldId="313"/>
            <ac:spMk id="4" creationId="{64B8385E-E0F4-93D7-31DE-DA70E4C4C9DA}"/>
          </ac:spMkLst>
        </pc:spChg>
      </pc:sldChg>
      <pc:sldChg chg="delSp modSp mod">
        <pc:chgData name="Phillips, Nate" userId="1a7ed9a7-6979-4999-8e72-44e838efb909" providerId="ADAL" clId="{3C8F3564-3D2E-479F-840C-4A0C837395E7}" dt="2022-11-07T17:34:11.868" v="570" actId="1076"/>
        <pc:sldMkLst>
          <pc:docMk/>
          <pc:sldMk cId="1946008599" sldId="314"/>
        </pc:sldMkLst>
        <pc:spChg chg="del mod">
          <ac:chgData name="Phillips, Nate" userId="1a7ed9a7-6979-4999-8e72-44e838efb909" providerId="ADAL" clId="{3C8F3564-3D2E-479F-840C-4A0C837395E7}" dt="2022-11-07T17:34:03.339" v="569" actId="478"/>
          <ac:spMkLst>
            <pc:docMk/>
            <pc:sldMk cId="1946008599" sldId="314"/>
            <ac:spMk id="3" creationId="{07FEF181-678E-4969-812F-4BB92567FB50}"/>
          </ac:spMkLst>
        </pc:spChg>
        <pc:spChg chg="mod">
          <ac:chgData name="Phillips, Nate" userId="1a7ed9a7-6979-4999-8e72-44e838efb909" providerId="ADAL" clId="{3C8F3564-3D2E-479F-840C-4A0C837395E7}" dt="2022-11-07T17:34:01.044" v="568" actId="1076"/>
          <ac:spMkLst>
            <pc:docMk/>
            <pc:sldMk cId="1946008599" sldId="314"/>
            <ac:spMk id="4" creationId="{CDC89975-0DA9-46F5-8CE0-0D4A9453BF69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5" creationId="{31DBE58E-5593-4D04-90B0-E1C2CAC74784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6" creationId="{DDB93930-5A87-4EAB-AEED-7F7C60CFEA7C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7" creationId="{16BED6D9-C3B7-45DD-954A-80427589662B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9" creationId="{013BE9E6-2CA9-4CEE-BB7E-95FA835A599D}"/>
          </ac:spMkLst>
        </pc:spChg>
      </pc:sldChg>
      <pc:sldChg chg="delSp modSp mod">
        <pc:chgData name="Phillips, Nate" userId="1a7ed9a7-6979-4999-8e72-44e838efb909" providerId="ADAL" clId="{3C8F3564-3D2E-479F-840C-4A0C837395E7}" dt="2022-11-07T17:34:58.508" v="574" actId="1076"/>
        <pc:sldMkLst>
          <pc:docMk/>
          <pc:sldMk cId="2715748111" sldId="315"/>
        </pc:sldMkLst>
        <pc:spChg chg="del mod">
          <ac:chgData name="Phillips, Nate" userId="1a7ed9a7-6979-4999-8e72-44e838efb909" providerId="ADAL" clId="{3C8F3564-3D2E-479F-840C-4A0C837395E7}" dt="2022-11-07T17:34:48.708" v="572" actId="478"/>
          <ac:spMkLst>
            <pc:docMk/>
            <pc:sldMk cId="2715748111" sldId="315"/>
            <ac:spMk id="3" creationId="{07FEF181-678E-4969-812F-4BB92567FB50}"/>
          </ac:spMkLst>
        </pc:spChg>
        <pc:spChg chg="mod">
          <ac:chgData name="Phillips, Nate" userId="1a7ed9a7-6979-4999-8e72-44e838efb909" providerId="ADAL" clId="{3C8F3564-3D2E-479F-840C-4A0C837395E7}" dt="2022-11-07T17:34:52.861" v="573" actId="1076"/>
          <ac:spMkLst>
            <pc:docMk/>
            <pc:sldMk cId="2715748111" sldId="315"/>
            <ac:spMk id="4" creationId="{CDC89975-0DA9-46F5-8CE0-0D4A9453BF69}"/>
          </ac:spMkLst>
        </pc:spChg>
        <pc:spChg chg="mod">
          <ac:chgData name="Phillips, Nate" userId="1a7ed9a7-6979-4999-8e72-44e838efb909" providerId="ADAL" clId="{3C8F3564-3D2E-479F-840C-4A0C837395E7}" dt="2022-11-07T17:34:58.508" v="574" actId="1076"/>
          <ac:spMkLst>
            <pc:docMk/>
            <pc:sldMk cId="2715748111" sldId="315"/>
            <ac:spMk id="5" creationId="{31DBE58E-5593-4D04-90B0-E1C2CAC74784}"/>
          </ac:spMkLst>
        </pc:spChg>
      </pc:sldChg>
      <pc:sldChg chg="mod modShow">
        <pc:chgData name="Phillips, Nate" userId="1a7ed9a7-6979-4999-8e72-44e838efb909" providerId="ADAL" clId="{3C8F3564-3D2E-479F-840C-4A0C837395E7}" dt="2022-11-07T16:32:18.154" v="186" actId="729"/>
        <pc:sldMkLst>
          <pc:docMk/>
          <pc:sldMk cId="3586263927" sldId="318"/>
        </pc:sldMkLst>
      </pc:sldChg>
      <pc:sldChg chg="modSp mod">
        <pc:chgData name="Phillips, Nate" userId="1a7ed9a7-6979-4999-8e72-44e838efb909" providerId="ADAL" clId="{3C8F3564-3D2E-479F-840C-4A0C837395E7}" dt="2022-11-07T18:16:14.788" v="587" actId="20577"/>
        <pc:sldMkLst>
          <pc:docMk/>
          <pc:sldMk cId="673423939" sldId="413"/>
        </pc:sldMkLst>
        <pc:spChg chg="mod">
          <ac:chgData name="Phillips, Nate" userId="1a7ed9a7-6979-4999-8e72-44e838efb909" providerId="ADAL" clId="{3C8F3564-3D2E-479F-840C-4A0C837395E7}" dt="2022-11-07T18:16:14.788" v="587" actId="20577"/>
          <ac:spMkLst>
            <pc:docMk/>
            <pc:sldMk cId="673423939" sldId="413"/>
            <ac:spMk id="3" creationId="{DC5D80FB-82E2-39CC-6ED6-683F80AF5EAF}"/>
          </ac:spMkLst>
        </pc:spChg>
      </pc:sldChg>
      <pc:sldChg chg="modSp add mod modAnim modShow">
        <pc:chgData name="Phillips, Nate" userId="1a7ed9a7-6979-4999-8e72-44e838efb909" providerId="ADAL" clId="{3C8F3564-3D2E-479F-840C-4A0C837395E7}" dt="2022-11-07T16:35:54.430" v="353"/>
        <pc:sldMkLst>
          <pc:docMk/>
          <pc:sldMk cId="401012671" sldId="416"/>
        </pc:sldMkLst>
        <pc:spChg chg="mod">
          <ac:chgData name="Phillips, Nate" userId="1a7ed9a7-6979-4999-8e72-44e838efb909" providerId="ADAL" clId="{3C8F3564-3D2E-479F-840C-4A0C837395E7}" dt="2022-11-07T16:32:34.615" v="214" actId="20577"/>
          <ac:spMkLst>
            <pc:docMk/>
            <pc:sldMk cId="401012671" sldId="416"/>
            <ac:spMk id="2" creationId="{6CCA2AF9-8A54-4026-B68B-D5ACDD8EBB4B}"/>
          </ac:spMkLst>
        </pc:spChg>
        <pc:spChg chg="mod">
          <ac:chgData name="Phillips, Nate" userId="1a7ed9a7-6979-4999-8e72-44e838efb909" providerId="ADAL" clId="{3C8F3564-3D2E-479F-840C-4A0C837395E7}" dt="2022-11-07T16:35:33.620" v="350" actId="20577"/>
          <ac:spMkLst>
            <pc:docMk/>
            <pc:sldMk cId="401012671" sldId="416"/>
            <ac:spMk id="3" creationId="{9A9DABB8-03E6-441E-BF8E-D8D976512FA2}"/>
          </ac:spMkLst>
        </pc:spChg>
      </pc:sldChg>
      <pc:sldChg chg="new">
        <pc:chgData name="Phillips, Nate" userId="1a7ed9a7-6979-4999-8e72-44e838efb909" providerId="ADAL" clId="{3C8F3564-3D2E-479F-840C-4A0C837395E7}" dt="2022-11-07T18:30:03.809" v="588" actId="680"/>
        <pc:sldMkLst>
          <pc:docMk/>
          <pc:sldMk cId="2992384578" sldId="417"/>
        </pc:sldMkLst>
      </pc:sldChg>
      <pc:sldChg chg="addSp delSp modSp add mod">
        <pc:chgData name="Phillips, Nate" userId="1a7ed9a7-6979-4999-8e72-44e838efb909" providerId="ADAL" clId="{3C8F3564-3D2E-479F-840C-4A0C837395E7}" dt="2022-11-07T18:35:42.314" v="750" actId="20577"/>
        <pc:sldMkLst>
          <pc:docMk/>
          <pc:sldMk cId="66917597" sldId="418"/>
        </pc:sldMkLst>
        <pc:spChg chg="mod">
          <ac:chgData name="Phillips, Nate" userId="1a7ed9a7-6979-4999-8e72-44e838efb909" providerId="ADAL" clId="{3C8F3564-3D2E-479F-840C-4A0C837395E7}" dt="2022-11-07T18:30:16.553" v="605" actId="20577"/>
          <ac:spMkLst>
            <pc:docMk/>
            <pc:sldMk cId="66917597" sldId="418"/>
            <ac:spMk id="2" creationId="{E3675F87-BA10-4C7D-8B43-0B2EAE14F85B}"/>
          </ac:spMkLst>
        </pc:spChg>
        <pc:spChg chg="add del">
          <ac:chgData name="Phillips, Nate" userId="1a7ed9a7-6979-4999-8e72-44e838efb909" providerId="ADAL" clId="{3C8F3564-3D2E-479F-840C-4A0C837395E7}" dt="2022-11-07T18:30:39.639" v="608" actId="11529"/>
          <ac:spMkLst>
            <pc:docMk/>
            <pc:sldMk cId="66917597" sldId="418"/>
            <ac:spMk id="3" creationId="{DE5405CD-54D6-5094-0411-2744A4FD46D8}"/>
          </ac:spMkLst>
        </pc:spChg>
        <pc:spChg chg="mod">
          <ac:chgData name="Phillips, Nate" userId="1a7ed9a7-6979-4999-8e72-44e838efb909" providerId="ADAL" clId="{3C8F3564-3D2E-479F-840C-4A0C837395E7}" dt="2022-11-07T18:32:34.492" v="706" actId="1076"/>
          <ac:spMkLst>
            <pc:docMk/>
            <pc:sldMk cId="66917597" sldId="418"/>
            <ac:spMk id="4" creationId="{CDC89975-0DA9-46F5-8CE0-0D4A9453BF69}"/>
          </ac:spMkLst>
        </pc:spChg>
        <pc:spChg chg="del">
          <ac:chgData name="Phillips, Nate" userId="1a7ed9a7-6979-4999-8e72-44e838efb909" providerId="ADAL" clId="{3C8F3564-3D2E-479F-840C-4A0C837395E7}" dt="2022-11-07T18:32:38.506" v="707" actId="478"/>
          <ac:spMkLst>
            <pc:docMk/>
            <pc:sldMk cId="66917597" sldId="418"/>
            <ac:spMk id="5" creationId="{31DBE58E-5593-4D04-90B0-E1C2CAC74784}"/>
          </ac:spMkLst>
        </pc:spChg>
        <pc:spChg chg="add mod">
          <ac:chgData name="Phillips, Nate" userId="1a7ed9a7-6979-4999-8e72-44e838efb909" providerId="ADAL" clId="{3C8F3564-3D2E-479F-840C-4A0C837395E7}" dt="2022-11-07T18:30:55.170" v="644" actId="20577"/>
          <ac:spMkLst>
            <pc:docMk/>
            <pc:sldMk cId="66917597" sldId="418"/>
            <ac:spMk id="6" creationId="{E42DA366-F40E-46D7-6877-BA0E9C35614E}"/>
          </ac:spMkLst>
        </pc:spChg>
        <pc:spChg chg="add mod">
          <ac:chgData name="Phillips, Nate" userId="1a7ed9a7-6979-4999-8e72-44e838efb909" providerId="ADAL" clId="{3C8F3564-3D2E-479F-840C-4A0C837395E7}" dt="2022-11-07T18:35:42.314" v="750" actId="20577"/>
          <ac:spMkLst>
            <pc:docMk/>
            <pc:sldMk cId="66917597" sldId="418"/>
            <ac:spMk id="7" creationId="{F5133314-1057-3ECB-3A57-D64DDBB90FCB}"/>
          </ac:spMkLst>
        </pc:spChg>
        <pc:spChg chg="add mod">
          <ac:chgData name="Phillips, Nate" userId="1a7ed9a7-6979-4999-8e72-44e838efb909" providerId="ADAL" clId="{3C8F3564-3D2E-479F-840C-4A0C837395E7}" dt="2022-11-07T18:32:50.070" v="718" actId="20577"/>
          <ac:spMkLst>
            <pc:docMk/>
            <pc:sldMk cId="66917597" sldId="418"/>
            <ac:spMk id="8" creationId="{A13F7FE5-B474-905F-C414-3BB3BEED49D5}"/>
          </ac:spMkLst>
        </pc:spChg>
      </pc:sld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2253577130" sldId="2147483694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2253577130" sldId="2147483694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2253577130" sldId="2147483694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Nate Phillips" userId="1a7ed9a7-6979-4999-8e72-44e838efb909" providerId="ADAL" clId="{6C6E24D5-FA26-432B-A817-3C522EAD7566}"/>
    <pc:docChg chg="undo custSel addSld delSld modSld sldOrd">
      <pc:chgData name="Nate Phillips" userId="1a7ed9a7-6979-4999-8e72-44e838efb909" providerId="ADAL" clId="{6C6E24D5-FA26-432B-A817-3C522EAD7566}" dt="2022-06-13T17:22:40.950" v="746"/>
      <pc:docMkLst>
        <pc:docMk/>
      </pc:docMkLst>
      <pc:sldChg chg="del">
        <pc:chgData name="Nate Phillips" userId="1a7ed9a7-6979-4999-8e72-44e838efb909" providerId="ADAL" clId="{6C6E24D5-FA26-432B-A817-3C522EAD7566}" dt="2022-06-13T16:28:12.869" v="43" actId="47"/>
        <pc:sldMkLst>
          <pc:docMk/>
          <pc:sldMk cId="656584175" sldId="289"/>
        </pc:sldMkLst>
      </pc:sldChg>
      <pc:sldChg chg="modSp add mod">
        <pc:chgData name="Nate Phillips" userId="1a7ed9a7-6979-4999-8e72-44e838efb909" providerId="ADAL" clId="{6C6E24D5-FA26-432B-A817-3C522EAD7566}" dt="2022-06-13T16:29:00.611" v="49" actId="1076"/>
        <pc:sldMkLst>
          <pc:docMk/>
          <pc:sldMk cId="4281053355" sldId="311"/>
        </pc:sldMkLst>
        <pc:spChg chg="mod">
          <ac:chgData name="Nate Phillips" userId="1a7ed9a7-6979-4999-8e72-44e838efb909" providerId="ADAL" clId="{6C6E24D5-FA26-432B-A817-3C522EAD7566}" dt="2022-06-13T16:25:39.288" v="1" actId="27636"/>
          <ac:spMkLst>
            <pc:docMk/>
            <pc:sldMk cId="4281053355" sldId="311"/>
            <ac:spMk id="3" creationId="{9A9DABB8-03E6-441E-BF8E-D8D976512FA2}"/>
          </ac:spMkLst>
        </pc:spChg>
        <pc:spChg chg="mod">
          <ac:chgData name="Nate Phillips" userId="1a7ed9a7-6979-4999-8e72-44e838efb909" providerId="ADAL" clId="{6C6E24D5-FA26-432B-A817-3C522EAD7566}" dt="2022-06-13T16:28:24.195" v="44" actId="1076"/>
          <ac:spMkLst>
            <pc:docMk/>
            <pc:sldMk cId="4281053355" sldId="311"/>
            <ac:spMk id="4" creationId="{0FCA491B-6D1A-4852-9269-78AAD7C5E17E}"/>
          </ac:spMkLst>
        </pc:spChg>
        <pc:spChg chg="mod">
          <ac:chgData name="Nate Phillips" userId="1a7ed9a7-6979-4999-8e72-44e838efb909" providerId="ADAL" clId="{6C6E24D5-FA26-432B-A817-3C522EAD7566}" dt="2022-06-13T16:28:26.414" v="45" actId="1076"/>
          <ac:spMkLst>
            <pc:docMk/>
            <pc:sldMk cId="4281053355" sldId="311"/>
            <ac:spMk id="5" creationId="{054211B3-3A27-4947-8DE8-886ED39E1D54}"/>
          </ac:spMkLst>
        </pc:spChg>
        <pc:spChg chg="mod">
          <ac:chgData name="Nate Phillips" userId="1a7ed9a7-6979-4999-8e72-44e838efb909" providerId="ADAL" clId="{6C6E24D5-FA26-432B-A817-3C522EAD7566}" dt="2022-06-13T16:29:00.611" v="49" actId="1076"/>
          <ac:spMkLst>
            <pc:docMk/>
            <pc:sldMk cId="4281053355" sldId="311"/>
            <ac:spMk id="6" creationId="{0B28F0B0-C391-49D6-BEA4-9FD79B1EF51D}"/>
          </ac:spMkLst>
        </pc:spChg>
        <pc:spChg chg="mod">
          <ac:chgData name="Nate Phillips" userId="1a7ed9a7-6979-4999-8e72-44e838efb909" providerId="ADAL" clId="{6C6E24D5-FA26-432B-A817-3C522EAD7566}" dt="2022-06-13T16:28:31.742" v="47" actId="1076"/>
          <ac:spMkLst>
            <pc:docMk/>
            <pc:sldMk cId="4281053355" sldId="311"/>
            <ac:spMk id="7" creationId="{F0B92072-20DD-4A5B-8949-B2FED25FD44F}"/>
          </ac:spMkLst>
        </pc:spChg>
        <pc:spChg chg="mod">
          <ac:chgData name="Nate Phillips" userId="1a7ed9a7-6979-4999-8e72-44e838efb909" providerId="ADAL" clId="{6C6E24D5-FA26-432B-A817-3C522EAD7566}" dt="2022-06-13T16:28:36.427" v="48" actId="1076"/>
          <ac:spMkLst>
            <pc:docMk/>
            <pc:sldMk cId="4281053355" sldId="311"/>
            <ac:spMk id="8" creationId="{7F5DDB7E-9F18-4601-B24F-49C40C247EF1}"/>
          </ac:spMkLst>
        </pc:spChg>
      </pc:sldChg>
      <pc:sldChg chg="modSp add mod modAnim">
        <pc:chgData name="Nate Phillips" userId="1a7ed9a7-6979-4999-8e72-44e838efb909" providerId="ADAL" clId="{6C6E24D5-FA26-432B-A817-3C522EAD7566}" dt="2022-06-13T16:35:34.029" v="113" actId="20577"/>
        <pc:sldMkLst>
          <pc:docMk/>
          <pc:sldMk cId="2333359897" sldId="312"/>
        </pc:sldMkLst>
        <pc:spChg chg="mod">
          <ac:chgData name="Nate Phillips" userId="1a7ed9a7-6979-4999-8e72-44e838efb909" providerId="ADAL" clId="{6C6E24D5-FA26-432B-A817-3C522EAD7566}" dt="2022-06-13T16:34:54.855" v="106" actId="20577"/>
          <ac:spMkLst>
            <pc:docMk/>
            <pc:sldMk cId="2333359897" sldId="312"/>
            <ac:spMk id="2" creationId="{6CCA2AF9-8A54-4026-B68B-D5ACDD8EBB4B}"/>
          </ac:spMkLst>
        </pc:spChg>
        <pc:spChg chg="mod">
          <ac:chgData name="Nate Phillips" userId="1a7ed9a7-6979-4999-8e72-44e838efb909" providerId="ADAL" clId="{6C6E24D5-FA26-432B-A817-3C522EAD7566}" dt="2022-06-13T16:35:05.862" v="112" actId="20577"/>
          <ac:spMkLst>
            <pc:docMk/>
            <pc:sldMk cId="2333359897" sldId="312"/>
            <ac:spMk id="3" creationId="{9A9DABB8-03E6-441E-BF8E-D8D976512FA2}"/>
          </ac:spMkLst>
        </pc:spChg>
      </pc:sldChg>
      <pc:sldChg chg="modSp add mod">
        <pc:chgData name="Nate Phillips" userId="1a7ed9a7-6979-4999-8e72-44e838efb909" providerId="ADAL" clId="{6C6E24D5-FA26-432B-A817-3C522EAD7566}" dt="2022-06-13T16:30:09.226" v="55" actId="20577"/>
        <pc:sldMkLst>
          <pc:docMk/>
          <pc:sldMk cId="3932490143" sldId="313"/>
        </pc:sldMkLst>
        <pc:spChg chg="mod">
          <ac:chgData name="Nate Phillips" userId="1a7ed9a7-6979-4999-8e72-44e838efb909" providerId="ADAL" clId="{6C6E24D5-FA26-432B-A817-3C522EAD7566}" dt="2022-06-13T16:30:09.226" v="55" actId="20577"/>
          <ac:spMkLst>
            <pc:docMk/>
            <pc:sldMk cId="3932490143" sldId="313"/>
            <ac:spMk id="3" creationId="{9A9DABB8-03E6-441E-BF8E-D8D976512FA2}"/>
          </ac:spMkLst>
        </pc:spChg>
      </pc:sldChg>
      <pc:sldChg chg="addSp modSp add mod">
        <pc:chgData name="Nate Phillips" userId="1a7ed9a7-6979-4999-8e72-44e838efb909" providerId="ADAL" clId="{6C6E24D5-FA26-432B-A817-3C522EAD7566}" dt="2022-06-13T17:21:40.281" v="732" actId="20577"/>
        <pc:sldMkLst>
          <pc:docMk/>
          <pc:sldMk cId="1946008599" sldId="314"/>
        </pc:sldMkLst>
        <pc:spChg chg="mod">
          <ac:chgData name="Nate Phillips" userId="1a7ed9a7-6979-4999-8e72-44e838efb909" providerId="ADAL" clId="{6C6E24D5-FA26-432B-A817-3C522EAD7566}" dt="2022-06-13T17:21:40.281" v="732" actId="20577"/>
          <ac:spMkLst>
            <pc:docMk/>
            <pc:sldMk cId="1946008599" sldId="314"/>
            <ac:spMk id="2" creationId="{E3675F87-BA10-4C7D-8B43-0B2EAE14F85B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3" creationId="{07FEF181-678E-4969-812F-4BB92567FB50}"/>
          </ac:spMkLst>
        </pc:spChg>
        <pc:spChg chg="mod">
          <ac:chgData name="Nate Phillips" userId="1a7ed9a7-6979-4999-8e72-44e838efb909" providerId="ADAL" clId="{6C6E24D5-FA26-432B-A817-3C522EAD7566}" dt="2022-06-13T16:30:53.011" v="57" actId="1076"/>
          <ac:spMkLst>
            <pc:docMk/>
            <pc:sldMk cId="1946008599" sldId="314"/>
            <ac:spMk id="4" creationId="{CDC89975-0DA9-46F5-8CE0-0D4A9453BF69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5" creationId="{31DBE58E-5593-4D04-90B0-E1C2CAC74784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6" creationId="{DDB93930-5A87-4EAB-AEED-7F7C60CFEA7C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7" creationId="{16BED6D9-C3B7-45DD-954A-80427589662B}"/>
          </ac:spMkLst>
        </pc:spChg>
        <pc:spChg chg="add mod">
          <ac:chgData name="Nate Phillips" userId="1a7ed9a7-6979-4999-8e72-44e838efb909" providerId="ADAL" clId="{6C6E24D5-FA26-432B-A817-3C522EAD7566}" dt="2022-06-13T16:32:52.651" v="66" actId="20577"/>
          <ac:spMkLst>
            <pc:docMk/>
            <pc:sldMk cId="1946008599" sldId="314"/>
            <ac:spMk id="8" creationId="{8A209543-F0CE-9C76-B14D-05DEE161B310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9" creationId="{013BE9E6-2CA9-4CEE-BB7E-95FA835A599D}"/>
          </ac:spMkLst>
        </pc:spChg>
      </pc:sldChg>
      <pc:sldChg chg="modSp add mod">
        <pc:chgData name="Nate Phillips" userId="1a7ed9a7-6979-4999-8e72-44e838efb909" providerId="ADAL" clId="{6C6E24D5-FA26-432B-A817-3C522EAD7566}" dt="2022-06-13T17:21:44.462" v="742" actId="20577"/>
        <pc:sldMkLst>
          <pc:docMk/>
          <pc:sldMk cId="2715748111" sldId="315"/>
        </pc:sldMkLst>
        <pc:spChg chg="mod">
          <ac:chgData name="Nate Phillips" userId="1a7ed9a7-6979-4999-8e72-44e838efb909" providerId="ADAL" clId="{6C6E24D5-FA26-432B-A817-3C522EAD7566}" dt="2022-06-13T17:21:44.462" v="742" actId="20577"/>
          <ac:spMkLst>
            <pc:docMk/>
            <pc:sldMk cId="2715748111" sldId="315"/>
            <ac:spMk id="2" creationId="{E3675F87-BA10-4C7D-8B43-0B2EAE14F85B}"/>
          </ac:spMkLst>
        </pc:spChg>
        <pc:spChg chg="mod">
          <ac:chgData name="Nate Phillips" userId="1a7ed9a7-6979-4999-8e72-44e838efb909" providerId="ADAL" clId="{6C6E24D5-FA26-432B-A817-3C522EAD7566}" dt="2022-06-13T16:33:11.393" v="69" actId="1076"/>
          <ac:spMkLst>
            <pc:docMk/>
            <pc:sldMk cId="2715748111" sldId="315"/>
            <ac:spMk id="3" creationId="{07FEF181-678E-4969-812F-4BB92567FB50}"/>
          </ac:spMkLst>
        </pc:spChg>
        <pc:spChg chg="mod">
          <ac:chgData name="Nate Phillips" userId="1a7ed9a7-6979-4999-8e72-44e838efb909" providerId="ADAL" clId="{6C6E24D5-FA26-432B-A817-3C522EAD7566}" dt="2022-06-13T16:33:15.240" v="70" actId="1076"/>
          <ac:spMkLst>
            <pc:docMk/>
            <pc:sldMk cId="2715748111" sldId="315"/>
            <ac:spMk id="4" creationId="{CDC89975-0DA9-46F5-8CE0-0D4A9453BF69}"/>
          </ac:spMkLst>
        </pc:spChg>
        <pc:spChg chg="mod">
          <ac:chgData name="Nate Phillips" userId="1a7ed9a7-6979-4999-8e72-44e838efb909" providerId="ADAL" clId="{6C6E24D5-FA26-432B-A817-3C522EAD7566}" dt="2022-06-13T16:33:18.467" v="71" actId="1076"/>
          <ac:spMkLst>
            <pc:docMk/>
            <pc:sldMk cId="2715748111" sldId="315"/>
            <ac:spMk id="5" creationId="{31DBE58E-5593-4D04-90B0-E1C2CAC74784}"/>
          </ac:spMkLst>
        </pc:spChg>
      </pc:sldChg>
      <pc:sldChg chg="modSp add mod">
        <pc:chgData name="Nate Phillips" userId="1a7ed9a7-6979-4999-8e72-44e838efb909" providerId="ADAL" clId="{6C6E24D5-FA26-432B-A817-3C522EAD7566}" dt="2022-06-13T16:29:55.551" v="53" actId="20577"/>
        <pc:sldMkLst>
          <pc:docMk/>
          <pc:sldMk cId="3586263927" sldId="318"/>
        </pc:sldMkLst>
        <pc:spChg chg="mod">
          <ac:chgData name="Nate Phillips" userId="1a7ed9a7-6979-4999-8e72-44e838efb909" providerId="ADAL" clId="{6C6E24D5-FA26-432B-A817-3C522EAD7566}" dt="2022-06-13T16:29:55.551" v="53" actId="20577"/>
          <ac:spMkLst>
            <pc:docMk/>
            <pc:sldMk cId="3586263927" sldId="318"/>
            <ac:spMk id="3" creationId="{9A9DABB8-03E6-441E-BF8E-D8D976512FA2}"/>
          </ac:spMkLst>
        </pc:spChg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1215597231" sldId="393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126295664" sldId="396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905379823" sldId="400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1452330622" sldId="401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3026638818" sldId="402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3981574403" sldId="403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2541942158" sldId="404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95613389" sldId="405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3650348202" sldId="406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2056874761" sldId="407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671883752" sldId="408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708716782" sldId="409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95979082" sldId="410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2191861492" sldId="411"/>
        </pc:sldMkLst>
      </pc:sldChg>
      <pc:sldChg chg="add del">
        <pc:chgData name="Nate Phillips" userId="1a7ed9a7-6979-4999-8e72-44e838efb909" providerId="ADAL" clId="{6C6E24D5-FA26-432B-A817-3C522EAD7566}" dt="2022-06-13T16:27:52.432" v="6" actId="2890"/>
        <pc:sldMkLst>
          <pc:docMk/>
          <pc:sldMk cId="189568084" sldId="412"/>
        </pc:sldMkLst>
      </pc:sldChg>
      <pc:sldChg chg="addSp delSp modSp new mod chgLayout">
        <pc:chgData name="Nate Phillips" userId="1a7ed9a7-6979-4999-8e72-44e838efb909" providerId="ADAL" clId="{6C6E24D5-FA26-432B-A817-3C522EAD7566}" dt="2022-06-13T16:28:08.468" v="42" actId="20577"/>
        <pc:sldMkLst>
          <pc:docMk/>
          <pc:sldMk cId="242081753" sldId="412"/>
        </pc:sldMkLst>
        <pc:spChg chg="del mod ord">
          <ac:chgData name="Nate Phillips" userId="1a7ed9a7-6979-4999-8e72-44e838efb909" providerId="ADAL" clId="{6C6E24D5-FA26-432B-A817-3C522EAD7566}" dt="2022-06-13T16:28:00.364" v="8" actId="700"/>
          <ac:spMkLst>
            <pc:docMk/>
            <pc:sldMk cId="242081753" sldId="412"/>
            <ac:spMk id="2" creationId="{11E978F7-E8EE-E113-6380-6CD4A5DC5751}"/>
          </ac:spMkLst>
        </pc:spChg>
        <pc:spChg chg="del mod ord">
          <ac:chgData name="Nate Phillips" userId="1a7ed9a7-6979-4999-8e72-44e838efb909" providerId="ADAL" clId="{6C6E24D5-FA26-432B-A817-3C522EAD7566}" dt="2022-06-13T16:28:00.364" v="8" actId="700"/>
          <ac:spMkLst>
            <pc:docMk/>
            <pc:sldMk cId="242081753" sldId="412"/>
            <ac:spMk id="3" creationId="{85B61BBB-55A8-3574-FD91-22CEC22D964E}"/>
          </ac:spMkLst>
        </pc:spChg>
        <pc:spChg chg="add mod ord">
          <ac:chgData name="Nate Phillips" userId="1a7ed9a7-6979-4999-8e72-44e838efb909" providerId="ADAL" clId="{6C6E24D5-FA26-432B-A817-3C522EAD7566}" dt="2022-06-13T16:28:08.468" v="42" actId="20577"/>
          <ac:spMkLst>
            <pc:docMk/>
            <pc:sldMk cId="242081753" sldId="412"/>
            <ac:spMk id="4" creationId="{B6F51A26-7888-EAC3-1DD8-E58CB85708A7}"/>
          </ac:spMkLst>
        </pc:spChg>
        <pc:spChg chg="add mod ord">
          <ac:chgData name="Nate Phillips" userId="1a7ed9a7-6979-4999-8e72-44e838efb909" providerId="ADAL" clId="{6C6E24D5-FA26-432B-A817-3C522EAD7566}" dt="2022-06-13T16:28:00.364" v="8" actId="700"/>
          <ac:spMkLst>
            <pc:docMk/>
            <pc:sldMk cId="242081753" sldId="412"/>
            <ac:spMk id="5" creationId="{6401F7F0-3A3E-DC01-5F61-06D1D8E38269}"/>
          </ac:spMkLst>
        </pc:spChg>
      </pc:sldChg>
      <pc:sldChg chg="modSp new mod ord">
        <pc:chgData name="Nate Phillips" userId="1a7ed9a7-6979-4999-8e72-44e838efb909" providerId="ADAL" clId="{6C6E24D5-FA26-432B-A817-3C522EAD7566}" dt="2022-06-13T17:21:32.068" v="722"/>
        <pc:sldMkLst>
          <pc:docMk/>
          <pc:sldMk cId="673423939" sldId="413"/>
        </pc:sldMkLst>
        <pc:spChg chg="mod">
          <ac:chgData name="Nate Phillips" userId="1a7ed9a7-6979-4999-8e72-44e838efb909" providerId="ADAL" clId="{6C6E24D5-FA26-432B-A817-3C522EAD7566}" dt="2022-06-13T17:07:30.908" v="143"/>
          <ac:spMkLst>
            <pc:docMk/>
            <pc:sldMk cId="673423939" sldId="413"/>
            <ac:spMk id="3" creationId="{DC5D80FB-82E2-39CC-6ED6-683F80AF5EAF}"/>
          </ac:spMkLst>
        </pc:spChg>
      </pc:sldChg>
      <pc:sldChg chg="modSp new mod ord modAnim modShow">
        <pc:chgData name="Nate Phillips" userId="1a7ed9a7-6979-4999-8e72-44e838efb909" providerId="ADAL" clId="{6C6E24D5-FA26-432B-A817-3C522EAD7566}" dt="2022-06-13T17:22:13.499" v="744"/>
        <pc:sldMkLst>
          <pc:docMk/>
          <pc:sldMk cId="3329204074" sldId="414"/>
        </pc:sldMkLst>
        <pc:spChg chg="mod">
          <ac:chgData name="Nate Phillips" userId="1a7ed9a7-6979-4999-8e72-44e838efb909" providerId="ADAL" clId="{6C6E24D5-FA26-432B-A817-3C522EAD7566}" dt="2022-06-13T17:07:43.990" v="164" actId="20577"/>
          <ac:spMkLst>
            <pc:docMk/>
            <pc:sldMk cId="3329204074" sldId="414"/>
            <ac:spMk id="2" creationId="{18022428-E78E-7392-9760-03BE8E915A5E}"/>
          </ac:spMkLst>
        </pc:spChg>
        <pc:spChg chg="mod">
          <ac:chgData name="Nate Phillips" userId="1a7ed9a7-6979-4999-8e72-44e838efb909" providerId="ADAL" clId="{6C6E24D5-FA26-432B-A817-3C522EAD7566}" dt="2022-06-13T17:17:41.255" v="664" actId="20577"/>
          <ac:spMkLst>
            <pc:docMk/>
            <pc:sldMk cId="3329204074" sldId="414"/>
            <ac:spMk id="3" creationId="{A45340E6-557E-E741-1280-7D1513A5CDF5}"/>
          </ac:spMkLst>
        </pc:spChg>
      </pc:sldChg>
      <pc:sldChg chg="modSp add mod ord modAnim">
        <pc:chgData name="Nate Phillips" userId="1a7ed9a7-6979-4999-8e72-44e838efb909" providerId="ADAL" clId="{6C6E24D5-FA26-432B-A817-3C522EAD7566}" dt="2022-06-13T17:22:40.950" v="746"/>
        <pc:sldMkLst>
          <pc:docMk/>
          <pc:sldMk cId="2450873276" sldId="415"/>
        </pc:sldMkLst>
        <pc:spChg chg="mod">
          <ac:chgData name="Nate Phillips" userId="1a7ed9a7-6979-4999-8e72-44e838efb909" providerId="ADAL" clId="{6C6E24D5-FA26-432B-A817-3C522EAD7566}" dt="2022-06-13T17:20:48.023" v="718" actId="20577"/>
          <ac:spMkLst>
            <pc:docMk/>
            <pc:sldMk cId="2450873276" sldId="415"/>
            <ac:spMk id="3" creationId="{A45340E6-557E-E741-1280-7D1513A5CDF5}"/>
          </ac:spMkLst>
        </pc:spChg>
      </pc:sldChg>
    </pc:docChg>
  </pc:docChgLst>
  <pc:docChgLst>
    <pc:chgData name="Phillips, Nate" userId="1a7ed9a7-6979-4999-8e72-44e838efb909" providerId="ADAL" clId="{A9751DC7-4E93-4114-BBC6-A2D0803AAF9C}"/>
    <pc:docChg chg="custSel addSld delSld modSld">
      <pc:chgData name="Phillips, Nate" userId="1a7ed9a7-6979-4999-8e72-44e838efb909" providerId="ADAL" clId="{A9751DC7-4E93-4114-BBC6-A2D0803AAF9C}" dt="2023-02-15T23:57:10.934" v="195" actId="729"/>
      <pc:docMkLst>
        <pc:docMk/>
      </pc:docMkLst>
      <pc:sldChg chg="addSp delSp modSp mod">
        <pc:chgData name="Phillips, Nate" userId="1a7ed9a7-6979-4999-8e72-44e838efb909" providerId="ADAL" clId="{A9751DC7-4E93-4114-BBC6-A2D0803AAF9C}" dt="2023-02-13T17:06:16.076" v="10" actId="478"/>
        <pc:sldMkLst>
          <pc:docMk/>
          <pc:sldMk cId="4281053355" sldId="311"/>
        </pc:sldMkLst>
        <pc:spChg chg="mod">
          <ac:chgData name="Phillips, Nate" userId="1a7ed9a7-6979-4999-8e72-44e838efb909" providerId="ADAL" clId="{A9751DC7-4E93-4114-BBC6-A2D0803AAF9C}" dt="2023-02-13T17:05:15.651" v="1" actId="113"/>
          <ac:spMkLst>
            <pc:docMk/>
            <pc:sldMk cId="4281053355" sldId="311"/>
            <ac:spMk id="3" creationId="{9A9DABB8-03E6-441E-BF8E-D8D976512FA2}"/>
          </ac:spMkLst>
        </pc:spChg>
        <pc:spChg chg="add del mod">
          <ac:chgData name="Phillips, Nate" userId="1a7ed9a7-6979-4999-8e72-44e838efb909" providerId="ADAL" clId="{A9751DC7-4E93-4114-BBC6-A2D0803AAF9C}" dt="2023-02-13T17:06:16.076" v="10" actId="478"/>
          <ac:spMkLst>
            <pc:docMk/>
            <pc:sldMk cId="4281053355" sldId="311"/>
            <ac:spMk id="9" creationId="{AA846070-63FC-8812-7EFB-596487C6A0AC}"/>
          </ac:spMkLst>
        </pc:spChg>
      </pc:sldChg>
      <pc:sldChg chg="addSp modSp mod modAnim">
        <pc:chgData name="Phillips, Nate" userId="1a7ed9a7-6979-4999-8e72-44e838efb909" providerId="ADAL" clId="{A9751DC7-4E93-4114-BBC6-A2D0803AAF9C}" dt="2023-02-13T20:22:34.547" v="124"/>
        <pc:sldMkLst>
          <pc:docMk/>
          <pc:sldMk cId="3932490143" sldId="313"/>
        </pc:sldMkLst>
        <pc:spChg chg="add mod">
          <ac:chgData name="Phillips, Nate" userId="1a7ed9a7-6979-4999-8e72-44e838efb909" providerId="ADAL" clId="{A9751DC7-4E93-4114-BBC6-A2D0803AAF9C}" dt="2023-02-13T20:22:18.842" v="122" actId="20577"/>
          <ac:spMkLst>
            <pc:docMk/>
            <pc:sldMk cId="3932490143" sldId="313"/>
            <ac:spMk id="5" creationId="{E47CFF0A-6DC2-BCBA-5AAC-70EE00DEF301}"/>
          </ac:spMkLst>
        </pc:spChg>
      </pc:sldChg>
      <pc:sldChg chg="modSp mod modShow">
        <pc:chgData name="Phillips, Nate" userId="1a7ed9a7-6979-4999-8e72-44e838efb909" providerId="ADAL" clId="{A9751DC7-4E93-4114-BBC6-A2D0803AAF9C}" dt="2023-02-15T23:57:10.934" v="195" actId="729"/>
        <pc:sldMkLst>
          <pc:docMk/>
          <pc:sldMk cId="673423939" sldId="413"/>
        </pc:sldMkLst>
        <pc:spChg chg="mod">
          <ac:chgData name="Phillips, Nate" userId="1a7ed9a7-6979-4999-8e72-44e838efb909" providerId="ADAL" clId="{A9751DC7-4E93-4114-BBC6-A2D0803AAF9C}" dt="2023-02-13T20:49:20.926" v="181" actId="20577"/>
          <ac:spMkLst>
            <pc:docMk/>
            <pc:sldMk cId="673423939" sldId="413"/>
            <ac:spMk id="3" creationId="{DC5D80FB-82E2-39CC-6ED6-683F80AF5EAF}"/>
          </ac:spMkLst>
        </pc:spChg>
      </pc:sldChg>
      <pc:sldChg chg="del">
        <pc:chgData name="Phillips, Nate" userId="1a7ed9a7-6979-4999-8e72-44e838efb909" providerId="ADAL" clId="{A9751DC7-4E93-4114-BBC6-A2D0803AAF9C}" dt="2023-02-13T20:50:18.101" v="190" actId="47"/>
        <pc:sldMkLst>
          <pc:docMk/>
          <pc:sldMk cId="2992384578" sldId="417"/>
        </pc:sldMkLst>
      </pc:sldChg>
      <pc:sldChg chg="modSp new mod modShow">
        <pc:chgData name="Phillips, Nate" userId="1a7ed9a7-6979-4999-8e72-44e838efb909" providerId="ADAL" clId="{A9751DC7-4E93-4114-BBC6-A2D0803AAF9C}" dt="2023-02-13T22:13:54.278" v="194" actId="729"/>
        <pc:sldMkLst>
          <pc:docMk/>
          <pc:sldMk cId="2860180809" sldId="419"/>
        </pc:sldMkLst>
        <pc:spChg chg="mod">
          <ac:chgData name="Phillips, Nate" userId="1a7ed9a7-6979-4999-8e72-44e838efb909" providerId="ADAL" clId="{A9751DC7-4E93-4114-BBC6-A2D0803AAF9C}" dt="2023-02-13T20:17:21.408" v="26" actId="20577"/>
          <ac:spMkLst>
            <pc:docMk/>
            <pc:sldMk cId="2860180809" sldId="419"/>
            <ac:spMk id="2" creationId="{C06FCA6B-A715-638D-7D7C-F4DB293422DC}"/>
          </ac:spMkLst>
        </pc:spChg>
        <pc:spChg chg="mod">
          <ac:chgData name="Phillips, Nate" userId="1a7ed9a7-6979-4999-8e72-44e838efb909" providerId="ADAL" clId="{A9751DC7-4E93-4114-BBC6-A2D0803AAF9C}" dt="2023-02-13T20:17:23.528" v="27" actId="5793"/>
          <ac:spMkLst>
            <pc:docMk/>
            <pc:sldMk cId="2860180809" sldId="419"/>
            <ac:spMk id="3" creationId="{0F03C5ED-BEAC-6B47-56D4-F33C922C5AC3}"/>
          </ac:spMkLst>
        </pc:spChg>
      </pc:sldChg>
      <pc:sldChg chg="modSp add mod">
        <pc:chgData name="Phillips, Nate" userId="1a7ed9a7-6979-4999-8e72-44e838efb909" providerId="ADAL" clId="{A9751DC7-4E93-4114-BBC6-A2D0803AAF9C}" dt="2023-02-13T21:36:03.083" v="193" actId="20577"/>
        <pc:sldMkLst>
          <pc:docMk/>
          <pc:sldMk cId="2189907602" sldId="420"/>
        </pc:sldMkLst>
        <pc:spChg chg="mod">
          <ac:chgData name="Phillips, Nate" userId="1a7ed9a7-6979-4999-8e72-44e838efb909" providerId="ADAL" clId="{A9751DC7-4E93-4114-BBC6-A2D0803AAF9C}" dt="2023-02-13T21:36:03.083" v="193" actId="20577"/>
          <ac:spMkLst>
            <pc:docMk/>
            <pc:sldMk cId="2189907602" sldId="420"/>
            <ac:spMk id="3" creationId="{DC5D80FB-82E2-39CC-6ED6-683F80AF5EAF}"/>
          </ac:spMkLst>
        </pc:spChg>
      </pc:sldChg>
      <pc:sldChg chg="modSp add mod">
        <pc:chgData name="Phillips, Nate" userId="1a7ed9a7-6979-4999-8e72-44e838efb909" providerId="ADAL" clId="{A9751DC7-4E93-4114-BBC6-A2D0803AAF9C}" dt="2023-02-13T20:49:57.870" v="187" actId="20577"/>
        <pc:sldMkLst>
          <pc:docMk/>
          <pc:sldMk cId="3308454065" sldId="421"/>
        </pc:sldMkLst>
        <pc:spChg chg="mod">
          <ac:chgData name="Phillips, Nate" userId="1a7ed9a7-6979-4999-8e72-44e838efb909" providerId="ADAL" clId="{A9751DC7-4E93-4114-BBC6-A2D0803AAF9C}" dt="2023-02-13T20:49:57.870" v="187" actId="20577"/>
          <ac:spMkLst>
            <pc:docMk/>
            <pc:sldMk cId="3308454065" sldId="421"/>
            <ac:spMk id="3" creationId="{DC5D80FB-82E2-39CC-6ED6-683F80AF5EAF}"/>
          </ac:spMkLst>
        </pc:spChg>
      </pc:sldChg>
      <pc:sldChg chg="modSp add mod">
        <pc:chgData name="Phillips, Nate" userId="1a7ed9a7-6979-4999-8e72-44e838efb909" providerId="ADAL" clId="{A9751DC7-4E93-4114-BBC6-A2D0803AAF9C}" dt="2023-02-13T20:50:13.834" v="189" actId="20577"/>
        <pc:sldMkLst>
          <pc:docMk/>
          <pc:sldMk cId="487083974" sldId="422"/>
        </pc:sldMkLst>
        <pc:spChg chg="mod">
          <ac:chgData name="Phillips, Nate" userId="1a7ed9a7-6979-4999-8e72-44e838efb909" providerId="ADAL" clId="{A9751DC7-4E93-4114-BBC6-A2D0803AAF9C}" dt="2023-02-13T20:50:13.834" v="189" actId="20577"/>
          <ac:spMkLst>
            <pc:docMk/>
            <pc:sldMk cId="487083974" sldId="422"/>
            <ac:spMk id="3" creationId="{DC5D80FB-82E2-39CC-6ED6-683F80AF5EAF}"/>
          </ac:spMkLst>
        </pc:spChg>
      </pc:sldChg>
    </pc:docChg>
  </pc:docChgLst>
  <pc:docChgLst>
    <pc:chgData name="Phillips, Nate" userId="1a7ed9a7-6979-4999-8e72-44e838efb909" providerId="ADAL" clId="{2D03C3E8-33DF-4C2D-AE55-06CC9A1A4A8D}"/>
    <pc:docChg chg="addSld delSld modSld sldOrd">
      <pc:chgData name="Phillips, Nate" userId="1a7ed9a7-6979-4999-8e72-44e838efb909" providerId="ADAL" clId="{2D03C3E8-33DF-4C2D-AE55-06CC9A1A4A8D}" dt="2023-06-07T20:50:20.858" v="185"/>
      <pc:docMkLst>
        <pc:docMk/>
      </pc:docMkLst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3932490143" sldId="313"/>
        </pc:sldMkLst>
      </pc:sldChg>
      <pc:sldChg chg="modSp">
        <pc:chgData name="Phillips, Nate" userId="1a7ed9a7-6979-4999-8e72-44e838efb909" providerId="ADAL" clId="{2D03C3E8-33DF-4C2D-AE55-06CC9A1A4A8D}" dt="2023-06-06T22:58:52.691" v="125"/>
        <pc:sldMkLst>
          <pc:docMk/>
          <pc:sldMk cId="1946008599" sldId="314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1946008599" sldId="314"/>
            <ac:spMk id="2" creationId="{E3675F87-BA10-4C7D-8B43-0B2EAE14F85B}"/>
          </ac:spMkLst>
        </pc:spChg>
      </pc:sldChg>
      <pc:sldChg chg="modSp">
        <pc:chgData name="Phillips, Nate" userId="1a7ed9a7-6979-4999-8e72-44e838efb909" providerId="ADAL" clId="{2D03C3E8-33DF-4C2D-AE55-06CC9A1A4A8D}" dt="2023-06-06T22:58:52.691" v="125"/>
        <pc:sldMkLst>
          <pc:docMk/>
          <pc:sldMk cId="2715748111" sldId="315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2715748111" sldId="315"/>
            <ac:spMk id="2" creationId="{E3675F87-BA10-4C7D-8B43-0B2EAE14F85B}"/>
          </ac:spMkLst>
        </pc:spChg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3586263927" sldId="318"/>
        </pc:sldMkLst>
      </pc:sldChg>
      <pc:sldChg chg="modSp mod">
        <pc:chgData name="Phillips, Nate" userId="1a7ed9a7-6979-4999-8e72-44e838efb909" providerId="ADAL" clId="{2D03C3E8-33DF-4C2D-AE55-06CC9A1A4A8D}" dt="2023-06-06T22:58:52.691" v="125"/>
        <pc:sldMkLst>
          <pc:docMk/>
          <pc:sldMk cId="242081753" sldId="412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242081753" sldId="412"/>
            <ac:spMk id="4" creationId="{B6F51A26-7888-EAC3-1DD8-E58CB85708A7}"/>
          </ac:spMkLst>
        </pc:spChg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242081753" sldId="412"/>
            <ac:spMk id="5" creationId="{6401F7F0-3A3E-DC01-5F61-06D1D8E38269}"/>
          </ac:spMkLst>
        </pc:spChg>
      </pc:sldChg>
      <pc:sldChg chg="del">
        <pc:chgData name="Phillips, Nate" userId="1a7ed9a7-6979-4999-8e72-44e838efb909" providerId="ADAL" clId="{2D03C3E8-33DF-4C2D-AE55-06CC9A1A4A8D}" dt="2023-06-05T18:34:47.694" v="122" actId="47"/>
        <pc:sldMkLst>
          <pc:docMk/>
          <pc:sldMk cId="673423939" sldId="413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3329204074" sldId="414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2450873276" sldId="415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401012671" sldId="416"/>
        </pc:sldMkLst>
      </pc:sldChg>
      <pc:sldChg chg="modSp">
        <pc:chgData name="Phillips, Nate" userId="1a7ed9a7-6979-4999-8e72-44e838efb909" providerId="ADAL" clId="{2D03C3E8-33DF-4C2D-AE55-06CC9A1A4A8D}" dt="2023-06-06T22:58:52.691" v="125"/>
        <pc:sldMkLst>
          <pc:docMk/>
          <pc:sldMk cId="66917597" sldId="418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66917597" sldId="418"/>
            <ac:spMk id="2" creationId="{E3675F87-BA10-4C7D-8B43-0B2EAE14F85B}"/>
          </ac:spMkLst>
        </pc:spChg>
      </pc:sldChg>
      <pc:sldChg chg="modSp del mod modShow">
        <pc:chgData name="Phillips, Nate" userId="1a7ed9a7-6979-4999-8e72-44e838efb909" providerId="ADAL" clId="{2D03C3E8-33DF-4C2D-AE55-06CC9A1A4A8D}" dt="2023-06-05T18:34:18.729" v="120" actId="47"/>
        <pc:sldMkLst>
          <pc:docMk/>
          <pc:sldMk cId="2860180809" sldId="419"/>
        </pc:sldMkLst>
        <pc:spChg chg="mod">
          <ac:chgData name="Phillips, Nate" userId="1a7ed9a7-6979-4999-8e72-44e838efb909" providerId="ADAL" clId="{2D03C3E8-33DF-4C2D-AE55-06CC9A1A4A8D}" dt="2023-06-05T18:29:15.850" v="118" actId="20577"/>
          <ac:spMkLst>
            <pc:docMk/>
            <pc:sldMk cId="2860180809" sldId="419"/>
            <ac:spMk id="3" creationId="{0F03C5ED-BEAC-6B47-56D4-F33C922C5AC3}"/>
          </ac:spMkLst>
        </pc:spChg>
      </pc:sldChg>
      <pc:sldChg chg="modSp del mod">
        <pc:chgData name="Phillips, Nate" userId="1a7ed9a7-6979-4999-8e72-44e838efb909" providerId="ADAL" clId="{2D03C3E8-33DF-4C2D-AE55-06CC9A1A4A8D}" dt="2023-06-05T18:34:18.729" v="120" actId="47"/>
        <pc:sldMkLst>
          <pc:docMk/>
          <pc:sldMk cId="2189907602" sldId="420"/>
        </pc:sldMkLst>
        <pc:spChg chg="mod">
          <ac:chgData name="Phillips, Nate" userId="1a7ed9a7-6979-4999-8e72-44e838efb909" providerId="ADAL" clId="{2D03C3E8-33DF-4C2D-AE55-06CC9A1A4A8D}" dt="2023-06-05T18:14:07.260" v="5" actId="20577"/>
          <ac:spMkLst>
            <pc:docMk/>
            <pc:sldMk cId="2189907602" sldId="420"/>
            <ac:spMk id="3" creationId="{DC5D80FB-82E2-39CC-6ED6-683F80AF5EAF}"/>
          </ac:spMkLst>
        </pc:spChg>
      </pc:sldChg>
      <pc:sldChg chg="add del">
        <pc:chgData name="Phillips, Nate" userId="1a7ed9a7-6979-4999-8e72-44e838efb909" providerId="ADAL" clId="{2D03C3E8-33DF-4C2D-AE55-06CC9A1A4A8D}" dt="2023-06-07T18:28:06.910" v="150"/>
        <pc:sldMkLst>
          <pc:docMk/>
          <pc:sldMk cId="3308454065" sldId="421"/>
        </pc:sldMkLst>
      </pc:sldChg>
      <pc:sldChg chg="modSp mod ord">
        <pc:chgData name="Phillips, Nate" userId="1a7ed9a7-6979-4999-8e72-44e838efb909" providerId="ADAL" clId="{2D03C3E8-33DF-4C2D-AE55-06CC9A1A4A8D}" dt="2023-06-07T18:38:49.259" v="174" actId="20577"/>
        <pc:sldMkLst>
          <pc:docMk/>
          <pc:sldMk cId="487083974" sldId="422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487083974" sldId="422"/>
            <ac:spMk id="2" creationId="{BA3D10C8-6ED1-9508-D768-358506E17A42}"/>
          </ac:spMkLst>
        </pc:spChg>
        <pc:spChg chg="mod">
          <ac:chgData name="Phillips, Nate" userId="1a7ed9a7-6979-4999-8e72-44e838efb909" providerId="ADAL" clId="{2D03C3E8-33DF-4C2D-AE55-06CC9A1A4A8D}" dt="2023-06-07T18:38:49.259" v="174" actId="20577"/>
          <ac:spMkLst>
            <pc:docMk/>
            <pc:sldMk cId="487083974" sldId="422"/>
            <ac:spMk id="3" creationId="{DC5D80FB-82E2-39CC-6ED6-683F80AF5EAF}"/>
          </ac:spMkLst>
        </pc:spChg>
      </pc:sldChg>
      <pc:sldChg chg="modSp new add del mod">
        <pc:chgData name="Phillips, Nate" userId="1a7ed9a7-6979-4999-8e72-44e838efb909" providerId="ADAL" clId="{2D03C3E8-33DF-4C2D-AE55-06CC9A1A4A8D}" dt="2023-06-07T18:28:13.823" v="170" actId="20577"/>
        <pc:sldMkLst>
          <pc:docMk/>
          <pc:sldMk cId="3871118788" sldId="423"/>
        </pc:sldMkLst>
        <pc:spChg chg="mod">
          <ac:chgData name="Phillips, Nate" userId="1a7ed9a7-6979-4999-8e72-44e838efb909" providerId="ADAL" clId="{2D03C3E8-33DF-4C2D-AE55-06CC9A1A4A8D}" dt="2023-06-07T18:28:13.823" v="170" actId="20577"/>
          <ac:spMkLst>
            <pc:docMk/>
            <pc:sldMk cId="3871118788" sldId="423"/>
            <ac:spMk id="2" creationId="{E8584D62-F1F9-E964-C7AD-E18F2444E0F3}"/>
          </ac:spMkLst>
        </pc:spChg>
        <pc:spChg chg="mod">
          <ac:chgData name="Phillips, Nate" userId="1a7ed9a7-6979-4999-8e72-44e838efb909" providerId="ADAL" clId="{2D03C3E8-33DF-4C2D-AE55-06CC9A1A4A8D}" dt="2023-06-05T18:20:05.679" v="52" actId="20577"/>
          <ac:spMkLst>
            <pc:docMk/>
            <pc:sldMk cId="3871118788" sldId="423"/>
            <ac:spMk id="3" creationId="{D118AE1D-701C-8696-1222-926634322477}"/>
          </ac:spMkLst>
        </pc:spChg>
      </pc:sldChg>
      <pc:sldChg chg="modSp add mod">
        <pc:chgData name="Phillips, Nate" userId="1a7ed9a7-6979-4999-8e72-44e838efb909" providerId="ADAL" clId="{2D03C3E8-33DF-4C2D-AE55-06CC9A1A4A8D}" dt="2023-06-07T18:42:48.793" v="184" actId="20577"/>
        <pc:sldMkLst>
          <pc:docMk/>
          <pc:sldMk cId="2471311327" sldId="424"/>
        </pc:sldMkLst>
        <pc:spChg chg="mod">
          <ac:chgData name="Phillips, Nate" userId="1a7ed9a7-6979-4999-8e72-44e838efb909" providerId="ADAL" clId="{2D03C3E8-33DF-4C2D-AE55-06CC9A1A4A8D}" dt="2023-06-07T18:42:48.793" v="184" actId="20577"/>
          <ac:spMkLst>
            <pc:docMk/>
            <pc:sldMk cId="2471311327" sldId="424"/>
            <ac:spMk id="3" creationId="{DC5D80FB-82E2-39CC-6ED6-683F80AF5EAF}"/>
          </ac:spMkLst>
        </pc:spChg>
      </pc:sldChg>
      <pc:sldChg chg="modSp add mod modShow">
        <pc:chgData name="Phillips, Nate" userId="1a7ed9a7-6979-4999-8e72-44e838efb909" providerId="ADAL" clId="{2D03C3E8-33DF-4C2D-AE55-06CC9A1A4A8D}" dt="2023-06-07T20:50:20.858" v="185"/>
        <pc:sldMkLst>
          <pc:docMk/>
          <pc:sldMk cId="3288459334" sldId="425"/>
        </pc:sldMkLst>
        <pc:spChg chg="mod">
          <ac:chgData name="Phillips, Nate" userId="1a7ed9a7-6979-4999-8e72-44e838efb909" providerId="ADAL" clId="{2D03C3E8-33DF-4C2D-AE55-06CC9A1A4A8D}" dt="2023-06-07T20:50:20.858" v="185"/>
          <ac:spMkLst>
            <pc:docMk/>
            <pc:sldMk cId="3288459334" sldId="425"/>
            <ac:spMk id="3" creationId="{DC5D80FB-82E2-39CC-6ED6-683F80AF5EAF}"/>
          </ac:spMkLst>
        </pc:spChg>
      </pc:sldChg>
    </pc:docChg>
  </pc:docChgLst>
  <pc:docChgLst>
    <pc:chgData name="Phillips, Nate" userId="1a7ed9a7-6979-4999-8e72-44e838efb909" providerId="ADAL" clId="{05645B82-383D-4A3D-824F-7CBA6058789A}"/>
    <pc:docChg chg="undo custSel addSld delSld modSld modMainMaster modShowInfo">
      <pc:chgData name="Phillips, Nate" userId="1a7ed9a7-6979-4999-8e72-44e838efb909" providerId="ADAL" clId="{05645B82-383D-4A3D-824F-7CBA6058789A}" dt="2022-06-10T17:42:46.299" v="7615"/>
      <pc:docMkLst>
        <pc:docMk/>
      </pc:docMkLst>
      <pc:sldChg chg="del">
        <pc:chgData name="Phillips, Nate" userId="1a7ed9a7-6979-4999-8e72-44e838efb909" providerId="ADAL" clId="{05645B82-383D-4A3D-824F-7CBA6058789A}" dt="2022-06-08T22:20:17.172" v="290" actId="47"/>
        <pc:sldMkLst>
          <pc:docMk/>
          <pc:sldMk cId="3944330060" sldId="288"/>
        </pc:sldMkLst>
      </pc:sldChg>
      <pc:sldChg chg="delSp modSp mod delDesignElem">
        <pc:chgData name="Phillips, Nate" userId="1a7ed9a7-6979-4999-8e72-44e838efb909" providerId="ADAL" clId="{05645B82-383D-4A3D-824F-7CBA6058789A}" dt="2022-06-08T22:36:53.621" v="590" actId="1076"/>
        <pc:sldMkLst>
          <pc:docMk/>
          <pc:sldMk cId="656584175" sldId="289"/>
        </pc:sldMkLst>
        <pc:spChg chg="mod">
          <ac:chgData name="Phillips, Nate" userId="1a7ed9a7-6979-4999-8e72-44e838efb909" providerId="ADAL" clId="{05645B82-383D-4A3D-824F-7CBA6058789A}" dt="2022-06-08T22:11:31.808" v="16" actId="14100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05645B82-383D-4A3D-824F-7CBA6058789A}" dt="2022-06-08T22:36:44.020" v="587"/>
          <ac:spMkLst>
            <pc:docMk/>
            <pc:sldMk cId="656584175" sldId="289"/>
            <ac:spMk id="19" creationId="{C6A81905-F480-46A4-BC10-215D24EA1AE6}"/>
          </ac:spMkLst>
        </pc:spChg>
        <pc:spChg chg="del">
          <ac:chgData name="Phillips, Nate" userId="1a7ed9a7-6979-4999-8e72-44e838efb909" providerId="ADAL" clId="{05645B82-383D-4A3D-824F-7CBA6058789A}" dt="2022-06-08T22:36:44.020" v="587"/>
          <ac:spMkLst>
            <pc:docMk/>
            <pc:sldMk cId="656584175" sldId="289"/>
            <ac:spMk id="20" creationId="{36FD4D9D-3784-41E8-8405-A42B72F51331}"/>
          </ac:spMkLst>
        </pc:spChg>
        <pc:spChg chg="del">
          <ac:chgData name="Phillips, Nate" userId="1a7ed9a7-6979-4999-8e72-44e838efb909" providerId="ADAL" clId="{05645B82-383D-4A3D-824F-7CBA6058789A}" dt="2022-06-08T22:36:44.020" v="587"/>
          <ac:spMkLst>
            <pc:docMk/>
            <pc:sldMk cId="656584175" sldId="289"/>
            <ac:spMk id="21" creationId="{60817A52-B891-4228-A61E-0C0A57632DDA}"/>
          </ac:spMkLst>
        </pc:spChg>
        <pc:picChg chg="mod">
          <ac:chgData name="Phillips, Nate" userId="1a7ed9a7-6979-4999-8e72-44e838efb909" providerId="ADAL" clId="{05645B82-383D-4A3D-824F-7CBA6058789A}" dt="2022-06-08T22:36:53.621" v="590" actId="1076"/>
          <ac:picMkLst>
            <pc:docMk/>
            <pc:sldMk cId="656584175" sldId="289"/>
            <ac:picMk id="8" creationId="{A601D081-0261-4CB1-A04E-A90C02ABDA49}"/>
          </ac:picMkLst>
        </pc:pic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0" sldId="36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4195202866" sldId="38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244882136" sldId="390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493633847" sldId="392"/>
        </pc:sldMkLst>
      </pc:sldChg>
      <pc:sldChg chg="addSp delSp modSp mod addAnim delAnim modAnim">
        <pc:chgData name="Phillips, Nate" userId="1a7ed9a7-6979-4999-8e72-44e838efb909" providerId="ADAL" clId="{05645B82-383D-4A3D-824F-7CBA6058789A}" dt="2022-06-10T14:42:54.181" v="2241"/>
        <pc:sldMkLst>
          <pc:docMk/>
          <pc:sldMk cId="1215597231" sldId="393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5645B82-383D-4A3D-824F-7CBA6058789A}" dt="2022-06-10T14:35:28.651" v="2180" actId="20577"/>
          <ac:spMkLst>
            <pc:docMk/>
            <pc:sldMk cId="1215597231" sldId="393"/>
            <ac:spMk id="3" creationId="{3FD63544-333B-4B42-A24A-FC4CA6C08BAA}"/>
          </ac:spMkLst>
        </pc:spChg>
        <pc:spChg chg="add mod ord">
          <ac:chgData name="Phillips, Nate" userId="1a7ed9a7-6979-4999-8e72-44e838efb909" providerId="ADAL" clId="{05645B82-383D-4A3D-824F-7CBA6058789A}" dt="2022-06-10T14:38:18.376" v="2210" actId="1076"/>
          <ac:spMkLst>
            <pc:docMk/>
            <pc:sldMk cId="1215597231" sldId="393"/>
            <ac:spMk id="4" creationId="{0FAE827B-1A0A-9F1F-FE2A-E2028B5803D0}"/>
          </ac:spMkLst>
        </pc:spChg>
        <pc:spChg chg="add del mod">
          <ac:chgData name="Phillips, Nate" userId="1a7ed9a7-6979-4999-8e72-44e838efb909" providerId="ADAL" clId="{05645B82-383D-4A3D-824F-7CBA6058789A}" dt="2022-06-08T22:37:55.906" v="609" actId="478"/>
          <ac:spMkLst>
            <pc:docMk/>
            <pc:sldMk cId="1215597231" sldId="393"/>
            <ac:spMk id="4" creationId="{8BB51490-C74A-3EEA-D3F1-124DA30B8DC4}"/>
          </ac:spMkLst>
        </pc:spChg>
        <pc:spChg chg="add mod">
          <ac:chgData name="Phillips, Nate" userId="1a7ed9a7-6979-4999-8e72-44e838efb909" providerId="ADAL" clId="{05645B82-383D-4A3D-824F-7CBA6058789A}" dt="2022-06-10T14:34:53.012" v="2166" actId="1076"/>
          <ac:spMkLst>
            <pc:docMk/>
            <pc:sldMk cId="1215597231" sldId="393"/>
            <ac:spMk id="5" creationId="{F197FEB7-E3C9-62A9-D015-71CDF804B481}"/>
          </ac:spMkLst>
        </pc:spChg>
        <pc:spChg chg="mod ord">
          <ac:chgData name="Phillips, Nate" userId="1a7ed9a7-6979-4999-8e72-44e838efb909" providerId="ADAL" clId="{05645B82-383D-4A3D-824F-7CBA6058789A}" dt="2022-06-10T14:38:07.012" v="2209" actId="1076"/>
          <ac:spMkLst>
            <pc:docMk/>
            <pc:sldMk cId="1215597231" sldId="393"/>
            <ac:spMk id="7" creationId="{EF490666-EB37-49D7-83BF-DA7153971024}"/>
          </ac:spMkLst>
        </pc:spChg>
        <pc:spChg chg="add del mod">
          <ac:chgData name="Phillips, Nate" userId="1a7ed9a7-6979-4999-8e72-44e838efb909" providerId="ADAL" clId="{05645B82-383D-4A3D-824F-7CBA6058789A}" dt="2022-06-10T14:36:54.331" v="2194" actId="478"/>
          <ac:spMkLst>
            <pc:docMk/>
            <pc:sldMk cId="1215597231" sldId="393"/>
            <ac:spMk id="8" creationId="{C799F686-4850-CE9B-2DA2-D274D5187263}"/>
          </ac:spMkLst>
        </pc:spChg>
        <pc:spChg chg="add mod">
          <ac:chgData name="Phillips, Nate" userId="1a7ed9a7-6979-4999-8e72-44e838efb909" providerId="ADAL" clId="{05645B82-383D-4A3D-824F-7CBA6058789A}" dt="2022-06-10T14:35:44.705" v="2183" actId="14100"/>
          <ac:spMkLst>
            <pc:docMk/>
            <pc:sldMk cId="1215597231" sldId="393"/>
            <ac:spMk id="9" creationId="{FC0D6487-C116-FE73-7F8D-D25314FB448C}"/>
          </ac:spMkLst>
        </pc:spChg>
        <pc:spChg chg="add mod">
          <ac:chgData name="Phillips, Nate" userId="1a7ed9a7-6979-4999-8e72-44e838efb909" providerId="ADAL" clId="{05645B82-383D-4A3D-824F-7CBA6058789A}" dt="2022-06-10T14:42:36.622" v="2239" actId="14100"/>
          <ac:spMkLst>
            <pc:docMk/>
            <pc:sldMk cId="1215597231" sldId="393"/>
            <ac:spMk id="10" creationId="{1A21D26C-4DFF-3BD7-CC56-A69D41DD9824}"/>
          </ac:spMkLst>
        </pc:spChg>
        <pc:spChg chg="add mod">
          <ac:chgData name="Phillips, Nate" userId="1a7ed9a7-6979-4999-8e72-44e838efb909" providerId="ADAL" clId="{05645B82-383D-4A3D-824F-7CBA6058789A}" dt="2022-06-10T14:42:48.014" v="2240" actId="14100"/>
          <ac:spMkLst>
            <pc:docMk/>
            <pc:sldMk cId="1215597231" sldId="393"/>
            <ac:spMk id="11" creationId="{FF4D5E79-79ED-17A3-91C8-63922743C7D2}"/>
          </ac:spMkLst>
        </pc:sp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349179630" sldId="395"/>
        </pc:sldMkLst>
      </pc:sldChg>
      <pc:sldChg chg="addSp delSp modSp mod modAnim">
        <pc:chgData name="Phillips, Nate" userId="1a7ed9a7-6979-4999-8e72-44e838efb909" providerId="ADAL" clId="{05645B82-383D-4A3D-824F-7CBA6058789A}" dt="2022-06-08T22:42:01.133" v="765"/>
        <pc:sldMkLst>
          <pc:docMk/>
          <pc:sldMk cId="126295664" sldId="396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126295664" sldId="396"/>
            <ac:spMk id="2" creationId="{F4E01AF7-492F-428A-89B2-454116B1D378}"/>
          </ac:spMkLst>
        </pc:spChg>
        <pc:spChg chg="mod">
          <ac:chgData name="Phillips, Nate" userId="1a7ed9a7-6979-4999-8e72-44e838efb909" providerId="ADAL" clId="{05645B82-383D-4A3D-824F-7CBA6058789A}" dt="2022-06-08T22:40:51.978" v="757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5645B82-383D-4A3D-824F-7CBA6058789A}" dt="2022-06-08T22:38:56.214" v="616" actId="1076"/>
          <ac:spMkLst>
            <pc:docMk/>
            <pc:sldMk cId="126295664" sldId="396"/>
            <ac:spMk id="12" creationId="{C8196367-FC8C-81DE-1B1D-BA3D9982587E}"/>
          </ac:spMkLst>
        </pc:spChg>
        <pc:spChg chg="add mod">
          <ac:chgData name="Phillips, Nate" userId="1a7ed9a7-6979-4999-8e72-44e838efb909" providerId="ADAL" clId="{05645B82-383D-4A3D-824F-7CBA6058789A}" dt="2022-06-08T22:39:46.805" v="659" actId="20577"/>
          <ac:spMkLst>
            <pc:docMk/>
            <pc:sldMk cId="126295664" sldId="396"/>
            <ac:spMk id="14" creationId="{82E926EA-2DE2-7FC3-C5CE-DF59F93DEFB5}"/>
          </ac:spMkLst>
        </pc:spChg>
        <pc:picChg chg="mod">
          <ac:chgData name="Phillips, Nate" userId="1a7ed9a7-6979-4999-8e72-44e838efb909" providerId="ADAL" clId="{05645B82-383D-4A3D-824F-7CBA6058789A}" dt="2022-06-08T22:18:13.600" v="153" actId="1076"/>
          <ac:picMkLst>
            <pc:docMk/>
            <pc:sldMk cId="126295664" sldId="396"/>
            <ac:picMk id="3074" creationId="{F305981C-9C1E-4A6B-91A5-6C1559AD3A87}"/>
          </ac:picMkLst>
        </pc:picChg>
        <pc:cxnChg chg="add del">
          <ac:chgData name="Phillips, Nate" userId="1a7ed9a7-6979-4999-8e72-44e838efb909" providerId="ADAL" clId="{05645B82-383D-4A3D-824F-7CBA6058789A}" dt="2022-06-08T22:17:42.203" v="149" actId="11529"/>
          <ac:cxnSpMkLst>
            <pc:docMk/>
            <pc:sldMk cId="126295664" sldId="396"/>
            <ac:cxnSpMk id="6" creationId="{2D4F075D-5836-8A29-77F9-12FAFC92C345}"/>
          </ac:cxnSpMkLst>
        </pc:cxnChg>
        <pc:cxnChg chg="add mod">
          <ac:chgData name="Phillips, Nate" userId="1a7ed9a7-6979-4999-8e72-44e838efb909" providerId="ADAL" clId="{05645B82-383D-4A3D-824F-7CBA6058789A}" dt="2022-06-08T22:39:04.153" v="618" actId="14100"/>
          <ac:cxnSpMkLst>
            <pc:docMk/>
            <pc:sldMk cId="126295664" sldId="396"/>
            <ac:cxnSpMk id="8" creationId="{384D8995-8BD3-1BDA-40D2-CF5E3512572C}"/>
          </ac:cxnSpMkLst>
        </pc:cxnChg>
        <pc:cxnChg chg="add mod">
          <ac:chgData name="Phillips, Nate" userId="1a7ed9a7-6979-4999-8e72-44e838efb909" providerId="ADAL" clId="{05645B82-383D-4A3D-824F-7CBA6058789A}" dt="2022-06-08T22:39:09.939" v="620" actId="14100"/>
          <ac:cxnSpMkLst>
            <pc:docMk/>
            <pc:sldMk cId="126295664" sldId="396"/>
            <ac:cxnSpMk id="10" creationId="{5C40B9B5-0E46-0C78-612E-CFB59189EBD4}"/>
          </ac:cxnSpMkLst>
        </pc:cxn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192334272" sldId="398"/>
        </pc:sldMkLst>
      </pc:sldChg>
      <pc:sldChg chg="modSp del">
        <pc:chgData name="Phillips, Nate" userId="1a7ed9a7-6979-4999-8e72-44e838efb909" providerId="ADAL" clId="{05645B82-383D-4A3D-824F-7CBA6058789A}" dt="2022-06-10T14:13:19.199" v="1919" actId="47"/>
        <pc:sldMkLst>
          <pc:docMk/>
          <pc:sldMk cId="521863072" sldId="399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521863072" sldId="399"/>
            <ac:spMk id="4" creationId="{E4A2CE68-E629-41C3-94FD-5A98D783ABA4}"/>
          </ac:spMkLst>
        </pc:spChg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521863072" sldId="399"/>
            <ac:spMk id="5" creationId="{28468233-3D68-4A83-884F-3610B585A657}"/>
          </ac:spMkLst>
        </pc:spChg>
      </pc:sldChg>
      <pc:sldChg chg="modSp mod">
        <pc:chgData name="Phillips, Nate" userId="1a7ed9a7-6979-4999-8e72-44e838efb909" providerId="ADAL" clId="{05645B82-383D-4A3D-824F-7CBA6058789A}" dt="2022-06-10T14:12:08.978" v="1898" actId="1076"/>
        <pc:sldMkLst>
          <pc:docMk/>
          <pc:sldMk cId="905379823" sldId="400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905379823" sldId="400"/>
            <ac:spMk id="4" creationId="{9BE25CBA-64B6-4769-AD71-6D30FCF3D8C5}"/>
          </ac:spMkLst>
        </pc:spChg>
        <pc:spChg chg="mod">
          <ac:chgData name="Phillips, Nate" userId="1a7ed9a7-6979-4999-8e72-44e838efb909" providerId="ADAL" clId="{05645B82-383D-4A3D-824F-7CBA6058789A}" dt="2022-06-10T14:11:43.449" v="1894" actId="14100"/>
          <ac:spMkLst>
            <pc:docMk/>
            <pc:sldMk cId="905379823" sldId="400"/>
            <ac:spMk id="5" creationId="{58727281-DB62-40B9-AA07-CC1F16C4A632}"/>
          </ac:spMkLst>
        </pc:spChg>
        <pc:picChg chg="mod">
          <ac:chgData name="Phillips, Nate" userId="1a7ed9a7-6979-4999-8e72-44e838efb909" providerId="ADAL" clId="{05645B82-383D-4A3D-824F-7CBA6058789A}" dt="2022-06-10T14:12:08.978" v="1898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modSp mod">
        <pc:chgData name="Phillips, Nate" userId="1a7ed9a7-6979-4999-8e72-44e838efb909" providerId="ADAL" clId="{05645B82-383D-4A3D-824F-7CBA6058789A}" dt="2022-06-10T14:13:01.599" v="1918" actId="20577"/>
        <pc:sldMkLst>
          <pc:docMk/>
          <pc:sldMk cId="1452330622" sldId="401"/>
        </pc:sldMkLst>
        <pc:spChg chg="mod">
          <ac:chgData name="Phillips, Nate" userId="1a7ed9a7-6979-4999-8e72-44e838efb909" providerId="ADAL" clId="{05645B82-383D-4A3D-824F-7CBA6058789A}" dt="2022-06-10T14:13:01.599" v="1918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1452330622" sldId="401"/>
            <ac:spMk id="3" creationId="{406208D9-F4CB-4948-BBCE-BA713B01280B}"/>
          </ac:spMkLst>
        </pc:sp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880097364" sldId="402"/>
        </pc:sldMkLst>
      </pc:sldChg>
      <pc:sldChg chg="modSp new mod">
        <pc:chgData name="Phillips, Nate" userId="1a7ed9a7-6979-4999-8e72-44e838efb909" providerId="ADAL" clId="{05645B82-383D-4A3D-824F-7CBA6058789A}" dt="2022-06-08T22:37:18.568" v="604" actId="20577"/>
        <pc:sldMkLst>
          <pc:docMk/>
          <pc:sldMk cId="3026638818" sldId="402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3026638818" sldId="402"/>
            <ac:spMk id="2" creationId="{F3C61F28-5339-0EF5-828E-296E6D46775E}"/>
          </ac:spMkLst>
        </pc:spChg>
        <pc:spChg chg="mod">
          <ac:chgData name="Phillips, Nate" userId="1a7ed9a7-6979-4999-8e72-44e838efb909" providerId="ADAL" clId="{05645B82-383D-4A3D-824F-7CBA6058789A}" dt="2022-06-08T22:37:18.568" v="604" actId="20577"/>
          <ac:spMkLst>
            <pc:docMk/>
            <pc:sldMk cId="3026638818" sldId="402"/>
            <ac:spMk id="3" creationId="{EF3D8F5C-29D6-4C59-AE23-A670027B8D2B}"/>
          </ac:spMkLst>
        </pc:spChg>
      </pc:sldChg>
      <pc:sldChg chg="modSp new mod">
        <pc:chgData name="Phillips, Nate" userId="1a7ed9a7-6979-4999-8e72-44e838efb909" providerId="ADAL" clId="{05645B82-383D-4A3D-824F-7CBA6058789A}" dt="2022-06-10T15:43:10.250" v="4634" actId="20577"/>
        <pc:sldMkLst>
          <pc:docMk/>
          <pc:sldMk cId="3981574403" sldId="403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3981574403" sldId="403"/>
            <ac:spMk id="2" creationId="{955A1699-09D1-F89C-B4CD-232608ED5030}"/>
          </ac:spMkLst>
        </pc:spChg>
        <pc:spChg chg="mod">
          <ac:chgData name="Phillips, Nate" userId="1a7ed9a7-6979-4999-8e72-44e838efb909" providerId="ADAL" clId="{05645B82-383D-4A3D-824F-7CBA6058789A}" dt="2022-06-10T15:43:10.250" v="4634" actId="20577"/>
          <ac:spMkLst>
            <pc:docMk/>
            <pc:sldMk cId="3981574403" sldId="403"/>
            <ac:spMk id="3" creationId="{877F0E44-0286-A78F-A92D-32F02DBC5229}"/>
          </ac:spMkLst>
        </pc:sp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4231093570" sldId="403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176107088" sldId="404"/>
        </pc:sldMkLst>
      </pc:sldChg>
      <pc:sldChg chg="addSp delSp modSp new mod modClrScheme modAnim chgLayout">
        <pc:chgData name="Phillips, Nate" userId="1a7ed9a7-6979-4999-8e72-44e838efb909" providerId="ADAL" clId="{05645B82-383D-4A3D-824F-7CBA6058789A}" dt="2022-06-10T14:53:29.209" v="2698"/>
        <pc:sldMkLst>
          <pc:docMk/>
          <pc:sldMk cId="2541942158" sldId="404"/>
        </pc:sldMkLst>
        <pc:spChg chg="add del">
          <ac:chgData name="Phillips, Nate" userId="1a7ed9a7-6979-4999-8e72-44e838efb909" providerId="ADAL" clId="{05645B82-383D-4A3D-824F-7CBA6058789A}" dt="2022-06-10T14:52:23.114" v="2690" actId="700"/>
          <ac:spMkLst>
            <pc:docMk/>
            <pc:sldMk cId="2541942158" sldId="404"/>
            <ac:spMk id="2" creationId="{A631C9F2-34AE-A738-93A9-84790E5E07AB}"/>
          </ac:spMkLst>
        </pc:spChg>
        <pc:spChg chg="mod ord">
          <ac:chgData name="Phillips, Nate" userId="1a7ed9a7-6979-4999-8e72-44e838efb909" providerId="ADAL" clId="{05645B82-383D-4A3D-824F-7CBA6058789A}" dt="2022-06-10T14:52:37.794" v="2693" actId="1076"/>
          <ac:spMkLst>
            <pc:docMk/>
            <pc:sldMk cId="2541942158" sldId="404"/>
            <ac:spMk id="3" creationId="{9BC81B1E-9E89-801C-C357-924DE6EDC9CF}"/>
          </ac:spMkLst>
        </pc:spChg>
        <pc:spChg chg="add mod">
          <ac:chgData name="Phillips, Nate" userId="1a7ed9a7-6979-4999-8e72-44e838efb909" providerId="ADAL" clId="{05645B82-383D-4A3D-824F-7CBA6058789A}" dt="2022-06-10T14:52:49.398" v="2694" actId="1076"/>
          <ac:spMkLst>
            <pc:docMk/>
            <pc:sldMk cId="2541942158" sldId="404"/>
            <ac:spMk id="4" creationId="{C5526A6F-5B55-01C3-4BEC-0AF781D98AB4}"/>
          </ac:spMkLst>
        </pc:spChg>
        <pc:spChg chg="add mod">
          <ac:chgData name="Phillips, Nate" userId="1a7ed9a7-6979-4999-8e72-44e838efb909" providerId="ADAL" clId="{05645B82-383D-4A3D-824F-7CBA6058789A}" dt="2022-06-10T14:52:49.398" v="2694" actId="1076"/>
          <ac:spMkLst>
            <pc:docMk/>
            <pc:sldMk cId="2541942158" sldId="404"/>
            <ac:spMk id="5" creationId="{8611FA28-2D68-EF07-9161-DA6757E4E9B6}"/>
          </ac:spMkLst>
        </pc:spChg>
        <pc:picChg chg="add mod">
          <ac:chgData name="Phillips, Nate" userId="1a7ed9a7-6979-4999-8e72-44e838efb909" providerId="ADAL" clId="{05645B82-383D-4A3D-824F-7CBA6058789A}" dt="2022-06-10T14:52:28.960" v="2691" actId="1076"/>
          <ac:picMkLst>
            <pc:docMk/>
            <pc:sldMk cId="2541942158" sldId="404"/>
            <ac:picMk id="7" creationId="{E0D1119B-0672-CFE9-9DF6-AA8665E64B30}"/>
          </ac:picMkLst>
        </pc:picChg>
        <pc:picChg chg="add del mod">
          <ac:chgData name="Phillips, Nate" userId="1a7ed9a7-6979-4999-8e72-44e838efb909" providerId="ADAL" clId="{05645B82-383D-4A3D-824F-7CBA6058789A}" dt="2022-06-10T14:51:31.938" v="2683" actId="478"/>
          <ac:picMkLst>
            <pc:docMk/>
            <pc:sldMk cId="2541942158" sldId="404"/>
            <ac:picMk id="9" creationId="{D8AD3039-553C-BA50-FCC0-CAEBF8946424}"/>
          </ac:picMkLst>
        </pc:picChg>
      </pc:sldChg>
      <pc:sldChg chg="addSp delSp modSp new mod modAnim">
        <pc:chgData name="Phillips, Nate" userId="1a7ed9a7-6979-4999-8e72-44e838efb909" providerId="ADAL" clId="{05645B82-383D-4A3D-824F-7CBA6058789A}" dt="2022-06-10T15:20:12.225" v="3604" actId="478"/>
        <pc:sldMkLst>
          <pc:docMk/>
          <pc:sldMk cId="95613389" sldId="405"/>
        </pc:sldMkLst>
        <pc:spChg chg="mod">
          <ac:chgData name="Phillips, Nate" userId="1a7ed9a7-6979-4999-8e72-44e838efb909" providerId="ADAL" clId="{05645B82-383D-4A3D-824F-7CBA6058789A}" dt="2022-06-10T15:06:09.956" v="3271" actId="20577"/>
          <ac:spMkLst>
            <pc:docMk/>
            <pc:sldMk cId="95613389" sldId="405"/>
            <ac:spMk id="2" creationId="{FBDB81B0-BA5E-9093-C505-3F33B2AA4E04}"/>
          </ac:spMkLst>
        </pc:spChg>
        <pc:spChg chg="add 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5" creationId="{51370836-1C98-0A74-3AE5-E49AB9F2551D}"/>
          </ac:spMkLst>
        </pc:spChg>
        <pc:spChg chg="add 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6" creationId="{CFC7478F-08DE-A2F5-F6EC-52BDE4A02C4B}"/>
          </ac:spMkLst>
        </pc:spChg>
        <pc:spChg chg="mod">
          <ac:chgData name="Phillips, Nate" userId="1a7ed9a7-6979-4999-8e72-44e838efb909" providerId="ADAL" clId="{05645B82-383D-4A3D-824F-7CBA6058789A}" dt="2022-06-10T15:09:48.731" v="3423" actId="20577"/>
          <ac:spMkLst>
            <pc:docMk/>
            <pc:sldMk cId="95613389" sldId="405"/>
            <ac:spMk id="9" creationId="{C7996C90-AA16-0D0A-3D2E-08B8AC8F88E1}"/>
          </ac:spMkLst>
        </pc:spChg>
        <pc:spChg chg="mod">
          <ac:chgData name="Phillips, Nate" userId="1a7ed9a7-6979-4999-8e72-44e838efb909" providerId="ADAL" clId="{05645B82-383D-4A3D-824F-7CBA6058789A}" dt="2022-06-10T15:09:48.731" v="3423" actId="20577"/>
          <ac:spMkLst>
            <pc:docMk/>
            <pc:sldMk cId="95613389" sldId="405"/>
            <ac:spMk id="10" creationId="{852EF4B9-2F41-E001-DC77-ACA40D40D07E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2" creationId="{2CF25DB3-164F-0B0B-7E07-854680567B44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3" creationId="{D5D31849-279A-1F33-B1E6-60896CFE4B8F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5" creationId="{25E18B3A-FB08-4B9E-5522-161FD3D2415B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6" creationId="{9AF803EA-4D41-D83B-9770-4B779D30D6E4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8" creationId="{432BA4FD-DCC8-7A50-11B1-6BB558331AAC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9" creationId="{53B2CAFC-F6DB-A6B2-6B44-495718023518}"/>
          </ac:spMkLst>
        </pc:spChg>
        <pc:spChg chg="add mod topLvl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20" creationId="{0AE9A2BD-4739-525E-BFD2-0EF705B82995}"/>
          </ac:spMkLst>
        </pc:spChg>
        <pc:spChg chg="add mod topLvl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21" creationId="{E9EEB9E4-7614-92B1-EBEF-4CF2761B7ACA}"/>
          </ac:spMkLst>
        </pc:spChg>
        <pc:spChg chg="add mod topLvl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22" creationId="{37BF218B-1974-37E6-EBA7-2265E2E776C3}"/>
          </ac:spMkLst>
        </pc:spChg>
        <pc:spChg chg="add mod">
          <ac:chgData name="Phillips, Nate" userId="1a7ed9a7-6979-4999-8e72-44e838efb909" providerId="ADAL" clId="{05645B82-383D-4A3D-824F-7CBA6058789A}" dt="2022-06-10T15:12:15.860" v="3527" actId="1076"/>
          <ac:spMkLst>
            <pc:docMk/>
            <pc:sldMk cId="95613389" sldId="405"/>
            <ac:spMk id="23" creationId="{2E51523D-70A5-5CCA-7736-D20F20B06DC0}"/>
          </ac:spMkLst>
        </pc:spChg>
        <pc:spChg chg="add mod">
          <ac:chgData name="Phillips, Nate" userId="1a7ed9a7-6979-4999-8e72-44e838efb909" providerId="ADAL" clId="{05645B82-383D-4A3D-824F-7CBA6058789A}" dt="2022-06-10T15:12:45.654" v="3568" actId="1076"/>
          <ac:spMkLst>
            <pc:docMk/>
            <pc:sldMk cId="95613389" sldId="405"/>
            <ac:spMk id="24" creationId="{4D8DA79A-3373-779F-10F7-6A7EAD4DAFFF}"/>
          </ac:spMkLst>
        </pc:s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7" creationId="{9A316F81-9896-5145-A069-868975CFBF66}"/>
          </ac:grpSpMkLst>
        </pc:grpChg>
        <pc:grpChg chg="add mod">
          <ac:chgData name="Phillips, Nate" userId="1a7ed9a7-6979-4999-8e72-44e838efb909" providerId="ADAL" clId="{05645B82-383D-4A3D-824F-7CBA6058789A}" dt="2022-06-10T15:09:48.731" v="3423" actId="20577"/>
          <ac:grpSpMkLst>
            <pc:docMk/>
            <pc:sldMk cId="95613389" sldId="405"/>
            <ac:grpSpMk id="8" creationId="{001A9771-F91E-9FD0-7C7A-73C127130140}"/>
          </ac:grpSpMkLst>
        </pc:gr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11" creationId="{7A8594BA-8953-08D0-14A3-836DE3D96916}"/>
          </ac:grpSpMkLst>
        </pc:gr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14" creationId="{44547E92-3EA3-CCC7-A49F-B6CF8D194AB7}"/>
          </ac:grpSpMkLst>
        </pc:gr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17" creationId="{125352C9-99A9-66CE-FAB8-7FFE534E0A60}"/>
          </ac:grpSpMkLst>
        </pc:grpChg>
        <pc:grpChg chg="add del mod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25" creationId="{00C3BE6E-149E-927C-8102-863EF8FA1B2A}"/>
          </ac:grpSpMkLst>
        </pc:grpChg>
        <pc:picChg chg="add del mod modCrop">
          <ac:chgData name="Phillips, Nate" userId="1a7ed9a7-6979-4999-8e72-44e838efb909" providerId="ADAL" clId="{05645B82-383D-4A3D-824F-7CBA6058789A}" dt="2022-06-10T15:18:28.515" v="3599" actId="478"/>
          <ac:picMkLst>
            <pc:docMk/>
            <pc:sldMk cId="95613389" sldId="405"/>
            <ac:picMk id="27" creationId="{46599D79-E1C4-62EA-8327-315F1930011C}"/>
          </ac:picMkLst>
        </pc:picChg>
        <pc:picChg chg="add mod">
          <ac:chgData name="Phillips, Nate" userId="1a7ed9a7-6979-4999-8e72-44e838efb909" providerId="ADAL" clId="{05645B82-383D-4A3D-824F-7CBA6058789A}" dt="2022-06-10T15:18:35.367" v="3602" actId="1076"/>
          <ac:picMkLst>
            <pc:docMk/>
            <pc:sldMk cId="95613389" sldId="405"/>
            <ac:picMk id="1026" creationId="{AF9CC51E-00EE-20FE-FE3A-D381D8974383}"/>
          </ac:picMkLst>
        </pc:picChg>
        <pc:picChg chg="add del">
          <ac:chgData name="Phillips, Nate" userId="1a7ed9a7-6979-4999-8e72-44e838efb909" providerId="ADAL" clId="{05645B82-383D-4A3D-824F-7CBA6058789A}" dt="2022-06-10T15:20:12.225" v="3604" actId="478"/>
          <ac:picMkLst>
            <pc:docMk/>
            <pc:sldMk cId="95613389" sldId="405"/>
            <ac:picMk id="1028" creationId="{D4446B35-8B98-A56D-0522-CD746747025E}"/>
          </ac:picMkLst>
        </pc:picChg>
        <pc:cxnChg chg="add del">
          <ac:chgData name="Phillips, Nate" userId="1a7ed9a7-6979-4999-8e72-44e838efb909" providerId="ADAL" clId="{05645B82-383D-4A3D-824F-7CBA6058789A}" dt="2022-06-10T15:06:26.815" v="3273" actId="11529"/>
          <ac:cxnSpMkLst>
            <pc:docMk/>
            <pc:sldMk cId="95613389" sldId="405"/>
            <ac:cxnSpMk id="4" creationId="{B0CBA2DF-DC67-198C-0ABA-4C67409092EE}"/>
          </ac:cxnSpMkLst>
        </pc:cxnChg>
      </pc:sldChg>
      <pc:sldChg chg="addSp modSp new mod modAnim">
        <pc:chgData name="Phillips, Nate" userId="1a7ed9a7-6979-4999-8e72-44e838efb909" providerId="ADAL" clId="{05645B82-383D-4A3D-824F-7CBA6058789A}" dt="2022-06-10T15:33:34.833" v="4559" actId="20577"/>
        <pc:sldMkLst>
          <pc:docMk/>
          <pc:sldMk cId="3650348202" sldId="406"/>
        </pc:sldMkLst>
        <pc:spChg chg="mod">
          <ac:chgData name="Phillips, Nate" userId="1a7ed9a7-6979-4999-8e72-44e838efb909" providerId="ADAL" clId="{05645B82-383D-4A3D-824F-7CBA6058789A}" dt="2022-06-10T15:33:34.833" v="4559" actId="20577"/>
          <ac:spMkLst>
            <pc:docMk/>
            <pc:sldMk cId="3650348202" sldId="406"/>
            <ac:spMk id="2" creationId="{BBF29BA5-BBC4-DBDF-B4C5-2E65171F2912}"/>
          </ac:spMkLst>
        </pc:spChg>
        <pc:picChg chg="add mod">
          <ac:chgData name="Phillips, Nate" userId="1a7ed9a7-6979-4999-8e72-44e838efb909" providerId="ADAL" clId="{05645B82-383D-4A3D-824F-7CBA6058789A}" dt="2022-06-10T15:32:06.319" v="4537" actId="1076"/>
          <ac:picMkLst>
            <pc:docMk/>
            <pc:sldMk cId="3650348202" sldId="406"/>
            <ac:picMk id="4" creationId="{5110E422-03A2-0637-C4E6-EE3566FA88E2}"/>
          </ac:picMkLst>
        </pc:picChg>
        <pc:picChg chg="add mod">
          <ac:chgData name="Phillips, Nate" userId="1a7ed9a7-6979-4999-8e72-44e838efb909" providerId="ADAL" clId="{05645B82-383D-4A3D-824F-7CBA6058789A}" dt="2022-06-10T15:32:42.537" v="4545" actId="1076"/>
          <ac:picMkLst>
            <pc:docMk/>
            <pc:sldMk cId="3650348202" sldId="406"/>
            <ac:picMk id="6" creationId="{519728C8-9A6E-7DDA-1FB3-392159A3DD32}"/>
          </ac:picMkLst>
        </pc:picChg>
      </pc:sldChg>
      <pc:sldChg chg="addSp modSp new mod modAnim">
        <pc:chgData name="Phillips, Nate" userId="1a7ed9a7-6979-4999-8e72-44e838efb909" providerId="ADAL" clId="{05645B82-383D-4A3D-824F-7CBA6058789A}" dt="2022-06-10T16:12:53.087" v="5978"/>
        <pc:sldMkLst>
          <pc:docMk/>
          <pc:sldMk cId="2056874761" sldId="407"/>
        </pc:sldMkLst>
        <pc:spChg chg="mod">
          <ac:chgData name="Phillips, Nate" userId="1a7ed9a7-6979-4999-8e72-44e838efb909" providerId="ADAL" clId="{05645B82-383D-4A3D-824F-7CBA6058789A}" dt="2022-06-10T16:11:58.395" v="5971" actId="113"/>
          <ac:spMkLst>
            <pc:docMk/>
            <pc:sldMk cId="2056874761" sldId="407"/>
            <ac:spMk id="2" creationId="{C62AF34D-EC34-6577-D9FE-8D89315ABE27}"/>
          </ac:spMkLst>
        </pc:spChg>
        <pc:spChg chg="add mod">
          <ac:chgData name="Phillips, Nate" userId="1a7ed9a7-6979-4999-8e72-44e838efb909" providerId="ADAL" clId="{05645B82-383D-4A3D-824F-7CBA6058789A}" dt="2022-06-10T15:59:26.495" v="5632" actId="1076"/>
          <ac:spMkLst>
            <pc:docMk/>
            <pc:sldMk cId="2056874761" sldId="407"/>
            <ac:spMk id="3" creationId="{B3B098C5-6AF4-076C-3984-0874166C146F}"/>
          </ac:spMkLst>
        </pc:spChg>
        <pc:spChg chg="add mod">
          <ac:chgData name="Phillips, Nate" userId="1a7ed9a7-6979-4999-8e72-44e838efb909" providerId="ADAL" clId="{05645B82-383D-4A3D-824F-7CBA6058789A}" dt="2022-06-10T16:01:43.740" v="5713" actId="1076"/>
          <ac:spMkLst>
            <pc:docMk/>
            <pc:sldMk cId="2056874761" sldId="407"/>
            <ac:spMk id="4" creationId="{0F0F162D-13F3-8311-5350-0B82513CFBD9}"/>
          </ac:spMkLst>
        </pc:spChg>
        <pc:spChg chg="add mod">
          <ac:chgData name="Phillips, Nate" userId="1a7ed9a7-6979-4999-8e72-44e838efb909" providerId="ADAL" clId="{05645B82-383D-4A3D-824F-7CBA6058789A}" dt="2022-06-10T16:05:10.113" v="5851" actId="1076"/>
          <ac:spMkLst>
            <pc:docMk/>
            <pc:sldMk cId="2056874761" sldId="407"/>
            <ac:spMk id="5" creationId="{B0C0AA35-D6B4-57E7-C791-938E16207075}"/>
          </ac:spMkLst>
        </pc:spChg>
        <pc:spChg chg="add mod">
          <ac:chgData name="Phillips, Nate" userId="1a7ed9a7-6979-4999-8e72-44e838efb909" providerId="ADAL" clId="{05645B82-383D-4A3D-824F-7CBA6058789A}" dt="2022-06-10T16:10:08.076" v="5910" actId="1076"/>
          <ac:spMkLst>
            <pc:docMk/>
            <pc:sldMk cId="2056874761" sldId="407"/>
            <ac:spMk id="6" creationId="{1578C3D2-D2BC-ABA8-F2BA-02481529D1FD}"/>
          </ac:spMkLst>
        </pc:spChg>
        <pc:spChg chg="add mod">
          <ac:chgData name="Phillips, Nate" userId="1a7ed9a7-6979-4999-8e72-44e838efb909" providerId="ADAL" clId="{05645B82-383D-4A3D-824F-7CBA6058789A}" dt="2022-06-10T16:10:22.694" v="5968" actId="6549"/>
          <ac:spMkLst>
            <pc:docMk/>
            <pc:sldMk cId="2056874761" sldId="407"/>
            <ac:spMk id="7" creationId="{DAA77698-15DD-2CEC-365E-75A1C8F45CE9}"/>
          </ac:spMkLst>
        </pc:spChg>
        <pc:spChg chg="add mod">
          <ac:chgData name="Phillips, Nate" userId="1a7ed9a7-6979-4999-8e72-44e838efb909" providerId="ADAL" clId="{05645B82-383D-4A3D-824F-7CBA6058789A}" dt="2022-06-10T16:04:38.296" v="5850" actId="1076"/>
          <ac:spMkLst>
            <pc:docMk/>
            <pc:sldMk cId="2056874761" sldId="407"/>
            <ac:spMk id="8" creationId="{3ECFFCA0-2F74-1230-1BB7-F183C80530A3}"/>
          </ac:spMkLst>
        </pc:spChg>
        <pc:spChg chg="add mod">
          <ac:chgData name="Phillips, Nate" userId="1a7ed9a7-6979-4999-8e72-44e838efb909" providerId="ADAL" clId="{05645B82-383D-4A3D-824F-7CBA6058789A}" dt="2022-06-10T16:10:42.585" v="5970" actId="14100"/>
          <ac:spMkLst>
            <pc:docMk/>
            <pc:sldMk cId="2056874761" sldId="407"/>
            <ac:spMk id="9" creationId="{DE098CC6-22F1-C3FB-5CEA-3AA2A0A12776}"/>
          </ac:spMkLst>
        </pc:spChg>
      </pc:sldChg>
      <pc:sldChg chg="addSp modSp new mod modAnim">
        <pc:chgData name="Phillips, Nate" userId="1a7ed9a7-6979-4999-8e72-44e838efb909" providerId="ADAL" clId="{05645B82-383D-4A3D-824F-7CBA6058789A}" dt="2022-06-10T16:46:38.332" v="6805"/>
        <pc:sldMkLst>
          <pc:docMk/>
          <pc:sldMk cId="671883752" sldId="408"/>
        </pc:sldMkLst>
        <pc:spChg chg="mod">
          <ac:chgData name="Phillips, Nate" userId="1a7ed9a7-6979-4999-8e72-44e838efb909" providerId="ADAL" clId="{05645B82-383D-4A3D-824F-7CBA6058789A}" dt="2022-06-10T16:41:38.654" v="6704" actId="14100"/>
          <ac:spMkLst>
            <pc:docMk/>
            <pc:sldMk cId="671883752" sldId="408"/>
            <ac:spMk id="2" creationId="{ABB1AE13-1D71-32F9-92E3-D2B2E26A080E}"/>
          </ac:spMkLst>
        </pc:spChg>
        <pc:spChg chg="add mod">
          <ac:chgData name="Phillips, Nate" userId="1a7ed9a7-6979-4999-8e72-44e838efb909" providerId="ADAL" clId="{05645B82-383D-4A3D-824F-7CBA6058789A}" dt="2022-06-10T16:45:13.173" v="6803" actId="13926"/>
          <ac:spMkLst>
            <pc:docMk/>
            <pc:sldMk cId="671883752" sldId="408"/>
            <ac:spMk id="3" creationId="{1275A533-DDBA-DC9A-116F-D03BBAA4B1DE}"/>
          </ac:spMkLst>
        </pc:spChg>
        <pc:spChg chg="add mod">
          <ac:chgData name="Phillips, Nate" userId="1a7ed9a7-6979-4999-8e72-44e838efb909" providerId="ADAL" clId="{05645B82-383D-4A3D-824F-7CBA6058789A}" dt="2022-06-10T16:43:26.889" v="6797" actId="164"/>
          <ac:spMkLst>
            <pc:docMk/>
            <pc:sldMk cId="671883752" sldId="408"/>
            <ac:spMk id="4" creationId="{0AE5851A-844C-F9FC-59C7-E2FEF412803A}"/>
          </ac:spMkLst>
        </pc:spChg>
        <pc:spChg chg="add mod">
          <ac:chgData name="Phillips, Nate" userId="1a7ed9a7-6979-4999-8e72-44e838efb909" providerId="ADAL" clId="{05645B82-383D-4A3D-824F-7CBA6058789A}" dt="2022-06-10T16:43:26.889" v="6797" actId="164"/>
          <ac:spMkLst>
            <pc:docMk/>
            <pc:sldMk cId="671883752" sldId="408"/>
            <ac:spMk id="5" creationId="{B910B000-503E-420D-AFD4-E8F02C70F546}"/>
          </ac:spMkLst>
        </pc:spChg>
        <pc:grpChg chg="add mod">
          <ac:chgData name="Phillips, Nate" userId="1a7ed9a7-6979-4999-8e72-44e838efb909" providerId="ADAL" clId="{05645B82-383D-4A3D-824F-7CBA6058789A}" dt="2022-06-10T16:43:26.889" v="6797" actId="164"/>
          <ac:grpSpMkLst>
            <pc:docMk/>
            <pc:sldMk cId="671883752" sldId="408"/>
            <ac:grpSpMk id="6" creationId="{97688ED2-6450-C279-5629-9C157E413DED}"/>
          </ac:grpSpMkLst>
        </pc:grpChg>
      </pc:sldChg>
      <pc:sldChg chg="addSp modSp new mod modAnim">
        <pc:chgData name="Phillips, Nate" userId="1a7ed9a7-6979-4999-8e72-44e838efb909" providerId="ADAL" clId="{05645B82-383D-4A3D-824F-7CBA6058789A}" dt="2022-06-10T17:42:46.299" v="7615"/>
        <pc:sldMkLst>
          <pc:docMk/>
          <pc:sldMk cId="708716782" sldId="409"/>
        </pc:sldMkLst>
        <pc:spChg chg="mod">
          <ac:chgData name="Phillips, Nate" userId="1a7ed9a7-6979-4999-8e72-44e838efb909" providerId="ADAL" clId="{05645B82-383D-4A3D-824F-7CBA6058789A}" dt="2022-06-10T17:15:53.364" v="7547" actId="20577"/>
          <ac:spMkLst>
            <pc:docMk/>
            <pc:sldMk cId="708716782" sldId="409"/>
            <ac:spMk id="2" creationId="{BCD33F0F-11AF-DF5C-859B-D27B5FF281D1}"/>
          </ac:spMkLst>
        </pc:spChg>
        <pc:spChg chg="add mod">
          <ac:chgData name="Phillips, Nate" userId="1a7ed9a7-6979-4999-8e72-44e838efb909" providerId="ADAL" clId="{05645B82-383D-4A3D-824F-7CBA6058789A}" dt="2022-06-10T16:58:21.603" v="7538" actId="1076"/>
          <ac:spMkLst>
            <pc:docMk/>
            <pc:sldMk cId="708716782" sldId="409"/>
            <ac:spMk id="3" creationId="{9E7F486E-628C-D82C-B5EE-5AC1803F8739}"/>
          </ac:spMkLst>
        </pc:spChg>
        <pc:spChg chg="add mod">
          <ac:chgData name="Phillips, Nate" userId="1a7ed9a7-6979-4999-8e72-44e838efb909" providerId="ADAL" clId="{05645B82-383D-4A3D-824F-7CBA6058789A}" dt="2022-06-10T16:58:18.439" v="7537" actId="1076"/>
          <ac:spMkLst>
            <pc:docMk/>
            <pc:sldMk cId="708716782" sldId="409"/>
            <ac:spMk id="4" creationId="{3C6EDC20-A316-743E-E41F-5B36CCD43B71}"/>
          </ac:spMkLst>
        </pc:spChg>
        <pc:spChg chg="add mod">
          <ac:chgData name="Phillips, Nate" userId="1a7ed9a7-6979-4999-8e72-44e838efb909" providerId="ADAL" clId="{05645B82-383D-4A3D-824F-7CBA6058789A}" dt="2022-06-10T17:17:08.413" v="7562" actId="20577"/>
          <ac:spMkLst>
            <pc:docMk/>
            <pc:sldMk cId="708716782" sldId="409"/>
            <ac:spMk id="5" creationId="{DE9FD457-537F-98F2-3DBA-CED1F97778CB}"/>
          </ac:spMkLst>
        </pc:spChg>
      </pc:sldChg>
      <pc:sldChg chg="modSp new mod">
        <pc:chgData name="Phillips, Nate" userId="1a7ed9a7-6979-4999-8e72-44e838efb909" providerId="ADAL" clId="{05645B82-383D-4A3D-824F-7CBA6058789A}" dt="2022-06-10T17:41:14.995" v="7586" actId="20577"/>
        <pc:sldMkLst>
          <pc:docMk/>
          <pc:sldMk cId="95979082" sldId="410"/>
        </pc:sldMkLst>
        <pc:spChg chg="mod">
          <ac:chgData name="Phillips, Nate" userId="1a7ed9a7-6979-4999-8e72-44e838efb909" providerId="ADAL" clId="{05645B82-383D-4A3D-824F-7CBA6058789A}" dt="2022-06-10T17:41:14.995" v="7586" actId="20577"/>
          <ac:spMkLst>
            <pc:docMk/>
            <pc:sldMk cId="95979082" sldId="410"/>
            <ac:spMk id="2" creationId="{62212286-4049-7DAC-D225-2619FB55346C}"/>
          </ac:spMkLst>
        </pc:spChg>
      </pc:sldChg>
      <pc:sldChg chg="modSp new mod">
        <pc:chgData name="Phillips, Nate" userId="1a7ed9a7-6979-4999-8e72-44e838efb909" providerId="ADAL" clId="{05645B82-383D-4A3D-824F-7CBA6058789A}" dt="2022-06-10T17:41:27.569" v="7610" actId="20577"/>
        <pc:sldMkLst>
          <pc:docMk/>
          <pc:sldMk cId="2191861492" sldId="411"/>
        </pc:sldMkLst>
        <pc:spChg chg="mod">
          <ac:chgData name="Phillips, Nate" userId="1a7ed9a7-6979-4999-8e72-44e838efb909" providerId="ADAL" clId="{05645B82-383D-4A3D-824F-7CBA6058789A}" dt="2022-06-10T17:41:27.569" v="7610" actId="20577"/>
          <ac:spMkLst>
            <pc:docMk/>
            <pc:sldMk cId="2191861492" sldId="411"/>
            <ac:spMk id="2" creationId="{599FDA06-9C49-64C2-C88F-15AC3D867AB1}"/>
          </ac:spMkLst>
        </pc:spChg>
      </pc:sldChg>
      <pc:sldMasterChg chg="modSldLayout">
        <pc:chgData name="Phillips, Nate" userId="1a7ed9a7-6979-4999-8e72-44e838efb909" providerId="ADAL" clId="{05645B82-383D-4A3D-824F-7CBA6058789A}" dt="2022-06-08T22:36:44.020" v="587"/>
        <pc:sldMasterMkLst>
          <pc:docMk/>
          <pc:sldMasterMk cId="3228098368" sldId="2147483681"/>
        </pc:sldMasterMkLst>
        <pc:sldLayoutChg chg="modSp">
          <pc:chgData name="Phillips, Nate" userId="1a7ed9a7-6979-4999-8e72-44e838efb909" providerId="ADAL" clId="{05645B82-383D-4A3D-824F-7CBA6058789A}" dt="2022-06-08T22:36:44.020" v="587"/>
          <pc:sldLayoutMkLst>
            <pc:docMk/>
            <pc:sldMasterMk cId="2253577130" sldId="2147483694"/>
            <pc:sldLayoutMk cId="1189387458" sldId="2147483679"/>
          </pc:sldLayoutMkLst>
          <pc:spChg chg="mod">
            <ac:chgData name="Phillips, Nate" userId="1a7ed9a7-6979-4999-8e72-44e838efb909" providerId="ADAL" clId="{05645B82-383D-4A3D-824F-7CBA6058789A}" dt="2022-06-08T22:36:44.020" v="587"/>
            <ac:spMkLst>
              <pc:docMk/>
              <pc:sldMasterMk cId="2253577130" sldId="2147483694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05645B82-383D-4A3D-824F-7CBA6058789A}" dt="2022-06-08T22:36:44.020" v="587"/>
            <ac:spMkLst>
              <pc:docMk/>
              <pc:sldMasterMk cId="2253577130" sldId="2147483694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9C1E2107-A670-469D-ACB9-B81E39CE8B20}"/>
    <pc:docChg chg="undo custSel addSld modSld sldOrd">
      <pc:chgData name="Phillips, Nate" userId="1a7ed9a7-6979-4999-8e72-44e838efb909" providerId="ADAL" clId="{9C1E2107-A670-469D-ACB9-B81E39CE8B20}" dt="2022-02-09T21:10:52.071" v="995" actId="20577"/>
      <pc:docMkLst>
        <pc:docMk/>
      </pc:docMkLst>
      <pc:sldChg chg="mod modShow">
        <pc:chgData name="Phillips, Nate" userId="1a7ed9a7-6979-4999-8e72-44e838efb909" providerId="ADAL" clId="{9C1E2107-A670-469D-ACB9-B81E39CE8B20}" dt="2022-02-09T20:19:14.703" v="367" actId="729"/>
        <pc:sldMkLst>
          <pc:docMk/>
          <pc:sldMk cId="3944330060" sldId="288"/>
        </pc:sldMkLst>
      </pc:sldChg>
      <pc:sldChg chg="addSp delSp modSp mod setBg addAnim delAnim modAnim">
        <pc:chgData name="Phillips, Nate" userId="1a7ed9a7-6979-4999-8e72-44e838efb909" providerId="ADAL" clId="{9C1E2107-A670-469D-ACB9-B81E39CE8B20}" dt="2022-02-07T20:43:03.774" v="366"/>
        <pc:sldMkLst>
          <pc:docMk/>
          <pc:sldMk cId="656584175" sldId="289"/>
        </pc:sldMkLst>
        <pc:spChg chg="mod or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2" creationId="{5D46307E-A2B8-4462-8299-D11DDF3E97CF}"/>
          </ac:spMkLst>
        </pc:spChg>
        <pc:spChg chg="add del mod">
          <ac:chgData name="Phillips, Nate" userId="1a7ed9a7-6979-4999-8e72-44e838efb909" providerId="ADAL" clId="{9C1E2107-A670-469D-ACB9-B81E39CE8B20}" dt="2022-02-07T20:42:44.587" v="362" actId="478"/>
          <ac:spMkLst>
            <pc:docMk/>
            <pc:sldMk cId="656584175" sldId="289"/>
            <ac:spMk id="9" creationId="{76BC047E-1DF2-41AC-ACD2-8805A2F06469}"/>
          </ac:spMkLst>
        </pc:spChg>
        <pc:spChg chg="add del">
          <ac:chgData name="Phillips, Nate" userId="1a7ed9a7-6979-4999-8e72-44e838efb909" providerId="ADAL" clId="{9C1E2107-A670-469D-ACB9-B81E39CE8B20}" dt="2022-02-07T20:42:00.966" v="349" actId="26606"/>
          <ac:spMkLst>
            <pc:docMk/>
            <pc:sldMk cId="656584175" sldId="289"/>
            <ac:spMk id="11" creationId="{C6A81905-F480-46A4-BC10-215D24EA1AE6}"/>
          </ac:spMkLst>
        </pc:spChg>
        <pc:spChg chg="add del">
          <ac:chgData name="Phillips, Nate" userId="1a7ed9a7-6979-4999-8e72-44e838efb909" providerId="ADAL" clId="{9C1E2107-A670-469D-ACB9-B81E39CE8B20}" dt="2022-02-07T20:42:00.966" v="349" actId="26606"/>
          <ac:spMkLst>
            <pc:docMk/>
            <pc:sldMk cId="656584175" sldId="289"/>
            <ac:spMk id="13" creationId="{36FD4D9D-3784-41E8-8405-A42B72F51331}"/>
          </ac:spMkLst>
        </pc:spChg>
        <pc:spChg chg="add del">
          <ac:chgData name="Phillips, Nate" userId="1a7ed9a7-6979-4999-8e72-44e838efb909" providerId="ADAL" clId="{9C1E2107-A670-469D-ACB9-B81E39CE8B20}" dt="2022-02-07T20:42:00.966" v="349" actId="26606"/>
          <ac:spMkLst>
            <pc:docMk/>
            <pc:sldMk cId="656584175" sldId="289"/>
            <ac:spMk id="15" creationId="{60817A52-B891-4228-A61E-0C0A57632DDA}"/>
          </ac:spMkLst>
        </pc:spChg>
        <pc:spChg chg="add del">
          <ac:chgData name="Phillips, Nate" userId="1a7ed9a7-6979-4999-8e72-44e838efb909" providerId="ADAL" clId="{9C1E2107-A670-469D-ACB9-B81E39CE8B20}" dt="2022-02-07T20:42:03.739" v="351" actId="26606"/>
          <ac:spMkLst>
            <pc:docMk/>
            <pc:sldMk cId="656584175" sldId="289"/>
            <ac:spMk id="17" creationId="{A4322390-8B58-46BE-88EB-D9FD30C08743}"/>
          </ac:spMkLst>
        </pc:spChg>
        <pc:spChg chg="ad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19" creationId="{C6A81905-F480-46A4-BC10-215D24EA1AE6}"/>
          </ac:spMkLst>
        </pc:spChg>
        <pc:spChg chg="ad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20" creationId="{36FD4D9D-3784-41E8-8405-A42B72F51331}"/>
          </ac:spMkLst>
        </pc:spChg>
        <pc:spChg chg="ad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21" creationId="{60817A52-B891-4228-A61E-0C0A57632DDA}"/>
          </ac:spMkLst>
        </pc:spChg>
        <pc:picChg chg="add mod ord">
          <ac:chgData name="Phillips, Nate" userId="1a7ed9a7-6979-4999-8e72-44e838efb909" providerId="ADAL" clId="{9C1E2107-A670-469D-ACB9-B81E39CE8B20}" dt="2022-02-07T20:42:03.792" v="352" actId="26606"/>
          <ac:picMkLst>
            <pc:docMk/>
            <pc:sldMk cId="656584175" sldId="289"/>
            <ac:picMk id="4" creationId="{F8DB3794-8E6F-43B4-82B6-C359886FB14D}"/>
          </ac:picMkLst>
        </pc:picChg>
        <pc:picChg chg="add mod">
          <ac:chgData name="Phillips, Nate" userId="1a7ed9a7-6979-4999-8e72-44e838efb909" providerId="ADAL" clId="{9C1E2107-A670-469D-ACB9-B81E39CE8B20}" dt="2022-02-07T20:42:03.792" v="352" actId="26606"/>
          <ac:picMkLst>
            <pc:docMk/>
            <pc:sldMk cId="656584175" sldId="289"/>
            <ac:picMk id="6" creationId="{A5B572D0-46E8-426A-9EE8-20D8B7FA3C53}"/>
          </ac:picMkLst>
        </pc:picChg>
        <pc:picChg chg="add mod">
          <ac:chgData name="Phillips, Nate" userId="1a7ed9a7-6979-4999-8e72-44e838efb909" providerId="ADAL" clId="{9C1E2107-A670-469D-ACB9-B81E39CE8B20}" dt="2022-02-07T20:42:51.628" v="365" actId="1076"/>
          <ac:picMkLst>
            <pc:docMk/>
            <pc:sldMk cId="656584175" sldId="289"/>
            <ac:picMk id="8" creationId="{A601D081-0261-4CB1-A04E-A90C02ABDA49}"/>
          </ac:picMkLst>
        </pc:picChg>
      </pc:sldChg>
      <pc:sldChg chg="addSp delSp modSp mod modAnim">
        <pc:chgData name="Phillips, Nate" userId="1a7ed9a7-6979-4999-8e72-44e838efb909" providerId="ADAL" clId="{9C1E2107-A670-469D-ACB9-B81E39CE8B20}" dt="2022-02-07T20:05:39.392" v="240"/>
        <pc:sldMkLst>
          <pc:docMk/>
          <pc:sldMk cId="664514477" sldId="385"/>
        </pc:sldMkLst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7" creationId="{E8AB0E05-EA44-441C-AA96-3B5E610CDCB3}"/>
          </ac:spMkLst>
        </pc:spChg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9" creationId="{D1409430-E195-463C-AF0B-EE22207733A9}"/>
          </ac:spMkLst>
        </pc:spChg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10" creationId="{E8F964A0-A846-4E71-98D7-A7A5C623AB0A}"/>
          </ac:spMkLst>
        </pc:spChg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11" creationId="{EE5F6FEA-7333-4524-BF13-223AF204DA81}"/>
          </ac:spMkLst>
        </pc:spChg>
        <pc:spChg chg="mod">
          <ac:chgData name="Phillips, Nate" userId="1a7ed9a7-6979-4999-8e72-44e838efb909" providerId="ADAL" clId="{9C1E2107-A670-469D-ACB9-B81E39CE8B20}" dt="2022-02-07T20:03:38.919" v="196" actId="1038"/>
          <ac:spMkLst>
            <pc:docMk/>
            <pc:sldMk cId="664514477" sldId="385"/>
            <ac:spMk id="14" creationId="{F5CB10D0-5CF4-441C-A8BE-D89111E78D3D}"/>
          </ac:spMkLst>
        </pc:spChg>
        <pc:spChg chg="mod">
          <ac:chgData name="Phillips, Nate" userId="1a7ed9a7-6979-4999-8e72-44e838efb909" providerId="ADAL" clId="{9C1E2107-A670-469D-ACB9-B81E39CE8B20}" dt="2022-02-07T20:03:53.567" v="224" actId="1038"/>
          <ac:spMkLst>
            <pc:docMk/>
            <pc:sldMk cId="664514477" sldId="385"/>
            <ac:spMk id="15" creationId="{349921CA-2930-4665-BE1E-E5CEEC5030C7}"/>
          </ac:spMkLst>
        </pc:spChg>
        <pc:spChg chg="mod">
          <ac:chgData name="Phillips, Nate" userId="1a7ed9a7-6979-4999-8e72-44e838efb909" providerId="ADAL" clId="{9C1E2107-A670-469D-ACB9-B81E39CE8B20}" dt="2022-02-07T20:04:09.408" v="230" actId="1037"/>
          <ac:spMkLst>
            <pc:docMk/>
            <pc:sldMk cId="664514477" sldId="385"/>
            <ac:spMk id="16" creationId="{229F9D7F-DC66-4FC6-AD30-9A7B9C68AFAF}"/>
          </ac:spMkLst>
        </pc:spChg>
        <pc:spChg chg="mod">
          <ac:chgData name="Phillips, Nate" userId="1a7ed9a7-6979-4999-8e72-44e838efb909" providerId="ADAL" clId="{9C1E2107-A670-469D-ACB9-B81E39CE8B20}" dt="2022-02-07T20:03:25.603" v="191"/>
          <ac:spMkLst>
            <pc:docMk/>
            <pc:sldMk cId="664514477" sldId="385"/>
            <ac:spMk id="17" creationId="{952EE7D6-05B3-4232-BD05-0D4A5A0865FD}"/>
          </ac:spMkLst>
        </pc:spChg>
        <pc:spChg chg="add mod">
          <ac:chgData name="Phillips, Nate" userId="1a7ed9a7-6979-4999-8e72-44e838efb909" providerId="ADAL" clId="{9C1E2107-A670-469D-ACB9-B81E39CE8B20}" dt="2022-02-07T20:04:30.262" v="231" actId="164"/>
          <ac:spMkLst>
            <pc:docMk/>
            <pc:sldMk cId="664514477" sldId="385"/>
            <ac:spMk id="18" creationId="{D41F0937-265A-4777-947A-8AC086B617DB}"/>
          </ac:spMkLst>
        </pc:spChg>
        <pc:spChg chg="add mod">
          <ac:chgData name="Phillips, Nate" userId="1a7ed9a7-6979-4999-8e72-44e838efb909" providerId="ADAL" clId="{9C1E2107-A670-469D-ACB9-B81E39CE8B20}" dt="2022-02-07T20:05:27.290" v="238" actId="164"/>
          <ac:spMkLst>
            <pc:docMk/>
            <pc:sldMk cId="664514477" sldId="385"/>
            <ac:spMk id="20" creationId="{8CD3B2BB-8DE8-4614-96D6-D911FA69B520}"/>
          </ac:spMkLst>
        </pc:spChg>
        <pc:grpChg chg="add mod">
          <ac:chgData name="Phillips, Nate" userId="1a7ed9a7-6979-4999-8e72-44e838efb909" providerId="ADAL" clId="{9C1E2107-A670-469D-ACB9-B81E39CE8B20}" dt="2022-02-07T20:02:56.937" v="188" actId="164"/>
          <ac:grpSpMkLst>
            <pc:docMk/>
            <pc:sldMk cId="664514477" sldId="385"/>
            <ac:grpSpMk id="12" creationId="{D89A4CFC-9708-4A2F-BB92-8580B7F56951}"/>
          </ac:grpSpMkLst>
        </pc:grpChg>
        <pc:grpChg chg="add mod">
          <ac:chgData name="Phillips, Nate" userId="1a7ed9a7-6979-4999-8e72-44e838efb909" providerId="ADAL" clId="{9C1E2107-A670-469D-ACB9-B81E39CE8B20}" dt="2022-02-07T20:04:30.262" v="231" actId="164"/>
          <ac:grpSpMkLst>
            <pc:docMk/>
            <pc:sldMk cId="664514477" sldId="385"/>
            <ac:grpSpMk id="13" creationId="{D943E380-E058-4573-89CA-99E905279B98}"/>
          </ac:grpSpMkLst>
        </pc:grpChg>
        <pc:grpChg chg="add del mod">
          <ac:chgData name="Phillips, Nate" userId="1a7ed9a7-6979-4999-8e72-44e838efb909" providerId="ADAL" clId="{9C1E2107-A670-469D-ACB9-B81E39CE8B20}" dt="2022-02-07T20:05:27.290" v="238" actId="164"/>
          <ac:grpSpMkLst>
            <pc:docMk/>
            <pc:sldMk cId="664514477" sldId="385"/>
            <ac:grpSpMk id="19" creationId="{73BA600E-F23C-43A6-9822-BD7E547F3786}"/>
          </ac:grpSpMkLst>
        </pc:grpChg>
        <pc:grpChg chg="add mod">
          <ac:chgData name="Phillips, Nate" userId="1a7ed9a7-6979-4999-8e72-44e838efb909" providerId="ADAL" clId="{9C1E2107-A670-469D-ACB9-B81E39CE8B20}" dt="2022-02-07T20:05:27.290" v="238" actId="164"/>
          <ac:grpSpMkLst>
            <pc:docMk/>
            <pc:sldMk cId="664514477" sldId="385"/>
            <ac:grpSpMk id="21" creationId="{FBD5E797-1E5E-4884-8C6C-2C842623196D}"/>
          </ac:grpSpMkLst>
        </pc:grpChg>
      </pc:sldChg>
      <pc:sldChg chg="addSp modSp mod modAnim">
        <pc:chgData name="Phillips, Nate" userId="1a7ed9a7-6979-4999-8e72-44e838efb909" providerId="ADAL" clId="{9C1E2107-A670-469D-ACB9-B81E39CE8B20}" dt="2022-02-07T20:18:45.766" v="345" actId="20577"/>
        <pc:sldMkLst>
          <pc:docMk/>
          <pc:sldMk cId="3198687863" sldId="388"/>
        </pc:sldMkLst>
        <pc:spChg chg="mod">
          <ac:chgData name="Phillips, Nate" userId="1a7ed9a7-6979-4999-8e72-44e838efb909" providerId="ADAL" clId="{9C1E2107-A670-469D-ACB9-B81E39CE8B20}" dt="2022-02-07T20:18:45.766" v="345" actId="20577"/>
          <ac:spMkLst>
            <pc:docMk/>
            <pc:sldMk cId="3198687863" sldId="388"/>
            <ac:spMk id="3" creationId="{2D0C7A1D-1855-468E-BB63-0D1DCF9026AB}"/>
          </ac:spMkLst>
        </pc:spChg>
        <pc:spChg chg="add mod">
          <ac:chgData name="Phillips, Nate" userId="1a7ed9a7-6979-4999-8e72-44e838efb909" providerId="ADAL" clId="{9C1E2107-A670-469D-ACB9-B81E39CE8B20}" dt="2022-02-07T20:17:18.790" v="312" actId="1035"/>
          <ac:spMkLst>
            <pc:docMk/>
            <pc:sldMk cId="3198687863" sldId="388"/>
            <ac:spMk id="5" creationId="{94D27456-02D3-4F36-892A-B923B28EC06D}"/>
          </ac:spMkLst>
        </pc:spChg>
        <pc:spChg chg="add mod">
          <ac:chgData name="Phillips, Nate" userId="1a7ed9a7-6979-4999-8e72-44e838efb909" providerId="ADAL" clId="{9C1E2107-A670-469D-ACB9-B81E39CE8B20}" dt="2022-02-07T20:17:36.125" v="315" actId="1076"/>
          <ac:spMkLst>
            <pc:docMk/>
            <pc:sldMk cId="3198687863" sldId="388"/>
            <ac:spMk id="6" creationId="{EB0B1F00-025E-4862-A162-52ED16EE8732}"/>
          </ac:spMkLst>
        </pc:spChg>
        <pc:graphicFrameChg chg="mod">
          <ac:chgData name="Phillips, Nate" userId="1a7ed9a7-6979-4999-8e72-44e838efb909" providerId="ADAL" clId="{9C1E2107-A670-469D-ACB9-B81E39CE8B20}" dt="2022-02-07T20:18:33.045" v="344" actId="1076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modSp mod modAnim">
        <pc:chgData name="Phillips, Nate" userId="1a7ed9a7-6979-4999-8e72-44e838efb909" providerId="ADAL" clId="{9C1E2107-A670-469D-ACB9-B81E39CE8B20}" dt="2022-02-07T20:00:13.052" v="163"/>
        <pc:sldMkLst>
          <pc:docMk/>
          <pc:sldMk cId="3192334272" sldId="398"/>
        </pc:sldMkLst>
        <pc:spChg chg="add mod">
          <ac:chgData name="Phillips, Nate" userId="1a7ed9a7-6979-4999-8e72-44e838efb909" providerId="ADAL" clId="{9C1E2107-A670-469D-ACB9-B81E39CE8B20}" dt="2022-02-07T19:58:50.135" v="153" actId="20577"/>
          <ac:spMkLst>
            <pc:docMk/>
            <pc:sldMk cId="3192334272" sldId="398"/>
            <ac:spMk id="10" creationId="{6636AD66-C577-4535-BAD1-DAC4D41D118A}"/>
          </ac:spMkLst>
        </pc:spChg>
      </pc:sldChg>
      <pc:sldChg chg="ord">
        <pc:chgData name="Phillips, Nate" userId="1a7ed9a7-6979-4999-8e72-44e838efb909" providerId="ADAL" clId="{9C1E2107-A670-469D-ACB9-B81E39CE8B20}" dt="2022-02-09T20:19:28.480" v="369"/>
        <pc:sldMkLst>
          <pc:docMk/>
          <pc:sldMk cId="880097364" sldId="402"/>
        </pc:sldMkLst>
      </pc:sldChg>
      <pc:sldChg chg="modSp new mod modAnim">
        <pc:chgData name="Phillips, Nate" userId="1a7ed9a7-6979-4999-8e72-44e838efb909" providerId="ADAL" clId="{9C1E2107-A670-469D-ACB9-B81E39CE8B20}" dt="2022-02-09T21:10:52.071" v="995" actId="20577"/>
        <pc:sldMkLst>
          <pc:docMk/>
          <pc:sldMk cId="4231093570" sldId="403"/>
        </pc:sldMkLst>
        <pc:spChg chg="mod">
          <ac:chgData name="Phillips, Nate" userId="1a7ed9a7-6979-4999-8e72-44e838efb909" providerId="ADAL" clId="{9C1E2107-A670-469D-ACB9-B81E39CE8B20}" dt="2022-02-09T20:46:29.072" v="379" actId="20577"/>
          <ac:spMkLst>
            <pc:docMk/>
            <pc:sldMk cId="4231093570" sldId="403"/>
            <ac:spMk id="2" creationId="{6ADAA2D6-424B-4FB5-BA97-E230AE441C7C}"/>
          </ac:spMkLst>
        </pc:spChg>
        <pc:spChg chg="mod">
          <ac:chgData name="Phillips, Nate" userId="1a7ed9a7-6979-4999-8e72-44e838efb909" providerId="ADAL" clId="{9C1E2107-A670-469D-ACB9-B81E39CE8B20}" dt="2022-02-09T21:10:52.071" v="995" actId="20577"/>
          <ac:spMkLst>
            <pc:docMk/>
            <pc:sldMk cId="4231093570" sldId="403"/>
            <ac:spMk id="3" creationId="{7191C84C-5E0A-400E-BFDC-38045BF255A1}"/>
          </ac:spMkLst>
        </pc:spChg>
      </pc:sldChg>
      <pc:sldChg chg="addSp modSp new mod">
        <pc:chgData name="Phillips, Nate" userId="1a7ed9a7-6979-4999-8e72-44e838efb909" providerId="ADAL" clId="{9C1E2107-A670-469D-ACB9-B81E39CE8B20}" dt="2022-02-09T20:54:49.094" v="991" actId="20577"/>
        <pc:sldMkLst>
          <pc:docMk/>
          <pc:sldMk cId="2176107088" sldId="404"/>
        </pc:sldMkLst>
        <pc:spChg chg="mod">
          <ac:chgData name="Phillips, Nate" userId="1a7ed9a7-6979-4999-8e72-44e838efb909" providerId="ADAL" clId="{9C1E2107-A670-469D-ACB9-B81E39CE8B20}" dt="2022-02-09T20:53:39.976" v="898" actId="20577"/>
          <ac:spMkLst>
            <pc:docMk/>
            <pc:sldMk cId="2176107088" sldId="404"/>
            <ac:spMk id="2" creationId="{5939615A-8CE0-4F4A-BDE6-E85FEA3D26FA}"/>
          </ac:spMkLst>
        </pc:spChg>
        <pc:spChg chg="mod">
          <ac:chgData name="Phillips, Nate" userId="1a7ed9a7-6979-4999-8e72-44e838efb909" providerId="ADAL" clId="{9C1E2107-A670-469D-ACB9-B81E39CE8B20}" dt="2022-02-09T20:54:41.467" v="983" actId="6549"/>
          <ac:spMkLst>
            <pc:docMk/>
            <pc:sldMk cId="2176107088" sldId="404"/>
            <ac:spMk id="3" creationId="{9F23609C-DD75-4CEA-B114-59F23DF1B339}"/>
          </ac:spMkLst>
        </pc:spChg>
        <pc:spChg chg="add mod">
          <ac:chgData name="Phillips, Nate" userId="1a7ed9a7-6979-4999-8e72-44e838efb909" providerId="ADAL" clId="{9C1E2107-A670-469D-ACB9-B81E39CE8B20}" dt="2022-02-09T20:54:49.094" v="991" actId="20577"/>
          <ac:spMkLst>
            <pc:docMk/>
            <pc:sldMk cId="2176107088" sldId="404"/>
            <ac:spMk id="4" creationId="{0DA6CE02-AAFA-492B-8055-2FA6846F57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73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0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11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7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xamples-w08-sequence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8-sequences.ipyn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D62-F1F9-E964-C7AD-E18F2444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recurrence relation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AE1D-701C-8696-1222-92663432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Recurrence relations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0C8-6ED1-9508-D768-358506E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0FB-82E2-39CC-6ED6-683F80AF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8.2.1 a-c (use python)</a:t>
            </a:r>
          </a:p>
        </p:txBody>
      </p:sp>
    </p:spTree>
    <p:extLst>
      <p:ext uri="{BB962C8B-B14F-4D97-AF65-F5344CB8AC3E}">
        <p14:creationId xmlns:p14="http://schemas.microsoft.com/office/powerpoint/2010/main" val="330845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51A26-7888-EAC3-1DD8-E58CB8570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01F7F0-3A3E-DC01-5F61-06D1D8E38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5F87-BA10-4C7D-8B43-0B2EAE14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/>
              <p:nvPr/>
            </p:nvSpPr>
            <p:spPr>
              <a:xfrm>
                <a:off x="363787" y="1364264"/>
                <a:ext cx="4611070" cy="13365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ar-AE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ar-AE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7" y="1364264"/>
                <a:ext cx="4611070" cy="1336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DBE58E-5593-4D04-90B0-E1C2CAC74784}"/>
              </a:ext>
            </a:extLst>
          </p:cNvPr>
          <p:cNvSpPr txBox="1"/>
          <p:nvPr/>
        </p:nvSpPr>
        <p:spPr>
          <a:xfrm>
            <a:off x="959286" y="403365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sum(range(1,5))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93930-5A87-4EAB-AEED-7F7C60CFEA7C}"/>
              </a:ext>
            </a:extLst>
          </p:cNvPr>
          <p:cNvSpPr txBox="1"/>
          <p:nvPr/>
        </p:nvSpPr>
        <p:spPr>
          <a:xfrm>
            <a:off x="959286" y="460265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reduce(add, range(1,5))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ED6D9-C3B7-45DD-954A-80427589662B}"/>
              </a:ext>
            </a:extLst>
          </p:cNvPr>
          <p:cNvSpPr txBox="1"/>
          <p:nvPr/>
        </p:nvSpPr>
        <p:spPr>
          <a:xfrm>
            <a:off x="959286" y="5124404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reduce(lambda 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a+b</a:t>
            </a:r>
            <a:r>
              <a:rPr lang="en-US" dirty="0">
                <a:latin typeface="Consolas" panose="020B0609020204030204" pitchFamily="49" charset="0"/>
              </a:rPr>
              <a:t>, range(1,5))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BE9E6-2CA9-4CEE-BB7E-95FA835A599D}"/>
              </a:ext>
            </a:extLst>
          </p:cNvPr>
          <p:cNvSpPr txBox="1"/>
          <p:nvPr/>
        </p:nvSpPr>
        <p:spPr>
          <a:xfrm>
            <a:off x="363787" y="358810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09543-F0CE-9C76-B14D-05DEE161B310}"/>
              </a:ext>
            </a:extLst>
          </p:cNvPr>
          <p:cNvSpPr txBox="1"/>
          <p:nvPr/>
        </p:nvSpPr>
        <p:spPr>
          <a:xfrm>
            <a:off x="10319657" y="600020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0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5F87-BA10-4C7D-8B43-0B2EAE14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/>
              <p:nvPr/>
            </p:nvSpPr>
            <p:spPr>
              <a:xfrm>
                <a:off x="408201" y="1174006"/>
                <a:ext cx="1068434" cy="13365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ar-AE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ar-AE" sz="309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ar-AE" sz="309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1" y="1174006"/>
                <a:ext cx="1068434" cy="1336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DBE58E-5593-4D04-90B0-E1C2CAC74784}"/>
              </a:ext>
            </a:extLst>
          </p:cNvPr>
          <p:cNvSpPr txBox="1"/>
          <p:nvPr/>
        </p:nvSpPr>
        <p:spPr>
          <a:xfrm>
            <a:off x="408201" y="3429000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sum([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**2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range(1,5)])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reduce(add, map(lambda i: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**2, range(1,5)))</a:t>
            </a:r>
          </a:p>
        </p:txBody>
      </p:sp>
    </p:spTree>
    <p:extLst>
      <p:ext uri="{BB962C8B-B14F-4D97-AF65-F5344CB8AC3E}">
        <p14:creationId xmlns:p14="http://schemas.microsoft.com/office/powerpoint/2010/main" val="271574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0C8-6ED1-9508-D768-358506E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0FB-82E2-39CC-6ED6-683F80AF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8.3.1 a-e (use python)</a:t>
            </a:r>
          </a:p>
        </p:txBody>
      </p:sp>
    </p:spTree>
    <p:extLst>
      <p:ext uri="{BB962C8B-B14F-4D97-AF65-F5344CB8AC3E}">
        <p14:creationId xmlns:p14="http://schemas.microsoft.com/office/powerpoint/2010/main" val="48708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5F87-BA10-4C7D-8B43-0B2EAE14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 – Closed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/>
              <p:nvPr/>
            </p:nvSpPr>
            <p:spPr>
              <a:xfrm>
                <a:off x="259396" y="1759222"/>
                <a:ext cx="5367110" cy="13381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𝑘𝑑</m:t>
                              </m:r>
                            </m:e>
                          </m:d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1759222"/>
                <a:ext cx="5367110" cy="1338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2DA366-F40E-46D7-6877-BA0E9C35614E}"/>
              </a:ext>
            </a:extLst>
          </p:cNvPr>
          <p:cNvSpPr txBox="1"/>
          <p:nvPr/>
        </p:nvSpPr>
        <p:spPr>
          <a:xfrm>
            <a:off x="259396" y="122329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form arithmetic sequence: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quation">
                <a:extLst>
                  <a:ext uri="{FF2B5EF4-FFF2-40B4-BE49-F238E27FC236}">
                    <a16:creationId xmlns:a16="http://schemas.microsoft.com/office/drawing/2014/main" id="{F5133314-1057-3ECB-3A57-D64DDBB90FCB}"/>
                  </a:ext>
                </a:extLst>
              </p:cNvPr>
              <p:cNvSpPr txBox="1"/>
              <p:nvPr/>
            </p:nvSpPr>
            <p:spPr>
              <a:xfrm>
                <a:off x="259396" y="4430471"/>
                <a:ext cx="4165819" cy="13381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94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94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3094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quation">
                <a:extLst>
                  <a:ext uri="{FF2B5EF4-FFF2-40B4-BE49-F238E27FC236}">
                    <a16:creationId xmlns:a16="http://schemas.microsoft.com/office/drawing/2014/main" id="{F5133314-1057-3ECB-3A57-D64DDBB90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4430471"/>
                <a:ext cx="4165819" cy="1338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13F7FE5-B474-905F-C414-3BB3BEED49D5}"/>
              </a:ext>
            </a:extLst>
          </p:cNvPr>
          <p:cNvSpPr txBox="1"/>
          <p:nvPr/>
        </p:nvSpPr>
        <p:spPr>
          <a:xfrm>
            <a:off x="259396" y="389454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form geometric sequence:</a:t>
            </a:r>
          </a:p>
        </p:txBody>
      </p:sp>
    </p:spTree>
    <p:extLst>
      <p:ext uri="{BB962C8B-B14F-4D97-AF65-F5344CB8AC3E}">
        <p14:creationId xmlns:p14="http://schemas.microsoft.com/office/powerpoint/2010/main" val="6691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0C8-6ED1-9508-D768-358506E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0FB-82E2-39CC-6ED6-683F80AF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8.3.2 a-e</a:t>
            </a:r>
          </a:p>
          <a:p>
            <a:pPr marL="0" indent="0">
              <a:buNone/>
            </a:pPr>
            <a:r>
              <a:rPr lang="en-US" dirty="0"/>
              <a:t>8.3.3 a-b</a:t>
            </a:r>
          </a:p>
          <a:p>
            <a:pPr marL="0" indent="0">
              <a:buNone/>
            </a:pPr>
            <a:r>
              <a:rPr lang="en-US" dirty="0"/>
              <a:t>8.3.4 a-b</a:t>
            </a:r>
          </a:p>
          <a:p>
            <a:pPr marL="0" indent="0">
              <a:buNone/>
            </a:pPr>
            <a:r>
              <a:rPr lang="en-US" dirty="0"/>
              <a:t>8.3.5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1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0C8-6ED1-9508-D768-358506E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0FB-82E2-39CC-6ED6-683F80AF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8.3.1 a-e (use python)</a:t>
            </a:r>
          </a:p>
          <a:p>
            <a:pPr marL="0" indent="0">
              <a:buNone/>
            </a:pPr>
            <a:r>
              <a:rPr lang="en-US" dirty="0"/>
              <a:t>8.3.2 a-e</a:t>
            </a:r>
          </a:p>
          <a:p>
            <a:pPr marL="0" indent="0">
              <a:buNone/>
            </a:pPr>
            <a:r>
              <a:rPr lang="en-US" dirty="0"/>
              <a:t>8.3.3 a-b</a:t>
            </a:r>
          </a:p>
          <a:p>
            <a:pPr marL="0" indent="0">
              <a:buNone/>
            </a:pPr>
            <a:r>
              <a:rPr lang="en-US" dirty="0"/>
              <a:t>8.3.4 a-b</a:t>
            </a:r>
          </a:p>
          <a:p>
            <a:pPr marL="0" indent="0">
              <a:buNone/>
            </a:pPr>
            <a:r>
              <a:rPr lang="en-US"/>
              <a:t>8.3.5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59334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math">
  <a:themeElements>
    <a:clrScheme name="Custom 1">
      <a:dk1>
        <a:sysClr val="windowText" lastClr="000000"/>
      </a:dk1>
      <a:lt1>
        <a:sysClr val="window" lastClr="FFFFFF"/>
      </a:lt1>
      <a:dk2>
        <a:srgbClr val="194793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194793"/>
      </a:hlink>
      <a:folHlink>
        <a:srgbClr val="5187E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D8511CF7-1063-4CC3-B144-D6712F64A5C6}" vid="{27EEBD42-DB29-49F3-9DBA-020E8EDA48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37600</TotalTime>
  <Words>138</Words>
  <Application>Microsoft Office PowerPoint</Application>
  <PresentationFormat>Widescreen</PresentationFormat>
  <Paragraphs>41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Schoolbook</vt:lpstr>
      <vt:lpstr>Consolas</vt:lpstr>
      <vt:lpstr>Wingdings 2</vt:lpstr>
      <vt:lpstr>discretemath</vt:lpstr>
      <vt:lpstr>Python recurrence relation examples</vt:lpstr>
      <vt:lpstr>PowerPoint Presentation</vt:lpstr>
      <vt:lpstr>Summations</vt:lpstr>
      <vt:lpstr>Summations</vt:lpstr>
      <vt:lpstr>Summations</vt:lpstr>
      <vt:lpstr>PowerPoint Presentation</vt:lpstr>
      <vt:lpstr>Summations – Closed Forms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2023-06-07T20:50:22Z</dcterms:modified>
</cp:coreProperties>
</file>