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89" r:id="rId2"/>
    <p:sldId id="448" r:id="rId3"/>
    <p:sldId id="411" r:id="rId4"/>
    <p:sldId id="403" r:id="rId5"/>
    <p:sldId id="412" r:id="rId6"/>
    <p:sldId id="444" r:id="rId7"/>
    <p:sldId id="408" r:id="rId8"/>
    <p:sldId id="443" r:id="rId9"/>
    <p:sldId id="436" r:id="rId10"/>
    <p:sldId id="363" r:id="rId11"/>
    <p:sldId id="377" r:id="rId12"/>
    <p:sldId id="369" r:id="rId13"/>
    <p:sldId id="365" r:id="rId14"/>
    <p:sldId id="368" r:id="rId15"/>
    <p:sldId id="367" r:id="rId16"/>
    <p:sldId id="370" r:id="rId17"/>
    <p:sldId id="438" r:id="rId18"/>
    <p:sldId id="439" r:id="rId19"/>
    <p:sldId id="447" r:id="rId20"/>
    <p:sldId id="437" r:id="rId21"/>
    <p:sldId id="44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A4EC1-8298-45F7-B2B9-24ED80759DBE}" v="21" dt="2023-11-09T15:57:21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D50D5334-5810-4480-99BB-ADD34F289A17}"/>
    <pc:docChg chg="custSel addSld delSld modSld">
      <pc:chgData name="Phillips, Nate" userId="1a7ed9a7-6979-4999-8e72-44e838efb909" providerId="ADAL" clId="{D50D5334-5810-4480-99BB-ADD34F289A17}" dt="2023-02-15T23:55:08.113" v="644" actId="47"/>
      <pc:docMkLst>
        <pc:docMk/>
      </pc:docMkLst>
      <pc:sldChg chg="mod modShow">
        <pc:chgData name="Phillips, Nate" userId="1a7ed9a7-6979-4999-8e72-44e838efb909" providerId="ADAL" clId="{D50D5334-5810-4480-99BB-ADD34F289A17}" dt="2023-02-15T23:52:28.634" v="614" actId="729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521863072" sldId="399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3251282059" sldId="404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3542726539" sldId="405"/>
        </pc:sldMkLst>
      </pc:sldChg>
      <pc:sldChg chg="del">
        <pc:chgData name="Phillips, Nate" userId="1a7ed9a7-6979-4999-8e72-44e838efb909" providerId="ADAL" clId="{D50D5334-5810-4480-99BB-ADD34F289A17}" dt="2023-02-15T15:52:40.785" v="1" actId="47"/>
        <pc:sldMkLst>
          <pc:docMk/>
          <pc:sldMk cId="3620265657" sldId="406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1285645999" sldId="413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3495812524" sldId="414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1998100977" sldId="415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1378718900" sldId="416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4176709271" sldId="417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4289487706" sldId="418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3778311364" sldId="419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266614899" sldId="420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1853814896" sldId="421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3596115759" sldId="422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2403936716" sldId="423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1600740468" sldId="424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2105259531" sldId="425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2691287805" sldId="426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2789829836" sldId="427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326738864" sldId="429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2655143623" sldId="430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1075593302" sldId="431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1400209592" sldId="432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3185372768" sldId="433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754027366" sldId="434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2924681231" sldId="435"/>
        </pc:sldMkLst>
      </pc:sldChg>
      <pc:sldChg chg="modSp mod modAnim">
        <pc:chgData name="Phillips, Nate" userId="1a7ed9a7-6979-4999-8e72-44e838efb909" providerId="ADAL" clId="{D50D5334-5810-4480-99BB-ADD34F289A17}" dt="2023-02-15T23:54:37.429" v="643" actId="20577"/>
        <pc:sldMkLst>
          <pc:docMk/>
          <pc:sldMk cId="2664468066" sldId="439"/>
        </pc:sldMkLst>
        <pc:spChg chg="mod">
          <ac:chgData name="Phillips, Nate" userId="1a7ed9a7-6979-4999-8e72-44e838efb909" providerId="ADAL" clId="{D50D5334-5810-4480-99BB-ADD34F289A17}" dt="2023-02-15T23:54:37.429" v="643" actId="20577"/>
          <ac:spMkLst>
            <pc:docMk/>
            <pc:sldMk cId="2664468066" sldId="439"/>
            <ac:spMk id="2" creationId="{E84A831A-4AA0-329D-FDF1-14D875142532}"/>
          </ac:spMkLst>
        </pc:spChg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3856302753" sldId="440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1646624616" sldId="441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3497040023" sldId="442"/>
        </pc:sldMkLst>
      </pc:sldChg>
      <pc:sldChg chg="modSp mod">
        <pc:chgData name="Phillips, Nate" userId="1a7ed9a7-6979-4999-8e72-44e838efb909" providerId="ADAL" clId="{D50D5334-5810-4480-99BB-ADD34F289A17}" dt="2023-02-15T16:25:59.191" v="197" actId="20577"/>
        <pc:sldMkLst>
          <pc:docMk/>
          <pc:sldMk cId="3476718426" sldId="443"/>
        </pc:sldMkLst>
        <pc:graphicFrameChg chg="modGraphic">
          <ac:chgData name="Phillips, Nate" userId="1a7ed9a7-6979-4999-8e72-44e838efb909" providerId="ADAL" clId="{D50D5334-5810-4480-99BB-ADD34F289A17}" dt="2023-02-15T16:25:59.191" v="197" actId="20577"/>
          <ac:graphicFrameMkLst>
            <pc:docMk/>
            <pc:sldMk cId="3476718426" sldId="443"/>
            <ac:graphicFrameMk id="4" creationId="{AB9F7D6E-1E64-3437-68F4-50F3439FDD1B}"/>
          </ac:graphicFrameMkLst>
        </pc:graphicFrameChg>
      </pc:sldChg>
      <pc:sldChg chg="addSp modSp mod modAnim">
        <pc:chgData name="Phillips, Nate" userId="1a7ed9a7-6979-4999-8e72-44e838efb909" providerId="ADAL" clId="{D50D5334-5810-4480-99BB-ADD34F289A17}" dt="2023-02-15T16:23:05.535" v="193" actId="14100"/>
        <pc:sldMkLst>
          <pc:docMk/>
          <pc:sldMk cId="1245616662" sldId="444"/>
        </pc:sldMkLst>
        <pc:spChg chg="add mod">
          <ac:chgData name="Phillips, Nate" userId="1a7ed9a7-6979-4999-8e72-44e838efb909" providerId="ADAL" clId="{D50D5334-5810-4480-99BB-ADD34F289A17}" dt="2023-02-15T16:23:05.535" v="193" actId="14100"/>
          <ac:spMkLst>
            <pc:docMk/>
            <pc:sldMk cId="1245616662" sldId="444"/>
            <ac:spMk id="3" creationId="{A6D44D60-0BC3-68E5-C82F-E171D113E0D2}"/>
          </ac:spMkLst>
        </pc:spChg>
        <pc:spChg chg="mod">
          <ac:chgData name="Phillips, Nate" userId="1a7ed9a7-6979-4999-8e72-44e838efb909" providerId="ADAL" clId="{D50D5334-5810-4480-99BB-ADD34F289A17}" dt="2023-02-15T15:57:58.666" v="189" actId="1076"/>
          <ac:spMkLst>
            <pc:docMk/>
            <pc:sldMk cId="1245616662" sldId="444"/>
            <ac:spMk id="11" creationId="{91F5A807-1C84-44C6-A210-831D72111C86}"/>
          </ac:spMkLst>
        </pc:spChg>
        <pc:spChg chg="mod">
          <ac:chgData name="Phillips, Nate" userId="1a7ed9a7-6979-4999-8e72-44e838efb909" providerId="ADAL" clId="{D50D5334-5810-4480-99BB-ADD34F289A17}" dt="2023-02-15T15:58:34.017" v="190" actId="1076"/>
          <ac:spMkLst>
            <pc:docMk/>
            <pc:sldMk cId="1245616662" sldId="444"/>
            <ac:spMk id="12" creationId="{3D6E74E3-CDBC-3A19-6D2D-4258365971CB}"/>
          </ac:spMkLst>
        </pc:spChg>
      </pc:sldChg>
      <pc:sldChg chg="del">
        <pc:chgData name="Phillips, Nate" userId="1a7ed9a7-6979-4999-8e72-44e838efb909" providerId="ADAL" clId="{D50D5334-5810-4480-99BB-ADD34F289A17}" dt="2023-02-15T15:52:27.217" v="0" actId="47"/>
        <pc:sldMkLst>
          <pc:docMk/>
          <pc:sldMk cId="314602502" sldId="445"/>
        </pc:sldMkLst>
      </pc:sldChg>
      <pc:sldChg chg="del">
        <pc:chgData name="Phillips, Nate" userId="1a7ed9a7-6979-4999-8e72-44e838efb909" providerId="ADAL" clId="{D50D5334-5810-4480-99BB-ADD34F289A17}" dt="2023-02-15T23:55:08.113" v="644" actId="47"/>
        <pc:sldMkLst>
          <pc:docMk/>
          <pc:sldMk cId="284176835" sldId="446"/>
        </pc:sldMkLst>
      </pc:sldChg>
      <pc:sldChg chg="addSp delSp modSp new mod modClrScheme modAnim chgLayout">
        <pc:chgData name="Phillips, Nate" userId="1a7ed9a7-6979-4999-8e72-44e838efb909" providerId="ADAL" clId="{D50D5334-5810-4480-99BB-ADD34F289A17}" dt="2023-02-15T20:48:38.468" v="613" actId="20577"/>
        <pc:sldMkLst>
          <pc:docMk/>
          <pc:sldMk cId="1621304085" sldId="447"/>
        </pc:sldMkLst>
        <pc:spChg chg="del">
          <ac:chgData name="Phillips, Nate" userId="1a7ed9a7-6979-4999-8e72-44e838efb909" providerId="ADAL" clId="{D50D5334-5810-4480-99BB-ADD34F289A17}" dt="2023-02-15T20:41:07.274" v="199" actId="700"/>
          <ac:spMkLst>
            <pc:docMk/>
            <pc:sldMk cId="1621304085" sldId="447"/>
            <ac:spMk id="2" creationId="{1BBE1843-C2E9-0D08-2461-88F309BD109A}"/>
          </ac:spMkLst>
        </pc:spChg>
        <pc:spChg chg="add mod">
          <ac:chgData name="Phillips, Nate" userId="1a7ed9a7-6979-4999-8e72-44e838efb909" providerId="ADAL" clId="{D50D5334-5810-4480-99BB-ADD34F289A17}" dt="2023-02-15T20:41:11.199" v="213" actId="20577"/>
          <ac:spMkLst>
            <pc:docMk/>
            <pc:sldMk cId="1621304085" sldId="447"/>
            <ac:spMk id="3" creationId="{076F5C61-52A2-FFFF-A753-EB8FF47D875B}"/>
          </ac:spMkLst>
        </pc:spChg>
        <pc:spChg chg="add mod">
          <ac:chgData name="Phillips, Nate" userId="1a7ed9a7-6979-4999-8e72-44e838efb909" providerId="ADAL" clId="{D50D5334-5810-4480-99BB-ADD34F289A17}" dt="2023-02-15T20:44:46.286" v="597" actId="1076"/>
          <ac:spMkLst>
            <pc:docMk/>
            <pc:sldMk cId="1621304085" sldId="447"/>
            <ac:spMk id="4" creationId="{D6B155A5-978F-0ADA-3CC1-13526B351670}"/>
          </ac:spMkLst>
        </pc:spChg>
        <pc:spChg chg="add del mod">
          <ac:chgData name="Phillips, Nate" userId="1a7ed9a7-6979-4999-8e72-44e838efb909" providerId="ADAL" clId="{D50D5334-5810-4480-99BB-ADD34F289A17}" dt="2023-02-15T20:43:35.482" v="521"/>
          <ac:spMkLst>
            <pc:docMk/>
            <pc:sldMk cId="1621304085" sldId="447"/>
            <ac:spMk id="5" creationId="{EEA76D74-D25E-A25C-F223-B2FA6AB3F58F}"/>
          </ac:spMkLst>
        </pc:spChg>
        <pc:spChg chg="add mod">
          <ac:chgData name="Phillips, Nate" userId="1a7ed9a7-6979-4999-8e72-44e838efb909" providerId="ADAL" clId="{D50D5334-5810-4480-99BB-ADD34F289A17}" dt="2023-02-15T20:48:38.468" v="613" actId="20577"/>
          <ac:spMkLst>
            <pc:docMk/>
            <pc:sldMk cId="1621304085" sldId="447"/>
            <ac:spMk id="6" creationId="{955A4DDF-B876-0620-148B-902DFDFA0032}"/>
          </ac:spMkLst>
        </pc:spChg>
        <pc:spChg chg="add mod">
          <ac:chgData name="Phillips, Nate" userId="1a7ed9a7-6979-4999-8e72-44e838efb909" providerId="ADAL" clId="{D50D5334-5810-4480-99BB-ADD34F289A17}" dt="2023-02-15T20:44:51.749" v="599" actId="1076"/>
          <ac:spMkLst>
            <pc:docMk/>
            <pc:sldMk cId="1621304085" sldId="447"/>
            <ac:spMk id="7" creationId="{C572FEBE-0C9D-6C30-2120-5D7EC23E8FE3}"/>
          </ac:spMkLst>
        </pc:spChg>
        <pc:picChg chg="add mod">
          <ac:chgData name="Phillips, Nate" userId="1a7ed9a7-6979-4999-8e72-44e838efb909" providerId="ADAL" clId="{D50D5334-5810-4480-99BB-ADD34F289A17}" dt="2023-02-15T20:47:16.890" v="606" actId="1076"/>
          <ac:picMkLst>
            <pc:docMk/>
            <pc:sldMk cId="1621304085" sldId="447"/>
            <ac:picMk id="1026" creationId="{BCDA6E15-E0F0-07F3-B6FA-EA5BCE0A6D4D}"/>
          </ac:picMkLst>
        </pc:picChg>
      </pc:sldChg>
    </pc:docChg>
  </pc:docChgLst>
  <pc:docChgLst>
    <pc:chgData name="Phillips, Nate" userId="1a7ed9a7-6979-4999-8e72-44e838efb909" providerId="ADAL" clId="{E3105598-18E5-444A-B630-1137CF6FAD38}"/>
    <pc:docChg chg="undo custSel addSld modSld sldOrd">
      <pc:chgData name="Phillips, Nate" userId="1a7ed9a7-6979-4999-8e72-44e838efb909" providerId="ADAL" clId="{E3105598-18E5-444A-B630-1137CF6FAD38}" dt="2021-10-21T15:05:13.583" v="2006" actId="20577"/>
      <pc:docMkLst>
        <pc:docMk/>
      </pc:docMkLst>
      <pc:sldChg chg="add">
        <pc:chgData name="Phillips, Nate" userId="1a7ed9a7-6979-4999-8e72-44e838efb909" providerId="ADAL" clId="{E3105598-18E5-444A-B630-1137CF6FAD38}" dt="2021-10-21T13:39:41.375" v="0"/>
        <pc:sldMkLst>
          <pc:docMk/>
          <pc:sldMk cId="521863072" sldId="399"/>
        </pc:sldMkLst>
      </pc:sldChg>
      <pc:sldChg chg="addSp delSp modSp new mod setBg modClrScheme modAnim chgLayout">
        <pc:chgData name="Phillips, Nate" userId="1a7ed9a7-6979-4999-8e72-44e838efb909" providerId="ADAL" clId="{E3105598-18E5-444A-B630-1137CF6FAD38}" dt="2021-10-21T14:33:07.438" v="1286" actId="1076"/>
        <pc:sldMkLst>
          <pc:docMk/>
          <pc:sldMk cId="905379823" sldId="400"/>
        </pc:sldMkLst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2" creationId="{343E37A9-3A0A-4C18-839A-AE974DD7ACE3}"/>
          </ac:spMkLst>
        </pc:spChg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3" creationId="{BADD924B-8F7B-46B1-941F-273BC2DF28F6}"/>
          </ac:spMkLst>
        </pc:spChg>
        <pc:spChg chg="add mod ord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4" creationId="{9BE25CBA-64B6-4769-AD71-6D30FCF3D8C5}"/>
          </ac:spMkLst>
        </pc:spChg>
        <pc:spChg chg="add mod ord">
          <ac:chgData name="Phillips, Nate" userId="1a7ed9a7-6979-4999-8e72-44e838efb909" providerId="ADAL" clId="{E3105598-18E5-444A-B630-1137CF6FAD38}" dt="2021-10-21T14:29:03.239" v="1253" actId="1076"/>
          <ac:spMkLst>
            <pc:docMk/>
            <pc:sldMk cId="905379823" sldId="400"/>
            <ac:spMk id="5" creationId="{58727281-DB62-40B9-AA07-CC1F16C4A632}"/>
          </ac:spMkLst>
        </pc:spChg>
        <pc:spChg chg="add mod">
          <ac:chgData name="Phillips, Nate" userId="1a7ed9a7-6979-4999-8e72-44e838efb909" providerId="ADAL" clId="{E3105598-18E5-444A-B630-1137CF6FAD38}" dt="2021-10-21T14:33:07.438" v="1286" actId="1076"/>
          <ac:spMkLst>
            <pc:docMk/>
            <pc:sldMk cId="905379823" sldId="400"/>
            <ac:spMk id="8" creationId="{82C6399C-CE4B-491B-B51F-4CB4CA417304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2" creationId="{C8A3C342-1D03-412F-8DD3-BF519E8E0AE9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4" creationId="{81CC9B02-E087-4350-AEBD-2C3CF001AF01}"/>
          </ac:spMkLst>
        </pc:spChg>
        <pc:spChg chg="add del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16" creationId="{4554089D-779D-46F6-81CB-EA9C12693944}"/>
          </ac:spMkLst>
        </pc:spChg>
        <pc:picChg chg="add mod modCrop">
          <ac:chgData name="Phillips, Nate" userId="1a7ed9a7-6979-4999-8e72-44e838efb909" providerId="ADAL" clId="{E3105598-18E5-444A-B630-1137CF6FAD38}" dt="2021-10-21T14:27:57.912" v="1248" actId="14100"/>
          <ac:picMkLst>
            <pc:docMk/>
            <pc:sldMk cId="905379823" sldId="400"/>
            <ac:picMk id="7" creationId="{BB225A4A-D5F0-42E4-99B8-B92B8B487E05}"/>
          </ac:picMkLst>
        </pc:picChg>
        <pc:picChg chg="add mod">
          <ac:chgData name="Phillips, Nate" userId="1a7ed9a7-6979-4999-8e72-44e838efb909" providerId="ADAL" clId="{E3105598-18E5-444A-B630-1137CF6FAD38}" dt="2021-10-21T14:29:10.523" v="1256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addSp modSp new mod modAnim">
        <pc:chgData name="Phillips, Nate" userId="1a7ed9a7-6979-4999-8e72-44e838efb909" providerId="ADAL" clId="{E3105598-18E5-444A-B630-1137CF6FAD38}" dt="2021-10-21T14:30:49.430" v="1278" actId="1076"/>
        <pc:sldMkLst>
          <pc:docMk/>
          <pc:sldMk cId="1452330622" sldId="401"/>
        </pc:sldMkLst>
        <pc:spChg chg="mod">
          <ac:chgData name="Phillips, Nate" userId="1a7ed9a7-6979-4999-8e72-44e838efb909" providerId="ADAL" clId="{E3105598-18E5-444A-B630-1137CF6FAD38}" dt="2021-10-21T13:42:52.932" v="627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E3105598-18E5-444A-B630-1137CF6FAD38}" dt="2021-10-21T14:13:36.463" v="1224" actId="20577"/>
          <ac:spMkLst>
            <pc:docMk/>
            <pc:sldMk cId="1452330622" sldId="401"/>
            <ac:spMk id="3" creationId="{406208D9-F4CB-4948-BBCE-BA713B01280B}"/>
          </ac:spMkLst>
        </pc:spChg>
        <pc:spChg chg="add mod">
          <ac:chgData name="Phillips, Nate" userId="1a7ed9a7-6979-4999-8e72-44e838efb909" providerId="ADAL" clId="{E3105598-18E5-444A-B630-1137CF6FAD38}" dt="2021-10-21T14:30:49.430" v="1278" actId="1076"/>
          <ac:spMkLst>
            <pc:docMk/>
            <pc:sldMk cId="1452330622" sldId="401"/>
            <ac:spMk id="4" creationId="{0E499262-3019-4918-B120-9FB99785EBD6}"/>
          </ac:spMkLst>
        </pc:spChg>
      </pc:sldChg>
      <pc:sldChg chg="addSp modSp new mod ord modAnim">
        <pc:chgData name="Phillips, Nate" userId="1a7ed9a7-6979-4999-8e72-44e838efb909" providerId="ADAL" clId="{E3105598-18E5-444A-B630-1137CF6FAD38}" dt="2021-10-21T15:05:13.583" v="2006" actId="20577"/>
        <pc:sldMkLst>
          <pc:docMk/>
          <pc:sldMk cId="880097364" sldId="402"/>
        </pc:sldMkLst>
        <pc:spChg chg="mod">
          <ac:chgData name="Phillips, Nate" userId="1a7ed9a7-6979-4999-8e72-44e838efb909" providerId="ADAL" clId="{E3105598-18E5-444A-B630-1137CF6FAD38}" dt="2021-10-21T14:52:46.164" v="1308" actId="20577"/>
          <ac:spMkLst>
            <pc:docMk/>
            <pc:sldMk cId="880097364" sldId="402"/>
            <ac:spMk id="2" creationId="{F58D5794-F268-4EC0-8246-FF4E6B996130}"/>
          </ac:spMkLst>
        </pc:spChg>
        <pc:spChg chg="mod">
          <ac:chgData name="Phillips, Nate" userId="1a7ed9a7-6979-4999-8e72-44e838efb909" providerId="ADAL" clId="{E3105598-18E5-444A-B630-1137CF6FAD38}" dt="2021-10-21T14:54:27.083" v="1448" actId="1076"/>
          <ac:spMkLst>
            <pc:docMk/>
            <pc:sldMk cId="880097364" sldId="402"/>
            <ac:spMk id="3" creationId="{E58A236F-BDD7-4F85-9EF8-71E2F9FE12B8}"/>
          </ac:spMkLst>
        </pc:spChg>
        <pc:spChg chg="add mod">
          <ac:chgData name="Phillips, Nate" userId="1a7ed9a7-6979-4999-8e72-44e838efb909" providerId="ADAL" clId="{E3105598-18E5-444A-B630-1137CF6FAD38}" dt="2021-10-21T14:53:30.168" v="1423" actId="1076"/>
          <ac:spMkLst>
            <pc:docMk/>
            <pc:sldMk cId="880097364" sldId="402"/>
            <ac:spMk id="4" creationId="{A6C6F306-B78C-4F42-A607-4E3ED4347975}"/>
          </ac:spMkLst>
        </pc:spChg>
        <pc:spChg chg="add mod">
          <ac:chgData name="Phillips, Nate" userId="1a7ed9a7-6979-4999-8e72-44e838efb909" providerId="ADAL" clId="{E3105598-18E5-444A-B630-1137CF6FAD38}" dt="2021-10-21T14:53:41.547" v="1438" actId="1076"/>
          <ac:spMkLst>
            <pc:docMk/>
            <pc:sldMk cId="880097364" sldId="402"/>
            <ac:spMk id="5" creationId="{99632D27-DD52-4F4A-B195-143E7015F345}"/>
          </ac:spMkLst>
        </pc:spChg>
        <pc:spChg chg="add mod">
          <ac:chgData name="Phillips, Nate" userId="1a7ed9a7-6979-4999-8e72-44e838efb909" providerId="ADAL" clId="{E3105598-18E5-444A-B630-1137CF6FAD38}" dt="2021-10-21T14:58:37.549" v="1493" actId="1076"/>
          <ac:spMkLst>
            <pc:docMk/>
            <pc:sldMk cId="880097364" sldId="402"/>
            <ac:spMk id="26" creationId="{2BEA131E-A588-4004-92C0-EAACDEA5026B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7" creationId="{6FFD93D9-B262-4827-AADC-B2EC5E5B652A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8" creationId="{FCA1008F-DE3D-491F-BD9F-BB9E36C7874A}"/>
          </ac:spMkLst>
        </pc:spChg>
        <pc:spChg chg="add mod">
          <ac:chgData name="Phillips, Nate" userId="1a7ed9a7-6979-4999-8e72-44e838efb909" providerId="ADAL" clId="{E3105598-18E5-444A-B630-1137CF6FAD38}" dt="2021-10-21T15:00:19.793" v="1571" actId="1076"/>
          <ac:spMkLst>
            <pc:docMk/>
            <pc:sldMk cId="880097364" sldId="402"/>
            <ac:spMk id="29" creationId="{C7443807-D41D-4C24-81D7-CF005E4B5D6C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0" creationId="{F49B8827-A800-44B4-858C-994BD9D7DC43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1" creationId="{F1FEFE61-6F7F-43A9-B4AB-23E3DA7A22C0}"/>
          </ac:spMkLst>
        </pc:spChg>
        <pc:spChg chg="add mod">
          <ac:chgData name="Phillips, Nate" userId="1a7ed9a7-6979-4999-8e72-44e838efb909" providerId="ADAL" clId="{E3105598-18E5-444A-B630-1137CF6FAD38}" dt="2021-10-21T15:05:13.583" v="2006" actId="20577"/>
          <ac:spMkLst>
            <pc:docMk/>
            <pc:sldMk cId="880097364" sldId="402"/>
            <ac:spMk id="32" creationId="{44A51DF8-12A4-40C8-B5F4-D4EA4C0940CC}"/>
          </ac:spMkLst>
        </pc:spChg>
        <pc:cxnChg chg="add mod">
          <ac:chgData name="Phillips, Nate" userId="1a7ed9a7-6979-4999-8e72-44e838efb909" providerId="ADAL" clId="{E3105598-18E5-444A-B630-1137CF6FAD38}" dt="2021-10-21T14:57:52.129" v="1482" actId="14100"/>
          <ac:cxnSpMkLst>
            <pc:docMk/>
            <pc:sldMk cId="880097364" sldId="402"/>
            <ac:cxnSpMk id="7" creationId="{67F7DF7C-F84B-4614-86BB-77937A9B7282}"/>
          </ac:cxnSpMkLst>
        </pc:cxnChg>
        <pc:cxnChg chg="add mod">
          <ac:chgData name="Phillips, Nate" userId="1a7ed9a7-6979-4999-8e72-44e838efb909" providerId="ADAL" clId="{E3105598-18E5-444A-B630-1137CF6FAD38}" dt="2021-10-21T14:57:55.244" v="1483" actId="14100"/>
          <ac:cxnSpMkLst>
            <pc:docMk/>
            <pc:sldMk cId="880097364" sldId="402"/>
            <ac:cxnSpMk id="8" creationId="{228036B5-091B-46D2-9BB6-0FF441A0C940}"/>
          </ac:cxnSpMkLst>
        </pc:cxnChg>
        <pc:cxnChg chg="add mod">
          <ac:chgData name="Phillips, Nate" userId="1a7ed9a7-6979-4999-8e72-44e838efb909" providerId="ADAL" clId="{E3105598-18E5-444A-B630-1137CF6FAD38}" dt="2021-10-21T14:54:14.242" v="1446" actId="1076"/>
          <ac:cxnSpMkLst>
            <pc:docMk/>
            <pc:sldMk cId="880097364" sldId="402"/>
            <ac:cxnSpMk id="9" creationId="{FFC2EF7A-1DB2-4B37-BFEB-37A2AC30D4F0}"/>
          </ac:cxnSpMkLst>
        </pc:cxnChg>
        <pc:cxnChg chg="add mod">
          <ac:chgData name="Phillips, Nate" userId="1a7ed9a7-6979-4999-8e72-44e838efb909" providerId="ADAL" clId="{E3105598-18E5-444A-B630-1137CF6FAD38}" dt="2021-10-21T14:55:00.064" v="1454" actId="1076"/>
          <ac:cxnSpMkLst>
            <pc:docMk/>
            <pc:sldMk cId="880097364" sldId="402"/>
            <ac:cxnSpMk id="10" creationId="{6A2920C6-DA43-4B22-ACCE-CF79D7653B18}"/>
          </ac:cxnSpMkLst>
        </pc:cxnChg>
        <pc:cxnChg chg="add mod">
          <ac:chgData name="Phillips, Nate" userId="1a7ed9a7-6979-4999-8e72-44e838efb909" providerId="ADAL" clId="{E3105598-18E5-444A-B630-1137CF6FAD38}" dt="2021-10-21T14:57:57.906" v="1484" actId="14100"/>
          <ac:cxnSpMkLst>
            <pc:docMk/>
            <pc:sldMk cId="880097364" sldId="402"/>
            <ac:cxnSpMk id="12" creationId="{16F690BB-0A41-40FB-BCBD-C6B1A04175E8}"/>
          </ac:cxnSpMkLst>
        </pc:cxnChg>
        <pc:cxnChg chg="add mod">
          <ac:chgData name="Phillips, Nate" userId="1a7ed9a7-6979-4999-8e72-44e838efb909" providerId="ADAL" clId="{E3105598-18E5-444A-B630-1137CF6FAD38}" dt="2021-10-21T14:55:17.283" v="1462" actId="14100"/>
          <ac:cxnSpMkLst>
            <pc:docMk/>
            <pc:sldMk cId="880097364" sldId="402"/>
            <ac:cxnSpMk id="15" creationId="{0F15F857-1682-4CEB-8C9E-D2CAC9F2A237}"/>
          </ac:cxnSpMkLst>
        </pc:cxnChg>
        <pc:cxnChg chg="add mod">
          <ac:chgData name="Phillips, Nate" userId="1a7ed9a7-6979-4999-8e72-44e838efb909" providerId="ADAL" clId="{E3105598-18E5-444A-B630-1137CF6FAD38}" dt="2021-10-21T14:56:45.064" v="1470" actId="14100"/>
          <ac:cxnSpMkLst>
            <pc:docMk/>
            <pc:sldMk cId="880097364" sldId="402"/>
            <ac:cxnSpMk id="17" creationId="{6630ACEC-047D-43E2-A807-090841C5445B}"/>
          </ac:cxnSpMkLst>
        </pc:cxnChg>
        <pc:cxnChg chg="add mod">
          <ac:chgData name="Phillips, Nate" userId="1a7ed9a7-6979-4999-8e72-44e838efb909" providerId="ADAL" clId="{E3105598-18E5-444A-B630-1137CF6FAD38}" dt="2021-10-21T14:56:51.965" v="1473" actId="14100"/>
          <ac:cxnSpMkLst>
            <pc:docMk/>
            <pc:sldMk cId="880097364" sldId="402"/>
            <ac:cxnSpMk id="19" creationId="{8221C2EF-BC9A-4CFB-B943-B9B0C0D16749}"/>
          </ac:cxnSpMkLst>
        </pc:cxnChg>
        <pc:cxnChg chg="add mod">
          <ac:chgData name="Phillips, Nate" userId="1a7ed9a7-6979-4999-8e72-44e838efb909" providerId="ADAL" clId="{E3105598-18E5-444A-B630-1137CF6FAD38}" dt="2021-10-21T14:56:58.655" v="1476" actId="14100"/>
          <ac:cxnSpMkLst>
            <pc:docMk/>
            <pc:sldMk cId="880097364" sldId="402"/>
            <ac:cxnSpMk id="21" creationId="{5C819838-F6FE-44DE-BBBD-525F3F3E9012}"/>
          </ac:cxnSpMkLst>
        </pc:cxnChg>
      </pc:sldChg>
    </pc:docChg>
  </pc:docChgLst>
  <pc:docChgLst>
    <pc:chgData name="Phillips, Nate" userId="1a7ed9a7-6979-4999-8e72-44e838efb909" providerId="ADAL" clId="{0CA3E67B-3AFE-4B68-A101-BFDDB66978FE}"/>
    <pc:docChg chg="undo custSel addSld delSld modSld sldOrd modMainMaster">
      <pc:chgData name="Phillips, Nate" userId="1a7ed9a7-6979-4999-8e72-44e838efb909" providerId="ADAL" clId="{0CA3E67B-3AFE-4B68-A101-BFDDB66978FE}" dt="2021-10-19T16:10:16.692" v="10275"/>
      <pc:docMkLst>
        <pc:docMk/>
      </pc:docMkLst>
      <pc:sldChg chg="modSp mod">
        <pc:chgData name="Phillips, Nate" userId="1a7ed9a7-6979-4999-8e72-44e838efb909" providerId="ADAL" clId="{0CA3E67B-3AFE-4B68-A101-BFDDB66978FE}" dt="2021-10-15T13:53:09.580" v="4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0CA3E67B-3AFE-4B68-A101-BFDDB66978FE}" dt="2021-10-15T13:53:09.580" v="4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705612367" sldId="346"/>
        </pc:sldMkLst>
      </pc:sldChg>
      <pc:sldChg chg="addSp delSp modSp mod delAnim modAnim">
        <pc:chgData name="Phillips, Nate" userId="1a7ed9a7-6979-4999-8e72-44e838efb909" providerId="ADAL" clId="{0CA3E67B-3AFE-4B68-A101-BFDDB66978FE}" dt="2021-10-15T14:59:54.878" v="1820" actId="5793"/>
        <pc:sldMkLst>
          <pc:docMk/>
          <pc:sldMk cId="3568686315" sldId="347"/>
        </pc:sldMkLst>
        <pc:spChg chg="mod">
          <ac:chgData name="Phillips, Nate" userId="1a7ed9a7-6979-4999-8e72-44e838efb909" providerId="ADAL" clId="{0CA3E67B-3AFE-4B68-A101-BFDDB66978FE}" dt="2021-10-15T14:18:03.358" v="678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0CA3E67B-3AFE-4B68-A101-BFDDB66978FE}" dt="2021-10-15T14:59:54.878" v="1820" actId="5793"/>
          <ac:spMkLst>
            <pc:docMk/>
            <pc:sldMk cId="3568686315" sldId="347"/>
            <ac:spMk id="3" creationId="{83CCA5DA-D3A8-4767-A229-21D8CEC2BD7D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4" creationId="{85C3FC30-4908-4D36-816E-89A47E6161B3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5" creationId="{D5C1419C-BE54-4A03-8033-E39919C53AB7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6" creationId="{F0935AF2-B243-4D9E-8A00-64F7AB4D8FE3}"/>
          </ac:spMkLst>
        </pc:spChg>
        <pc:spChg chg="add mod">
          <ac:chgData name="Phillips, Nate" userId="1a7ed9a7-6979-4999-8e72-44e838efb909" providerId="ADAL" clId="{0CA3E67B-3AFE-4B68-A101-BFDDB66978FE}" dt="2021-10-15T14:18:06.096" v="679"/>
          <ac:spMkLst>
            <pc:docMk/>
            <pc:sldMk cId="3568686315" sldId="347"/>
            <ac:spMk id="7" creationId="{6E833363-67D4-4D1B-8600-9E4EC00E529A}"/>
          </ac:spMkLst>
        </pc:spChg>
        <pc:spChg chg="add mod">
          <ac:chgData name="Phillips, Nate" userId="1a7ed9a7-6979-4999-8e72-44e838efb909" providerId="ADAL" clId="{0CA3E67B-3AFE-4B68-A101-BFDDB66978FE}" dt="2021-10-15T14:18:29.067" v="690" actId="20577"/>
          <ac:spMkLst>
            <pc:docMk/>
            <pc:sldMk cId="3568686315" sldId="347"/>
            <ac:spMk id="8" creationId="{03B42C23-8DBE-4336-B2F2-C91359757FE0}"/>
          </ac:spMkLst>
        </pc:spChg>
        <pc:spChg chg="add del mod">
          <ac:chgData name="Phillips, Nate" userId="1a7ed9a7-6979-4999-8e72-44e838efb909" providerId="ADAL" clId="{0CA3E67B-3AFE-4B68-A101-BFDDB66978FE}" dt="2021-10-15T14:19:28.005" v="717" actId="478"/>
          <ac:spMkLst>
            <pc:docMk/>
            <pc:sldMk cId="3568686315" sldId="347"/>
            <ac:spMk id="9" creationId="{9A5F8244-DDC4-450D-ACA3-D4E81FF2CB0E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373339128" sldId="35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24421359" sldId="367"/>
        </pc:sldMkLst>
        <pc:spChg chg="add mod ord">
          <ac:chgData name="Phillips, Nate" userId="1a7ed9a7-6979-4999-8e72-44e838efb909" providerId="ADAL" clId="{0CA3E67B-3AFE-4B68-A101-BFDDB66978FE}" dt="2021-10-19T15:13:27.815" v="9315" actId="20577"/>
          <ac:spMkLst>
            <pc:docMk/>
            <pc:sldMk cId="3224421359" sldId="367"/>
            <ac:spMk id="2" creationId="{84DD406F-7D10-490C-8B80-8FBEAFB121F2}"/>
          </ac:spMkLst>
        </pc:spChg>
        <pc:spChg chg="add mod">
          <ac:chgData name="Phillips, Nate" userId="1a7ed9a7-6979-4999-8e72-44e838efb909" providerId="ADAL" clId="{0CA3E67B-3AFE-4B68-A101-BFDDB66978FE}" dt="2021-10-19T15:18:57.897" v="9471" actId="1076"/>
          <ac:spMkLst>
            <pc:docMk/>
            <pc:sldMk cId="3224421359" sldId="367"/>
            <ac:spMk id="3" creationId="{DECFD3C9-C8FB-4E22-9520-6AB78CF392CA}"/>
          </ac:spMkLst>
        </pc:spChg>
        <pc:spChg chg="add mod">
          <ac:chgData name="Phillips, Nate" userId="1a7ed9a7-6979-4999-8e72-44e838efb909" providerId="ADAL" clId="{0CA3E67B-3AFE-4B68-A101-BFDDB66978FE}" dt="2021-10-19T15:14:52.851" v="9352" actId="404"/>
          <ac:spMkLst>
            <pc:docMk/>
            <pc:sldMk cId="3224421359" sldId="367"/>
            <ac:spMk id="9" creationId="{5CE64DBA-4305-4F86-8017-C0E7380F5579}"/>
          </ac:spMkLst>
        </pc:spChg>
        <pc:spChg chg="add mod">
          <ac:chgData name="Phillips, Nate" userId="1a7ed9a7-6979-4999-8e72-44e838efb909" providerId="ADAL" clId="{0CA3E67B-3AFE-4B68-A101-BFDDB66978FE}" dt="2021-10-19T15:20:28.570" v="9483" actId="20577"/>
          <ac:spMkLst>
            <pc:docMk/>
            <pc:sldMk cId="3224421359" sldId="367"/>
            <ac:spMk id="11" creationId="{43B1A56D-3905-4893-A73C-E26449450E1D}"/>
          </ac:spMkLst>
        </pc:spChg>
        <pc:spChg chg="del mod ord">
          <ac:chgData name="Phillips, Nate" userId="1a7ed9a7-6979-4999-8e72-44e838efb909" providerId="ADAL" clId="{0CA3E67B-3AFE-4B68-A101-BFDDB66978FE}" dt="2021-10-19T15:13:15.608" v="9299" actId="478"/>
          <ac:spMkLst>
            <pc:docMk/>
            <pc:sldMk cId="3224421359" sldId="367"/>
            <ac:spMk id="863" creationId="{00000000-0000-0000-0000-000000000000}"/>
          </ac:spMkLst>
        </pc:spChg>
        <pc:spChg chg="mod ord">
          <ac:chgData name="Phillips, Nate" userId="1a7ed9a7-6979-4999-8e72-44e838efb909" providerId="ADAL" clId="{0CA3E67B-3AFE-4B68-A101-BFDDB66978FE}" dt="2021-10-19T15:13:44.648" v="9319" actId="255"/>
          <ac:spMkLst>
            <pc:docMk/>
            <pc:sldMk cId="3224421359" sldId="367"/>
            <ac:spMk id="864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4:00.994" v="9321" actId="1076"/>
          <ac:spMkLst>
            <pc:docMk/>
            <pc:sldMk cId="3224421359" sldId="367"/>
            <ac:spMk id="865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20:11.209" v="9482" actId="20577"/>
          <ac:spMkLst>
            <pc:docMk/>
            <pc:sldMk cId="3224421359" sldId="367"/>
            <ac:spMk id="866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3:54.086" v="9320" actId="1076"/>
          <ac:spMkLst>
            <pc:docMk/>
            <pc:sldMk cId="3224421359" sldId="367"/>
            <ac:spMk id="867" creationId="{00000000-0000-0000-0000-000000000000}"/>
          </ac:spMkLst>
        </pc:spChg>
        <pc:picChg chg="add mod">
          <ac:chgData name="Phillips, Nate" userId="1a7ed9a7-6979-4999-8e72-44e838efb909" providerId="ADAL" clId="{0CA3E67B-3AFE-4B68-A101-BFDDB66978FE}" dt="2021-10-19T16:04:24.618" v="10248" actId="1076"/>
          <ac:picMkLst>
            <pc:docMk/>
            <pc:sldMk cId="3224421359" sldId="367"/>
            <ac:picMk id="12" creationId="{C8C6097A-342B-4D52-A515-B584AE0E6BFC}"/>
          </ac:picMkLst>
        </pc:picChg>
        <pc:picChg chg="del mod ord">
          <ac:chgData name="Phillips, Nate" userId="1a7ed9a7-6979-4999-8e72-44e838efb909" providerId="ADAL" clId="{0CA3E67B-3AFE-4B68-A101-BFDDB66978FE}" dt="2021-10-19T15:12:44.721" v="9286" actId="478"/>
          <ac:picMkLst>
            <pc:docMk/>
            <pc:sldMk cId="3224421359" sldId="367"/>
            <ac:picMk id="862" creationId="{00000000-0000-0000-0000-000000000000}"/>
          </ac:picMkLst>
        </pc:pic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58575174" sldId="37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87683858" sldId="37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345811177" sldId="379"/>
        </pc:sldMkLst>
      </pc:sldChg>
      <pc:sldChg chg="addSp modSp new mod modAnim">
        <pc:chgData name="Phillips, Nate" userId="1a7ed9a7-6979-4999-8e72-44e838efb909" providerId="ADAL" clId="{0CA3E67B-3AFE-4B68-A101-BFDDB66978FE}" dt="2021-10-19T15:49:36.563" v="10062"/>
        <pc:sldMkLst>
          <pc:docMk/>
          <pc:sldMk cId="1970036937" sldId="380"/>
        </pc:sldMkLst>
        <pc:spChg chg="mod">
          <ac:chgData name="Phillips, Nate" userId="1a7ed9a7-6979-4999-8e72-44e838efb909" providerId="ADAL" clId="{0CA3E67B-3AFE-4B68-A101-BFDDB66978FE}" dt="2021-10-15T14:10:47.786" v="93" actId="20577"/>
          <ac:spMkLst>
            <pc:docMk/>
            <pc:sldMk cId="1970036937" sldId="380"/>
            <ac:spMk id="2" creationId="{33B810BD-A47E-4876-9AFC-99D9AF3BCFC5}"/>
          </ac:spMkLst>
        </pc:spChg>
        <pc:spChg chg="mod">
          <ac:chgData name="Phillips, Nate" userId="1a7ed9a7-6979-4999-8e72-44e838efb909" providerId="ADAL" clId="{0CA3E67B-3AFE-4B68-A101-BFDDB66978FE}" dt="2021-10-19T15:49:22.054" v="10058" actId="14100"/>
          <ac:spMkLst>
            <pc:docMk/>
            <pc:sldMk cId="1970036937" sldId="380"/>
            <ac:spMk id="3" creationId="{11D7A020-07EA-493B-9968-F1582130D309}"/>
          </ac:spMkLst>
        </pc:spChg>
        <pc:spChg chg="add mod">
          <ac:chgData name="Phillips, Nate" userId="1a7ed9a7-6979-4999-8e72-44e838efb909" providerId="ADAL" clId="{0CA3E67B-3AFE-4B68-A101-BFDDB66978FE}" dt="2021-10-15T14:13:50.531" v="423"/>
          <ac:spMkLst>
            <pc:docMk/>
            <pc:sldMk cId="1970036937" sldId="380"/>
            <ac:spMk id="4" creationId="{79BBE675-3BF0-4B14-A1D9-541AFBDE5E56}"/>
          </ac:spMkLst>
        </pc:spChg>
        <pc:picChg chg="add mod">
          <ac:chgData name="Phillips, Nate" userId="1a7ed9a7-6979-4999-8e72-44e838efb909" providerId="ADAL" clId="{0CA3E67B-3AFE-4B68-A101-BFDDB66978FE}" dt="2021-10-19T15:48:44.597" v="10050" actId="1076"/>
          <ac:picMkLst>
            <pc:docMk/>
            <pc:sldMk cId="1970036937" sldId="380"/>
            <ac:picMk id="1026" creationId="{D0A7C5A7-9067-472E-9DA3-EFD4BB257B49}"/>
          </ac:picMkLst>
        </pc:picChg>
        <pc:picChg chg="add mod">
          <ac:chgData name="Phillips, Nate" userId="1a7ed9a7-6979-4999-8e72-44e838efb909" providerId="ADAL" clId="{0CA3E67B-3AFE-4B68-A101-BFDDB66978FE}" dt="2021-10-19T15:48:46.886" v="10051" actId="1076"/>
          <ac:picMkLst>
            <pc:docMk/>
            <pc:sldMk cId="1970036937" sldId="380"/>
            <ac:picMk id="1028" creationId="{41D78A48-91B3-4080-A4E4-A527983E4460}"/>
          </ac:picMkLst>
        </pc:picChg>
        <pc:picChg chg="add mod">
          <ac:chgData name="Phillips, Nate" userId="1a7ed9a7-6979-4999-8e72-44e838efb909" providerId="ADAL" clId="{0CA3E67B-3AFE-4B68-A101-BFDDB66978FE}" dt="2021-10-19T15:49:31.058" v="10060" actId="1076"/>
          <ac:picMkLst>
            <pc:docMk/>
            <pc:sldMk cId="1970036937" sldId="380"/>
            <ac:picMk id="1030" creationId="{86A9C5E0-41B8-4E8B-A7C8-4DBD8D75CDBF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8T23:11:21.574" v="7624"/>
        <pc:sldMkLst>
          <pc:docMk/>
          <pc:sldMk cId="1464636904" sldId="381"/>
        </pc:sldMkLst>
        <pc:spChg chg="del">
          <ac:chgData name="Phillips, Nate" userId="1a7ed9a7-6979-4999-8e72-44e838efb909" providerId="ADAL" clId="{0CA3E67B-3AFE-4B68-A101-BFDDB66978FE}" dt="2021-10-15T15:01:25.037" v="1902" actId="478"/>
          <ac:spMkLst>
            <pc:docMk/>
            <pc:sldMk cId="1464636904" sldId="381"/>
            <ac:spMk id="2" creationId="{1872D213-972F-483C-A236-D50B953941CC}"/>
          </ac:spMkLst>
        </pc:spChg>
        <pc:spChg chg="mod">
          <ac:chgData name="Phillips, Nate" userId="1a7ed9a7-6979-4999-8e72-44e838efb909" providerId="ADAL" clId="{0CA3E67B-3AFE-4B68-A101-BFDDB66978FE}" dt="2021-10-15T15:17:41.633" v="1948" actId="20577"/>
          <ac:spMkLst>
            <pc:docMk/>
            <pc:sldMk cId="1464636904" sldId="381"/>
            <ac:spMk id="3" creationId="{D68E0292-0A26-4AAB-8A00-172D5DE33B64}"/>
          </ac:spMkLst>
        </pc:spChg>
        <pc:spChg chg="add mod">
          <ac:chgData name="Phillips, Nate" userId="1a7ed9a7-6979-4999-8e72-44e838efb909" providerId="ADAL" clId="{0CA3E67B-3AFE-4B68-A101-BFDDB66978FE}" dt="2021-10-15T15:01:37.061" v="1903" actId="1076"/>
          <ac:spMkLst>
            <pc:docMk/>
            <pc:sldMk cId="1464636904" sldId="381"/>
            <ac:spMk id="4" creationId="{FA5AE94B-98E2-4ADA-A62A-054DEDC6D18A}"/>
          </ac:spMkLst>
        </pc:spChg>
        <pc:spChg chg="add mod">
          <ac:chgData name="Phillips, Nate" userId="1a7ed9a7-6979-4999-8e72-44e838efb909" providerId="ADAL" clId="{0CA3E67B-3AFE-4B68-A101-BFDDB66978FE}" dt="2021-10-15T15:03:49.488" v="1923"/>
          <ac:spMkLst>
            <pc:docMk/>
            <pc:sldMk cId="1464636904" sldId="381"/>
            <ac:spMk id="5" creationId="{39E87344-E3E0-4582-9545-997BF6A24E80}"/>
          </ac:spMkLst>
        </pc:spChg>
      </pc:sldChg>
      <pc:sldChg chg="addSp delSp modSp add mod modAnim">
        <pc:chgData name="Phillips, Nate" userId="1a7ed9a7-6979-4999-8e72-44e838efb909" providerId="ADAL" clId="{0CA3E67B-3AFE-4B68-A101-BFDDB66978FE}" dt="2021-10-18T23:10:13.527" v="7620"/>
        <pc:sldMkLst>
          <pc:docMk/>
          <pc:sldMk cId="205254323" sldId="382"/>
        </pc:sldMkLst>
        <pc:spChg chg="mod">
          <ac:chgData name="Phillips, Nate" userId="1a7ed9a7-6979-4999-8e72-44e838efb909" providerId="ADAL" clId="{0CA3E67B-3AFE-4B68-A101-BFDDB66978FE}" dt="2021-10-18T23:08:48.794" v="7607"/>
          <ac:spMkLst>
            <pc:docMk/>
            <pc:sldMk cId="205254323" sldId="382"/>
            <ac:spMk id="3" creationId="{83CCA5DA-D3A8-4767-A229-21D8CEC2BD7D}"/>
          </ac:spMkLst>
        </pc:spChg>
        <pc:spChg chg="add del mod">
          <ac:chgData name="Phillips, Nate" userId="1a7ed9a7-6979-4999-8e72-44e838efb909" providerId="ADAL" clId="{0CA3E67B-3AFE-4B68-A101-BFDDB66978FE}" dt="2021-10-18T22:34:39.362" v="7437" actId="478"/>
          <ac:spMkLst>
            <pc:docMk/>
            <pc:sldMk cId="205254323" sldId="382"/>
            <ac:spMk id="4" creationId="{5BC83A92-432D-48F4-84B2-3239DE5B3688}"/>
          </ac:spMkLst>
        </pc:spChg>
        <pc:spChg chg="add del mod">
          <ac:chgData name="Phillips, Nate" userId="1a7ed9a7-6979-4999-8e72-44e838efb909" providerId="ADAL" clId="{0CA3E67B-3AFE-4B68-A101-BFDDB66978FE}" dt="2021-10-18T22:38:52.432" v="7523" actId="478"/>
          <ac:spMkLst>
            <pc:docMk/>
            <pc:sldMk cId="205254323" sldId="382"/>
            <ac:spMk id="6" creationId="{B0363562-5A7D-4A40-9DD9-D896FB64F7B2}"/>
          </ac:spMkLst>
        </pc:spChg>
        <pc:spChg chg="del mod">
          <ac:chgData name="Phillips, Nate" userId="1a7ed9a7-6979-4999-8e72-44e838efb909" providerId="ADAL" clId="{0CA3E67B-3AFE-4B68-A101-BFDDB66978FE}" dt="2021-10-18T23:09:28.799" v="7610" actId="478"/>
          <ac:spMkLst>
            <pc:docMk/>
            <pc:sldMk cId="205254323" sldId="382"/>
            <ac:spMk id="8" creationId="{03B42C23-8DBE-4336-B2F2-C91359757FE0}"/>
          </ac:spMkLst>
        </pc:spChg>
        <pc:spChg chg="add mod">
          <ac:chgData name="Phillips, Nate" userId="1a7ed9a7-6979-4999-8e72-44e838efb909" providerId="ADAL" clId="{0CA3E67B-3AFE-4B68-A101-BFDDB66978FE}" dt="2021-10-18T22:42:10.029" v="7577" actId="1076"/>
          <ac:spMkLst>
            <pc:docMk/>
            <pc:sldMk cId="205254323" sldId="382"/>
            <ac:spMk id="11" creationId="{6965C662-4A26-4345-849D-7762C546F7C5}"/>
          </ac:spMkLst>
        </pc:spChg>
        <pc:graphicFrameChg chg="add mod modGraphic">
          <ac:chgData name="Phillips, Nate" userId="1a7ed9a7-6979-4999-8e72-44e838efb909" providerId="ADAL" clId="{0CA3E67B-3AFE-4B68-A101-BFDDB66978FE}" dt="2021-10-18T22:35:49.535" v="7471" actId="1076"/>
          <ac:graphicFrameMkLst>
            <pc:docMk/>
            <pc:sldMk cId="205254323" sldId="382"/>
            <ac:graphicFrameMk id="5" creationId="{658FA22C-432E-4FDB-BE45-5DC5A7D5B642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38:17.019" v="7517" actId="242"/>
          <ac:graphicFrameMkLst>
            <pc:docMk/>
            <pc:sldMk cId="205254323" sldId="382"/>
            <ac:graphicFrameMk id="9" creationId="{6A7BED87-7067-4569-A0D1-C895ED7FF88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40:47.049" v="7552" actId="14100"/>
          <ac:graphicFrameMkLst>
            <pc:docMk/>
            <pc:sldMk cId="205254323" sldId="382"/>
            <ac:graphicFrameMk id="10" creationId="{846FE1B4-3497-44CF-BD39-AFF96EBF132C}"/>
          </ac:graphicFrameMkLst>
        </pc:graphicFrameChg>
      </pc:sldChg>
      <pc:sldChg chg="addSp delSp modSp new mod modAnim">
        <pc:chgData name="Phillips, Nate" userId="1a7ed9a7-6979-4999-8e72-44e838efb909" providerId="ADAL" clId="{0CA3E67B-3AFE-4B68-A101-BFDDB66978FE}" dt="2021-10-15T21:36:44.718" v="7200" actId="14100"/>
        <pc:sldMkLst>
          <pc:docMk/>
          <pc:sldMk cId="1586813206" sldId="383"/>
        </pc:sldMkLst>
        <pc:spChg chg="mod">
          <ac:chgData name="Phillips, Nate" userId="1a7ed9a7-6979-4999-8e72-44e838efb909" providerId="ADAL" clId="{0CA3E67B-3AFE-4B68-A101-BFDDB66978FE}" dt="2021-10-15T21:19:17.368" v="6842" actId="20577"/>
          <ac:spMkLst>
            <pc:docMk/>
            <pc:sldMk cId="1586813206" sldId="383"/>
            <ac:spMk id="2" creationId="{C2BA2493-8FBC-4E99-8284-6E0208557E3F}"/>
          </ac:spMkLst>
        </pc:spChg>
        <pc:spChg chg="mod">
          <ac:chgData name="Phillips, Nate" userId="1a7ed9a7-6979-4999-8e72-44e838efb909" providerId="ADAL" clId="{0CA3E67B-3AFE-4B68-A101-BFDDB66978FE}" dt="2021-10-15T21:23:40.287" v="7118" actId="27636"/>
          <ac:spMkLst>
            <pc:docMk/>
            <pc:sldMk cId="1586813206" sldId="383"/>
            <ac:spMk id="3" creationId="{6103A9ED-4F35-4796-B0D1-5DB75A43C742}"/>
          </ac:spMkLst>
        </pc:spChg>
        <pc:spChg chg="add del">
          <ac:chgData name="Phillips, Nate" userId="1a7ed9a7-6979-4999-8e72-44e838efb909" providerId="ADAL" clId="{0CA3E67B-3AFE-4B68-A101-BFDDB66978FE}" dt="2021-10-15T21:11:19.974" v="6660" actId="478"/>
          <ac:spMkLst>
            <pc:docMk/>
            <pc:sldMk cId="1586813206" sldId="383"/>
            <ac:spMk id="4" creationId="{DDE97AFB-4DFF-4AF3-99D5-AECFD8E18C47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5" creationId="{C23D0D7D-CAD6-41B1-B68A-BA5A7B30F8FF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6" creationId="{1131A0AE-BF61-4F05-A2C3-B65CCF34D91B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7" creationId="{C8627B64-8F8D-4C0F-BEAB-95DB20B7B96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8" creationId="{3DEE51CF-7C73-48C5-9D54-02C43437B52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9" creationId="{E89CFE36-98D1-453D-BD81-6FBB303CCB5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0" creationId="{6C7145EF-65EC-48FA-9865-3565ACB7353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1" creationId="{842843FF-3C48-4FF6-9E02-F512B2CF7ADA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2" creationId="{43A2EBAF-4E09-4153-831B-8D397443984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3" creationId="{1F559636-DC32-4E05-8C49-C69E56E13CE3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4" creationId="{E58F9376-7BE1-4AE3-99E2-2DFBE5A05231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5" creationId="{9329A17A-3654-4991-9971-C984D30D46F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6" creationId="{0C82CF25-47EC-4EBD-B889-2F8077204581}"/>
          </ac:spMkLst>
        </pc:sp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8" creationId="{258541D6-50F4-49B6-A67F-C97BF7A2159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9" creationId="{0F388512-9F5D-4270-93AE-00FB1A57621A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2" creationId="{F01983DD-0906-4DCD-AFA0-2A7ECCE0AFF8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5" creationId="{D279B1F0-F90A-46C1-B06D-B36DAC19C583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8" creationId="{4AFEED3D-EDCD-48AB-BBB1-8C04CB86DCAD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0" creationId="{9EEC28B6-550B-48B8-93FD-4A9FF8EFC38E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2" creationId="{235D1E96-0143-41CE-AAF9-989CD4657EA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4" creationId="{FB0710C5-F77E-4A4C-B6D3-EA947B3F2C88}"/>
          </ac:cxnSpMkLst>
        </pc:cxnChg>
        <pc:cxnChg chg="add mod">
          <ac:chgData name="Phillips, Nate" userId="1a7ed9a7-6979-4999-8e72-44e838efb909" providerId="ADAL" clId="{0CA3E67B-3AFE-4B68-A101-BFDDB66978FE}" dt="2021-10-15T21:29:44.660" v="7144" actId="14100"/>
          <ac:cxnSpMkLst>
            <pc:docMk/>
            <pc:sldMk cId="1586813206" sldId="383"/>
            <ac:cxnSpMk id="42" creationId="{4C9AF452-C339-440E-96EA-5118306CE124}"/>
          </ac:cxnSpMkLst>
        </pc:cxnChg>
        <pc:cxnChg chg="add mod">
          <ac:chgData name="Phillips, Nate" userId="1a7ed9a7-6979-4999-8e72-44e838efb909" providerId="ADAL" clId="{0CA3E67B-3AFE-4B68-A101-BFDDB66978FE}" dt="2021-10-15T21:31:14.042" v="7152" actId="14100"/>
          <ac:cxnSpMkLst>
            <pc:docMk/>
            <pc:sldMk cId="1586813206" sldId="383"/>
            <ac:cxnSpMk id="44" creationId="{AB12D221-74C7-4400-83A2-E71D02A809AE}"/>
          </ac:cxnSpMkLst>
        </pc:cxnChg>
        <pc:cxnChg chg="add mod">
          <ac:chgData name="Phillips, Nate" userId="1a7ed9a7-6979-4999-8e72-44e838efb909" providerId="ADAL" clId="{0CA3E67B-3AFE-4B68-A101-BFDDB66978FE}" dt="2021-10-15T21:31:17.842" v="7153" actId="14100"/>
          <ac:cxnSpMkLst>
            <pc:docMk/>
            <pc:sldMk cId="1586813206" sldId="383"/>
            <ac:cxnSpMk id="45" creationId="{1597A097-20FE-4C8A-8DE0-D8EAB22F1D24}"/>
          </ac:cxnSpMkLst>
        </pc:cxnChg>
        <pc:cxnChg chg="add mod">
          <ac:chgData name="Phillips, Nate" userId="1a7ed9a7-6979-4999-8e72-44e838efb909" providerId="ADAL" clId="{0CA3E67B-3AFE-4B68-A101-BFDDB66978FE}" dt="2021-10-15T21:31:21.976" v="7154" actId="14100"/>
          <ac:cxnSpMkLst>
            <pc:docMk/>
            <pc:sldMk cId="1586813206" sldId="383"/>
            <ac:cxnSpMk id="46" creationId="{D724A6EA-FBCF-4CA5-89DD-039657DB735E}"/>
          </ac:cxnSpMkLst>
        </pc:cxnChg>
        <pc:cxnChg chg="add mod">
          <ac:chgData name="Phillips, Nate" userId="1a7ed9a7-6979-4999-8e72-44e838efb909" providerId="ADAL" clId="{0CA3E67B-3AFE-4B68-A101-BFDDB66978FE}" dt="2021-10-15T21:31:25.115" v="7155" actId="14100"/>
          <ac:cxnSpMkLst>
            <pc:docMk/>
            <pc:sldMk cId="1586813206" sldId="383"/>
            <ac:cxnSpMk id="47" creationId="{DF4CD248-AA5B-4035-8A69-202FE3740DFB}"/>
          </ac:cxnSpMkLst>
        </pc:cxnChg>
        <pc:cxnChg chg="add mod">
          <ac:chgData name="Phillips, Nate" userId="1a7ed9a7-6979-4999-8e72-44e838efb909" providerId="ADAL" clId="{0CA3E67B-3AFE-4B68-A101-BFDDB66978FE}" dt="2021-10-15T21:31:28.398" v="7156" actId="14100"/>
          <ac:cxnSpMkLst>
            <pc:docMk/>
            <pc:sldMk cId="1586813206" sldId="383"/>
            <ac:cxnSpMk id="48" creationId="{BA5EFC10-4994-405F-A777-86D1A26138E7}"/>
          </ac:cxnSpMkLst>
        </pc:cxnChg>
        <pc:cxnChg chg="add mod">
          <ac:chgData name="Phillips, Nate" userId="1a7ed9a7-6979-4999-8e72-44e838efb909" providerId="ADAL" clId="{0CA3E67B-3AFE-4B68-A101-BFDDB66978FE}" dt="2021-10-15T21:31:31.538" v="7157" actId="14100"/>
          <ac:cxnSpMkLst>
            <pc:docMk/>
            <pc:sldMk cId="1586813206" sldId="383"/>
            <ac:cxnSpMk id="49" creationId="{F123CA15-B9BF-4D0F-866C-84B0E436851C}"/>
          </ac:cxnSpMkLst>
        </pc:cxnChg>
        <pc:cxnChg chg="add mod">
          <ac:chgData name="Phillips, Nate" userId="1a7ed9a7-6979-4999-8e72-44e838efb909" providerId="ADAL" clId="{0CA3E67B-3AFE-4B68-A101-BFDDB66978FE}" dt="2021-10-15T21:31:34.028" v="7158" actId="14100"/>
          <ac:cxnSpMkLst>
            <pc:docMk/>
            <pc:sldMk cId="1586813206" sldId="383"/>
            <ac:cxnSpMk id="50" creationId="{3FF95B2D-E00E-4EF7-86F4-CD4DBBA911A2}"/>
          </ac:cxnSpMkLst>
        </pc:cxnChg>
        <pc:cxnChg chg="add mod">
          <ac:chgData name="Phillips, Nate" userId="1a7ed9a7-6979-4999-8e72-44e838efb909" providerId="ADAL" clId="{0CA3E67B-3AFE-4B68-A101-BFDDB66978FE}" dt="2021-10-15T21:32:33.194" v="7163" actId="14100"/>
          <ac:cxnSpMkLst>
            <pc:docMk/>
            <pc:sldMk cId="1586813206" sldId="383"/>
            <ac:cxnSpMk id="58" creationId="{237F5896-3D6F-48A3-92DA-71B309781C9B}"/>
          </ac:cxnSpMkLst>
        </pc:cxnChg>
        <pc:cxnChg chg="add mod">
          <ac:chgData name="Phillips, Nate" userId="1a7ed9a7-6979-4999-8e72-44e838efb909" providerId="ADAL" clId="{0CA3E67B-3AFE-4B68-A101-BFDDB66978FE}" dt="2021-10-15T21:32:59.700" v="7168" actId="14100"/>
          <ac:cxnSpMkLst>
            <pc:docMk/>
            <pc:sldMk cId="1586813206" sldId="383"/>
            <ac:cxnSpMk id="61" creationId="{0D9088D7-D07A-4884-8332-BFA41B831DEB}"/>
          </ac:cxnSpMkLst>
        </pc:cxnChg>
        <pc:cxnChg chg="add mod">
          <ac:chgData name="Phillips, Nate" userId="1a7ed9a7-6979-4999-8e72-44e838efb909" providerId="ADAL" clId="{0CA3E67B-3AFE-4B68-A101-BFDDB66978FE}" dt="2021-10-15T21:33:04.905" v="7169" actId="14100"/>
          <ac:cxnSpMkLst>
            <pc:docMk/>
            <pc:sldMk cId="1586813206" sldId="383"/>
            <ac:cxnSpMk id="62" creationId="{4F265750-955A-415B-A649-78CDC8B980B1}"/>
          </ac:cxnSpMkLst>
        </pc:cxnChg>
        <pc:cxnChg chg="add mod">
          <ac:chgData name="Phillips, Nate" userId="1a7ed9a7-6979-4999-8e72-44e838efb909" providerId="ADAL" clId="{0CA3E67B-3AFE-4B68-A101-BFDDB66978FE}" dt="2021-10-15T21:33:07.955" v="7170" actId="14100"/>
          <ac:cxnSpMkLst>
            <pc:docMk/>
            <pc:sldMk cId="1586813206" sldId="383"/>
            <ac:cxnSpMk id="63" creationId="{C79C1FC4-2238-4D60-8784-946A0FE37049}"/>
          </ac:cxnSpMkLst>
        </pc:cxnChg>
        <pc:cxnChg chg="add mod">
          <ac:chgData name="Phillips, Nate" userId="1a7ed9a7-6979-4999-8e72-44e838efb909" providerId="ADAL" clId="{0CA3E67B-3AFE-4B68-A101-BFDDB66978FE}" dt="2021-10-15T21:33:10.829" v="7171" actId="14100"/>
          <ac:cxnSpMkLst>
            <pc:docMk/>
            <pc:sldMk cId="1586813206" sldId="383"/>
            <ac:cxnSpMk id="64" creationId="{3156DAF4-CD17-4BDA-8B01-34458EE94D99}"/>
          </ac:cxnSpMkLst>
        </pc:cxnChg>
        <pc:cxnChg chg="add mod">
          <ac:chgData name="Phillips, Nate" userId="1a7ed9a7-6979-4999-8e72-44e838efb909" providerId="ADAL" clId="{0CA3E67B-3AFE-4B68-A101-BFDDB66978FE}" dt="2021-10-15T21:33:13.165" v="7172" actId="14100"/>
          <ac:cxnSpMkLst>
            <pc:docMk/>
            <pc:sldMk cId="1586813206" sldId="383"/>
            <ac:cxnSpMk id="65" creationId="{B9261F02-9E51-477B-A154-592B4B274890}"/>
          </ac:cxnSpMkLst>
        </pc:cxnChg>
        <pc:cxnChg chg="add mod">
          <ac:chgData name="Phillips, Nate" userId="1a7ed9a7-6979-4999-8e72-44e838efb909" providerId="ADAL" clId="{0CA3E67B-3AFE-4B68-A101-BFDDB66978FE}" dt="2021-10-15T21:33:15.421" v="7173" actId="14100"/>
          <ac:cxnSpMkLst>
            <pc:docMk/>
            <pc:sldMk cId="1586813206" sldId="383"/>
            <ac:cxnSpMk id="66" creationId="{FA8F6A60-7546-47D4-81E2-631B1332CF55}"/>
          </ac:cxnSpMkLst>
        </pc:cxnChg>
        <pc:cxnChg chg="add mod">
          <ac:chgData name="Phillips, Nate" userId="1a7ed9a7-6979-4999-8e72-44e838efb909" providerId="ADAL" clId="{0CA3E67B-3AFE-4B68-A101-BFDDB66978FE}" dt="2021-10-15T21:34:07.179" v="7182" actId="14100"/>
          <ac:cxnSpMkLst>
            <pc:docMk/>
            <pc:sldMk cId="1586813206" sldId="383"/>
            <ac:cxnSpMk id="79" creationId="{2EB28EBC-2E72-4587-95C2-49DC57B2DD6C}"/>
          </ac:cxnSpMkLst>
        </pc:cxnChg>
        <pc:cxnChg chg="add mod">
          <ac:chgData name="Phillips, Nate" userId="1a7ed9a7-6979-4999-8e72-44e838efb909" providerId="ADAL" clId="{0CA3E67B-3AFE-4B68-A101-BFDDB66978FE}" dt="2021-10-15T21:36:03.462" v="7195" actId="14100"/>
          <ac:cxnSpMkLst>
            <pc:docMk/>
            <pc:sldMk cId="1586813206" sldId="383"/>
            <ac:cxnSpMk id="81" creationId="{825727D3-E7BE-4226-BE11-69E02A53E40E}"/>
          </ac:cxnSpMkLst>
        </pc:cxnChg>
        <pc:cxnChg chg="add mod">
          <ac:chgData name="Phillips, Nate" userId="1a7ed9a7-6979-4999-8e72-44e838efb909" providerId="ADAL" clId="{0CA3E67B-3AFE-4B68-A101-BFDDB66978FE}" dt="2021-10-15T21:36:11.259" v="7196" actId="14100"/>
          <ac:cxnSpMkLst>
            <pc:docMk/>
            <pc:sldMk cId="1586813206" sldId="383"/>
            <ac:cxnSpMk id="82" creationId="{379FAD16-A72C-44AB-9D52-94758E3F8DC5}"/>
          </ac:cxnSpMkLst>
        </pc:cxnChg>
        <pc:cxnChg chg="add mod">
          <ac:chgData name="Phillips, Nate" userId="1a7ed9a7-6979-4999-8e72-44e838efb909" providerId="ADAL" clId="{0CA3E67B-3AFE-4B68-A101-BFDDB66978FE}" dt="2021-10-15T21:36:18.847" v="7198" actId="14100"/>
          <ac:cxnSpMkLst>
            <pc:docMk/>
            <pc:sldMk cId="1586813206" sldId="383"/>
            <ac:cxnSpMk id="83" creationId="{AE14A696-4127-4655-86BF-069A92C96CAC}"/>
          </ac:cxnSpMkLst>
        </pc:cxnChg>
        <pc:cxnChg chg="add mod">
          <ac:chgData name="Phillips, Nate" userId="1a7ed9a7-6979-4999-8e72-44e838efb909" providerId="ADAL" clId="{0CA3E67B-3AFE-4B68-A101-BFDDB66978FE}" dt="2021-10-15T21:36:14.794" v="7197" actId="14100"/>
          <ac:cxnSpMkLst>
            <pc:docMk/>
            <pc:sldMk cId="1586813206" sldId="383"/>
            <ac:cxnSpMk id="84" creationId="{0B8FC7B5-BE34-4893-A02B-A6E37966AD3C}"/>
          </ac:cxnSpMkLst>
        </pc:cxnChg>
        <pc:cxnChg chg="add mod">
          <ac:chgData name="Phillips, Nate" userId="1a7ed9a7-6979-4999-8e72-44e838efb909" providerId="ADAL" clId="{0CA3E67B-3AFE-4B68-A101-BFDDB66978FE}" dt="2021-10-15T21:36:44.718" v="7200" actId="14100"/>
          <ac:cxnSpMkLst>
            <pc:docMk/>
            <pc:sldMk cId="1586813206" sldId="383"/>
            <ac:cxnSpMk id="85" creationId="{0B71F19C-0360-4746-888C-66F74F556CCF}"/>
          </ac:cxnSpMkLst>
        </pc:cxnChg>
        <pc:cxnChg chg="add mod">
          <ac:chgData name="Phillips, Nate" userId="1a7ed9a7-6979-4999-8e72-44e838efb909" providerId="ADAL" clId="{0CA3E67B-3AFE-4B68-A101-BFDDB66978FE}" dt="2021-10-15T21:36:25.623" v="7199" actId="14100"/>
          <ac:cxnSpMkLst>
            <pc:docMk/>
            <pc:sldMk cId="1586813206" sldId="383"/>
            <ac:cxnSpMk id="90" creationId="{4A7CDE11-5173-4C15-9D5D-55E534AD5239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5:55:39.299" v="10087"/>
        <pc:sldMkLst>
          <pc:docMk/>
          <pc:sldMk cId="801081033" sldId="384"/>
        </pc:sldMkLst>
        <pc:spChg chg="mod">
          <ac:chgData name="Phillips, Nate" userId="1a7ed9a7-6979-4999-8e72-44e838efb909" providerId="ADAL" clId="{0CA3E67B-3AFE-4B68-A101-BFDDB66978FE}" dt="2021-10-15T15:41:46.170" v="2136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0CA3E67B-3AFE-4B68-A101-BFDDB66978FE}" dt="2021-10-15T15:26:36.979" v="2122" actId="20577"/>
          <ac:spMkLst>
            <pc:docMk/>
            <pc:sldMk cId="801081033" sldId="384"/>
            <ac:spMk id="3" creationId="{53CD5D95-20FA-4D5E-BDB9-CCB1048FA494}"/>
          </ac:spMkLst>
        </pc:spChg>
        <pc:spChg chg="add mod">
          <ac:chgData name="Phillips, Nate" userId="1a7ed9a7-6979-4999-8e72-44e838efb909" providerId="ADAL" clId="{0CA3E67B-3AFE-4B68-A101-BFDDB66978FE}" dt="2021-10-15T15:25:28.419" v="1975"/>
          <ac:spMkLst>
            <pc:docMk/>
            <pc:sldMk cId="801081033" sldId="384"/>
            <ac:spMk id="4" creationId="{617A8010-8B9A-4E4F-A9A5-76AAA0C53457}"/>
          </ac:spMkLst>
        </pc:sp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6" creationId="{DFD5EA87-2FB9-4C09-9BBF-1A6D6A659627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8" creationId="{C0DE02A6-5420-4C99-B526-DDEDA7AF6BF8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10" creationId="{D9C3C5A5-84CC-4EC8-9F3C-B6D6820D693D}"/>
          </ac:picMkLst>
        </pc:picChg>
        <pc:picChg chg="add mod">
          <ac:chgData name="Phillips, Nate" userId="1a7ed9a7-6979-4999-8e72-44e838efb909" providerId="ADAL" clId="{0CA3E67B-3AFE-4B68-A101-BFDDB66978FE}" dt="2021-10-19T15:54:47.463" v="10076" actId="1076"/>
          <ac:picMkLst>
            <pc:docMk/>
            <pc:sldMk cId="801081033" sldId="384"/>
            <ac:picMk id="12" creationId="{C6D03D22-35FD-4880-9CED-E47544423DA9}"/>
          </ac:picMkLst>
        </pc:picChg>
        <pc:picChg chg="add mod">
          <ac:chgData name="Phillips, Nate" userId="1a7ed9a7-6979-4999-8e72-44e838efb909" providerId="ADAL" clId="{0CA3E67B-3AFE-4B68-A101-BFDDB66978FE}" dt="2021-10-19T15:54:54.519" v="10079" actId="1076"/>
          <ac:picMkLst>
            <pc:docMk/>
            <pc:sldMk cId="801081033" sldId="384"/>
            <ac:picMk id="14" creationId="{9F88C309-CB58-4606-B951-9EF40E72FB24}"/>
          </ac:picMkLst>
        </pc:picChg>
        <pc:picChg chg="add mod">
          <ac:chgData name="Phillips, Nate" userId="1a7ed9a7-6979-4999-8e72-44e838efb909" providerId="ADAL" clId="{0CA3E67B-3AFE-4B68-A101-BFDDB66978FE}" dt="2021-10-19T15:55:12.819" v="10084" actId="14100"/>
          <ac:picMkLst>
            <pc:docMk/>
            <pc:sldMk cId="801081033" sldId="384"/>
            <ac:picMk id="15" creationId="{E1CADB33-9A32-4C62-83DA-36BB21B6C31A}"/>
          </ac:picMkLst>
        </pc:picChg>
        <pc:picChg chg="add mod">
          <ac:chgData name="Phillips, Nate" userId="1a7ed9a7-6979-4999-8e72-44e838efb909" providerId="ADAL" clId="{0CA3E67B-3AFE-4B68-A101-BFDDB66978FE}" dt="2021-10-19T15:55:08.511" v="10083" actId="14100"/>
          <ac:picMkLst>
            <pc:docMk/>
            <pc:sldMk cId="801081033" sldId="384"/>
            <ac:picMk id="16" creationId="{EDF6F101-3E6E-439B-B72E-530B1D4C0817}"/>
          </ac:picMkLst>
        </pc:picChg>
        <pc:picChg chg="add mod">
          <ac:chgData name="Phillips, Nate" userId="1a7ed9a7-6979-4999-8e72-44e838efb909" providerId="ADAL" clId="{0CA3E67B-3AFE-4B68-A101-BFDDB66978FE}" dt="2021-10-19T15:55:03.715" v="10082" actId="1076"/>
          <ac:picMkLst>
            <pc:docMk/>
            <pc:sldMk cId="801081033" sldId="384"/>
            <ac:picMk id="17" creationId="{3B2123DC-15F9-4023-AA2F-0FC12474CB91}"/>
          </ac:picMkLst>
        </pc:picChg>
      </pc:sldChg>
      <pc:sldChg chg="addSp delSp modSp new mod modAnim addCm delCm">
        <pc:chgData name="Phillips, Nate" userId="1a7ed9a7-6979-4999-8e72-44e838efb909" providerId="ADAL" clId="{0CA3E67B-3AFE-4B68-A101-BFDDB66978FE}" dt="2021-10-18T23:19:20.349" v="7636"/>
        <pc:sldMkLst>
          <pc:docMk/>
          <pc:sldMk cId="664514477" sldId="385"/>
        </pc:sldMkLst>
        <pc:spChg chg="mod">
          <ac:chgData name="Phillips, Nate" userId="1a7ed9a7-6979-4999-8e72-44e838efb909" providerId="ADAL" clId="{0CA3E67B-3AFE-4B68-A101-BFDDB66978FE}" dt="2021-10-15T15:41:44.078" v="2135" actId="20577"/>
          <ac:spMkLst>
            <pc:docMk/>
            <pc:sldMk cId="664514477" sldId="385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5:56:15.166" v="2618" actId="20577"/>
          <ac:spMkLst>
            <pc:docMk/>
            <pc:sldMk cId="664514477" sldId="385"/>
            <ac:spMk id="3" creationId="{0D643F96-66AC-4234-BD46-D9DB9C35A130}"/>
          </ac:spMkLst>
        </pc:spChg>
        <pc:spChg chg="add mod">
          <ac:chgData name="Phillips, Nate" userId="1a7ed9a7-6979-4999-8e72-44e838efb909" providerId="ADAL" clId="{0CA3E67B-3AFE-4B68-A101-BFDDB66978FE}" dt="2021-10-15T16:42:12.540" v="3680" actId="1076"/>
          <ac:spMkLst>
            <pc:docMk/>
            <pc:sldMk cId="664514477" sldId="385"/>
            <ac:spMk id="4" creationId="{A61C3E1C-4E52-4A7C-A0ED-88E4F00B21B8}"/>
          </ac:spMkLst>
        </pc:spChg>
        <pc:spChg chg="add mod">
          <ac:chgData name="Phillips, Nate" userId="1a7ed9a7-6979-4999-8e72-44e838efb909" providerId="ADAL" clId="{0CA3E67B-3AFE-4B68-A101-BFDDB66978FE}" dt="2021-10-15T16:42:19.956" v="3681" actId="1076"/>
          <ac:spMkLst>
            <pc:docMk/>
            <pc:sldMk cId="664514477" sldId="385"/>
            <ac:spMk id="5" creationId="{6FDC180A-5245-4FB1-8BF8-8F53AF0DB668}"/>
          </ac:spMkLst>
        </pc:spChg>
        <pc:spChg chg="add mod">
          <ac:chgData name="Phillips, Nate" userId="1a7ed9a7-6979-4999-8e72-44e838efb909" providerId="ADAL" clId="{0CA3E67B-3AFE-4B68-A101-BFDDB66978FE}" dt="2021-10-15T15:49:40.728" v="2542" actId="1076"/>
          <ac:spMkLst>
            <pc:docMk/>
            <pc:sldMk cId="664514477" sldId="385"/>
            <ac:spMk id="6" creationId="{EC978B75-AE30-47F2-8C6F-157B4896747E}"/>
          </ac:spMkLst>
        </pc:spChg>
        <pc:spChg chg="add del mod">
          <ac:chgData name="Phillips, Nate" userId="1a7ed9a7-6979-4999-8e72-44e838efb909" providerId="ADAL" clId="{0CA3E67B-3AFE-4B68-A101-BFDDB66978FE}" dt="2021-10-15T15:51:37.873" v="2551" actId="478"/>
          <ac:spMkLst>
            <pc:docMk/>
            <pc:sldMk cId="664514477" sldId="385"/>
            <ac:spMk id="7" creationId="{4BD9D1A4-3836-40B7-8BC8-48BEB8B27743}"/>
          </ac:spMkLst>
        </pc:spChg>
        <pc:spChg chg="add mod">
          <ac:chgData name="Phillips, Nate" userId="1a7ed9a7-6979-4999-8e72-44e838efb909" providerId="ADAL" clId="{0CA3E67B-3AFE-4B68-A101-BFDDB66978FE}" dt="2021-10-15T15:55:26.944" v="2586" actId="1076"/>
          <ac:spMkLst>
            <pc:docMk/>
            <pc:sldMk cId="664514477" sldId="385"/>
            <ac:spMk id="8" creationId="{54E3CCCC-ECD0-4839-9281-5452D571CD75}"/>
          </ac:spMkLst>
        </pc:spChg>
        <pc:cxnChg chg="add del mod">
          <ac:chgData name="Phillips, Nate" userId="1a7ed9a7-6979-4999-8e72-44e838efb909" providerId="ADAL" clId="{0CA3E67B-3AFE-4B68-A101-BFDDB66978FE}" dt="2021-10-15T21:52:54.283" v="7208" actId="11529"/>
          <ac:cxnSpMkLst>
            <pc:docMk/>
            <pc:sldMk cId="664514477" sldId="385"/>
            <ac:cxnSpMk id="10" creationId="{0506B8DC-557D-49F2-A245-4FD2C98EA0FD}"/>
          </ac:cxnSpMkLst>
        </pc:cxnChg>
        <pc:cxnChg chg="add del mod">
          <ac:chgData name="Phillips, Nate" userId="1a7ed9a7-6979-4999-8e72-44e838efb909" providerId="ADAL" clId="{0CA3E67B-3AFE-4B68-A101-BFDDB66978FE}" dt="2021-10-15T21:52:53.429" v="7206"/>
          <ac:cxnSpMkLst>
            <pc:docMk/>
            <pc:sldMk cId="664514477" sldId="385"/>
            <ac:cxnSpMk id="11" creationId="{56B1ED35-66CF-4822-823D-C99F45A5B751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6:02:29.128" v="10235"/>
        <pc:sldMkLst>
          <pc:docMk/>
          <pc:sldMk cId="3741979520" sldId="386"/>
        </pc:sldMkLst>
        <pc:spChg chg="mod">
          <ac:chgData name="Phillips, Nate" userId="1a7ed9a7-6979-4999-8e72-44e838efb909" providerId="ADAL" clId="{0CA3E67B-3AFE-4B68-A101-BFDDB66978FE}" dt="2021-10-15T16:01:15.486" v="2656" actId="404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0CA3E67B-3AFE-4B68-A101-BFDDB66978FE}" dt="2021-10-15T16:15:23.830" v="3358" actId="20577"/>
          <ac:spMkLst>
            <pc:docMk/>
            <pc:sldMk cId="3741979520" sldId="386"/>
            <ac:spMk id="3" creationId="{F7F57793-9E2E-4456-AEA9-ED4F14072376}"/>
          </ac:spMkLst>
        </pc:spChg>
        <pc:spChg chg="add mod">
          <ac:chgData name="Phillips, Nate" userId="1a7ed9a7-6979-4999-8e72-44e838efb909" providerId="ADAL" clId="{0CA3E67B-3AFE-4B68-A101-BFDDB66978FE}" dt="2021-10-15T16:01:49.771" v="2680"/>
          <ac:spMkLst>
            <pc:docMk/>
            <pc:sldMk cId="3741979520" sldId="386"/>
            <ac:spMk id="4" creationId="{9905B21C-DB8D-47ED-B523-9CFD92DF0888}"/>
          </ac:spMkLst>
        </pc:spChg>
        <pc:picChg chg="add mod">
          <ac:chgData name="Phillips, Nate" userId="1a7ed9a7-6979-4999-8e72-44e838efb909" providerId="ADAL" clId="{0CA3E67B-3AFE-4B68-A101-BFDDB66978FE}" dt="2021-10-19T16:02:18.257" v="10232" actId="1076"/>
          <ac:picMkLst>
            <pc:docMk/>
            <pc:sldMk cId="3741979520" sldId="386"/>
            <ac:picMk id="6" creationId="{E9F92BA8-84F6-4F95-AFEB-60F83B211659}"/>
          </ac:picMkLst>
        </pc:picChg>
      </pc:sldChg>
      <pc:sldChg chg="addSp delSp modSp add mod modAnim modShow">
        <pc:chgData name="Phillips, Nate" userId="1a7ed9a7-6979-4999-8e72-44e838efb909" providerId="ADAL" clId="{0CA3E67B-3AFE-4B68-A101-BFDDB66978FE}" dt="2021-10-19T15:39:57.212" v="10006" actId="729"/>
        <pc:sldMkLst>
          <pc:docMk/>
          <pc:sldMk cId="4195202866" sldId="387"/>
        </pc:sldMkLst>
        <pc:spChg chg="mod">
          <ac:chgData name="Phillips, Nate" userId="1a7ed9a7-6979-4999-8e72-44e838efb909" providerId="ADAL" clId="{0CA3E67B-3AFE-4B68-A101-BFDDB66978FE}" dt="2021-10-15T16:16:30.478" v="3371" actId="20577"/>
          <ac:spMkLst>
            <pc:docMk/>
            <pc:sldMk cId="4195202866" sldId="387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6:20:53.923" v="3539" actId="14100"/>
          <ac:spMkLst>
            <pc:docMk/>
            <pc:sldMk cId="4195202866" sldId="387"/>
            <ac:spMk id="3" creationId="{0D643F96-66AC-4234-BD46-D9DB9C35A130}"/>
          </ac:spMkLst>
        </pc:spChg>
        <pc:spChg chg="mod">
          <ac:chgData name="Phillips, Nate" userId="1a7ed9a7-6979-4999-8e72-44e838efb909" providerId="ADAL" clId="{0CA3E67B-3AFE-4B68-A101-BFDDB66978FE}" dt="2021-10-15T16:42:53.400" v="3683" actId="1076"/>
          <ac:spMkLst>
            <pc:docMk/>
            <pc:sldMk cId="4195202866" sldId="387"/>
            <ac:spMk id="4" creationId="{A61C3E1C-4E52-4A7C-A0ED-88E4F00B21B8}"/>
          </ac:spMkLst>
        </pc:spChg>
        <pc:spChg chg="del">
          <ac:chgData name="Phillips, Nate" userId="1a7ed9a7-6979-4999-8e72-44e838efb909" providerId="ADAL" clId="{0CA3E67B-3AFE-4B68-A101-BFDDB66978FE}" dt="2021-10-15T16:42:47.450" v="3682" actId="478"/>
          <ac:spMkLst>
            <pc:docMk/>
            <pc:sldMk cId="4195202866" sldId="387"/>
            <ac:spMk id="5" creationId="{6FDC180A-5245-4FB1-8BF8-8F53AF0DB668}"/>
          </ac:spMkLst>
        </pc:spChg>
        <pc:spChg chg="mod">
          <ac:chgData name="Phillips, Nate" userId="1a7ed9a7-6979-4999-8e72-44e838efb909" providerId="ADAL" clId="{0CA3E67B-3AFE-4B68-A101-BFDDB66978FE}" dt="2021-10-15T16:43:07.529" v="3684" actId="1076"/>
          <ac:spMkLst>
            <pc:docMk/>
            <pc:sldMk cId="4195202866" sldId="387"/>
            <ac:spMk id="6" creationId="{EC978B75-AE30-47F2-8C6F-157B4896747E}"/>
          </ac:spMkLst>
        </pc:spChg>
        <pc:spChg chg="add mod ord">
          <ac:chgData name="Phillips, Nate" userId="1a7ed9a7-6979-4999-8e72-44e838efb909" providerId="ADAL" clId="{0CA3E67B-3AFE-4B68-A101-BFDDB66978FE}" dt="2021-10-15T16:40:44.103" v="3658" actId="20577"/>
          <ac:spMkLst>
            <pc:docMk/>
            <pc:sldMk cId="4195202866" sldId="387"/>
            <ac:spMk id="9" creationId="{4388A940-DAF5-4654-85BD-A98CF13595EE}"/>
          </ac:spMkLst>
        </pc:spChg>
      </pc:sldChg>
      <pc:sldChg chg="addSp modSp new mod modAnim">
        <pc:chgData name="Phillips, Nate" userId="1a7ed9a7-6979-4999-8e72-44e838efb909" providerId="ADAL" clId="{0CA3E67B-3AFE-4B68-A101-BFDDB66978FE}" dt="2021-10-18T23:22:47.191" v="7648"/>
        <pc:sldMkLst>
          <pc:docMk/>
          <pc:sldMk cId="3198687863" sldId="388"/>
        </pc:sldMkLst>
        <pc:spChg chg="mod">
          <ac:chgData name="Phillips, Nate" userId="1a7ed9a7-6979-4999-8e72-44e838efb909" providerId="ADAL" clId="{0CA3E67B-3AFE-4B68-A101-BFDDB66978FE}" dt="2021-10-15T16:43:15.546" v="3697" actId="20577"/>
          <ac:spMkLst>
            <pc:docMk/>
            <pc:sldMk cId="3198687863" sldId="388"/>
            <ac:spMk id="2" creationId="{84FD6CC2-B83A-406F-9103-F9D47C36B2F2}"/>
          </ac:spMkLst>
        </pc:spChg>
        <pc:spChg chg="mod">
          <ac:chgData name="Phillips, Nate" userId="1a7ed9a7-6979-4999-8e72-44e838efb909" providerId="ADAL" clId="{0CA3E67B-3AFE-4B68-A101-BFDDB66978FE}" dt="2021-10-15T16:47:36.055" v="3952"/>
          <ac:spMkLst>
            <pc:docMk/>
            <pc:sldMk cId="3198687863" sldId="388"/>
            <ac:spMk id="3" creationId="{2D0C7A1D-1855-468E-BB63-0D1DCF9026AB}"/>
          </ac:spMkLst>
        </pc:spChg>
        <pc:graphicFrameChg chg="add mod modGraphic">
          <ac:chgData name="Phillips, Nate" userId="1a7ed9a7-6979-4999-8e72-44e838efb909" providerId="ADAL" clId="{0CA3E67B-3AFE-4B68-A101-BFDDB66978FE}" dt="2021-10-15T16:46:17.414" v="3924" actId="14100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delSp modSp new mod ord modAnim">
        <pc:chgData name="Phillips, Nate" userId="1a7ed9a7-6979-4999-8e72-44e838efb909" providerId="ADAL" clId="{0CA3E67B-3AFE-4B68-A101-BFDDB66978FE}" dt="2021-10-19T15:39:18.319" v="10005"/>
        <pc:sldMkLst>
          <pc:docMk/>
          <pc:sldMk cId="2801001284" sldId="389"/>
        </pc:sldMkLst>
        <pc:spChg chg="mod">
          <ac:chgData name="Phillips, Nate" userId="1a7ed9a7-6979-4999-8e72-44e838efb909" providerId="ADAL" clId="{0CA3E67B-3AFE-4B68-A101-BFDDB66978FE}" dt="2021-10-15T16:48:13.938" v="3965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0CA3E67B-3AFE-4B68-A101-BFDDB66978FE}" dt="2021-10-15T17:21:46.804" v="5097" actId="207"/>
          <ac:spMkLst>
            <pc:docMk/>
            <pc:sldMk cId="2801001284" sldId="389"/>
            <ac:spMk id="3" creationId="{18B9E06A-5100-40A0-B54B-7F62D28F92C6}"/>
          </ac:spMkLst>
        </pc:spChg>
        <pc:spChg chg="add mod">
          <ac:chgData name="Phillips, Nate" userId="1a7ed9a7-6979-4999-8e72-44e838efb909" providerId="ADAL" clId="{0CA3E67B-3AFE-4B68-A101-BFDDB66978FE}" dt="2021-10-15T17:18:57.828" v="5069" actId="1076"/>
          <ac:spMkLst>
            <pc:docMk/>
            <pc:sldMk cId="2801001284" sldId="389"/>
            <ac:spMk id="7" creationId="{F54FB8C3-A191-4938-A845-976F6D222F95}"/>
          </ac:spMkLst>
        </pc:spChg>
        <pc:spChg chg="add mod modVis">
          <ac:chgData name="Phillips, Nate" userId="1a7ed9a7-6979-4999-8e72-44e838efb909" providerId="ADAL" clId="{0CA3E67B-3AFE-4B68-A101-BFDDB66978FE}" dt="2021-10-18T23:23:56.041" v="7657" actId="14430"/>
          <ac:spMkLst>
            <pc:docMk/>
            <pc:sldMk cId="2801001284" sldId="389"/>
            <ac:spMk id="8" creationId="{228EB65E-2D9D-48C5-8CF5-C4E2EC6C72B1}"/>
          </ac:spMkLst>
        </pc:spChg>
        <pc:spChg chg="add del">
          <ac:chgData name="Phillips, Nate" userId="1a7ed9a7-6979-4999-8e72-44e838efb909" providerId="ADAL" clId="{0CA3E67B-3AFE-4B68-A101-BFDDB66978FE}" dt="2021-10-15T19:40:02.659" v="5552" actId="478"/>
          <ac:spMkLst>
            <pc:docMk/>
            <pc:sldMk cId="2801001284" sldId="389"/>
            <ac:spMk id="9" creationId="{7E9C18B6-11E9-4FE6-97D3-8BFCA1DBAABD}"/>
          </ac:spMkLst>
        </pc:spChg>
        <pc:spChg chg="add mod modVis">
          <ac:chgData name="Phillips, Nate" userId="1a7ed9a7-6979-4999-8e72-44e838efb909" providerId="ADAL" clId="{0CA3E67B-3AFE-4B68-A101-BFDDB66978FE}" dt="2021-10-18T23:23:54.194" v="7656" actId="14430"/>
          <ac:spMkLst>
            <pc:docMk/>
            <pc:sldMk cId="2801001284" sldId="389"/>
            <ac:spMk id="10" creationId="{495F6D64-0AC2-4B76-8305-6A81E6E6E79A}"/>
          </ac:spMkLst>
        </pc:spChg>
        <pc:graphicFrameChg chg="add mod modGraphic">
          <ac:chgData name="Phillips, Nate" userId="1a7ed9a7-6979-4999-8e72-44e838efb909" providerId="ADAL" clId="{0CA3E67B-3AFE-4B68-A101-BFDDB66978FE}" dt="2021-10-15T19:27:07.736" v="5158" actId="1076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add del mod modGraphic">
          <ac:chgData name="Phillips, Nate" userId="1a7ed9a7-6979-4999-8e72-44e838efb909" providerId="ADAL" clId="{0CA3E67B-3AFE-4B68-A101-BFDDB66978FE}" dt="2021-10-15T17:02:29.449" v="4661" actId="478"/>
          <ac:graphicFrameMkLst>
            <pc:docMk/>
            <pc:sldMk cId="2801001284" sldId="389"/>
            <ac:graphicFrameMk id="5" creationId="{8B80A5E6-4069-40DD-A4FF-670FF8435DB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5T19:55:43.250" v="6119" actId="2057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addSp delSp modSp add mod ord">
        <pc:chgData name="Phillips, Nate" userId="1a7ed9a7-6979-4999-8e72-44e838efb909" providerId="ADAL" clId="{0CA3E67B-3AFE-4B68-A101-BFDDB66978FE}" dt="2021-10-19T15:40:05.333" v="10008"/>
        <pc:sldMkLst>
          <pc:docMk/>
          <pc:sldMk cId="3244882136" sldId="390"/>
        </pc:sldMkLst>
        <pc:spChg chg="mod">
          <ac:chgData name="Phillips, Nate" userId="1a7ed9a7-6979-4999-8e72-44e838efb909" providerId="ADAL" clId="{0CA3E67B-3AFE-4B68-A101-BFDDB66978FE}" dt="2021-10-15T19:49:47.715" v="5834" actId="207"/>
          <ac:spMkLst>
            <pc:docMk/>
            <pc:sldMk cId="3244882136" sldId="390"/>
            <ac:spMk id="3" creationId="{2D0C7A1D-1855-468E-BB63-0D1DCF9026AB}"/>
          </ac:spMkLst>
        </pc:spChg>
        <pc:spChg chg="add del">
          <ac:chgData name="Phillips, Nate" userId="1a7ed9a7-6979-4999-8e72-44e838efb909" providerId="ADAL" clId="{0CA3E67B-3AFE-4B68-A101-BFDDB66978FE}" dt="2021-10-15T19:46:32.504" v="5753" actId="11529"/>
          <ac:spMkLst>
            <pc:docMk/>
            <pc:sldMk cId="3244882136" sldId="390"/>
            <ac:spMk id="7" creationId="{2C45178F-C840-4032-8DD7-EC141121BF59}"/>
          </ac:spMkLst>
        </pc:spChg>
        <pc:spChg chg="add mod">
          <ac:chgData name="Phillips, Nate" userId="1a7ed9a7-6979-4999-8e72-44e838efb909" providerId="ADAL" clId="{0CA3E67B-3AFE-4B68-A101-BFDDB66978FE}" dt="2021-10-15T19:48:35.632" v="5781" actId="207"/>
          <ac:spMkLst>
            <pc:docMk/>
            <pc:sldMk cId="3244882136" sldId="390"/>
            <ac:spMk id="13" creationId="{EB20940D-9BF2-42CC-9B05-8B9432AD6B3A}"/>
          </ac:spMkLst>
        </pc:spChg>
        <pc:spChg chg="add mod">
          <ac:chgData name="Phillips, Nate" userId="1a7ed9a7-6979-4999-8e72-44e838efb909" providerId="ADAL" clId="{0CA3E67B-3AFE-4B68-A101-BFDDB66978FE}" dt="2021-10-15T19:49:15.519" v="5830" actId="207"/>
          <ac:spMkLst>
            <pc:docMk/>
            <pc:sldMk cId="3244882136" sldId="390"/>
            <ac:spMk id="14" creationId="{0FA3E8A5-B744-4878-A7BE-91DC14220B98}"/>
          </ac:spMkLst>
        </pc:spChg>
        <pc:graphicFrameChg chg="del modGraphic">
          <ac:chgData name="Phillips, Nate" userId="1a7ed9a7-6979-4999-8e72-44e838efb909" providerId="ADAL" clId="{0CA3E67B-3AFE-4B68-A101-BFDDB66978FE}" dt="2021-10-15T19:40:37.664" v="5560" actId="478"/>
          <ac:graphicFrameMkLst>
            <pc:docMk/>
            <pc:sldMk cId="3244882136" sldId="390"/>
            <ac:graphicFrameMk id="4" creationId="{EFF8C12E-6316-4E33-8D84-23F1F529CE84}"/>
          </ac:graphicFrameMkLst>
        </pc:graphicFrameChg>
        <pc:cxnChg chg="add del">
          <ac:chgData name="Phillips, Nate" userId="1a7ed9a7-6979-4999-8e72-44e838efb909" providerId="ADAL" clId="{0CA3E67B-3AFE-4B68-A101-BFDDB66978FE}" dt="2021-10-15T19:46:26.906" v="5751" actId="11529"/>
          <ac:cxnSpMkLst>
            <pc:docMk/>
            <pc:sldMk cId="3244882136" sldId="390"/>
            <ac:cxnSpMk id="6" creationId="{85AFEC70-C9B5-46C7-8C6B-53CEF3711CC9}"/>
          </ac:cxnSpMkLst>
        </pc:cxnChg>
        <pc:cxnChg chg="add mod">
          <ac:chgData name="Phillips, Nate" userId="1a7ed9a7-6979-4999-8e72-44e838efb909" providerId="ADAL" clId="{0CA3E67B-3AFE-4B68-A101-BFDDB66978FE}" dt="2021-10-15T19:47:56.243" v="5762" actId="208"/>
          <ac:cxnSpMkLst>
            <pc:docMk/>
            <pc:sldMk cId="3244882136" sldId="390"/>
            <ac:cxnSpMk id="9" creationId="{031C51F9-D6FC-4FBF-947E-A3E4861FD920}"/>
          </ac:cxnSpMkLst>
        </pc:cxnChg>
        <pc:cxnChg chg="add mod">
          <ac:chgData name="Phillips, Nate" userId="1a7ed9a7-6979-4999-8e72-44e838efb909" providerId="ADAL" clId="{0CA3E67B-3AFE-4B68-A101-BFDDB66978FE}" dt="2021-10-15T19:48:16.883" v="5767" actId="208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5:07:34.469" v="9280" actId="113"/>
        <pc:sldMkLst>
          <pc:docMk/>
          <pc:sldMk cId="714461591" sldId="391"/>
        </pc:sldMkLst>
        <pc:spChg chg="mod">
          <ac:chgData name="Phillips, Nate" userId="1a7ed9a7-6979-4999-8e72-44e838efb909" providerId="ADAL" clId="{0CA3E67B-3AFE-4B68-A101-BFDDB66978FE}" dt="2021-10-15T19:52:17.549" v="5848" actId="20577"/>
          <ac:spMkLst>
            <pc:docMk/>
            <pc:sldMk cId="714461591" sldId="391"/>
            <ac:spMk id="2" creationId="{9D239703-5204-4ABC-B716-1624D478FB1B}"/>
          </ac:spMkLst>
        </pc:spChg>
        <pc:spChg chg="mod">
          <ac:chgData name="Phillips, Nate" userId="1a7ed9a7-6979-4999-8e72-44e838efb909" providerId="ADAL" clId="{0CA3E67B-3AFE-4B68-A101-BFDDB66978FE}" dt="2021-10-19T15:07:34.469" v="9280" actId="113"/>
          <ac:spMkLst>
            <pc:docMk/>
            <pc:sldMk cId="714461591" sldId="391"/>
            <ac:spMk id="3" creationId="{81D85EBA-EF67-44F4-853B-2128234616F9}"/>
          </ac:spMkLst>
        </pc:spChg>
        <pc:spChg chg="add mod">
          <ac:chgData name="Phillips, Nate" userId="1a7ed9a7-6979-4999-8e72-44e838efb909" providerId="ADAL" clId="{0CA3E67B-3AFE-4B68-A101-BFDDB66978FE}" dt="2021-10-15T19:59:00.606" v="6218" actId="20577"/>
          <ac:spMkLst>
            <pc:docMk/>
            <pc:sldMk cId="714461591" sldId="391"/>
            <ac:spMk id="4" creationId="{F51A91F3-AA2A-43AB-8ECA-3767823AB10C}"/>
          </ac:spMkLst>
        </pc:spChg>
      </pc:sldChg>
      <pc:sldChg chg="modSp new mod modShow">
        <pc:chgData name="Phillips, Nate" userId="1a7ed9a7-6979-4999-8e72-44e838efb909" providerId="ADAL" clId="{0CA3E67B-3AFE-4B68-A101-BFDDB66978FE}" dt="2021-10-19T15:02:13.271" v="9248" actId="729"/>
        <pc:sldMkLst>
          <pc:docMk/>
          <pc:sldMk cId="1493633847" sldId="392"/>
        </pc:sldMkLst>
        <pc:spChg chg="mod">
          <ac:chgData name="Phillips, Nate" userId="1a7ed9a7-6979-4999-8e72-44e838efb909" providerId="ADAL" clId="{0CA3E67B-3AFE-4B68-A101-BFDDB66978FE}" dt="2021-10-15T20:14:59.224" v="6269" actId="20577"/>
          <ac:spMkLst>
            <pc:docMk/>
            <pc:sldMk cId="1493633847" sldId="392"/>
            <ac:spMk id="2" creationId="{C1FCB750-7C77-4305-86D2-A07C3FABFB95}"/>
          </ac:spMkLst>
        </pc:spChg>
        <pc:spChg chg="mod">
          <ac:chgData name="Phillips, Nate" userId="1a7ed9a7-6979-4999-8e72-44e838efb909" providerId="ADAL" clId="{0CA3E67B-3AFE-4B68-A101-BFDDB66978FE}" dt="2021-10-15T20:15:03.856" v="6287" actId="20577"/>
          <ac:spMkLst>
            <pc:docMk/>
            <pc:sldMk cId="1493633847" sldId="392"/>
            <ac:spMk id="3" creationId="{87000386-2AD4-4670-94F6-06C70384CA23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5:02:35.133" v="9252"/>
        <pc:sldMkLst>
          <pc:docMk/>
          <pc:sldMk cId="1215597231" sldId="393"/>
        </pc:sldMkLst>
        <pc:spChg chg="mod">
          <ac:chgData name="Phillips, Nate" userId="1a7ed9a7-6979-4999-8e72-44e838efb909" providerId="ADAL" clId="{0CA3E67B-3AFE-4B68-A101-BFDDB66978FE}" dt="2021-10-15T20:29:53.200" v="6324" actId="2057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CA3E67B-3AFE-4B68-A101-BFDDB66978FE}" dt="2021-10-19T14:41:33.829" v="8783" actId="20577"/>
          <ac:spMkLst>
            <pc:docMk/>
            <pc:sldMk cId="1215597231" sldId="393"/>
            <ac:spMk id="3" creationId="{3FD63544-333B-4B42-A24A-FC4CA6C08BAA}"/>
          </ac:spMkLst>
        </pc:spChg>
        <pc:spChg chg="add del">
          <ac:chgData name="Phillips, Nate" userId="1a7ed9a7-6979-4999-8e72-44e838efb909" providerId="ADAL" clId="{0CA3E67B-3AFE-4B68-A101-BFDDB66978FE}" dt="2021-10-19T14:40:37.436" v="8714" actId="22"/>
          <ac:spMkLst>
            <pc:docMk/>
            <pc:sldMk cId="1215597231" sldId="393"/>
            <ac:spMk id="5" creationId="{A6B15A75-B257-4D96-ACE0-511C80F02083}"/>
          </ac:spMkLst>
        </pc:spChg>
        <pc:spChg chg="add mod">
          <ac:chgData name="Phillips, Nate" userId="1a7ed9a7-6979-4999-8e72-44e838efb909" providerId="ADAL" clId="{0CA3E67B-3AFE-4B68-A101-BFDDB66978FE}" dt="2021-10-19T14:40:44.811" v="8715"/>
          <ac:spMkLst>
            <pc:docMk/>
            <pc:sldMk cId="1215597231" sldId="393"/>
            <ac:spMk id="6" creationId="{F7E64EE7-0D21-4B83-ABA3-B5BE322748BA}"/>
          </ac:spMkLst>
        </pc:spChg>
        <pc:spChg chg="add mod">
          <ac:chgData name="Phillips, Nate" userId="1a7ed9a7-6979-4999-8e72-44e838efb909" providerId="ADAL" clId="{0CA3E67B-3AFE-4B68-A101-BFDDB66978FE}" dt="2021-10-19T14:42:26.257" v="8857" actId="1076"/>
          <ac:spMkLst>
            <pc:docMk/>
            <pc:sldMk cId="1215597231" sldId="393"/>
            <ac:spMk id="7" creationId="{EF490666-EB37-49D7-83BF-DA7153971024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8T23:28:02.950" v="7671"/>
        <pc:sldMkLst>
          <pc:docMk/>
          <pc:sldMk cId="1373942910" sldId="394"/>
        </pc:sldMkLst>
        <pc:spChg chg="mod">
          <ac:chgData name="Phillips, Nate" userId="1a7ed9a7-6979-4999-8e72-44e838efb909" providerId="ADAL" clId="{0CA3E67B-3AFE-4B68-A101-BFDDB66978FE}" dt="2021-10-15T22:52:38.177" v="7238" actId="20577"/>
          <ac:spMkLst>
            <pc:docMk/>
            <pc:sldMk cId="1373942910" sldId="394"/>
            <ac:spMk id="2" creationId="{2B45686F-1573-4D12-94A7-6BFEB29A6985}"/>
          </ac:spMkLst>
        </pc:spChg>
        <pc:spChg chg="mod">
          <ac:chgData name="Phillips, Nate" userId="1a7ed9a7-6979-4999-8e72-44e838efb909" providerId="ADAL" clId="{0CA3E67B-3AFE-4B68-A101-BFDDB66978FE}" dt="2021-10-15T22:55:58.389" v="7370" actId="20577"/>
          <ac:spMkLst>
            <pc:docMk/>
            <pc:sldMk cId="1373942910" sldId="394"/>
            <ac:spMk id="3" creationId="{730BCB57-9808-477D-8894-EDC763485DEC}"/>
          </ac:spMkLst>
        </pc:spChg>
        <pc:spChg chg="add del">
          <ac:chgData name="Phillips, Nate" userId="1a7ed9a7-6979-4999-8e72-44e838efb909" providerId="ADAL" clId="{0CA3E67B-3AFE-4B68-A101-BFDDB66978FE}" dt="2021-10-18T23:27:32.656" v="7666" actId="11529"/>
          <ac:spMkLst>
            <pc:docMk/>
            <pc:sldMk cId="1373942910" sldId="394"/>
            <ac:spMk id="4" creationId="{0B00EA38-A2E4-44FF-90F0-55CF35527E6B}"/>
          </ac:spMkLst>
        </pc:spChg>
        <pc:cxnChg chg="add mod">
          <ac:chgData name="Phillips, Nate" userId="1a7ed9a7-6979-4999-8e72-44e838efb909" providerId="ADAL" clId="{0CA3E67B-3AFE-4B68-A101-BFDDB66978FE}" dt="2021-10-18T23:27:51.392" v="7668" actId="1582"/>
          <ac:cxnSpMkLst>
            <pc:docMk/>
            <pc:sldMk cId="1373942910" sldId="394"/>
            <ac:cxnSpMk id="6" creationId="{59543D25-E292-40DA-B058-D237BFE66BB3}"/>
          </ac:cxnSpMkLst>
        </pc:cxnChg>
        <pc:cxnChg chg="add mod">
          <ac:chgData name="Phillips, Nate" userId="1a7ed9a7-6979-4999-8e72-44e838efb909" providerId="ADAL" clId="{0CA3E67B-3AFE-4B68-A101-BFDDB66978FE}" dt="2021-10-18T23:27:57.731" v="7670" actId="1076"/>
          <ac:cxnSpMkLst>
            <pc:docMk/>
            <pc:sldMk cId="1373942910" sldId="394"/>
            <ac:cxnSpMk id="7" creationId="{DA681D99-C137-496F-AC8B-6ADAD3CF105F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6:03:41.174" v="10238" actId="167"/>
        <pc:sldMkLst>
          <pc:docMk/>
          <pc:sldMk cId="2349179630" sldId="395"/>
        </pc:sldMkLst>
        <pc:spChg chg="del">
          <ac:chgData name="Phillips, Nate" userId="1a7ed9a7-6979-4999-8e72-44e838efb909" providerId="ADAL" clId="{0CA3E67B-3AFE-4B68-A101-BFDDB66978FE}" dt="2021-10-19T14:22:16.873" v="7776" actId="478"/>
          <ac:spMkLst>
            <pc:docMk/>
            <pc:sldMk cId="2349179630" sldId="395"/>
            <ac:spMk id="2" creationId="{EC5FBF5C-70E9-4C6A-B245-074744B7C212}"/>
          </ac:spMkLst>
        </pc:spChg>
        <pc:spChg chg="mod">
          <ac:chgData name="Phillips, Nate" userId="1a7ed9a7-6979-4999-8e72-44e838efb909" providerId="ADAL" clId="{0CA3E67B-3AFE-4B68-A101-BFDDB66978FE}" dt="2021-10-19T15:41:25.885" v="10029" actId="20577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0CA3E67B-3AFE-4B68-A101-BFDDB66978FE}" dt="2021-10-19T14:26:45.522" v="8432"/>
          <ac:spMkLst>
            <pc:docMk/>
            <pc:sldMk cId="2349179630" sldId="395"/>
            <ac:spMk id="4" creationId="{8EA5EF65-209D-4E88-A3D0-890A22B95850}"/>
          </ac:spMkLst>
        </pc:spChg>
        <pc:spChg chg="add mod">
          <ac:chgData name="Phillips, Nate" userId="1a7ed9a7-6979-4999-8e72-44e838efb909" providerId="ADAL" clId="{0CA3E67B-3AFE-4B68-A101-BFDDB66978FE}" dt="2021-10-19T15:40:50.903" v="10020" actId="1076"/>
          <ac:spMkLst>
            <pc:docMk/>
            <pc:sldMk cId="2349179630" sldId="395"/>
            <ac:spMk id="6" creationId="{8D839DCF-D1B9-4BDC-A5A4-0C9C473069F7}"/>
          </ac:spMkLst>
        </pc:spChg>
        <pc:spChg chg="add mod">
          <ac:chgData name="Phillips, Nate" userId="1a7ed9a7-6979-4999-8e72-44e838efb909" providerId="ADAL" clId="{0CA3E67B-3AFE-4B68-A101-BFDDB66978FE}" dt="2021-10-19T15:41:44.595" v="10034" actId="1076"/>
          <ac:spMkLst>
            <pc:docMk/>
            <pc:sldMk cId="2349179630" sldId="395"/>
            <ac:spMk id="7" creationId="{6CDEB29E-4C5C-408B-8DDB-A13AF60F620E}"/>
          </ac:spMkLst>
        </pc:spChg>
        <pc:picChg chg="add mod ord">
          <ac:chgData name="Phillips, Nate" userId="1a7ed9a7-6979-4999-8e72-44e838efb909" providerId="ADAL" clId="{0CA3E67B-3AFE-4B68-A101-BFDDB66978FE}" dt="2021-10-19T16:03:41.174" v="10238" actId="167"/>
          <ac:picMkLst>
            <pc:docMk/>
            <pc:sldMk cId="2349179630" sldId="395"/>
            <ac:picMk id="9" creationId="{0A0BA010-82E3-4232-9E6E-295A9229B86B}"/>
          </ac:picMkLst>
        </pc:picChg>
      </pc:sldChg>
      <pc:sldChg chg="addSp modSp new mod modAnim">
        <pc:chgData name="Phillips, Nate" userId="1a7ed9a7-6979-4999-8e72-44e838efb909" providerId="ADAL" clId="{0CA3E67B-3AFE-4B68-A101-BFDDB66978FE}" dt="2021-10-19T16:10:16.692" v="10275"/>
        <pc:sldMkLst>
          <pc:docMk/>
          <pc:sldMk cId="126295664" sldId="396"/>
        </pc:sldMkLst>
        <pc:spChg chg="mod">
          <ac:chgData name="Phillips, Nate" userId="1a7ed9a7-6979-4999-8e72-44e838efb909" providerId="ADAL" clId="{0CA3E67B-3AFE-4B68-A101-BFDDB66978FE}" dt="2021-10-19T15:03:55.610" v="9268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CA3E67B-3AFE-4B68-A101-BFDDB66978FE}" dt="2021-10-19T14:56:13.057" v="8986"/>
          <ac:spMkLst>
            <pc:docMk/>
            <pc:sldMk cId="126295664" sldId="396"/>
            <ac:spMk id="4" creationId="{F453A1C9-08FB-44BB-9D62-58DBAD7A19A9}"/>
          </ac:spMkLst>
        </pc:spChg>
        <pc:picChg chg="add mod">
          <ac:chgData name="Phillips, Nate" userId="1a7ed9a7-6979-4999-8e72-44e838efb909" providerId="ADAL" clId="{0CA3E67B-3AFE-4B68-A101-BFDDB66978FE}" dt="2021-10-19T16:10:03.828" v="10272" actId="1076"/>
          <ac:picMkLst>
            <pc:docMk/>
            <pc:sldMk cId="126295664" sldId="396"/>
            <ac:picMk id="3074" creationId="{F305981C-9C1E-4A6B-91A5-6C1559AD3A87}"/>
          </ac:picMkLst>
        </pc:picChg>
      </pc:sldChg>
      <pc:sldChg chg="modSp new del mod">
        <pc:chgData name="Phillips, Nate" userId="1a7ed9a7-6979-4999-8e72-44e838efb909" providerId="ADAL" clId="{0CA3E67B-3AFE-4B68-A101-BFDDB66978FE}" dt="2021-10-19T15:02:02.900" v="9247" actId="2696"/>
        <pc:sldMkLst>
          <pc:docMk/>
          <pc:sldMk cId="2374374092" sldId="397"/>
        </pc:sldMkLst>
        <pc:spChg chg="mod">
          <ac:chgData name="Phillips, Nate" userId="1a7ed9a7-6979-4999-8e72-44e838efb909" providerId="ADAL" clId="{0CA3E67B-3AFE-4B68-A101-BFDDB66978FE}" dt="2021-10-19T15:01:59.569" v="9246" actId="20577"/>
          <ac:spMkLst>
            <pc:docMk/>
            <pc:sldMk cId="2374374092" sldId="397"/>
            <ac:spMk id="3" creationId="{D31B12DA-E54F-4782-95D4-7549EB7A10A9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6:08:16.326" v="10266"/>
        <pc:sldMkLst>
          <pc:docMk/>
          <pc:sldMk cId="2474778341" sldId="397"/>
        </pc:sldMkLst>
        <pc:spChg chg="mod">
          <ac:chgData name="Phillips, Nate" userId="1a7ed9a7-6979-4999-8e72-44e838efb909" providerId="ADAL" clId="{0CA3E67B-3AFE-4B68-A101-BFDDB66978FE}" dt="2021-10-19T15:23:52.299" v="9498" actId="20577"/>
          <ac:spMkLst>
            <pc:docMk/>
            <pc:sldMk cId="2474778341" sldId="397"/>
            <ac:spMk id="2" creationId="{2FF91D66-5270-4C56-A52C-307042389E01}"/>
          </ac:spMkLst>
        </pc:spChg>
        <pc:spChg chg="mod">
          <ac:chgData name="Phillips, Nate" userId="1a7ed9a7-6979-4999-8e72-44e838efb909" providerId="ADAL" clId="{0CA3E67B-3AFE-4B68-A101-BFDDB66978FE}" dt="2021-10-19T15:30:29.653" v="9990" actId="20577"/>
          <ac:spMkLst>
            <pc:docMk/>
            <pc:sldMk cId="2474778341" sldId="397"/>
            <ac:spMk id="3" creationId="{A7FCA762-F574-4710-A968-1C43BA7CBE31}"/>
          </ac:spMkLst>
        </pc:spChg>
        <pc:spChg chg="add mod">
          <ac:chgData name="Phillips, Nate" userId="1a7ed9a7-6979-4999-8e72-44e838efb909" providerId="ADAL" clId="{0CA3E67B-3AFE-4B68-A101-BFDDB66978FE}" dt="2021-10-19T15:25:54.524" v="9859" actId="1076"/>
          <ac:spMkLst>
            <pc:docMk/>
            <pc:sldMk cId="2474778341" sldId="397"/>
            <ac:spMk id="5" creationId="{44C73468-CCF4-45DE-A432-D53DDF34622F}"/>
          </ac:spMkLst>
        </pc:spChg>
        <pc:spChg chg="add mod">
          <ac:chgData name="Phillips, Nate" userId="1a7ed9a7-6979-4999-8e72-44e838efb909" providerId="ADAL" clId="{0CA3E67B-3AFE-4B68-A101-BFDDB66978FE}" dt="2021-10-19T15:31:07.745" v="9998" actId="1076"/>
          <ac:spMkLst>
            <pc:docMk/>
            <pc:sldMk cId="2474778341" sldId="397"/>
            <ac:spMk id="6" creationId="{B60A3794-A9E9-40D1-AE14-E807E57B5E94}"/>
          </ac:spMkLst>
        </pc:spChg>
        <pc:spChg chg="add mod">
          <ac:chgData name="Phillips, Nate" userId="1a7ed9a7-6979-4999-8e72-44e838efb909" providerId="ADAL" clId="{0CA3E67B-3AFE-4B68-A101-BFDDB66978FE}" dt="2021-10-19T15:31:14.367" v="10000" actId="1076"/>
          <ac:spMkLst>
            <pc:docMk/>
            <pc:sldMk cId="2474778341" sldId="397"/>
            <ac:spMk id="7" creationId="{4F583448-A00E-48C2-A7ED-E88945B3D31D}"/>
          </ac:spMkLst>
        </pc:spChg>
        <pc:spChg chg="add mod">
          <ac:chgData name="Phillips, Nate" userId="1a7ed9a7-6979-4999-8e72-44e838efb909" providerId="ADAL" clId="{0CA3E67B-3AFE-4B68-A101-BFDDB66978FE}" dt="2021-10-19T15:28:54.935" v="9925"/>
          <ac:spMkLst>
            <pc:docMk/>
            <pc:sldMk cId="2474778341" sldId="397"/>
            <ac:spMk id="8" creationId="{E09AA9B2-A560-489E-9E27-1A80239055C2}"/>
          </ac:spMkLst>
        </pc:spChg>
        <pc:spChg chg="add mod">
          <ac:chgData name="Phillips, Nate" userId="1a7ed9a7-6979-4999-8e72-44e838efb909" providerId="ADAL" clId="{0CA3E67B-3AFE-4B68-A101-BFDDB66978FE}" dt="2021-10-19T15:30:58.882" v="9997" actId="20577"/>
          <ac:spMkLst>
            <pc:docMk/>
            <pc:sldMk cId="2474778341" sldId="397"/>
            <ac:spMk id="9" creationId="{F55B68C5-D5FD-4735-849C-DBFCFE0C08ED}"/>
          </ac:spMkLst>
        </pc:spChg>
        <pc:spChg chg="add del">
          <ac:chgData name="Phillips, Nate" userId="1a7ed9a7-6979-4999-8e72-44e838efb909" providerId="ADAL" clId="{0CA3E67B-3AFE-4B68-A101-BFDDB66978FE}" dt="2021-10-19T16:08:01.010" v="10264" actId="22"/>
          <ac:spMkLst>
            <pc:docMk/>
            <pc:sldMk cId="2474778341" sldId="397"/>
            <ac:spMk id="14" creationId="{4DDACF1A-5B55-45A6-80E7-387D9A8D6BBA}"/>
          </ac:spMkLst>
        </pc:spChg>
        <pc:picChg chg="add del mod">
          <ac:chgData name="Phillips, Nate" userId="1a7ed9a7-6979-4999-8e72-44e838efb909" providerId="ADAL" clId="{0CA3E67B-3AFE-4B68-A101-BFDDB66978FE}" dt="2021-10-19T16:07:03.181" v="10252" actId="478"/>
          <ac:picMkLst>
            <pc:docMk/>
            <pc:sldMk cId="2474778341" sldId="397"/>
            <ac:picMk id="2050" creationId="{14638B83-F94B-4313-9A41-3B9E1E543033}"/>
          </ac:picMkLst>
        </pc:picChg>
        <pc:picChg chg="add del mod">
          <ac:chgData name="Phillips, Nate" userId="1a7ed9a7-6979-4999-8e72-44e838efb909" providerId="ADAL" clId="{0CA3E67B-3AFE-4B68-A101-BFDDB66978FE}" dt="2021-10-19T16:07:46.679" v="10261" actId="478"/>
          <ac:picMkLst>
            <pc:docMk/>
            <pc:sldMk cId="2474778341" sldId="397"/>
            <ac:picMk id="2052" creationId="{7BF72DBD-D652-462F-99B3-59749D489CCE}"/>
          </ac:picMkLst>
        </pc:picChg>
        <pc:picChg chg="add del mod">
          <ac:chgData name="Phillips, Nate" userId="1a7ed9a7-6979-4999-8e72-44e838efb909" providerId="ADAL" clId="{0CA3E67B-3AFE-4B68-A101-BFDDB66978FE}" dt="2021-10-19T16:07:48.413" v="10262"/>
          <ac:picMkLst>
            <pc:docMk/>
            <pc:sldMk cId="2474778341" sldId="397"/>
            <ac:picMk id="2054" creationId="{F2AA132E-CA49-45CD-942F-20FA8B5C3688}"/>
          </ac:picMkLst>
        </pc:picChg>
        <pc:picChg chg="add del">
          <ac:chgData name="Phillips, Nate" userId="1a7ed9a7-6979-4999-8e72-44e838efb909" providerId="ADAL" clId="{0CA3E67B-3AFE-4B68-A101-BFDDB66978FE}" dt="2021-10-19T16:08:16.326" v="10266"/>
          <ac:picMkLst>
            <pc:docMk/>
            <pc:sldMk cId="2474778341" sldId="397"/>
            <ac:picMk id="2056" creationId="{B5EFDB41-0812-4BE7-BB8A-FA93D13258CD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9T15:59:12.765" v="10227" actId="20577"/>
        <pc:sldMkLst>
          <pc:docMk/>
          <pc:sldMk cId="3192334272" sldId="398"/>
        </pc:sldMkLst>
        <pc:spChg chg="mod">
          <ac:chgData name="Phillips, Nate" userId="1a7ed9a7-6979-4999-8e72-44e838efb909" providerId="ADAL" clId="{0CA3E67B-3AFE-4B68-A101-BFDDB66978FE}" dt="2021-10-19T15:56:31.820" v="10136" actId="20577"/>
          <ac:spMkLst>
            <pc:docMk/>
            <pc:sldMk cId="3192334272" sldId="398"/>
            <ac:spMk id="2" creationId="{001F120A-B6F7-49DA-9458-B8744DF6CD81}"/>
          </ac:spMkLst>
        </pc:spChg>
        <pc:spChg chg="del mod">
          <ac:chgData name="Phillips, Nate" userId="1a7ed9a7-6979-4999-8e72-44e838efb909" providerId="ADAL" clId="{0CA3E67B-3AFE-4B68-A101-BFDDB66978FE}" dt="2021-10-19T15:57:27.440" v="10183" actId="478"/>
          <ac:spMkLst>
            <pc:docMk/>
            <pc:sldMk cId="3192334272" sldId="398"/>
            <ac:spMk id="3" creationId="{B0C0AD12-87D0-41FC-ACF3-853D5550BB3D}"/>
          </ac:spMkLst>
        </pc:spChg>
        <pc:spChg chg="add mod">
          <ac:chgData name="Phillips, Nate" userId="1a7ed9a7-6979-4999-8e72-44e838efb909" providerId="ADAL" clId="{0CA3E67B-3AFE-4B68-A101-BFDDB66978FE}" dt="2021-10-19T15:56:43.384" v="10139" actId="1076"/>
          <ac:spMkLst>
            <pc:docMk/>
            <pc:sldMk cId="3192334272" sldId="398"/>
            <ac:spMk id="4" creationId="{72805464-7A8F-452F-9441-FB38BDCC942A}"/>
          </ac:spMkLst>
        </pc:spChg>
        <pc:spChg chg="add mod">
          <ac:chgData name="Phillips, Nate" userId="1a7ed9a7-6979-4999-8e72-44e838efb909" providerId="ADAL" clId="{0CA3E67B-3AFE-4B68-A101-BFDDB66978FE}" dt="2021-10-19T15:56:54.036" v="10141" actId="1076"/>
          <ac:spMkLst>
            <pc:docMk/>
            <pc:sldMk cId="3192334272" sldId="398"/>
            <ac:spMk id="5" creationId="{E63F8B9C-A66A-45CB-B361-3BE74A2D2BC7}"/>
          </ac:spMkLst>
        </pc:spChg>
        <pc:spChg chg="add mod">
          <ac:chgData name="Phillips, Nate" userId="1a7ed9a7-6979-4999-8e72-44e838efb909" providerId="ADAL" clId="{0CA3E67B-3AFE-4B68-A101-BFDDB66978FE}" dt="2021-10-19T15:57:08.600" v="10156" actId="1076"/>
          <ac:spMkLst>
            <pc:docMk/>
            <pc:sldMk cId="3192334272" sldId="398"/>
            <ac:spMk id="6" creationId="{61B9500C-BC23-4609-95E5-9AD0FBFAB5E6}"/>
          </ac:spMkLst>
        </pc:spChg>
        <pc:spChg chg="add mod">
          <ac:chgData name="Phillips, Nate" userId="1a7ed9a7-6979-4999-8e72-44e838efb909" providerId="ADAL" clId="{0CA3E67B-3AFE-4B68-A101-BFDDB66978FE}" dt="2021-10-19T15:57:22.671" v="10182" actId="20577"/>
          <ac:spMkLst>
            <pc:docMk/>
            <pc:sldMk cId="3192334272" sldId="398"/>
            <ac:spMk id="7" creationId="{C3EA2788-FF85-4817-AC68-FA02CC4A4683}"/>
          </ac:spMkLst>
        </pc:spChg>
        <pc:spChg chg="add mod">
          <ac:chgData name="Phillips, Nate" userId="1a7ed9a7-6979-4999-8e72-44e838efb909" providerId="ADAL" clId="{0CA3E67B-3AFE-4B68-A101-BFDDB66978FE}" dt="2021-10-19T15:59:02.791" v="10215" actId="20577"/>
          <ac:spMkLst>
            <pc:docMk/>
            <pc:sldMk cId="3192334272" sldId="398"/>
            <ac:spMk id="8" creationId="{862F3135-F329-411A-9370-84B44C586EF2}"/>
          </ac:spMkLst>
        </pc:spChg>
        <pc:spChg chg="add mod">
          <ac:chgData name="Phillips, Nate" userId="1a7ed9a7-6979-4999-8e72-44e838efb909" providerId="ADAL" clId="{0CA3E67B-3AFE-4B68-A101-BFDDB66978FE}" dt="2021-10-19T15:59:12.765" v="10227" actId="20577"/>
          <ac:spMkLst>
            <pc:docMk/>
            <pc:sldMk cId="3192334272" sldId="398"/>
            <ac:spMk id="9" creationId="{E9D5BAA4-D742-4883-B9F6-C41BA37942C6}"/>
          </ac:spMkLst>
        </pc:spChg>
      </pc:sldChg>
      <pc:sldMasterChg chg="modSldLayout">
        <pc:chgData name="Phillips, Nate" userId="1a7ed9a7-6979-4999-8e72-44e838efb909" providerId="ADAL" clId="{0CA3E67B-3AFE-4B68-A101-BFDDB66978FE}" dt="2021-10-15T14:18:45.469" v="691" actId="14100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0CA3E67B-3AFE-4B68-A101-BFDDB66978FE}" dt="2021-10-15T14:18:45.469" v="691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0CA3E67B-3AFE-4B68-A101-BFDDB66978FE}" dt="2021-10-15T14:18:45.469" v="691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Phillips, Nate" userId="1a7ed9a7-6979-4999-8e72-44e838efb909" providerId="ADAL" clId="{102CA5AE-E3E3-479F-AEAA-8A7A4979BE8F}"/>
    <pc:docChg chg="undo custSel addSld delSld modSld">
      <pc:chgData name="Phillips, Nate" userId="1a7ed9a7-6979-4999-8e72-44e838efb909" providerId="ADAL" clId="{102CA5AE-E3E3-479F-AEAA-8A7A4979BE8F}" dt="2023-06-14T18:27:16.304" v="306"/>
      <pc:docMkLst>
        <pc:docMk/>
      </pc:docMkLst>
      <pc:sldChg chg="modSp mod">
        <pc:chgData name="Phillips, Nate" userId="1a7ed9a7-6979-4999-8e72-44e838efb909" providerId="ADAL" clId="{102CA5AE-E3E3-479F-AEAA-8A7A4979BE8F}" dt="2023-06-14T18:20:05.697" v="129" actId="20577"/>
        <pc:sldMkLst>
          <pc:docMk/>
          <pc:sldMk cId="2091396195" sldId="437"/>
        </pc:sldMkLst>
        <pc:spChg chg="mod">
          <ac:chgData name="Phillips, Nate" userId="1a7ed9a7-6979-4999-8e72-44e838efb909" providerId="ADAL" clId="{102CA5AE-E3E3-479F-AEAA-8A7A4979BE8F}" dt="2023-06-14T18:20:05.697" v="129" actId="20577"/>
          <ac:spMkLst>
            <pc:docMk/>
            <pc:sldMk cId="2091396195" sldId="437"/>
            <ac:spMk id="2" creationId="{C6638FC0-67EB-4883-E645-FB992AF98EDD}"/>
          </ac:spMkLst>
        </pc:spChg>
      </pc:sldChg>
      <pc:sldChg chg="modSp mod modAnim">
        <pc:chgData name="Phillips, Nate" userId="1a7ed9a7-6979-4999-8e72-44e838efb909" providerId="ADAL" clId="{102CA5AE-E3E3-479F-AEAA-8A7A4979BE8F}" dt="2023-06-14T18:15:43.190" v="101"/>
        <pc:sldMkLst>
          <pc:docMk/>
          <pc:sldMk cId="2664468066" sldId="439"/>
        </pc:sldMkLst>
        <pc:spChg chg="mod">
          <ac:chgData name="Phillips, Nate" userId="1a7ed9a7-6979-4999-8e72-44e838efb909" providerId="ADAL" clId="{102CA5AE-E3E3-479F-AEAA-8A7A4979BE8F}" dt="2023-06-14T18:15:29.514" v="98" actId="20577"/>
          <ac:spMkLst>
            <pc:docMk/>
            <pc:sldMk cId="2664468066" sldId="439"/>
            <ac:spMk id="2" creationId="{E84A831A-4AA0-329D-FDF1-14D875142532}"/>
          </ac:spMkLst>
        </pc:spChg>
      </pc:sldChg>
      <pc:sldChg chg="modSp new mod">
        <pc:chgData name="Phillips, Nate" userId="1a7ed9a7-6979-4999-8e72-44e838efb909" providerId="ADAL" clId="{102CA5AE-E3E3-479F-AEAA-8A7A4979BE8F}" dt="2023-06-12T18:11:09.418" v="52" actId="20577"/>
        <pc:sldMkLst>
          <pc:docMk/>
          <pc:sldMk cId="370259233" sldId="448"/>
        </pc:sldMkLst>
        <pc:spChg chg="mod">
          <ac:chgData name="Phillips, Nate" userId="1a7ed9a7-6979-4999-8e72-44e838efb909" providerId="ADAL" clId="{102CA5AE-E3E3-479F-AEAA-8A7A4979BE8F}" dt="2023-06-12T18:11:02.037" v="17" actId="20577"/>
          <ac:spMkLst>
            <pc:docMk/>
            <pc:sldMk cId="370259233" sldId="448"/>
            <ac:spMk id="2" creationId="{1C81630A-4C39-E1AB-A8D3-79DC0D89F5DF}"/>
          </ac:spMkLst>
        </pc:spChg>
        <pc:spChg chg="mod">
          <ac:chgData name="Phillips, Nate" userId="1a7ed9a7-6979-4999-8e72-44e838efb909" providerId="ADAL" clId="{102CA5AE-E3E3-479F-AEAA-8A7A4979BE8F}" dt="2023-06-12T18:11:09.418" v="52" actId="20577"/>
          <ac:spMkLst>
            <pc:docMk/>
            <pc:sldMk cId="370259233" sldId="448"/>
            <ac:spMk id="3" creationId="{648C9CD8-4202-71F6-D40B-7602B25D014E}"/>
          </ac:spMkLst>
        </pc:spChg>
      </pc:sldChg>
      <pc:sldChg chg="addSp delSp modSp new mod modClrScheme modAnim chgLayout">
        <pc:chgData name="Phillips, Nate" userId="1a7ed9a7-6979-4999-8e72-44e838efb909" providerId="ADAL" clId="{102CA5AE-E3E3-479F-AEAA-8A7A4979BE8F}" dt="2023-06-14T18:27:16.304" v="306"/>
        <pc:sldMkLst>
          <pc:docMk/>
          <pc:sldMk cId="3017087060" sldId="449"/>
        </pc:sldMkLst>
        <pc:spChg chg="del mod ord">
          <ac:chgData name="Phillips, Nate" userId="1a7ed9a7-6979-4999-8e72-44e838efb909" providerId="ADAL" clId="{102CA5AE-E3E3-479F-AEAA-8A7A4979BE8F}" dt="2023-06-14T18:20:20.217" v="131" actId="700"/>
          <ac:spMkLst>
            <pc:docMk/>
            <pc:sldMk cId="3017087060" sldId="449"/>
            <ac:spMk id="2" creationId="{E2CF7033-5762-5151-D665-28F47E3180CC}"/>
          </ac:spMkLst>
        </pc:spChg>
        <pc:spChg chg="add mod ord">
          <ac:chgData name="Phillips, Nate" userId="1a7ed9a7-6979-4999-8e72-44e838efb909" providerId="ADAL" clId="{102CA5AE-E3E3-479F-AEAA-8A7A4979BE8F}" dt="2023-06-14T18:26:40.226" v="303" actId="20577"/>
          <ac:spMkLst>
            <pc:docMk/>
            <pc:sldMk cId="3017087060" sldId="449"/>
            <ac:spMk id="3" creationId="{20DBB3BC-0EA2-7969-7BC6-65401AED756E}"/>
          </ac:spMkLst>
        </pc:spChg>
        <pc:spChg chg="add del mod ord">
          <ac:chgData name="Phillips, Nate" userId="1a7ed9a7-6979-4999-8e72-44e838efb909" providerId="ADAL" clId="{102CA5AE-E3E3-479F-AEAA-8A7A4979BE8F}" dt="2023-06-14T18:23:30.847" v="192"/>
          <ac:spMkLst>
            <pc:docMk/>
            <pc:sldMk cId="3017087060" sldId="449"/>
            <ac:spMk id="4" creationId="{27FB2702-47ED-FBB8-9967-1E5084DA64BE}"/>
          </ac:spMkLst>
        </pc:spChg>
        <pc:spChg chg="add mod">
          <ac:chgData name="Phillips, Nate" userId="1a7ed9a7-6979-4999-8e72-44e838efb909" providerId="ADAL" clId="{102CA5AE-E3E3-479F-AEAA-8A7A4979BE8F}" dt="2023-06-14T18:26:32.605" v="302" actId="20577"/>
          <ac:spMkLst>
            <pc:docMk/>
            <pc:sldMk cId="3017087060" sldId="449"/>
            <ac:spMk id="5" creationId="{ED6672C1-450B-C181-AB46-31426CBC778C}"/>
          </ac:spMkLst>
        </pc:spChg>
        <pc:spChg chg="add mod">
          <ac:chgData name="Phillips, Nate" userId="1a7ed9a7-6979-4999-8e72-44e838efb909" providerId="ADAL" clId="{102CA5AE-E3E3-479F-AEAA-8A7A4979BE8F}" dt="2023-06-14T18:25:54.123" v="244"/>
          <ac:spMkLst>
            <pc:docMk/>
            <pc:sldMk cId="3017087060" sldId="449"/>
            <ac:spMk id="6" creationId="{53D34982-46ED-829D-0158-EFCF45B6E1DF}"/>
          </ac:spMkLst>
        </pc:spChg>
      </pc:sldChg>
      <pc:sldChg chg="modSp add del">
        <pc:chgData name="Phillips, Nate" userId="1a7ed9a7-6979-4999-8e72-44e838efb909" providerId="ADAL" clId="{102CA5AE-E3E3-479F-AEAA-8A7A4979BE8F}" dt="2023-06-14T18:17:03.169" v="124" actId="47"/>
        <pc:sldMkLst>
          <pc:docMk/>
          <pc:sldMk cId="3453259178" sldId="449"/>
        </pc:sldMkLst>
        <pc:spChg chg="mod">
          <ac:chgData name="Phillips, Nate" userId="1a7ed9a7-6979-4999-8e72-44e838efb909" providerId="ADAL" clId="{102CA5AE-E3E3-479F-AEAA-8A7A4979BE8F}" dt="2023-06-14T18:16:55.213" v="123" actId="20577"/>
          <ac:spMkLst>
            <pc:docMk/>
            <pc:sldMk cId="3453259178" sldId="449"/>
            <ac:spMk id="2" creationId="{E84A831A-4AA0-329D-FDF1-14D875142532}"/>
          </ac:spMkLst>
        </pc:spChg>
      </pc:sld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1789609175" sldId="2147483681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1789609175" sldId="2147483681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1789609175" sldId="2147483681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Phillips, Nate" userId="1a7ed9a7-6979-4999-8e72-44e838efb909" providerId="ADAL" clId="{0C9A4EC1-8298-45F7-B2B9-24ED80759DBE}"/>
    <pc:docChg chg="modSld">
      <pc:chgData name="Phillips, Nate" userId="1a7ed9a7-6979-4999-8e72-44e838efb909" providerId="ADAL" clId="{0C9A4EC1-8298-45F7-B2B9-24ED80759DBE}" dt="2023-11-09T15:57:21.188" v="24" actId="20577"/>
      <pc:docMkLst>
        <pc:docMk/>
      </pc:docMkLst>
      <pc:sldChg chg="mod modShow">
        <pc:chgData name="Phillips, Nate" userId="1a7ed9a7-6979-4999-8e72-44e838efb909" providerId="ADAL" clId="{0C9A4EC1-8298-45F7-B2B9-24ED80759DBE}" dt="2023-11-09T15:21:24.218" v="1" actId="729"/>
        <pc:sldMkLst>
          <pc:docMk/>
          <pc:sldMk cId="1142825336" sldId="403"/>
        </pc:sldMkLst>
      </pc:sldChg>
      <pc:sldChg chg="mod modShow">
        <pc:chgData name="Phillips, Nate" userId="1a7ed9a7-6979-4999-8e72-44e838efb909" providerId="ADAL" clId="{0C9A4EC1-8298-45F7-B2B9-24ED80759DBE}" dt="2023-11-09T15:22:39.630" v="2" actId="729"/>
        <pc:sldMkLst>
          <pc:docMk/>
          <pc:sldMk cId="2091396195" sldId="437"/>
        </pc:sldMkLst>
      </pc:sldChg>
      <pc:sldChg chg="modSp">
        <pc:chgData name="Phillips, Nate" userId="1a7ed9a7-6979-4999-8e72-44e838efb909" providerId="ADAL" clId="{0C9A4EC1-8298-45F7-B2B9-24ED80759DBE}" dt="2023-11-09T15:57:21.188" v="24" actId="20577"/>
        <pc:sldMkLst>
          <pc:docMk/>
          <pc:sldMk cId="2358808082" sldId="438"/>
        </pc:sldMkLst>
        <pc:spChg chg="mod">
          <ac:chgData name="Phillips, Nate" userId="1a7ed9a7-6979-4999-8e72-44e838efb909" providerId="ADAL" clId="{0C9A4EC1-8298-45F7-B2B9-24ED80759DBE}" dt="2023-11-09T15:57:21.188" v="24" actId="20577"/>
          <ac:spMkLst>
            <pc:docMk/>
            <pc:sldMk cId="2358808082" sldId="438"/>
            <ac:spMk id="2" creationId="{6F09A69C-3BA0-50CF-2081-301E0C14C6D8}"/>
          </ac:spMkLst>
        </pc:spChg>
      </pc:sldChg>
      <pc:sldChg chg="mod modShow">
        <pc:chgData name="Phillips, Nate" userId="1a7ed9a7-6979-4999-8e72-44e838efb909" providerId="ADAL" clId="{0C9A4EC1-8298-45F7-B2B9-24ED80759DBE}" dt="2023-11-09T15:23:02.651" v="3" actId="729"/>
        <pc:sldMkLst>
          <pc:docMk/>
          <pc:sldMk cId="1621304085" sldId="447"/>
        </pc:sldMkLst>
      </pc:sldChg>
      <pc:sldChg chg="mod modShow">
        <pc:chgData name="Phillips, Nate" userId="1a7ed9a7-6979-4999-8e72-44e838efb909" providerId="ADAL" clId="{0C9A4EC1-8298-45F7-B2B9-24ED80759DBE}" dt="2023-11-09T15:21:08.562" v="0" actId="729"/>
        <pc:sldMkLst>
          <pc:docMk/>
          <pc:sldMk cId="370259233" sldId="448"/>
        </pc:sldMkLst>
      </pc:sldChg>
    </pc:docChg>
  </pc:docChgLst>
  <pc:docChgLst>
    <pc:chgData name="Phillips, Nate" userId="1a7ed9a7-6979-4999-8e72-44e838efb909" providerId="ADAL" clId="{580A635E-651B-4816-A598-AB1AC48A70F4}"/>
    <pc:docChg chg="undo redo custSel addSld delSld modSld sldOrd">
      <pc:chgData name="Phillips, Nate" userId="1a7ed9a7-6979-4999-8e72-44e838efb909" providerId="ADAL" clId="{580A635E-651B-4816-A598-AB1AC48A70F4}" dt="2021-10-28T15:42:27.326" v="14288"/>
      <pc:docMkLst>
        <pc:docMk/>
      </pc:docMkLst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944330060" sldId="288"/>
        </pc:sldMkLst>
      </pc:sldChg>
      <pc:sldChg chg="modSp mod">
        <pc:chgData name="Phillips, Nate" userId="1a7ed9a7-6979-4999-8e72-44e838efb909" providerId="ADAL" clId="{580A635E-651B-4816-A598-AB1AC48A70F4}" dt="2021-10-26T16:00:47.370" v="10946" actId="20577"/>
        <pc:sldMkLst>
          <pc:docMk/>
          <pc:sldMk cId="656584175" sldId="289"/>
        </pc:sldMkLst>
        <pc:spChg chg="mod">
          <ac:chgData name="Phillips, Nate" userId="1a7ed9a7-6979-4999-8e72-44e838efb909" providerId="ADAL" clId="{580A635E-651B-4816-A598-AB1AC48A70F4}" dt="2021-10-26T16:00:47.370" v="10946" actId="20577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4195202866" sldId="38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244882136" sldId="39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714461591" sldId="39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93633847" sldId="39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15597231" sldId="39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373942910" sldId="39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349179630" sldId="39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6295664" sldId="39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474778341" sldId="39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2334272" sldId="39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905379823" sldId="40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52330622" sldId="40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80097364" sldId="402"/>
        </pc:sldMkLst>
      </pc:sldChg>
      <pc:sldChg chg="addSp modSp new mod modAnim">
        <pc:chgData name="Phillips, Nate" userId="1a7ed9a7-6979-4999-8e72-44e838efb909" providerId="ADAL" clId="{580A635E-651B-4816-A598-AB1AC48A70F4}" dt="2021-10-26T15:24:45.925" v="8982" actId="20577"/>
        <pc:sldMkLst>
          <pc:docMk/>
          <pc:sldMk cId="1142825336" sldId="403"/>
        </pc:sldMkLst>
        <pc:spChg chg="mod">
          <ac:chgData name="Phillips, Nate" userId="1a7ed9a7-6979-4999-8e72-44e838efb909" providerId="ADAL" clId="{580A635E-651B-4816-A598-AB1AC48A70F4}" dt="2021-10-22T14:51:12.212" v="32" actId="20577"/>
          <ac:spMkLst>
            <pc:docMk/>
            <pc:sldMk cId="1142825336" sldId="403"/>
            <ac:spMk id="2" creationId="{895BAAF5-D476-4FF9-8CE5-DED6403E6A47}"/>
          </ac:spMkLst>
        </pc:spChg>
        <pc:spChg chg="mod">
          <ac:chgData name="Phillips, Nate" userId="1a7ed9a7-6979-4999-8e72-44e838efb909" providerId="ADAL" clId="{580A635E-651B-4816-A598-AB1AC48A70F4}" dt="2021-10-22T14:51:25.057" v="58" actId="6549"/>
          <ac:spMkLst>
            <pc:docMk/>
            <pc:sldMk cId="1142825336" sldId="403"/>
            <ac:spMk id="3" creationId="{4FBB2226-EAC1-413E-8DD2-3467033A4BEF}"/>
          </ac:spMkLst>
        </pc:spChg>
        <pc:spChg chg="add mod">
          <ac:chgData name="Phillips, Nate" userId="1a7ed9a7-6979-4999-8e72-44e838efb909" providerId="ADAL" clId="{580A635E-651B-4816-A598-AB1AC48A70F4}" dt="2021-10-22T14:53:55.738" v="203" actId="20577"/>
          <ac:spMkLst>
            <pc:docMk/>
            <pc:sldMk cId="1142825336" sldId="403"/>
            <ac:spMk id="5" creationId="{FEAD14BA-348A-406E-BF25-FCC8D5FCB807}"/>
          </ac:spMkLst>
        </pc:spChg>
        <pc:spChg chg="add mod">
          <ac:chgData name="Phillips, Nate" userId="1a7ed9a7-6979-4999-8e72-44e838efb909" providerId="ADAL" clId="{580A635E-651B-4816-A598-AB1AC48A70F4}" dt="2021-10-26T15:24:45.925" v="8982" actId="20577"/>
          <ac:spMkLst>
            <pc:docMk/>
            <pc:sldMk cId="1142825336" sldId="403"/>
            <ac:spMk id="6" creationId="{0A030B28-05D7-43EE-9DF5-F33ADA3D790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56.955" v="8989"/>
        <pc:sldMkLst>
          <pc:docMk/>
          <pc:sldMk cId="3251282059" sldId="404"/>
        </pc:sldMkLst>
        <pc:spChg chg="mod">
          <ac:chgData name="Phillips, Nate" userId="1a7ed9a7-6979-4999-8e72-44e838efb909" providerId="ADAL" clId="{580A635E-651B-4816-A598-AB1AC48A70F4}" dt="2021-10-22T16:25:04.003" v="210" actId="20577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580A635E-651B-4816-A598-AB1AC48A70F4}" dt="2021-10-26T14:34:25.393" v="8070" actId="20577"/>
          <ac:spMkLst>
            <pc:docMk/>
            <pc:sldMk cId="3251282059" sldId="404"/>
            <ac:spMk id="3" creationId="{D529EA39-C94F-40AA-BC2B-84B8F6438C92}"/>
          </ac:spMkLst>
        </pc:spChg>
      </pc:sldChg>
      <pc:sldChg chg="modSp new mod">
        <pc:chgData name="Phillips, Nate" userId="1a7ed9a7-6979-4999-8e72-44e838efb909" providerId="ADAL" clId="{580A635E-651B-4816-A598-AB1AC48A70F4}" dt="2021-10-26T14:55:26.446" v="8509" actId="20577"/>
        <pc:sldMkLst>
          <pc:docMk/>
          <pc:sldMk cId="3542726539" sldId="405"/>
        </pc:sldMkLst>
        <pc:spChg chg="mod">
          <ac:chgData name="Phillips, Nate" userId="1a7ed9a7-6979-4999-8e72-44e838efb909" providerId="ADAL" clId="{580A635E-651B-4816-A598-AB1AC48A70F4}" dt="2021-10-26T14:55:26.446" v="8509" actId="20577"/>
          <ac:spMkLst>
            <pc:docMk/>
            <pc:sldMk cId="3542726539" sldId="405"/>
            <ac:spMk id="3" creationId="{CE04668B-F167-409B-8BF6-5927C2F4145B}"/>
          </ac:spMkLst>
        </pc:spChg>
      </pc:sldChg>
      <pc:sldChg chg="addSp delSp modSp new mod modShow">
        <pc:chgData name="Phillips, Nate" userId="1a7ed9a7-6979-4999-8e72-44e838efb909" providerId="ADAL" clId="{580A635E-651B-4816-A598-AB1AC48A70F4}" dt="2021-10-26T14:32:18.297" v="8036" actId="729"/>
        <pc:sldMkLst>
          <pc:docMk/>
          <pc:sldMk cId="3620265657" sldId="406"/>
        </pc:sldMkLst>
        <pc:spChg chg="mod">
          <ac:chgData name="Phillips, Nate" userId="1a7ed9a7-6979-4999-8e72-44e838efb909" providerId="ADAL" clId="{580A635E-651B-4816-A598-AB1AC48A70F4}" dt="2021-10-26T14:32:13.009" v="8035" actId="20577"/>
          <ac:spMkLst>
            <pc:docMk/>
            <pc:sldMk cId="3620265657" sldId="406"/>
            <ac:spMk id="3" creationId="{CD4F3B46-0437-46DB-9A39-DD966AA41E39}"/>
          </ac:spMkLst>
        </pc:spChg>
        <pc:spChg chg="add del">
          <ac:chgData name="Phillips, Nate" userId="1a7ed9a7-6979-4999-8e72-44e838efb909" providerId="ADAL" clId="{580A635E-651B-4816-A598-AB1AC48A70F4}" dt="2021-10-22T19:39:35.636" v="381" actId="22"/>
          <ac:spMkLst>
            <pc:docMk/>
            <pc:sldMk cId="3620265657" sldId="406"/>
            <ac:spMk id="5" creationId="{10BAA3F6-AC05-4D3B-84A4-6766F65918A8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42:11.628" v="9507"/>
        <pc:sldMkLst>
          <pc:docMk/>
          <pc:sldMk cId="1911420969" sldId="407"/>
        </pc:sldMkLst>
        <pc:spChg chg="mod">
          <ac:chgData name="Phillips, Nate" userId="1a7ed9a7-6979-4999-8e72-44e838efb909" providerId="ADAL" clId="{580A635E-651B-4816-A598-AB1AC48A70F4}" dt="2021-10-22T19:39:55.850" v="421" actId="20577"/>
          <ac:spMkLst>
            <pc:docMk/>
            <pc:sldMk cId="1911420969" sldId="407"/>
            <ac:spMk id="2" creationId="{A63B7ACF-D416-4155-BF01-E70286C99CA3}"/>
          </ac:spMkLst>
        </pc:spChg>
        <pc:spChg chg="mod">
          <ac:chgData name="Phillips, Nate" userId="1a7ed9a7-6979-4999-8e72-44e838efb909" providerId="ADAL" clId="{580A635E-651B-4816-A598-AB1AC48A70F4}" dt="2021-10-26T15:41:35.221" v="9504" actId="20577"/>
          <ac:spMkLst>
            <pc:docMk/>
            <pc:sldMk cId="1911420969" sldId="407"/>
            <ac:spMk id="3" creationId="{5127BB4F-2254-45E5-8FD8-0F9B7EE5432E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6:40.255" v="8987"/>
        <pc:sldMkLst>
          <pc:docMk/>
          <pc:sldMk cId="3841694676" sldId="408"/>
        </pc:sldMkLst>
        <pc:spChg chg="mod">
          <ac:chgData name="Phillips, Nate" userId="1a7ed9a7-6979-4999-8e72-44e838efb909" providerId="ADAL" clId="{580A635E-651B-4816-A598-AB1AC48A70F4}" dt="2021-10-22T19:57:45.421" v="440" actId="20577"/>
          <ac:spMkLst>
            <pc:docMk/>
            <pc:sldMk cId="3841694676" sldId="408"/>
            <ac:spMk id="2" creationId="{7E13FCF9-17A7-4699-9B08-14310E7813D2}"/>
          </ac:spMkLst>
        </pc:spChg>
        <pc:spChg chg="mod">
          <ac:chgData name="Phillips, Nate" userId="1a7ed9a7-6979-4999-8e72-44e838efb909" providerId="ADAL" clId="{580A635E-651B-4816-A598-AB1AC48A70F4}" dt="2021-10-22T21:27:53.685" v="2161" actId="20577"/>
          <ac:spMkLst>
            <pc:docMk/>
            <pc:sldMk cId="3841694676" sldId="408"/>
            <ac:spMk id="3" creationId="{9B5ACB39-8523-4EA8-B41F-53503DA79EF5}"/>
          </ac:spMkLst>
        </pc:spChg>
        <pc:spChg chg="add mod">
          <ac:chgData name="Phillips, Nate" userId="1a7ed9a7-6979-4999-8e72-44e838efb909" providerId="ADAL" clId="{580A635E-651B-4816-A598-AB1AC48A70F4}" dt="2021-10-22T20:47:39.152" v="629"/>
          <ac:spMkLst>
            <pc:docMk/>
            <pc:sldMk cId="3841694676" sldId="408"/>
            <ac:spMk id="4" creationId="{FC6DAFB6-DC38-4564-A1B7-DDF39236E228}"/>
          </ac:spMkLst>
        </pc:spChg>
        <pc:spChg chg="add mod">
          <ac:chgData name="Phillips, Nate" userId="1a7ed9a7-6979-4999-8e72-44e838efb909" providerId="ADAL" clId="{580A635E-651B-4816-A598-AB1AC48A70F4}" dt="2021-10-22T21:33:23.446" v="2364" actId="1076"/>
          <ac:spMkLst>
            <pc:docMk/>
            <pc:sldMk cId="3841694676" sldId="408"/>
            <ac:spMk id="5" creationId="{0F5FC099-CC8C-48B8-9F23-912F26B9963D}"/>
          </ac:spMkLst>
        </pc:spChg>
      </pc:sldChg>
      <pc:sldChg chg="addSp modSp new mod modAnim modShow">
        <pc:chgData name="Phillips, Nate" userId="1a7ed9a7-6979-4999-8e72-44e838efb909" providerId="ADAL" clId="{580A635E-651B-4816-A598-AB1AC48A70F4}" dt="2021-10-26T15:58:01.670" v="10914"/>
        <pc:sldMkLst>
          <pc:docMk/>
          <pc:sldMk cId="3356221204" sldId="409"/>
        </pc:sldMkLst>
        <pc:spChg chg="mod">
          <ac:chgData name="Phillips, Nate" userId="1a7ed9a7-6979-4999-8e72-44e838efb909" providerId="ADAL" clId="{580A635E-651B-4816-A598-AB1AC48A70F4}" dt="2021-10-26T15:42:53.943" v="9525" actId="20577"/>
          <ac:spMkLst>
            <pc:docMk/>
            <pc:sldMk cId="3356221204" sldId="409"/>
            <ac:spMk id="2" creationId="{26DC5841-E94F-4A04-9A05-CE2476832C6F}"/>
          </ac:spMkLst>
        </pc:spChg>
        <pc:spChg chg="mod">
          <ac:chgData name="Phillips, Nate" userId="1a7ed9a7-6979-4999-8e72-44e838efb909" providerId="ADAL" clId="{580A635E-651B-4816-A598-AB1AC48A70F4}" dt="2021-10-26T15:49:08.513" v="10195" actId="6549"/>
          <ac:spMkLst>
            <pc:docMk/>
            <pc:sldMk cId="3356221204" sldId="409"/>
            <ac:spMk id="3" creationId="{ACD8C0B4-621F-4754-B148-D9DC77572EA9}"/>
          </ac:spMkLst>
        </pc:spChg>
        <pc:spChg chg="add mod">
          <ac:chgData name="Phillips, Nate" userId="1a7ed9a7-6979-4999-8e72-44e838efb909" providerId="ADAL" clId="{580A635E-651B-4816-A598-AB1AC48A70F4}" dt="2021-10-26T15:49:22.684" v="10197" actId="13822"/>
          <ac:spMkLst>
            <pc:docMk/>
            <pc:sldMk cId="3356221204" sldId="409"/>
            <ac:spMk id="4" creationId="{71B95E48-8921-4A3D-BA07-380FDA6E8A1A}"/>
          </ac:spMkLst>
        </pc:spChg>
      </pc:sldChg>
      <pc:sldChg chg="modSp new mod modAnim modShow">
        <pc:chgData name="Phillips, Nate" userId="1a7ed9a7-6979-4999-8e72-44e838efb909" providerId="ADAL" clId="{580A635E-651B-4816-A598-AB1AC48A70F4}" dt="2021-10-26T15:58:14.321" v="10916"/>
        <pc:sldMkLst>
          <pc:docMk/>
          <pc:sldMk cId="235729794" sldId="410"/>
        </pc:sldMkLst>
        <pc:spChg chg="mod">
          <ac:chgData name="Phillips, Nate" userId="1a7ed9a7-6979-4999-8e72-44e838efb909" providerId="ADAL" clId="{580A635E-651B-4816-A598-AB1AC48A70F4}" dt="2021-10-26T15:53:41.346" v="10585" actId="114"/>
          <ac:spMkLst>
            <pc:docMk/>
            <pc:sldMk cId="235729794" sldId="410"/>
            <ac:spMk id="2" creationId="{29187885-208E-4162-97A6-D06076562986}"/>
          </ac:spMkLst>
        </pc:spChg>
        <pc:spChg chg="mod">
          <ac:chgData name="Phillips, Nate" userId="1a7ed9a7-6979-4999-8e72-44e838efb909" providerId="ADAL" clId="{580A635E-651B-4816-A598-AB1AC48A70F4}" dt="2021-10-26T15:57:39.975" v="10911" actId="20577"/>
          <ac:spMkLst>
            <pc:docMk/>
            <pc:sldMk cId="235729794" sldId="410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8:37.862" v="9127" actId="20577"/>
        <pc:sldMkLst>
          <pc:docMk/>
          <pc:sldMk cId="3213650402" sldId="411"/>
        </pc:sldMkLst>
        <pc:spChg chg="mod">
          <ac:chgData name="Phillips, Nate" userId="1a7ed9a7-6979-4999-8e72-44e838efb909" providerId="ADAL" clId="{580A635E-651B-4816-A598-AB1AC48A70F4}" dt="2021-10-22T20:48:10.735" v="654" actId="20577"/>
          <ac:spMkLst>
            <pc:docMk/>
            <pc:sldMk cId="3213650402" sldId="411"/>
            <ac:spMk id="2" creationId="{874BAD9A-BC79-4997-BA80-5645D10E0E79}"/>
          </ac:spMkLst>
        </pc:spChg>
        <pc:spChg chg="mod">
          <ac:chgData name="Phillips, Nate" userId="1a7ed9a7-6979-4999-8e72-44e838efb909" providerId="ADAL" clId="{580A635E-651B-4816-A598-AB1AC48A70F4}" dt="2021-10-26T15:38:37.862" v="9127" actId="20577"/>
          <ac:spMkLst>
            <pc:docMk/>
            <pc:sldMk cId="3213650402" sldId="411"/>
            <ac:spMk id="3" creationId="{98E90114-B839-406E-85DC-EB352F3F5B19}"/>
          </ac:spMkLst>
        </pc:spChg>
        <pc:spChg chg="add mod">
          <ac:chgData name="Phillips, Nate" userId="1a7ed9a7-6979-4999-8e72-44e838efb909" providerId="ADAL" clId="{580A635E-651B-4816-A598-AB1AC48A70F4}" dt="2021-10-22T20:49:39.346" v="837"/>
          <ac:spMkLst>
            <pc:docMk/>
            <pc:sldMk cId="3213650402" sldId="411"/>
            <ac:spMk id="4" creationId="{05FAB31E-6C26-4AE9-8872-8BE0338658C5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02.290" v="8984"/>
        <pc:sldMkLst>
          <pc:docMk/>
          <pc:sldMk cId="538976921" sldId="412"/>
        </pc:sldMkLst>
        <pc:spChg chg="mod">
          <ac:chgData name="Phillips, Nate" userId="1a7ed9a7-6979-4999-8e72-44e838efb909" providerId="ADAL" clId="{580A635E-651B-4816-A598-AB1AC48A70F4}" dt="2021-10-22T20:58:15.159" v="1455" actId="20577"/>
          <ac:spMkLst>
            <pc:docMk/>
            <pc:sldMk cId="538976921" sldId="412"/>
            <ac:spMk id="2" creationId="{04863F17-833E-41E5-909A-B993BFC59027}"/>
          </ac:spMkLst>
        </pc:spChg>
        <pc:spChg chg="mod">
          <ac:chgData name="Phillips, Nate" userId="1a7ed9a7-6979-4999-8e72-44e838efb909" providerId="ADAL" clId="{580A635E-651B-4816-A598-AB1AC48A70F4}" dt="2021-10-26T14:32:37.217" v="8037" actId="113"/>
          <ac:spMkLst>
            <pc:docMk/>
            <pc:sldMk cId="538976921" sldId="412"/>
            <ac:spMk id="3" creationId="{E857D675-8460-4F9F-A813-CB5E7992F622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3:26.508" v="9025"/>
        <pc:sldMkLst>
          <pc:docMk/>
          <pc:sldMk cId="1285645999" sldId="413"/>
        </pc:sldMkLst>
        <pc:spChg chg="mod">
          <ac:chgData name="Phillips, Nate" userId="1a7ed9a7-6979-4999-8e72-44e838efb909" providerId="ADAL" clId="{580A635E-651B-4816-A598-AB1AC48A70F4}" dt="2021-10-22T21:58:14.842" v="2377" actId="20577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Phillips, Nate" userId="1a7ed9a7-6979-4999-8e72-44e838efb909" providerId="ADAL" clId="{580A635E-651B-4816-A598-AB1AC48A70F4}" dt="2021-10-22T22:49:59.707" v="3285" actId="5793"/>
          <ac:spMkLst>
            <pc:docMk/>
            <pc:sldMk cId="1285645999" sldId="413"/>
            <ac:spMk id="3" creationId="{FE487262-6C0F-4CA2-8340-55C5442A04C4}"/>
          </ac:spMkLst>
        </pc:spChg>
        <pc:spChg chg="add mod">
          <ac:chgData name="Phillips, Nate" userId="1a7ed9a7-6979-4999-8e72-44e838efb909" providerId="ADAL" clId="{580A635E-651B-4816-A598-AB1AC48A70F4}" dt="2021-10-22T22:35:00.301" v="2964" actId="1076"/>
          <ac:spMkLst>
            <pc:docMk/>
            <pc:sldMk cId="1285645999" sldId="413"/>
            <ac:spMk id="4" creationId="{FE897C2F-9D01-4497-9268-D04DFA21FF9E}"/>
          </ac:spMkLst>
        </pc:spChg>
        <pc:spChg chg="add mod">
          <ac:chgData name="Phillips, Nate" userId="1a7ed9a7-6979-4999-8e72-44e838efb909" providerId="ADAL" clId="{580A635E-651B-4816-A598-AB1AC48A70F4}" dt="2021-10-22T22:51:43.580" v="3325" actId="1076"/>
          <ac:spMkLst>
            <pc:docMk/>
            <pc:sldMk cId="1285645999" sldId="413"/>
            <ac:spMk id="5" creationId="{5A79288E-75F4-4967-A08D-A635E426D78F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2T23:43:56.675" v="4502"/>
        <pc:sldMkLst>
          <pc:docMk/>
          <pc:sldMk cId="3495812524" sldId="414"/>
        </pc:sldMkLst>
        <pc:spChg chg="mod">
          <ac:chgData name="Phillips, Nate" userId="1a7ed9a7-6979-4999-8e72-44e838efb909" providerId="ADAL" clId="{580A635E-651B-4816-A598-AB1AC48A70F4}" dt="2021-10-22T22:53:36.720" v="3377" actId="114"/>
          <ac:spMkLst>
            <pc:docMk/>
            <pc:sldMk cId="3495812524" sldId="414"/>
            <ac:spMk id="2" creationId="{4A693F06-26E5-412F-B8C5-3B15B785035F}"/>
          </ac:spMkLst>
        </pc:spChg>
        <pc:spChg chg="mod">
          <ac:chgData name="Phillips, Nate" userId="1a7ed9a7-6979-4999-8e72-44e838efb909" providerId="ADAL" clId="{580A635E-651B-4816-A598-AB1AC48A70F4}" dt="2021-10-22T23:02:11.546" v="3932" actId="207"/>
          <ac:spMkLst>
            <pc:docMk/>
            <pc:sldMk cId="3495812524" sldId="414"/>
            <ac:spMk id="3" creationId="{237F36DA-43AD-4A67-AD6A-C29FC3FB212A}"/>
          </ac:spMkLst>
        </pc:spChg>
        <pc:spChg chg="add mod">
          <ac:chgData name="Phillips, Nate" userId="1a7ed9a7-6979-4999-8e72-44e838efb909" providerId="ADAL" clId="{580A635E-651B-4816-A598-AB1AC48A70F4}" dt="2021-10-22T22:57:43.829" v="3694"/>
          <ac:spMkLst>
            <pc:docMk/>
            <pc:sldMk cId="3495812524" sldId="414"/>
            <ac:spMk id="4" creationId="{BE8E359C-0E7A-429E-B946-4FBD777C582B}"/>
          </ac:spMkLst>
        </pc:spChg>
        <pc:spChg chg="add mod">
          <ac:chgData name="Phillips, Nate" userId="1a7ed9a7-6979-4999-8e72-44e838efb909" providerId="ADAL" clId="{580A635E-651B-4816-A598-AB1AC48A70F4}" dt="2021-10-22T23:30:31.995" v="4415" actId="1076"/>
          <ac:spMkLst>
            <pc:docMk/>
            <pc:sldMk cId="3495812524" sldId="414"/>
            <ac:spMk id="5" creationId="{15803FB3-2E95-4EB1-9C7B-999859BD73C9}"/>
          </ac:spMkLst>
        </pc:spChg>
        <pc:spChg chg="add mod">
          <ac:chgData name="Phillips, Nate" userId="1a7ed9a7-6979-4999-8e72-44e838efb909" providerId="ADAL" clId="{580A635E-651B-4816-A598-AB1AC48A70F4}" dt="2021-10-22T23:40:04.674" v="4485" actId="1076"/>
          <ac:spMkLst>
            <pc:docMk/>
            <pc:sldMk cId="3495812524" sldId="414"/>
            <ac:spMk id="18" creationId="{00B80582-F5F7-47EF-9B0A-911EAC496789}"/>
          </ac:spMkLst>
        </pc:spChg>
        <pc:spChg chg="add mod">
          <ac:chgData name="Phillips, Nate" userId="1a7ed9a7-6979-4999-8e72-44e838efb909" providerId="ADAL" clId="{580A635E-651B-4816-A598-AB1AC48A70F4}" dt="2021-10-22T23:39:51.350" v="4482" actId="1076"/>
          <ac:spMkLst>
            <pc:docMk/>
            <pc:sldMk cId="3495812524" sldId="414"/>
            <ac:spMk id="19" creationId="{A2BAB702-9632-496C-8853-CEBF6261DA9E}"/>
          </ac:spMkLst>
        </pc:spChg>
        <pc:spChg chg="add mod">
          <ac:chgData name="Phillips, Nate" userId="1a7ed9a7-6979-4999-8e72-44e838efb909" providerId="ADAL" clId="{580A635E-651B-4816-A598-AB1AC48A70F4}" dt="2021-10-22T23:36:54.238" v="4465" actId="1076"/>
          <ac:spMkLst>
            <pc:docMk/>
            <pc:sldMk cId="3495812524" sldId="414"/>
            <ac:spMk id="20" creationId="{2AA6223C-8EEC-4FB6-8FAF-E14631DFC251}"/>
          </ac:spMkLst>
        </pc:spChg>
        <pc:spChg chg="add mod">
          <ac:chgData name="Phillips, Nate" userId="1a7ed9a7-6979-4999-8e72-44e838efb909" providerId="ADAL" clId="{580A635E-651B-4816-A598-AB1AC48A70F4}" dt="2021-10-22T23:33:12.255" v="4437" actId="1076"/>
          <ac:spMkLst>
            <pc:docMk/>
            <pc:sldMk cId="3495812524" sldId="414"/>
            <ac:spMk id="21" creationId="{91CEEF6E-49CE-44C0-8371-F6072F6A7D82}"/>
          </ac:spMkLst>
        </pc:spChg>
        <pc:spChg chg="add mod">
          <ac:chgData name="Phillips, Nate" userId="1a7ed9a7-6979-4999-8e72-44e838efb909" providerId="ADAL" clId="{580A635E-651B-4816-A598-AB1AC48A70F4}" dt="2021-10-22T23:42:50.228" v="4496" actId="1076"/>
          <ac:spMkLst>
            <pc:docMk/>
            <pc:sldMk cId="3495812524" sldId="414"/>
            <ac:spMk id="22" creationId="{7E097FF9-49C5-4740-BDE4-451145938C07}"/>
          </ac:spMkLst>
        </pc:spChg>
        <pc:spChg chg="add mod">
          <ac:chgData name="Phillips, Nate" userId="1a7ed9a7-6979-4999-8e72-44e838efb909" providerId="ADAL" clId="{580A635E-651B-4816-A598-AB1AC48A70F4}" dt="2021-10-22T23:43:39.915" v="4500" actId="1076"/>
          <ac:spMkLst>
            <pc:docMk/>
            <pc:sldMk cId="3495812524" sldId="414"/>
            <ac:spMk id="48" creationId="{695A218D-A3AD-44C1-836E-F4BCD21AB99E}"/>
          </ac:spMkLst>
        </pc:spChg>
        <pc:cxnChg chg="add mod">
          <ac:chgData name="Phillips, Nate" userId="1a7ed9a7-6979-4999-8e72-44e838efb909" providerId="ADAL" clId="{580A635E-651B-4816-A598-AB1AC48A70F4}" dt="2021-10-22T23:26:55.192" v="4343" actId="13822"/>
          <ac:cxnSpMkLst>
            <pc:docMk/>
            <pc:sldMk cId="3495812524" sldId="414"/>
            <ac:cxnSpMk id="7" creationId="{3A8AB53E-C01B-48D5-A031-EAD12CD1069B}"/>
          </ac:cxnSpMkLst>
        </pc:cxnChg>
        <pc:cxnChg chg="add mod">
          <ac:chgData name="Phillips, Nate" userId="1a7ed9a7-6979-4999-8e72-44e838efb909" providerId="ADAL" clId="{580A635E-651B-4816-A598-AB1AC48A70F4}" dt="2021-10-22T23:27:01.808" v="4345" actId="1076"/>
          <ac:cxnSpMkLst>
            <pc:docMk/>
            <pc:sldMk cId="3495812524" sldId="414"/>
            <ac:cxnSpMk id="10" creationId="{F770F8A2-9480-4D8E-BDD3-428C784759FA}"/>
          </ac:cxnSpMkLst>
        </pc:cxnChg>
        <pc:cxnChg chg="add mod">
          <ac:chgData name="Phillips, Nate" userId="1a7ed9a7-6979-4999-8e72-44e838efb909" providerId="ADAL" clId="{580A635E-651B-4816-A598-AB1AC48A70F4}" dt="2021-10-22T23:27:07.850" v="4347" actId="1076"/>
          <ac:cxnSpMkLst>
            <pc:docMk/>
            <pc:sldMk cId="3495812524" sldId="414"/>
            <ac:cxnSpMk id="11" creationId="{8BB6F5D1-3D1A-4603-B688-E98F45A15E26}"/>
          </ac:cxnSpMkLst>
        </pc:cxnChg>
        <pc:cxnChg chg="add mod">
          <ac:chgData name="Phillips, Nate" userId="1a7ed9a7-6979-4999-8e72-44e838efb909" providerId="ADAL" clId="{580A635E-651B-4816-A598-AB1AC48A70F4}" dt="2021-10-22T23:27:14.151" v="4349" actId="1076"/>
          <ac:cxnSpMkLst>
            <pc:docMk/>
            <pc:sldMk cId="3495812524" sldId="414"/>
            <ac:cxnSpMk id="12" creationId="{E1656938-6A19-45A6-9394-351C58435CF3}"/>
          </ac:cxnSpMkLst>
        </pc:cxnChg>
        <pc:cxnChg chg="add mod">
          <ac:chgData name="Phillips, Nate" userId="1a7ed9a7-6979-4999-8e72-44e838efb909" providerId="ADAL" clId="{580A635E-651B-4816-A598-AB1AC48A70F4}" dt="2021-10-22T23:42:50.228" v="4496" actId="1076"/>
          <ac:cxnSpMkLst>
            <pc:docMk/>
            <pc:sldMk cId="3495812524" sldId="414"/>
            <ac:cxnSpMk id="13" creationId="{4C211520-DEA4-4BA9-A389-58DA3F8A7BD1}"/>
          </ac:cxnSpMkLst>
        </pc:cxnChg>
        <pc:cxnChg chg="add mod">
          <ac:chgData name="Phillips, Nate" userId="1a7ed9a7-6979-4999-8e72-44e838efb909" providerId="ADAL" clId="{580A635E-651B-4816-A598-AB1AC48A70F4}" dt="2021-10-22T23:33:24.595" v="4440" actId="14100"/>
          <ac:cxnSpMkLst>
            <pc:docMk/>
            <pc:sldMk cId="3495812524" sldId="414"/>
            <ac:cxnSpMk id="24" creationId="{70350CA9-5FBD-4624-B9C7-BD1CD2D9DD43}"/>
          </ac:cxnSpMkLst>
        </pc:cxnChg>
        <pc:cxnChg chg="add mod">
          <ac:chgData name="Phillips, Nate" userId="1a7ed9a7-6979-4999-8e72-44e838efb909" providerId="ADAL" clId="{580A635E-651B-4816-A598-AB1AC48A70F4}" dt="2021-10-22T23:37:01.161" v="4467" actId="14100"/>
          <ac:cxnSpMkLst>
            <pc:docMk/>
            <pc:sldMk cId="3495812524" sldId="414"/>
            <ac:cxnSpMk id="26" creationId="{B66F2D11-89F4-44EA-BA51-512D4769B354}"/>
          </ac:cxnSpMkLst>
        </pc:cxnChg>
        <pc:cxnChg chg="add mod">
          <ac:chgData name="Phillips, Nate" userId="1a7ed9a7-6979-4999-8e72-44e838efb909" providerId="ADAL" clId="{580A635E-651B-4816-A598-AB1AC48A70F4}" dt="2021-10-22T23:39:57.834" v="4484" actId="14100"/>
          <ac:cxnSpMkLst>
            <pc:docMk/>
            <pc:sldMk cId="3495812524" sldId="414"/>
            <ac:cxnSpMk id="28" creationId="{23A947CB-516A-4B7F-8DF3-6FA877415A6F}"/>
          </ac:cxnSpMkLst>
        </pc:cxnChg>
        <pc:cxnChg chg="add mod">
          <ac:chgData name="Phillips, Nate" userId="1a7ed9a7-6979-4999-8e72-44e838efb909" providerId="ADAL" clId="{580A635E-651B-4816-A598-AB1AC48A70F4}" dt="2021-10-22T23:40:12.193" v="4487" actId="14100"/>
          <ac:cxnSpMkLst>
            <pc:docMk/>
            <pc:sldMk cId="3495812524" sldId="414"/>
            <ac:cxnSpMk id="30" creationId="{93E6E790-50BC-4F67-88B8-0FDA0572F174}"/>
          </ac:cxnSpMkLst>
        </pc:cxnChg>
      </pc:sldChg>
      <pc:sldChg chg="addSp delSp modSp new mod ord modShow">
        <pc:chgData name="Phillips, Nate" userId="1a7ed9a7-6979-4999-8e72-44e838efb909" providerId="ADAL" clId="{580A635E-651B-4816-A598-AB1AC48A70F4}" dt="2021-10-28T15:38:48.205" v="14283"/>
        <pc:sldMkLst>
          <pc:docMk/>
          <pc:sldMk cId="1998100977" sldId="415"/>
        </pc:sldMkLst>
        <pc:spChg chg="del mod">
          <ac:chgData name="Phillips, Nate" userId="1a7ed9a7-6979-4999-8e72-44e838efb909" providerId="ADAL" clId="{580A635E-651B-4816-A598-AB1AC48A70F4}" dt="2021-10-22T23:23:06.503" v="4316"/>
          <ac:spMkLst>
            <pc:docMk/>
            <pc:sldMk cId="1998100977" sldId="415"/>
            <ac:spMk id="3" creationId="{0F786CD8-02DC-46B0-8A05-04E6D1AD55F2}"/>
          </ac:spMkLst>
        </pc:spChg>
        <pc:picChg chg="add mod">
          <ac:chgData name="Phillips, Nate" userId="1a7ed9a7-6979-4999-8e72-44e838efb909" providerId="ADAL" clId="{580A635E-651B-4816-A598-AB1AC48A70F4}" dt="2021-10-22T23:23:27.806" v="4319" actId="1076"/>
          <ac:picMkLst>
            <pc:docMk/>
            <pc:sldMk cId="1998100977" sldId="415"/>
            <ac:picMk id="1026" creationId="{D1781BB8-C1A8-45BD-AE76-883B2A41E8E8}"/>
          </ac:picMkLst>
        </pc:picChg>
        <pc:picChg chg="add mod">
          <ac:chgData name="Phillips, Nate" userId="1a7ed9a7-6979-4999-8e72-44e838efb909" providerId="ADAL" clId="{580A635E-651B-4816-A598-AB1AC48A70F4}" dt="2021-10-22T23:24:08.596" v="4324" actId="1076"/>
          <ac:picMkLst>
            <pc:docMk/>
            <pc:sldMk cId="1998100977" sldId="415"/>
            <ac:picMk id="1028" creationId="{B8965627-8D8D-4E87-8E3B-A23FF805BB40}"/>
          </ac:picMkLst>
        </pc:picChg>
      </pc:sldChg>
      <pc:sldChg chg="addSp modSp new mod ord modAnim">
        <pc:chgData name="Phillips, Nate" userId="1a7ed9a7-6979-4999-8e72-44e838efb909" providerId="ADAL" clId="{580A635E-651B-4816-A598-AB1AC48A70F4}" dt="2021-10-28T15:38:45.074" v="14281"/>
        <pc:sldMkLst>
          <pc:docMk/>
          <pc:sldMk cId="1378718900" sldId="416"/>
        </pc:sldMkLst>
        <pc:spChg chg="mod">
          <ac:chgData name="Phillips, Nate" userId="1a7ed9a7-6979-4999-8e72-44e838efb909" providerId="ADAL" clId="{580A635E-651B-4816-A598-AB1AC48A70F4}" dt="2021-10-22T23:47:06.914" v="4514" actId="20577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Phillips, Nate" userId="1a7ed9a7-6979-4999-8e72-44e838efb909" providerId="ADAL" clId="{580A635E-651B-4816-A598-AB1AC48A70F4}" dt="2021-10-26T14:24:24.699" v="7931" actId="20577"/>
          <ac:spMkLst>
            <pc:docMk/>
            <pc:sldMk cId="1378718900" sldId="416"/>
            <ac:spMk id="3" creationId="{33A72604-F7EB-4039-82FA-77DEA3F796D9}"/>
          </ac:spMkLst>
        </pc:spChg>
        <pc:spChg chg="add mod">
          <ac:chgData name="Phillips, Nate" userId="1a7ed9a7-6979-4999-8e72-44e838efb909" providerId="ADAL" clId="{580A635E-651B-4816-A598-AB1AC48A70F4}" dt="2021-10-26T14:22:22.616" v="7917" actId="207"/>
          <ac:spMkLst>
            <pc:docMk/>
            <pc:sldMk cId="1378718900" sldId="416"/>
            <ac:spMk id="4" creationId="{DE4CD59F-6ABC-432A-8904-8FB939C47095}"/>
          </ac:spMkLst>
        </pc:spChg>
        <pc:spChg chg="add mod">
          <ac:chgData name="Phillips, Nate" userId="1a7ed9a7-6979-4999-8e72-44e838efb909" providerId="ADAL" clId="{580A635E-651B-4816-A598-AB1AC48A70F4}" dt="2021-10-26T14:22:43.129" v="7927" actId="1076"/>
          <ac:spMkLst>
            <pc:docMk/>
            <pc:sldMk cId="1378718900" sldId="416"/>
            <ac:spMk id="5" creationId="{F8B41E03-0B3D-4556-B1E7-1C8B8784BA5B}"/>
          </ac:spMkLst>
        </pc:spChg>
        <pc:spChg chg="add mod">
          <ac:chgData name="Phillips, Nate" userId="1a7ed9a7-6979-4999-8e72-44e838efb909" providerId="ADAL" clId="{580A635E-651B-4816-A598-AB1AC48A70F4}" dt="2021-10-26T14:25:42.932" v="7975" actId="14100"/>
          <ac:spMkLst>
            <pc:docMk/>
            <pc:sldMk cId="1378718900" sldId="416"/>
            <ac:spMk id="6" creationId="{ED801C3E-2D18-4EAB-B712-F58DEA2B88DB}"/>
          </ac:spMkLst>
        </pc:spChg>
        <pc:spChg chg="add mod">
          <ac:chgData name="Phillips, Nate" userId="1a7ed9a7-6979-4999-8e72-44e838efb909" providerId="ADAL" clId="{580A635E-651B-4816-A598-AB1AC48A70F4}" dt="2021-10-26T14:25:38.044" v="7974" actId="1076"/>
          <ac:spMkLst>
            <pc:docMk/>
            <pc:sldMk cId="1378718900" sldId="416"/>
            <ac:spMk id="7" creationId="{459DF4DE-97DE-42DA-8F54-25C54ED8D2EB}"/>
          </ac:spMkLst>
        </pc:spChg>
        <pc:spChg chg="add mod">
          <ac:chgData name="Phillips, Nate" userId="1a7ed9a7-6979-4999-8e72-44e838efb909" providerId="ADAL" clId="{580A635E-651B-4816-A598-AB1AC48A70F4}" dt="2021-10-26T14:29:06.706" v="8023"/>
          <ac:spMkLst>
            <pc:docMk/>
            <pc:sldMk cId="1378718900" sldId="416"/>
            <ac:spMk id="8" creationId="{90997855-9554-4592-9B30-B53A1158957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7:05.070" v="8991"/>
        <pc:sldMkLst>
          <pc:docMk/>
          <pc:sldMk cId="4176709271" sldId="417"/>
        </pc:sldMkLst>
        <pc:spChg chg="mod">
          <ac:chgData name="Phillips, Nate" userId="1a7ed9a7-6979-4999-8e72-44e838efb909" providerId="ADAL" clId="{580A635E-651B-4816-A598-AB1AC48A70F4}" dt="2021-10-25T13:39:34.454" v="4652" actId="20577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Phillips, Nate" userId="1a7ed9a7-6979-4999-8e72-44e838efb909" providerId="ADAL" clId="{580A635E-651B-4816-A598-AB1AC48A70F4}" dt="2021-10-25T13:40:08.046" v="4754" actId="20577"/>
          <ac:spMkLst>
            <pc:docMk/>
            <pc:sldMk cId="4176709271" sldId="417"/>
            <ac:spMk id="3" creationId="{81EC2B87-8F7D-485A-B427-8C521B4952E8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6T15:29:27.211" v="9011"/>
        <pc:sldMkLst>
          <pc:docMk/>
          <pc:sldMk cId="4289487706" sldId="418"/>
        </pc:sldMkLst>
        <pc:spChg chg="mod">
          <ac:chgData name="Phillips, Nate" userId="1a7ed9a7-6979-4999-8e72-44e838efb909" providerId="ADAL" clId="{580A635E-651B-4816-A598-AB1AC48A70F4}" dt="2021-10-25T13:40:39.883" v="4806" actId="20577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Phillips, Nate" userId="1a7ed9a7-6979-4999-8e72-44e838efb909" providerId="ADAL" clId="{580A635E-651B-4816-A598-AB1AC48A70F4}" dt="2021-10-26T14:49:55.794" v="8494" actId="20577"/>
          <ac:spMkLst>
            <pc:docMk/>
            <pc:sldMk cId="4289487706" sldId="418"/>
            <ac:spMk id="3" creationId="{9C87A1EE-65D7-4A57-AF3F-19852ADBDE95}"/>
          </ac:spMkLst>
        </pc:spChg>
        <pc:spChg chg="add del mod">
          <ac:chgData name="Phillips, Nate" userId="1a7ed9a7-6979-4999-8e72-44e838efb909" providerId="ADAL" clId="{580A635E-651B-4816-A598-AB1AC48A70F4}" dt="2021-10-26T14:46:22.696" v="8439" actId="478"/>
          <ac:spMkLst>
            <pc:docMk/>
            <pc:sldMk cId="4289487706" sldId="418"/>
            <ac:spMk id="4" creationId="{A0906087-272B-443E-9A77-121FA3B8E78C}"/>
          </ac:spMkLst>
        </pc:spChg>
        <pc:spChg chg="add mod">
          <ac:chgData name="Phillips, Nate" userId="1a7ed9a7-6979-4999-8e72-44e838efb909" providerId="ADAL" clId="{580A635E-651B-4816-A598-AB1AC48A70F4}" dt="2021-10-26T14:48:29.885" v="8464" actId="20577"/>
          <ac:spMkLst>
            <pc:docMk/>
            <pc:sldMk cId="4289487706" sldId="418"/>
            <ac:spMk id="5" creationId="{FA067A2D-009A-4617-9145-B54144EAF757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8:38.774" v="9009"/>
        <pc:sldMkLst>
          <pc:docMk/>
          <pc:sldMk cId="3778311364" sldId="419"/>
        </pc:sldMkLst>
        <pc:spChg chg="mod">
          <ac:chgData name="Phillips, Nate" userId="1a7ed9a7-6979-4999-8e72-44e838efb909" providerId="ADAL" clId="{580A635E-651B-4816-A598-AB1AC48A70F4}" dt="2021-10-25T13:41:07.954" v="4860" actId="14100"/>
          <ac:spMkLst>
            <pc:docMk/>
            <pc:sldMk cId="3778311364" sldId="419"/>
            <ac:spMk id="2" creationId="{29994415-83D9-4949-84A6-172C2A23DD25}"/>
          </ac:spMkLst>
        </pc:spChg>
        <pc:spChg chg="mod">
          <ac:chgData name="Phillips, Nate" userId="1a7ed9a7-6979-4999-8e72-44e838efb909" providerId="ADAL" clId="{580A635E-651B-4816-A598-AB1AC48A70F4}" dt="2021-10-25T13:44:03.187" v="5211" actId="20577"/>
          <ac:spMkLst>
            <pc:docMk/>
            <pc:sldMk cId="3778311364" sldId="419"/>
            <ac:spMk id="3" creationId="{D842F582-3985-479D-BE71-F86B2293264C}"/>
          </ac:spMkLst>
        </pc:spChg>
        <pc:picChg chg="add mod">
          <ac:chgData name="Phillips, Nate" userId="1a7ed9a7-6979-4999-8e72-44e838efb909" providerId="ADAL" clId="{580A635E-651B-4816-A598-AB1AC48A70F4}" dt="2021-10-26T14:35:46.804" v="8081" actId="1076"/>
          <ac:picMkLst>
            <pc:docMk/>
            <pc:sldMk cId="3778311364" sldId="419"/>
            <ac:picMk id="2050" creationId="{A0EA62D7-7C95-49A8-A6DB-80F98236DBDC}"/>
          </ac:picMkLst>
        </pc:picChg>
        <pc:picChg chg="add mod">
          <ac:chgData name="Phillips, Nate" userId="1a7ed9a7-6979-4999-8e72-44e838efb909" providerId="ADAL" clId="{580A635E-651B-4816-A598-AB1AC48A70F4}" dt="2021-10-26T15:28:30.501" v="9007" actId="1076"/>
          <ac:picMkLst>
            <pc:docMk/>
            <pc:sldMk cId="3778311364" sldId="419"/>
            <ac:picMk id="2052" creationId="{8454ED12-6728-42B4-BF4B-F767E1DD3292}"/>
          </ac:picMkLst>
        </pc:picChg>
      </pc:sldChg>
      <pc:sldChg chg="modSp new mod modShow">
        <pc:chgData name="Phillips, Nate" userId="1a7ed9a7-6979-4999-8e72-44e838efb909" providerId="ADAL" clId="{580A635E-651B-4816-A598-AB1AC48A70F4}" dt="2021-10-26T15:30:18.861" v="9012" actId="729"/>
        <pc:sldMkLst>
          <pc:docMk/>
          <pc:sldMk cId="266614899" sldId="420"/>
        </pc:sldMkLst>
        <pc:spChg chg="mod">
          <ac:chgData name="Phillips, Nate" userId="1a7ed9a7-6979-4999-8e72-44e838efb909" providerId="ADAL" clId="{580A635E-651B-4816-A598-AB1AC48A70F4}" dt="2021-10-25T17:00:14.911" v="5234" actId="20577"/>
          <ac:spMkLst>
            <pc:docMk/>
            <pc:sldMk cId="266614899" sldId="420"/>
            <ac:spMk id="2" creationId="{74818DF0-118F-4036-BCB8-59D715579F76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5T23:18:03.993" v="6515" actId="20577"/>
        <pc:sldMkLst>
          <pc:docMk/>
          <pc:sldMk cId="1853814896" sldId="421"/>
        </pc:sldMkLst>
        <pc:spChg chg="mod">
          <ac:chgData name="Phillips, Nate" userId="1a7ed9a7-6979-4999-8e72-44e838efb909" providerId="ADAL" clId="{580A635E-651B-4816-A598-AB1AC48A70F4}" dt="2021-10-25T23:10:28.105" v="5960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580A635E-651B-4816-A598-AB1AC48A70F4}" dt="2021-10-25T23:18:03.993" v="6515" actId="20577"/>
          <ac:spMkLst>
            <pc:docMk/>
            <pc:sldMk cId="1853814896" sldId="421"/>
            <ac:spMk id="3" creationId="{2D444E89-FCC1-4FF4-B0CD-802C7F2ED7DF}"/>
          </ac:spMkLst>
        </pc:spChg>
        <pc:spChg chg="add mod">
          <ac:chgData name="Phillips, Nate" userId="1a7ed9a7-6979-4999-8e72-44e838efb909" providerId="ADAL" clId="{580A635E-651B-4816-A598-AB1AC48A70F4}" dt="2021-10-25T23:13:49.620" v="6315"/>
          <ac:spMkLst>
            <pc:docMk/>
            <pc:sldMk cId="1853814896" sldId="421"/>
            <ac:spMk id="4" creationId="{2E70D2AA-8952-4887-97B3-81FE898064E3}"/>
          </ac:spMkLst>
        </pc:spChg>
        <pc:spChg chg="add mod">
          <ac:chgData name="Phillips, Nate" userId="1a7ed9a7-6979-4999-8e72-44e838efb909" providerId="ADAL" clId="{580A635E-651B-4816-A598-AB1AC48A70F4}" dt="2021-10-25T23:15:31.102" v="6381" actId="14100"/>
          <ac:spMkLst>
            <pc:docMk/>
            <pc:sldMk cId="1853814896" sldId="421"/>
            <ac:spMk id="5" creationId="{E03123D4-273E-4EFB-B836-7F4DE39D3BB6}"/>
          </ac:spMkLst>
        </pc:spChg>
        <pc:spChg chg="add mod">
          <ac:chgData name="Phillips, Nate" userId="1a7ed9a7-6979-4999-8e72-44e838efb909" providerId="ADAL" clId="{580A635E-651B-4816-A598-AB1AC48A70F4}" dt="2021-10-25T23:16:32.187" v="6391" actId="1076"/>
          <ac:spMkLst>
            <pc:docMk/>
            <pc:sldMk cId="1853814896" sldId="421"/>
            <ac:spMk id="6" creationId="{67FE2C3D-C27F-4675-8BC3-D2738B0A8932}"/>
          </ac:spMkLst>
        </pc:spChg>
        <pc:spChg chg="add mod">
          <ac:chgData name="Phillips, Nate" userId="1a7ed9a7-6979-4999-8e72-44e838efb909" providerId="ADAL" clId="{580A635E-651B-4816-A598-AB1AC48A70F4}" dt="2021-10-25T23:16:39.993" v="6396" actId="1036"/>
          <ac:spMkLst>
            <pc:docMk/>
            <pc:sldMk cId="1853814896" sldId="421"/>
            <ac:spMk id="7" creationId="{EF99F0BE-746E-48B8-A9C8-0343C14F8B51}"/>
          </ac:spMkLst>
        </pc:spChg>
        <pc:spChg chg="add mod">
          <ac:chgData name="Phillips, Nate" userId="1a7ed9a7-6979-4999-8e72-44e838efb909" providerId="ADAL" clId="{580A635E-651B-4816-A598-AB1AC48A70F4}" dt="2021-10-25T23:16:47.207" v="6430" actId="1035"/>
          <ac:spMkLst>
            <pc:docMk/>
            <pc:sldMk cId="1853814896" sldId="421"/>
            <ac:spMk id="8" creationId="{494D5B7D-DCD2-4BA0-BEA3-6BBD6D7715BF}"/>
          </ac:spMkLst>
        </pc:spChg>
      </pc:sldChg>
      <pc:sldChg chg="modSp new del mod">
        <pc:chgData name="Phillips, Nate" userId="1a7ed9a7-6979-4999-8e72-44e838efb909" providerId="ADAL" clId="{580A635E-651B-4816-A598-AB1AC48A70F4}" dt="2021-10-25T23:10:23.080" v="5949" actId="47"/>
        <pc:sldMkLst>
          <pc:docMk/>
          <pc:sldMk cId="1717796262" sldId="422"/>
        </pc:sldMkLst>
        <pc:spChg chg="mod">
          <ac:chgData name="Phillips, Nate" userId="1a7ed9a7-6979-4999-8e72-44e838efb909" providerId="ADAL" clId="{580A635E-651B-4816-A598-AB1AC48A70F4}" dt="2021-10-25T23:10:05.825" v="5948" actId="20577"/>
          <ac:spMkLst>
            <pc:docMk/>
            <pc:sldMk cId="1717796262" sldId="422"/>
            <ac:spMk id="2" creationId="{FE03D17E-90FE-448D-A2D0-D794D6055487}"/>
          </ac:spMkLst>
        </pc:spChg>
      </pc:sldChg>
      <pc:sldChg chg="addSp delSp modSp add mod delAnim modAnim">
        <pc:chgData name="Phillips, Nate" userId="1a7ed9a7-6979-4999-8e72-44e838efb909" providerId="ADAL" clId="{580A635E-651B-4816-A598-AB1AC48A70F4}" dt="2021-10-25T23:28:02.144" v="6831" actId="1038"/>
        <pc:sldMkLst>
          <pc:docMk/>
          <pc:sldMk cId="3596115759" sldId="422"/>
        </pc:sldMkLst>
        <pc:spChg chg="mod">
          <ac:chgData name="Phillips, Nate" userId="1a7ed9a7-6979-4999-8e72-44e838efb909" providerId="ADAL" clId="{580A635E-651B-4816-A598-AB1AC48A70F4}" dt="2021-10-25T23:27:51.947" v="6821" actId="27636"/>
          <ac:spMkLst>
            <pc:docMk/>
            <pc:sldMk cId="3596115759" sldId="422"/>
            <ac:spMk id="3" creationId="{2D444E89-FCC1-4FF4-B0CD-802C7F2ED7DF}"/>
          </ac:spMkLst>
        </pc:spChg>
        <pc:spChg chg="del">
          <ac:chgData name="Phillips, Nate" userId="1a7ed9a7-6979-4999-8e72-44e838efb909" providerId="ADAL" clId="{580A635E-651B-4816-A598-AB1AC48A70F4}" dt="2021-10-25T23:24:53.736" v="6666" actId="478"/>
          <ac:spMkLst>
            <pc:docMk/>
            <pc:sldMk cId="3596115759" sldId="422"/>
            <ac:spMk id="5" creationId="{E03123D4-273E-4EFB-B836-7F4DE39D3BB6}"/>
          </ac:spMkLst>
        </pc:spChg>
        <pc:spChg chg="del">
          <ac:chgData name="Phillips, Nate" userId="1a7ed9a7-6979-4999-8e72-44e838efb909" providerId="ADAL" clId="{580A635E-651B-4816-A598-AB1AC48A70F4}" dt="2021-10-25T23:24:52.490" v="6665" actId="478"/>
          <ac:spMkLst>
            <pc:docMk/>
            <pc:sldMk cId="3596115759" sldId="422"/>
            <ac:spMk id="6" creationId="{67FE2C3D-C27F-4675-8BC3-D2738B0A8932}"/>
          </ac:spMkLst>
        </pc:spChg>
        <pc:spChg chg="del">
          <ac:chgData name="Phillips, Nate" userId="1a7ed9a7-6979-4999-8e72-44e838efb909" providerId="ADAL" clId="{580A635E-651B-4816-A598-AB1AC48A70F4}" dt="2021-10-25T23:27:56.698" v="6822" actId="478"/>
          <ac:spMkLst>
            <pc:docMk/>
            <pc:sldMk cId="3596115759" sldId="422"/>
            <ac:spMk id="7" creationId="{EF99F0BE-746E-48B8-A9C8-0343C14F8B51}"/>
          </ac:spMkLst>
        </pc:spChg>
        <pc:spChg chg="del">
          <ac:chgData name="Phillips, Nate" userId="1a7ed9a7-6979-4999-8e72-44e838efb909" providerId="ADAL" clId="{580A635E-651B-4816-A598-AB1AC48A70F4}" dt="2021-10-25T23:27:57.717" v="6823" actId="478"/>
          <ac:spMkLst>
            <pc:docMk/>
            <pc:sldMk cId="3596115759" sldId="422"/>
            <ac:spMk id="8" creationId="{494D5B7D-DCD2-4BA0-BEA3-6BBD6D7715BF}"/>
          </ac:spMkLst>
        </pc:spChg>
        <pc:spChg chg="add mod">
          <ac:chgData name="Phillips, Nate" userId="1a7ed9a7-6979-4999-8e72-44e838efb909" providerId="ADAL" clId="{580A635E-651B-4816-A598-AB1AC48A70F4}" dt="2021-10-25T23:28:02.144" v="6831" actId="1038"/>
          <ac:spMkLst>
            <pc:docMk/>
            <pc:sldMk cId="3596115759" sldId="422"/>
            <ac:spMk id="11" creationId="{CC208FFC-E856-4E26-B018-D52E02877E68}"/>
          </ac:spMkLst>
        </pc:spChg>
        <pc:cxnChg chg="add del mod">
          <ac:chgData name="Phillips, Nate" userId="1a7ed9a7-6979-4999-8e72-44e838efb909" providerId="ADAL" clId="{580A635E-651B-4816-A598-AB1AC48A70F4}" dt="2021-10-25T23:26:51.529" v="6753" actId="11529"/>
          <ac:cxnSpMkLst>
            <pc:docMk/>
            <pc:sldMk cId="3596115759" sldId="422"/>
            <ac:cxnSpMk id="10" creationId="{4D6E6ED5-512D-4F67-BBE8-BC163FEF8966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31:48.922" v="9016"/>
        <pc:sldMkLst>
          <pc:docMk/>
          <pc:sldMk cId="2403936716" sldId="423"/>
        </pc:sldMkLst>
        <pc:spChg chg="mod">
          <ac:chgData name="Phillips, Nate" userId="1a7ed9a7-6979-4999-8e72-44e838efb909" providerId="ADAL" clId="{580A635E-651B-4816-A598-AB1AC48A70F4}" dt="2021-10-25T23:38:26.167" v="6837" actId="20577"/>
          <ac:spMkLst>
            <pc:docMk/>
            <pc:sldMk cId="2403936716" sldId="423"/>
            <ac:spMk id="2" creationId="{C0FEF93E-019A-454D-A12B-5A8D8A031EB1}"/>
          </ac:spMkLst>
        </pc:spChg>
        <pc:spChg chg="mod">
          <ac:chgData name="Phillips, Nate" userId="1a7ed9a7-6979-4999-8e72-44e838efb909" providerId="ADAL" clId="{580A635E-651B-4816-A598-AB1AC48A70F4}" dt="2021-10-26T13:25:59.889" v="7258"/>
          <ac:spMkLst>
            <pc:docMk/>
            <pc:sldMk cId="2403936716" sldId="423"/>
            <ac:spMk id="3" creationId="{792FCFA8-EFF7-4D9C-8764-999FB05AB7A1}"/>
          </ac:spMkLst>
        </pc:spChg>
        <pc:spChg chg="add mod">
          <ac:chgData name="Phillips, Nate" userId="1a7ed9a7-6979-4999-8e72-44e838efb909" providerId="ADAL" clId="{580A635E-651B-4816-A598-AB1AC48A70F4}" dt="2021-10-26T13:24:42.872" v="7160" actId="1076"/>
          <ac:spMkLst>
            <pc:docMk/>
            <pc:sldMk cId="2403936716" sldId="423"/>
            <ac:spMk id="4" creationId="{D2B5F2D6-7ED1-434A-A07F-644BFAA4024F}"/>
          </ac:spMkLst>
        </pc:spChg>
        <pc:spChg chg="add del mod">
          <ac:chgData name="Phillips, Nate" userId="1a7ed9a7-6979-4999-8e72-44e838efb909" providerId="ADAL" clId="{580A635E-651B-4816-A598-AB1AC48A70F4}" dt="2021-10-26T13:25:16.491" v="7228" actId="478"/>
          <ac:spMkLst>
            <pc:docMk/>
            <pc:sldMk cId="2403936716" sldId="423"/>
            <ac:spMk id="5" creationId="{5CAD4626-68B1-4DDF-AF54-53022D7D900B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32:45.412" v="9019"/>
        <pc:sldMkLst>
          <pc:docMk/>
          <pc:sldMk cId="1600740468" sldId="424"/>
        </pc:sldMkLst>
        <pc:spChg chg="mod">
          <ac:chgData name="Phillips, Nate" userId="1a7ed9a7-6979-4999-8e72-44e838efb909" providerId="ADAL" clId="{580A635E-651B-4816-A598-AB1AC48A70F4}" dt="2021-10-26T13:34:28.643" v="7586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addSp modSp new mod modShow">
        <pc:chgData name="Phillips, Nate" userId="1a7ed9a7-6979-4999-8e72-44e838efb909" providerId="ADAL" clId="{580A635E-651B-4816-A598-AB1AC48A70F4}" dt="2021-10-26T14:03:00.831" v="7839" actId="729"/>
        <pc:sldMkLst>
          <pc:docMk/>
          <pc:sldMk cId="2105259531" sldId="425"/>
        </pc:sldMkLst>
        <pc:spChg chg="mod">
          <ac:chgData name="Phillips, Nate" userId="1a7ed9a7-6979-4999-8e72-44e838efb909" providerId="ADAL" clId="{580A635E-651B-4816-A598-AB1AC48A70F4}" dt="2021-10-26T14:01:10.960" v="7838" actId="20577"/>
          <ac:spMkLst>
            <pc:docMk/>
            <pc:sldMk cId="2105259531" sldId="425"/>
            <ac:spMk id="3" creationId="{C6C871ED-3D89-4F86-A182-8C959E05D79A}"/>
          </ac:spMkLst>
        </pc:spChg>
        <pc:spChg chg="add mod">
          <ac:chgData name="Phillips, Nate" userId="1a7ed9a7-6979-4999-8e72-44e838efb909" providerId="ADAL" clId="{580A635E-651B-4816-A598-AB1AC48A70F4}" dt="2021-10-26T14:00:21.991" v="7735"/>
          <ac:spMkLst>
            <pc:docMk/>
            <pc:sldMk cId="2105259531" sldId="425"/>
            <ac:spMk id="4" creationId="{7FDB8DBD-84ED-4B7D-A51A-54389C618B10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07:09.856" v="8882" actId="1076"/>
        <pc:sldMkLst>
          <pc:docMk/>
          <pc:sldMk cId="2691287805" sldId="426"/>
        </pc:sldMkLst>
        <pc:spChg chg="mod">
          <ac:chgData name="Phillips, Nate" userId="1a7ed9a7-6979-4999-8e72-44e838efb909" providerId="ADAL" clId="{580A635E-651B-4816-A598-AB1AC48A70F4}" dt="2021-10-26T14:57:08.045" v="8533" actId="20577"/>
          <ac:spMkLst>
            <pc:docMk/>
            <pc:sldMk cId="2691287805" sldId="426"/>
            <ac:spMk id="2" creationId="{66570295-D5E2-4958-856D-8E66F8689391}"/>
          </ac:spMkLst>
        </pc:spChg>
        <pc:spChg chg="mod">
          <ac:chgData name="Phillips, Nate" userId="1a7ed9a7-6979-4999-8e72-44e838efb909" providerId="ADAL" clId="{580A635E-651B-4816-A598-AB1AC48A70F4}" dt="2021-10-26T14:58:41.026" v="8741" actId="14100"/>
          <ac:spMkLst>
            <pc:docMk/>
            <pc:sldMk cId="2691287805" sldId="426"/>
            <ac:spMk id="3" creationId="{127DE4FC-57C0-42FF-98AD-BF3BFDFC14FE}"/>
          </ac:spMkLst>
        </pc:spChg>
        <pc:spChg chg="add mod">
          <ac:chgData name="Phillips, Nate" userId="1a7ed9a7-6979-4999-8e72-44e838efb909" providerId="ADAL" clId="{580A635E-651B-4816-A598-AB1AC48A70F4}" dt="2021-10-26T15:04:40.356" v="8867" actId="20577"/>
          <ac:spMkLst>
            <pc:docMk/>
            <pc:sldMk cId="2691287805" sldId="426"/>
            <ac:spMk id="4" creationId="{910BFA78-A4E2-4E74-8ED2-FC81401B1E74}"/>
          </ac:spMkLst>
        </pc:spChg>
        <pc:spChg chg="add mod">
          <ac:chgData name="Phillips, Nate" userId="1a7ed9a7-6979-4999-8e72-44e838efb909" providerId="ADAL" clId="{580A635E-651B-4816-A598-AB1AC48A70F4}" dt="2021-10-26T15:07:09.856" v="8882" actId="1076"/>
          <ac:spMkLst>
            <pc:docMk/>
            <pc:sldMk cId="2691287805" sldId="426"/>
            <ac:spMk id="20" creationId="{933C6D33-90E2-487B-9D26-52704FC690E0}"/>
          </ac:spMkLst>
        </pc:spChg>
        <pc:cxnChg chg="add mod">
          <ac:chgData name="Phillips, Nate" userId="1a7ed9a7-6979-4999-8e72-44e838efb909" providerId="ADAL" clId="{580A635E-651B-4816-A598-AB1AC48A70F4}" dt="2021-10-26T15:04:50.659" v="8869" actId="14100"/>
          <ac:cxnSpMkLst>
            <pc:docMk/>
            <pc:sldMk cId="2691287805" sldId="426"/>
            <ac:cxnSpMk id="5" creationId="{1019F368-0B24-4C6F-A155-36B8BABDE784}"/>
          </ac:cxnSpMkLst>
        </pc:cxnChg>
        <pc:cxnChg chg="add mod">
          <ac:chgData name="Phillips, Nate" userId="1a7ed9a7-6979-4999-8e72-44e838efb909" providerId="ADAL" clId="{580A635E-651B-4816-A598-AB1AC48A70F4}" dt="2021-10-26T15:04:54.891" v="8871" actId="14100"/>
          <ac:cxnSpMkLst>
            <pc:docMk/>
            <pc:sldMk cId="2691287805" sldId="426"/>
            <ac:cxnSpMk id="7" creationId="{980D48C8-2895-464D-A6D7-97F64C0489C8}"/>
          </ac:cxnSpMkLst>
        </pc:cxnChg>
        <pc:cxnChg chg="add mod">
          <ac:chgData name="Phillips, Nate" userId="1a7ed9a7-6979-4999-8e72-44e838efb909" providerId="ADAL" clId="{580A635E-651B-4816-A598-AB1AC48A70F4}" dt="2021-10-26T15:05:52.835" v="8877" actId="14100"/>
          <ac:cxnSpMkLst>
            <pc:docMk/>
            <pc:sldMk cId="2691287805" sldId="426"/>
            <ac:cxnSpMk id="12" creationId="{AC579A6C-E860-45BF-B7E6-975E68BD749D}"/>
          </ac:cxnSpMkLst>
        </pc:cxnChg>
        <pc:cxnChg chg="add mod">
          <ac:chgData name="Phillips, Nate" userId="1a7ed9a7-6979-4999-8e72-44e838efb909" providerId="ADAL" clId="{580A635E-651B-4816-A598-AB1AC48A70F4}" dt="2021-10-26T15:05:45.240" v="8874" actId="1076"/>
          <ac:cxnSpMkLst>
            <pc:docMk/>
            <pc:sldMk cId="2691287805" sldId="426"/>
            <ac:cxnSpMk id="13" creationId="{CEA1539F-FEF1-4B1B-AA6B-9AEF3EFC3245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6" creationId="{71787DA6-9953-427B-9B4E-7352767144B0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7" creationId="{008198C5-6C69-4028-A560-219CCDDA0223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18:32.408" v="8967"/>
        <pc:sldMkLst>
          <pc:docMk/>
          <pc:sldMk cId="2789829836" sldId="427"/>
        </pc:sldMkLst>
        <pc:spChg chg="mod">
          <ac:chgData name="Phillips, Nate" userId="1a7ed9a7-6979-4999-8e72-44e838efb909" providerId="ADAL" clId="{580A635E-651B-4816-A598-AB1AC48A70F4}" dt="2021-10-26T15:07:30.498" v="8891" actId="20577"/>
          <ac:spMkLst>
            <pc:docMk/>
            <pc:sldMk cId="2789829836" sldId="427"/>
            <ac:spMk id="2" creationId="{FE09F1A3-B4E0-4669-8EBA-93A6E0C51406}"/>
          </ac:spMkLst>
        </pc:spChg>
        <pc:spChg chg="mod">
          <ac:chgData name="Phillips, Nate" userId="1a7ed9a7-6979-4999-8e72-44e838efb909" providerId="ADAL" clId="{580A635E-651B-4816-A598-AB1AC48A70F4}" dt="2021-10-26T15:11:05.468" v="8934" actId="5793"/>
          <ac:spMkLst>
            <pc:docMk/>
            <pc:sldMk cId="2789829836" sldId="427"/>
            <ac:spMk id="3" creationId="{6CF2B2A5-1D7A-4CB8-8FDE-E5BD6B79B915}"/>
          </ac:spMkLst>
        </pc:spChg>
        <pc:spChg chg="add del mod">
          <ac:chgData name="Phillips, Nate" userId="1a7ed9a7-6979-4999-8e72-44e838efb909" providerId="ADAL" clId="{580A635E-651B-4816-A598-AB1AC48A70F4}" dt="2021-10-26T15:11:19.590" v="8936" actId="478"/>
          <ac:spMkLst>
            <pc:docMk/>
            <pc:sldMk cId="2789829836" sldId="427"/>
            <ac:spMk id="4" creationId="{9CEFF464-B37E-4A50-8E40-57E621384F03}"/>
          </ac:spMkLst>
        </pc:spChg>
        <pc:spChg chg="add del mod">
          <ac:chgData name="Phillips, Nate" userId="1a7ed9a7-6979-4999-8e72-44e838efb909" providerId="ADAL" clId="{580A635E-651B-4816-A598-AB1AC48A70F4}" dt="2021-10-26T15:17:33.644" v="8960" actId="478"/>
          <ac:spMkLst>
            <pc:docMk/>
            <pc:sldMk cId="2789829836" sldId="427"/>
            <ac:spMk id="5" creationId="{DEA5A866-CD03-4916-A3EA-32F25D6B8B58}"/>
          </ac:spMkLst>
        </pc:spChg>
        <pc:picChg chg="add mod">
          <ac:chgData name="Phillips, Nate" userId="1a7ed9a7-6979-4999-8e72-44e838efb909" providerId="ADAL" clId="{580A635E-651B-4816-A598-AB1AC48A70F4}" dt="2021-10-26T15:18:29.463" v="8966" actId="1076"/>
          <ac:picMkLst>
            <pc:docMk/>
            <pc:sldMk cId="2789829836" sldId="427"/>
            <ac:picMk id="3074" creationId="{922982B0-9DF6-48F4-84C0-B1FC18476550}"/>
          </ac:picMkLst>
        </pc:picChg>
      </pc:sldChg>
      <pc:sldChg chg="modSp add mod">
        <pc:chgData name="Phillips, Nate" userId="1a7ed9a7-6979-4999-8e72-44e838efb909" providerId="ADAL" clId="{580A635E-651B-4816-A598-AB1AC48A70F4}" dt="2021-10-26T15:58:45.838" v="10934" actId="20577"/>
        <pc:sldMkLst>
          <pc:docMk/>
          <pc:sldMk cId="2015745667" sldId="428"/>
        </pc:sldMkLst>
        <pc:spChg chg="mod">
          <ac:chgData name="Phillips, Nate" userId="1a7ed9a7-6979-4999-8e72-44e838efb909" providerId="ADAL" clId="{580A635E-651B-4816-A598-AB1AC48A70F4}" dt="2021-10-26T15:58:45.838" v="10934" actId="20577"/>
          <ac:spMkLst>
            <pc:docMk/>
            <pc:sldMk cId="2015745667" sldId="428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9:17.882" v="14285"/>
        <pc:sldMkLst>
          <pc:docMk/>
          <pc:sldMk cId="326738864" sldId="429"/>
        </pc:sldMkLst>
        <pc:spChg chg="mod">
          <ac:chgData name="Phillips, Nate" userId="1a7ed9a7-6979-4999-8e72-44e838efb909" providerId="ADAL" clId="{580A635E-651B-4816-A598-AB1AC48A70F4}" dt="2021-10-26T17:49:00.291" v="10969" actId="20577"/>
          <ac:spMkLst>
            <pc:docMk/>
            <pc:sldMk cId="326738864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580A635E-651B-4816-A598-AB1AC48A70F4}" dt="2021-10-28T14:49:21.087" v="11800" actId="20577"/>
          <ac:spMkLst>
            <pc:docMk/>
            <pc:sldMk cId="326738864" sldId="429"/>
            <ac:spMk id="3" creationId="{63B45782-FDB0-463C-80C8-C9187619AE2D}"/>
          </ac:spMkLst>
        </pc:spChg>
        <pc:spChg chg="add mod">
          <ac:chgData name="Phillips, Nate" userId="1a7ed9a7-6979-4999-8e72-44e838efb909" providerId="ADAL" clId="{580A635E-651B-4816-A598-AB1AC48A70F4}" dt="2021-10-28T14:02:18.975" v="11089"/>
          <ac:spMkLst>
            <pc:docMk/>
            <pc:sldMk cId="326738864" sldId="429"/>
            <ac:spMk id="4" creationId="{BB911259-ACB1-44CD-BC93-B90D0C73391C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42:27.326" v="14288"/>
        <pc:sldMkLst>
          <pc:docMk/>
          <pc:sldMk cId="2655143623" sldId="430"/>
        </pc:sldMkLst>
        <pc:spChg chg="mod">
          <ac:chgData name="Phillips, Nate" userId="1a7ed9a7-6979-4999-8e72-44e838efb909" providerId="ADAL" clId="{580A635E-651B-4816-A598-AB1AC48A70F4}" dt="2021-10-28T14:49:40.176" v="11823" actId="20577"/>
          <ac:spMkLst>
            <pc:docMk/>
            <pc:sldMk cId="2655143623" sldId="430"/>
            <ac:spMk id="2" creationId="{92BC3E04-F92C-4D79-9DA2-E70D6307AEE5}"/>
          </ac:spMkLst>
        </pc:spChg>
        <pc:spChg chg="mod">
          <ac:chgData name="Phillips, Nate" userId="1a7ed9a7-6979-4999-8e72-44e838efb909" providerId="ADAL" clId="{580A635E-651B-4816-A598-AB1AC48A70F4}" dt="2021-10-28T15:07:47.623" v="13070" actId="20577"/>
          <ac:spMkLst>
            <pc:docMk/>
            <pc:sldMk cId="2655143623" sldId="430"/>
            <ac:spMk id="3" creationId="{0A553519-587D-4F8E-81EB-5E39A83B2EFF}"/>
          </ac:spMkLst>
        </pc:spChg>
        <pc:spChg chg="add mod">
          <ac:chgData name="Phillips, Nate" userId="1a7ed9a7-6979-4999-8e72-44e838efb909" providerId="ADAL" clId="{580A635E-651B-4816-A598-AB1AC48A70F4}" dt="2021-10-28T15:07:38.225" v="13062" actId="1076"/>
          <ac:spMkLst>
            <pc:docMk/>
            <pc:sldMk cId="2655143623" sldId="430"/>
            <ac:spMk id="4" creationId="{211DB03F-E6F1-4B18-8EEC-A7A2E0C4228E}"/>
          </ac:spMkLst>
        </pc:spChg>
        <pc:spChg chg="add mod">
          <ac:chgData name="Phillips, Nate" userId="1a7ed9a7-6979-4999-8e72-44e838efb909" providerId="ADAL" clId="{580A635E-651B-4816-A598-AB1AC48A70F4}" dt="2021-10-28T15:38:05.839" v="14277"/>
          <ac:spMkLst>
            <pc:docMk/>
            <pc:sldMk cId="2655143623" sldId="430"/>
            <ac:spMk id="5" creationId="{AA53A25F-EC40-4E07-BB7C-FE6987BF45E8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8:18.765" v="14279" actId="1076"/>
        <pc:sldMkLst>
          <pc:docMk/>
          <pc:sldMk cId="1075593302" sldId="431"/>
        </pc:sldMkLst>
        <pc:spChg chg="mod">
          <ac:chgData name="Phillips, Nate" userId="1a7ed9a7-6979-4999-8e72-44e838efb909" providerId="ADAL" clId="{580A635E-651B-4816-A598-AB1AC48A70F4}" dt="2021-10-28T15:20:24.788" v="13626" actId="20577"/>
          <ac:spMkLst>
            <pc:docMk/>
            <pc:sldMk cId="1075593302" sldId="431"/>
            <ac:spMk id="3" creationId="{A5C644C2-C898-4FBE-9A1D-5F7632E0DD9F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4" creationId="{F0FAED87-0151-42BE-9F3F-A22DA91C2CB2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5" creationId="{8BCAF3A3-DEB2-471A-9A88-C86BC76B1219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6" creationId="{2D5B8145-8C7C-4782-B46F-903A6FEB549E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7" creationId="{923FA5E3-5607-4EE4-9886-B849C752EBF4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8" creationId="{D7D605E0-27CE-4320-A14C-433226135BAB}"/>
          </ac:spMkLst>
        </pc:spChg>
        <pc:spChg chg="add mod">
          <ac:chgData name="Phillips, Nate" userId="1a7ed9a7-6979-4999-8e72-44e838efb909" providerId="ADAL" clId="{580A635E-651B-4816-A598-AB1AC48A70F4}" dt="2021-10-28T15:37:55.424" v="14276"/>
          <ac:spMkLst>
            <pc:docMk/>
            <pc:sldMk cId="1075593302" sldId="431"/>
            <ac:spMk id="9" creationId="{17ECD0CF-DF76-4E2D-8809-1BD5CF3AB67B}"/>
          </ac:spMkLst>
        </pc:spChg>
        <pc:spChg chg="add mod">
          <ac:chgData name="Phillips, Nate" userId="1a7ed9a7-6979-4999-8e72-44e838efb909" providerId="ADAL" clId="{580A635E-651B-4816-A598-AB1AC48A70F4}" dt="2021-10-28T15:38:18.765" v="14279" actId="1076"/>
          <ac:spMkLst>
            <pc:docMk/>
            <pc:sldMk cId="1075593302" sldId="431"/>
            <ac:spMk id="10" creationId="{18DD2F63-B0FE-4F96-B410-BA0D4DBB25EC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8T15:37:46.469" v="14275" actId="1076"/>
        <pc:sldMkLst>
          <pc:docMk/>
          <pc:sldMk cId="1400209592" sldId="432"/>
        </pc:sldMkLst>
        <pc:spChg chg="mod">
          <ac:chgData name="Phillips, Nate" userId="1a7ed9a7-6979-4999-8e72-44e838efb909" providerId="ADAL" clId="{580A635E-651B-4816-A598-AB1AC48A70F4}" dt="2021-10-28T15:28:20.324" v="14244" actId="20577"/>
          <ac:spMkLst>
            <pc:docMk/>
            <pc:sldMk cId="1400209592" sldId="432"/>
            <ac:spMk id="3" creationId="{73CC4C3D-1C1A-44A1-9792-1A3490ED63D5}"/>
          </ac:spMkLst>
        </pc:spChg>
        <pc:spChg chg="add mod">
          <ac:chgData name="Phillips, Nate" userId="1a7ed9a7-6979-4999-8e72-44e838efb909" providerId="ADAL" clId="{580A635E-651B-4816-A598-AB1AC48A70F4}" dt="2021-10-28T15:28:46.918" v="14247" actId="1076"/>
          <ac:spMkLst>
            <pc:docMk/>
            <pc:sldMk cId="1400209592" sldId="432"/>
            <ac:spMk id="4" creationId="{DC411486-3EF6-4CF8-A2AB-E7CEAFE710BB}"/>
          </ac:spMkLst>
        </pc:spChg>
        <pc:spChg chg="add mod">
          <ac:chgData name="Phillips, Nate" userId="1a7ed9a7-6979-4999-8e72-44e838efb909" providerId="ADAL" clId="{580A635E-651B-4816-A598-AB1AC48A70F4}" dt="2021-10-28T15:37:19.675" v="14264" actId="1076"/>
          <ac:spMkLst>
            <pc:docMk/>
            <pc:sldMk cId="1400209592" sldId="432"/>
            <ac:spMk id="5" creationId="{CD782460-50C7-4265-981A-CA5EAF2AA821}"/>
          </ac:spMkLst>
        </pc:spChg>
        <pc:spChg chg="add del mod">
          <ac:chgData name="Phillips, Nate" userId="1a7ed9a7-6979-4999-8e72-44e838efb909" providerId="ADAL" clId="{580A635E-651B-4816-A598-AB1AC48A70F4}" dt="2021-10-28T15:36:59.348" v="14256"/>
          <ac:spMkLst>
            <pc:docMk/>
            <pc:sldMk cId="1400209592" sldId="432"/>
            <ac:spMk id="6" creationId="{9DAD190E-8325-43B2-A706-160F505ADE61}"/>
          </ac:spMkLst>
        </pc:spChg>
        <pc:spChg chg="add mod">
          <ac:chgData name="Phillips, Nate" userId="1a7ed9a7-6979-4999-8e72-44e838efb909" providerId="ADAL" clId="{580A635E-651B-4816-A598-AB1AC48A70F4}" dt="2021-10-28T15:37:46.469" v="14275" actId="1076"/>
          <ac:spMkLst>
            <pc:docMk/>
            <pc:sldMk cId="1400209592" sldId="432"/>
            <ac:spMk id="7" creationId="{ACAC7A5F-711B-42C9-98A3-BDEA66AE9DFA}"/>
          </ac:spMkLst>
        </pc:spChg>
      </pc:sldChg>
    </pc:docChg>
  </pc:docChgLst>
  <pc:docChgLst>
    <pc:chgData name="Phillips, Nate" userId="1a7ed9a7-6979-4999-8e72-44e838efb909" providerId="ADAL" clId="{8FBB6D17-DA5B-4F53-97E1-E2176099B7D3}"/>
    <pc:docChg chg="undo custSel addSld delSld modSld modMainMaster">
      <pc:chgData name="Phillips, Nate" userId="1a7ed9a7-6979-4999-8e72-44e838efb909" providerId="ADAL" clId="{8FBB6D17-DA5B-4F53-97E1-E2176099B7D3}" dt="2022-05-25T19:53:05.700" v="2141" actId="729"/>
      <pc:docMkLst>
        <pc:docMk/>
      </pc:docMkLst>
      <pc:sldChg chg="modSp mod">
        <pc:chgData name="Phillips, Nate" userId="1a7ed9a7-6979-4999-8e72-44e838efb909" providerId="ADAL" clId="{8FBB6D17-DA5B-4F53-97E1-E2176099B7D3}" dt="2022-05-23T17:23:55.965" v="355" actId="6549"/>
        <pc:sldMkLst>
          <pc:docMk/>
          <pc:sldMk cId="656584175" sldId="289"/>
        </pc:sldMkLst>
        <pc:spChg chg="mod">
          <ac:chgData name="Phillips, Nate" userId="1a7ed9a7-6979-4999-8e72-44e838efb909" providerId="ADAL" clId="{8FBB6D17-DA5B-4F53-97E1-E2176099B7D3}" dt="2022-05-23T17:23:55.965" v="355" actId="6549"/>
          <ac:spMkLst>
            <pc:docMk/>
            <pc:sldMk cId="656584175" sldId="289"/>
            <ac:spMk id="2" creationId="{5D46307E-A2B8-4462-8299-D11DDF3E97CF}"/>
          </ac:spMkLst>
        </pc:spChg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70132169" sldId="363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422127552" sldId="365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3224421359" sldId="367"/>
        </pc:sldMkLst>
      </pc:sldChg>
      <pc:sldChg chg="add mod modShow">
        <pc:chgData name="Phillips, Nate" userId="1a7ed9a7-6979-4999-8e72-44e838efb909" providerId="ADAL" clId="{8FBB6D17-DA5B-4F53-97E1-E2176099B7D3}" dt="2022-05-23T17:05:02.419" v="187" actId="729"/>
        <pc:sldMkLst>
          <pc:docMk/>
          <pc:sldMk cId="226403401" sldId="368"/>
        </pc:sldMkLst>
      </pc:sldChg>
      <pc:sldChg chg="modSp add mod modShow">
        <pc:chgData name="Phillips, Nate" userId="1a7ed9a7-6979-4999-8e72-44e838efb909" providerId="ADAL" clId="{8FBB6D17-DA5B-4F53-97E1-E2176099B7D3}" dt="2022-05-23T17:03:45.486" v="186" actId="6549"/>
        <pc:sldMkLst>
          <pc:docMk/>
          <pc:sldMk cId="589846027" sldId="369"/>
        </pc:sldMkLst>
        <pc:spChg chg="mod">
          <ac:chgData name="Phillips, Nate" userId="1a7ed9a7-6979-4999-8e72-44e838efb909" providerId="ADAL" clId="{8FBB6D17-DA5B-4F53-97E1-E2176099B7D3}" dt="2022-05-23T17:03:45.486" v="186" actId="6549"/>
          <ac:spMkLst>
            <pc:docMk/>
            <pc:sldMk cId="589846027" sldId="369"/>
            <ac:spMk id="3" creationId="{A362CC0E-D0F5-4020-BDB9-0C30E3DAD165}"/>
          </ac:spMkLst>
        </pc:spChg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837865261" sldId="370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93394334" sldId="377"/>
        </pc:sldMkLst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521863072" sldId="39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21863072" sldId="399"/>
            <ac:spMk id="4" creationId="{E4A2CE68-E629-41C3-94FD-5A98D783ABA4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21863072" sldId="399"/>
            <ac:spMk id="5" creationId="{28468233-3D68-4A83-884F-3610B585A657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1142825336" sldId="40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142825336" sldId="403"/>
            <ac:spMk id="2" creationId="{895BAAF5-D476-4FF9-8CE5-DED6403E6A4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142825336" sldId="403"/>
            <ac:spMk id="3" creationId="{4FBB2226-EAC1-413E-8DD2-3467033A4BEF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251282059" sldId="40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51282059" sldId="404"/>
            <ac:spMk id="3" creationId="{D529EA39-C94F-40AA-BC2B-84B8F6438C92}"/>
          </ac:spMkLst>
        </pc:spChg>
      </pc:sldChg>
      <pc:sldChg chg="modSp mod modShow">
        <pc:chgData name="Phillips, Nate" userId="1a7ed9a7-6979-4999-8e72-44e838efb909" providerId="ADAL" clId="{8FBB6D17-DA5B-4F53-97E1-E2176099B7D3}" dt="2022-05-25T16:31:57.709" v="576" actId="729"/>
        <pc:sldMkLst>
          <pc:docMk/>
          <pc:sldMk cId="3542726539" sldId="40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542726539" sldId="405"/>
            <ac:spMk id="2" creationId="{BBD72149-9E8D-4F1B-AF74-3B59D481EAE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542726539" sldId="405"/>
            <ac:spMk id="3" creationId="{CE04668B-F167-409B-8BF6-5927C2F4145B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620265657" sldId="40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620265657" sldId="406"/>
            <ac:spMk id="2" creationId="{B28392E0-DA0F-4914-948B-89328A368AA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620265657" sldId="406"/>
            <ac:spMk id="3" creationId="{CD4F3B46-0437-46DB-9A39-DD966AA41E39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1911420969" sldId="40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11420969" sldId="407"/>
            <ac:spMk id="2" creationId="{A63B7ACF-D416-4155-BF01-E70286C99CA3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11420969" sldId="407"/>
            <ac:spMk id="3" creationId="{5127BB4F-2254-45E5-8FD8-0F9B7EE5432E}"/>
          </ac:spMkLst>
        </pc:spChg>
      </pc:sldChg>
      <pc:sldChg chg="addSp delSp modSp mod modAnim">
        <pc:chgData name="Phillips, Nate" userId="1a7ed9a7-6979-4999-8e72-44e838efb909" providerId="ADAL" clId="{8FBB6D17-DA5B-4F53-97E1-E2176099B7D3}" dt="2022-05-23T16:49:43.154" v="149" actId="14100"/>
        <pc:sldMkLst>
          <pc:docMk/>
          <pc:sldMk cId="3841694676" sldId="40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841694676" sldId="408"/>
            <ac:spMk id="2" creationId="{7E13FCF9-17A7-4699-9B08-14310E7813D2}"/>
          </ac:spMkLst>
        </pc:spChg>
        <pc:spChg chg="mod">
          <ac:chgData name="Phillips, Nate" userId="1a7ed9a7-6979-4999-8e72-44e838efb909" providerId="ADAL" clId="{8FBB6D17-DA5B-4F53-97E1-E2176099B7D3}" dt="2022-05-23T16:47:43.075" v="83" actId="1076"/>
          <ac:spMkLst>
            <pc:docMk/>
            <pc:sldMk cId="3841694676" sldId="408"/>
            <ac:spMk id="3" creationId="{9B5ACB39-8523-4EA8-B41F-53503DA79EF5}"/>
          </ac:spMkLst>
        </pc:spChg>
        <pc:spChg chg="mod">
          <ac:chgData name="Phillips, Nate" userId="1a7ed9a7-6979-4999-8e72-44e838efb909" providerId="ADAL" clId="{8FBB6D17-DA5B-4F53-97E1-E2176099B7D3}" dt="2022-05-23T16:47:52.766" v="84" actId="1076"/>
          <ac:spMkLst>
            <pc:docMk/>
            <pc:sldMk cId="3841694676" sldId="408"/>
            <ac:spMk id="5" creationId="{0F5FC099-CC8C-48B8-9F23-912F26B9963D}"/>
          </ac:spMkLst>
        </pc:spChg>
        <pc:spChg chg="add del mod">
          <ac:chgData name="Phillips, Nate" userId="1a7ed9a7-6979-4999-8e72-44e838efb909" providerId="ADAL" clId="{8FBB6D17-DA5B-4F53-97E1-E2176099B7D3}" dt="2022-05-23T16:47:36.829" v="82" actId="478"/>
          <ac:spMkLst>
            <pc:docMk/>
            <pc:sldMk cId="3841694676" sldId="408"/>
            <ac:spMk id="6" creationId="{877FC36E-E7F2-BB6A-AF75-501A8142D3F8}"/>
          </ac:spMkLst>
        </pc:spChg>
        <pc:spChg chg="add mod">
          <ac:chgData name="Phillips, Nate" userId="1a7ed9a7-6979-4999-8e72-44e838efb909" providerId="ADAL" clId="{8FBB6D17-DA5B-4F53-97E1-E2176099B7D3}" dt="2022-05-23T16:49:43.154" v="149" actId="14100"/>
          <ac:spMkLst>
            <pc:docMk/>
            <pc:sldMk cId="3841694676" sldId="408"/>
            <ac:spMk id="7" creationId="{E9A7380D-2906-332C-0DB5-858F1D83D2CB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3356221204" sldId="40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356221204" sldId="409"/>
            <ac:spMk id="2" creationId="{26DC5841-E94F-4A04-9A05-CE2476832C6F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356221204" sldId="409"/>
            <ac:spMk id="3" creationId="{ACD8C0B4-621F-4754-B148-D9DC77572EA9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235729794" sldId="41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35729794" sldId="410"/>
            <ac:spMk id="2" creationId="{29187885-208E-4162-97A6-D0607656298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35729794" sldId="410"/>
            <ac:spMk id="3" creationId="{8FB2FB20-C563-4CAD-9173-F4108208E983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213650402" sldId="411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13650402" sldId="411"/>
            <ac:spMk id="2" creationId="{874BAD9A-BC79-4997-BA80-5645D10E0E79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13650402" sldId="411"/>
            <ac:spMk id="3" creationId="{98E90114-B839-406E-85DC-EB352F3F5B19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538976921" sldId="412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38976921" sldId="412"/>
            <ac:spMk id="2" creationId="{04863F17-833E-41E5-909A-B993BFC5902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38976921" sldId="412"/>
            <ac:spMk id="3" creationId="{E857D675-8460-4F9F-A813-CB5E7992F622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285645999" sldId="41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Phillips, Nate" userId="1a7ed9a7-6979-4999-8e72-44e838efb909" providerId="ADAL" clId="{8FBB6D17-DA5B-4F53-97E1-E2176099B7D3}" dt="2022-05-18T22:49:04.274" v="2" actId="27636"/>
          <ac:spMkLst>
            <pc:docMk/>
            <pc:sldMk cId="1285645999" sldId="413"/>
            <ac:spMk id="3" creationId="{FE487262-6C0F-4CA2-8340-55C5442A04C4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495812524" sldId="41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495812524" sldId="414"/>
            <ac:spMk id="2" creationId="{4A693F06-26E5-412F-B8C5-3B15B785035F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1998100977" sldId="41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98100977" sldId="415"/>
            <ac:spMk id="2" creationId="{8B45811A-3B5A-4311-B8DE-CBC8A59EFF90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378718900" sldId="41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378718900" sldId="416"/>
            <ac:spMk id="3" creationId="{33A72604-F7EB-4039-82FA-77DEA3F796D9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4176709271" sldId="41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176709271" sldId="417"/>
            <ac:spMk id="3" creationId="{81EC2B87-8F7D-485A-B427-8C521B4952E8}"/>
          </ac:spMkLst>
        </pc:spChg>
      </pc:sldChg>
      <pc:sldChg chg="modSp modAnim">
        <pc:chgData name="Phillips, Nate" userId="1a7ed9a7-6979-4999-8e72-44e838efb909" providerId="ADAL" clId="{8FBB6D17-DA5B-4F53-97E1-E2176099B7D3}" dt="2022-05-25T16:29:59.509" v="575" actId="20577"/>
        <pc:sldMkLst>
          <pc:docMk/>
          <pc:sldMk cId="4289487706" sldId="41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Phillips, Nate" userId="1a7ed9a7-6979-4999-8e72-44e838efb909" providerId="ADAL" clId="{8FBB6D17-DA5B-4F53-97E1-E2176099B7D3}" dt="2022-05-25T16:29:59.509" v="575" actId="20577"/>
          <ac:spMkLst>
            <pc:docMk/>
            <pc:sldMk cId="4289487706" sldId="418"/>
            <ac:spMk id="3" creationId="{9C87A1EE-65D7-4A57-AF3F-19852ADBDE95}"/>
          </ac:spMkLst>
        </pc:spChg>
      </pc:sldChg>
      <pc:sldChg chg="addSp delSp modSp mod modAnim">
        <pc:chgData name="Phillips, Nate" userId="1a7ed9a7-6979-4999-8e72-44e838efb909" providerId="ADAL" clId="{8FBB6D17-DA5B-4F53-97E1-E2176099B7D3}" dt="2022-05-25T16:27:27.776" v="550"/>
        <pc:sldMkLst>
          <pc:docMk/>
          <pc:sldMk cId="3778311364" sldId="419"/>
        </pc:sldMkLst>
        <pc:spChg chg="mod">
          <ac:chgData name="Phillips, Nate" userId="1a7ed9a7-6979-4999-8e72-44e838efb909" providerId="ADAL" clId="{8FBB6D17-DA5B-4F53-97E1-E2176099B7D3}" dt="2022-05-18T22:49:04.149" v="1" actId="27636"/>
          <ac:spMkLst>
            <pc:docMk/>
            <pc:sldMk cId="3778311364" sldId="419"/>
            <ac:spMk id="3" creationId="{D842F582-3985-479D-BE71-F86B2293264C}"/>
          </ac:spMkLst>
        </pc:spChg>
        <pc:spChg chg="add mod">
          <ac:chgData name="Phillips, Nate" userId="1a7ed9a7-6979-4999-8e72-44e838efb909" providerId="ADAL" clId="{8FBB6D17-DA5B-4F53-97E1-E2176099B7D3}" dt="2022-05-25T16:24:52.042" v="426" actId="14100"/>
          <ac:spMkLst>
            <pc:docMk/>
            <pc:sldMk cId="3778311364" sldId="419"/>
            <ac:spMk id="4" creationId="{138478BA-2EC5-7EA5-8690-511E5559B6AA}"/>
          </ac:spMkLst>
        </pc:spChg>
        <pc:spChg chg="add mod">
          <ac:chgData name="Phillips, Nate" userId="1a7ed9a7-6979-4999-8e72-44e838efb909" providerId="ADAL" clId="{8FBB6D17-DA5B-4F53-97E1-E2176099B7D3}" dt="2022-05-25T16:27:19.198" v="548" actId="1036"/>
          <ac:spMkLst>
            <pc:docMk/>
            <pc:sldMk cId="3778311364" sldId="419"/>
            <ac:spMk id="5" creationId="{94D54A17-31FC-A807-EF86-27DA148B157A}"/>
          </ac:spMkLst>
        </pc:spChg>
        <pc:spChg chg="add del mod">
          <ac:chgData name="Phillips, Nate" userId="1a7ed9a7-6979-4999-8e72-44e838efb909" providerId="ADAL" clId="{8FBB6D17-DA5B-4F53-97E1-E2176099B7D3}" dt="2022-05-25T16:26:27.387" v="433"/>
          <ac:spMkLst>
            <pc:docMk/>
            <pc:sldMk cId="3778311364" sldId="419"/>
            <ac:spMk id="7" creationId="{3CE8EB4B-6C4A-DA56-456D-DD04CA52B4FC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266614899" sldId="42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6614899" sldId="420"/>
            <ac:spMk id="2" creationId="{74818DF0-118F-4036-BCB8-59D715579F7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6614899" sldId="420"/>
            <ac:spMk id="3" creationId="{EB1889A2-1B8D-46CD-8776-A93779E1082D}"/>
          </ac:spMkLst>
        </pc:spChg>
      </pc:sldChg>
      <pc:sldChg chg="modSp mod">
        <pc:chgData name="Phillips, Nate" userId="1a7ed9a7-6979-4999-8e72-44e838efb909" providerId="ADAL" clId="{8FBB6D17-DA5B-4F53-97E1-E2176099B7D3}" dt="2022-05-25T16:32:47.590" v="611" actId="20577"/>
        <pc:sldMkLst>
          <pc:docMk/>
          <pc:sldMk cId="1853814896" sldId="421"/>
        </pc:sldMkLst>
        <pc:spChg chg="mod">
          <ac:chgData name="Phillips, Nate" userId="1a7ed9a7-6979-4999-8e72-44e838efb909" providerId="ADAL" clId="{8FBB6D17-DA5B-4F53-97E1-E2176099B7D3}" dt="2022-05-25T16:32:47.590" v="611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8FBB6D17-DA5B-4F53-97E1-E2176099B7D3}" dt="2022-05-18T22:50:25.666" v="6" actId="207"/>
          <ac:spMkLst>
            <pc:docMk/>
            <pc:sldMk cId="1853814896" sldId="421"/>
            <ac:spMk id="3" creationId="{2D444E89-FCC1-4FF4-B0CD-802C7F2ED7DF}"/>
          </ac:spMkLst>
        </pc:spChg>
        <pc:spChg chg="mod">
          <ac:chgData name="Phillips, Nate" userId="1a7ed9a7-6979-4999-8e72-44e838efb909" providerId="ADAL" clId="{8FBB6D17-DA5B-4F53-97E1-E2176099B7D3}" dt="2022-05-18T22:50:25.666" v="6" actId="207"/>
          <ac:spMkLst>
            <pc:docMk/>
            <pc:sldMk cId="1853814896" sldId="421"/>
            <ac:spMk id="4" creationId="{2E70D2AA-8952-4887-97B3-81FE898064E3}"/>
          </ac:spMkLst>
        </pc:spChg>
        <pc:spChg chg="mod">
          <ac:chgData name="Phillips, Nate" userId="1a7ed9a7-6979-4999-8e72-44e838efb909" providerId="ADAL" clId="{8FBB6D17-DA5B-4F53-97E1-E2176099B7D3}" dt="2022-05-18T22:50:58.993" v="7" actId="1076"/>
          <ac:spMkLst>
            <pc:docMk/>
            <pc:sldMk cId="1853814896" sldId="421"/>
            <ac:spMk id="5" creationId="{E03123D4-273E-4EFB-B836-7F4DE39D3BB6}"/>
          </ac:spMkLst>
        </pc:spChg>
        <pc:spChg chg="mod">
          <ac:chgData name="Phillips, Nate" userId="1a7ed9a7-6979-4999-8e72-44e838efb909" providerId="ADAL" clId="{8FBB6D17-DA5B-4F53-97E1-E2176099B7D3}" dt="2022-05-18T22:51:05.437" v="8" actId="1076"/>
          <ac:spMkLst>
            <pc:docMk/>
            <pc:sldMk cId="1853814896" sldId="421"/>
            <ac:spMk id="6" creationId="{67FE2C3D-C27F-4675-8BC3-D2738B0A8932}"/>
          </ac:spMkLst>
        </pc:spChg>
        <pc:spChg chg="mod">
          <ac:chgData name="Phillips, Nate" userId="1a7ed9a7-6979-4999-8e72-44e838efb909" providerId="ADAL" clId="{8FBB6D17-DA5B-4F53-97E1-E2176099B7D3}" dt="2022-05-18T22:51:23.034" v="9" actId="1076"/>
          <ac:spMkLst>
            <pc:docMk/>
            <pc:sldMk cId="1853814896" sldId="421"/>
            <ac:spMk id="7" creationId="{EF99F0BE-746E-48B8-A9C8-0343C14F8B51}"/>
          </ac:spMkLst>
        </pc:spChg>
        <pc:spChg chg="mod">
          <ac:chgData name="Phillips, Nate" userId="1a7ed9a7-6979-4999-8e72-44e838efb909" providerId="ADAL" clId="{8FBB6D17-DA5B-4F53-97E1-E2176099B7D3}" dt="2022-05-18T22:51:26.203" v="10" actId="1076"/>
          <ac:spMkLst>
            <pc:docMk/>
            <pc:sldMk cId="1853814896" sldId="421"/>
            <ac:spMk id="8" creationId="{494D5B7D-DCD2-4BA0-BEA3-6BBD6D7715BF}"/>
          </ac:spMkLst>
        </pc:spChg>
      </pc:sldChg>
      <pc:sldChg chg="modSp mod">
        <pc:chgData name="Phillips, Nate" userId="1a7ed9a7-6979-4999-8e72-44e838efb909" providerId="ADAL" clId="{8FBB6D17-DA5B-4F53-97E1-E2176099B7D3}" dt="2022-05-25T16:33:03.752" v="642" actId="20577"/>
        <pc:sldMkLst>
          <pc:docMk/>
          <pc:sldMk cId="3596115759" sldId="422"/>
        </pc:sldMkLst>
        <pc:spChg chg="mod">
          <ac:chgData name="Phillips, Nate" userId="1a7ed9a7-6979-4999-8e72-44e838efb909" providerId="ADAL" clId="{8FBB6D17-DA5B-4F53-97E1-E2176099B7D3}" dt="2022-05-25T16:33:03.752" v="642" actId="20577"/>
          <ac:spMkLst>
            <pc:docMk/>
            <pc:sldMk cId="3596115759" sldId="422"/>
            <ac:spMk id="2" creationId="{FD22D465-114D-4411-8B5F-1B93E81753F0}"/>
          </ac:spMkLst>
        </pc:spChg>
        <pc:spChg chg="mod">
          <ac:chgData name="Phillips, Nate" userId="1a7ed9a7-6979-4999-8e72-44e838efb909" providerId="ADAL" clId="{8FBB6D17-DA5B-4F53-97E1-E2176099B7D3}" dt="2022-05-18T22:51:42.369" v="11" actId="1076"/>
          <ac:spMkLst>
            <pc:docMk/>
            <pc:sldMk cId="3596115759" sldId="422"/>
            <ac:spMk id="11" creationId="{CC208FFC-E856-4E26-B018-D52E02877E68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403936716" sldId="42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403936716" sldId="423"/>
            <ac:spMk id="2" creationId="{C0FEF93E-019A-454D-A12B-5A8D8A031EB1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403936716" sldId="423"/>
            <ac:spMk id="3" creationId="{792FCFA8-EFF7-4D9C-8764-999FB05AB7A1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600740468" sldId="42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600740468" sldId="424"/>
            <ac:spMk id="2" creationId="{5BBAA032-C159-4A26-8C69-04B334DCD439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600740468" sldId="424"/>
            <ac:spMk id="3" creationId="{CF551DF3-DBE8-467E-BB6E-5560340E6846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105259531" sldId="42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105259531" sldId="425"/>
            <ac:spMk id="2" creationId="{77B93DDE-DA98-4545-A398-9F03245C8A56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691287805" sldId="42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91287805" sldId="426"/>
            <ac:spMk id="2" creationId="{66570295-D5E2-4958-856D-8E66F8689391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789829836" sldId="42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789829836" sldId="427"/>
            <ac:spMk id="2" creationId="{FE09F1A3-B4E0-4669-8EBA-93A6E0C5140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789829836" sldId="427"/>
            <ac:spMk id="3" creationId="{6CF2B2A5-1D7A-4CB8-8FDE-E5BD6B79B915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2015745667" sldId="42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015745667" sldId="428"/>
            <ac:spMk id="2" creationId="{29187885-208E-4162-97A6-D0607656298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015745667" sldId="428"/>
            <ac:spMk id="3" creationId="{8FB2FB20-C563-4CAD-9173-F4108208E983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26738864" sldId="42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6738864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8FBB6D17-DA5B-4F53-97E1-E2176099B7D3}" dt="2022-05-18T22:49:04.355" v="3" actId="27636"/>
          <ac:spMkLst>
            <pc:docMk/>
            <pc:sldMk cId="326738864" sldId="429"/>
            <ac:spMk id="3" creationId="{63B45782-FDB0-463C-80C8-C9187619AE2D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655143623" sldId="43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55143623" sldId="430"/>
            <ac:spMk id="2" creationId="{92BC3E04-F92C-4D79-9DA2-E70D6307AEE5}"/>
          </ac:spMkLst>
        </pc:spChg>
        <pc:spChg chg="mod">
          <ac:chgData name="Phillips, Nate" userId="1a7ed9a7-6979-4999-8e72-44e838efb909" providerId="ADAL" clId="{8FBB6D17-DA5B-4F53-97E1-E2176099B7D3}" dt="2022-05-18T22:49:04.554" v="4" actId="27636"/>
          <ac:spMkLst>
            <pc:docMk/>
            <pc:sldMk cId="2655143623" sldId="430"/>
            <ac:spMk id="3" creationId="{0A553519-587D-4F8E-81EB-5E39A83B2EFF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075593302" sldId="431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075593302" sldId="431"/>
            <ac:spMk id="2" creationId="{7DC3F087-1441-4B7B-B6F3-20D119FA2ECE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075593302" sldId="431"/>
            <ac:spMk id="3" creationId="{A5C644C2-C898-4FBE-9A1D-5F7632E0DD9F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400209592" sldId="432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400209592" sldId="432"/>
            <ac:spMk id="2" creationId="{A0BC4F34-C1F7-4EEE-8E26-17658FC849F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400209592" sldId="432"/>
            <ac:spMk id="3" creationId="{73CC4C3D-1C1A-44A1-9792-1A3490ED63D5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185372768" sldId="43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185372768" sldId="433"/>
            <ac:spMk id="2" creationId="{FE09F1A3-B4E0-4669-8EBA-93A6E0C5140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185372768" sldId="433"/>
            <ac:spMk id="3" creationId="{6CF2B2A5-1D7A-4CB8-8FDE-E5BD6B79B915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754027366" sldId="43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754027366" sldId="434"/>
            <ac:spMk id="2" creationId="{8DEB4283-E172-4549-A17E-8374D01F0484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754027366" sldId="434"/>
            <ac:spMk id="3" creationId="{369D4F4F-802E-4F56-A652-23062CC2D5CA}"/>
          </ac:spMkLst>
        </pc:spChg>
      </pc:sldChg>
      <pc:sldChg chg="modSp new mod modShow">
        <pc:chgData name="Phillips, Nate" userId="1a7ed9a7-6979-4999-8e72-44e838efb909" providerId="ADAL" clId="{8FBB6D17-DA5B-4F53-97E1-E2176099B7D3}" dt="2022-05-25T17:07:15.654" v="1620" actId="729"/>
        <pc:sldMkLst>
          <pc:docMk/>
          <pc:sldMk cId="2924681231" sldId="435"/>
        </pc:sldMkLst>
        <pc:spChg chg="mod">
          <ac:chgData name="Phillips, Nate" userId="1a7ed9a7-6979-4999-8e72-44e838efb909" providerId="ADAL" clId="{8FBB6D17-DA5B-4F53-97E1-E2176099B7D3}" dt="2022-05-21T12:12:03.442" v="16"/>
          <ac:spMkLst>
            <pc:docMk/>
            <pc:sldMk cId="2924681231" sldId="435"/>
            <ac:spMk id="3" creationId="{F773B7F1-5887-6CD3-627C-896FC205C33D}"/>
          </ac:spMkLst>
        </pc:spChg>
      </pc:sldChg>
      <pc:sldChg chg="modSp new del mod">
        <pc:chgData name="Phillips, Nate" userId="1a7ed9a7-6979-4999-8e72-44e838efb909" providerId="ADAL" clId="{8FBB6D17-DA5B-4F53-97E1-E2176099B7D3}" dt="2022-05-23T16:54:12.813" v="150" actId="2696"/>
        <pc:sldMkLst>
          <pc:docMk/>
          <pc:sldMk cId="2927383630" sldId="436"/>
        </pc:sldMkLst>
        <pc:spChg chg="mod">
          <ac:chgData name="Phillips, Nate" userId="1a7ed9a7-6979-4999-8e72-44e838efb909" providerId="ADAL" clId="{8FBB6D17-DA5B-4F53-97E1-E2176099B7D3}" dt="2022-05-21T12:54:06.362" v="72" actId="20577"/>
          <ac:spMkLst>
            <pc:docMk/>
            <pc:sldMk cId="2927383630" sldId="436"/>
            <ac:spMk id="2" creationId="{BB533660-BADA-7D82-9FF4-3B9D97F38334}"/>
          </ac:spMkLst>
        </pc:spChg>
      </pc:sldChg>
      <pc:sldChg chg="modSp add mod">
        <pc:chgData name="Phillips, Nate" userId="1a7ed9a7-6979-4999-8e72-44e838efb909" providerId="ADAL" clId="{8FBB6D17-DA5B-4F53-97E1-E2176099B7D3}" dt="2022-05-23T17:00:29.526" v="177" actId="20577"/>
        <pc:sldMkLst>
          <pc:docMk/>
          <pc:sldMk cId="4156894975" sldId="436"/>
        </pc:sldMkLst>
        <pc:spChg chg="mod">
          <ac:chgData name="Phillips, Nate" userId="1a7ed9a7-6979-4999-8e72-44e838efb909" providerId="ADAL" clId="{8FBB6D17-DA5B-4F53-97E1-E2176099B7D3}" dt="2022-05-23T17:00:29.526" v="177" actId="20577"/>
          <ac:spMkLst>
            <pc:docMk/>
            <pc:sldMk cId="4156894975" sldId="436"/>
            <ac:spMk id="3" creationId="{D12190D3-0B6D-FE9A-D9FD-09C62436DA4E}"/>
          </ac:spMkLst>
        </pc:spChg>
      </pc:sldChg>
      <pc:sldChg chg="modSp new del mod">
        <pc:chgData name="Phillips, Nate" userId="1a7ed9a7-6979-4999-8e72-44e838efb909" providerId="ADAL" clId="{8FBB6D17-DA5B-4F53-97E1-E2176099B7D3}" dt="2022-05-23T16:54:12.813" v="150" actId="2696"/>
        <pc:sldMkLst>
          <pc:docMk/>
          <pc:sldMk cId="972146847" sldId="437"/>
        </pc:sldMkLst>
        <pc:spChg chg="mod">
          <ac:chgData name="Phillips, Nate" userId="1a7ed9a7-6979-4999-8e72-44e838efb909" providerId="ADAL" clId="{8FBB6D17-DA5B-4F53-97E1-E2176099B7D3}" dt="2022-05-21T12:54:01.691" v="71" actId="20577"/>
          <ac:spMkLst>
            <pc:docMk/>
            <pc:sldMk cId="972146847" sldId="437"/>
            <ac:spMk id="2" creationId="{6D84C3CE-A228-90EE-0F9D-EA83C260C5D0}"/>
          </ac:spMkLst>
        </pc:spChg>
      </pc:sldChg>
      <pc:sldChg chg="modSp new mod">
        <pc:chgData name="Phillips, Nate" userId="1a7ed9a7-6979-4999-8e72-44e838efb909" providerId="ADAL" clId="{8FBB6D17-DA5B-4F53-97E1-E2176099B7D3}" dt="2022-05-23T17:22:19.915" v="300" actId="20577"/>
        <pc:sldMkLst>
          <pc:docMk/>
          <pc:sldMk cId="2091396195" sldId="437"/>
        </pc:sldMkLst>
        <pc:spChg chg="mod">
          <ac:chgData name="Phillips, Nate" userId="1a7ed9a7-6979-4999-8e72-44e838efb909" providerId="ADAL" clId="{8FBB6D17-DA5B-4F53-97E1-E2176099B7D3}" dt="2022-05-23T17:22:19.915" v="300" actId="20577"/>
          <ac:spMkLst>
            <pc:docMk/>
            <pc:sldMk cId="2091396195" sldId="437"/>
            <ac:spMk id="2" creationId="{C6638FC0-67EB-4883-E645-FB992AF98EDD}"/>
          </ac:spMkLst>
        </pc:spChg>
      </pc:sldChg>
      <pc:sldChg chg="modSp add del mod">
        <pc:chgData name="Phillips, Nate" userId="1a7ed9a7-6979-4999-8e72-44e838efb909" providerId="ADAL" clId="{8FBB6D17-DA5B-4F53-97E1-E2176099B7D3}" dt="2022-05-23T17:03:13.194" v="181" actId="47"/>
        <pc:sldMkLst>
          <pc:docMk/>
          <pc:sldMk cId="3374120783" sldId="437"/>
        </pc:sldMkLst>
        <pc:spChg chg="mod">
          <ac:chgData name="Phillips, Nate" userId="1a7ed9a7-6979-4999-8e72-44e838efb909" providerId="ADAL" clId="{8FBB6D17-DA5B-4F53-97E1-E2176099B7D3}" dt="2022-05-23T17:01:37.353" v="178" actId="5793"/>
          <ac:spMkLst>
            <pc:docMk/>
            <pc:sldMk cId="3374120783" sldId="437"/>
            <ac:spMk id="3" creationId="{90CAD426-8716-476B-801E-4C12699B271E}"/>
          </ac:spMkLst>
        </pc:spChg>
      </pc:sldChg>
      <pc:sldChg chg="modSp new mod modAnim">
        <pc:chgData name="Phillips, Nate" userId="1a7ed9a7-6979-4999-8e72-44e838efb909" providerId="ADAL" clId="{8FBB6D17-DA5B-4F53-97E1-E2176099B7D3}" dt="2022-05-23T17:19:20.536" v="268" actId="20577"/>
        <pc:sldMkLst>
          <pc:docMk/>
          <pc:sldMk cId="2358808082" sldId="438"/>
        </pc:sldMkLst>
        <pc:spChg chg="mod">
          <ac:chgData name="Phillips, Nate" userId="1a7ed9a7-6979-4999-8e72-44e838efb909" providerId="ADAL" clId="{8FBB6D17-DA5B-4F53-97E1-E2176099B7D3}" dt="2022-05-23T17:19:20.536" v="268" actId="20577"/>
          <ac:spMkLst>
            <pc:docMk/>
            <pc:sldMk cId="2358808082" sldId="438"/>
            <ac:spMk id="2" creationId="{6F09A69C-3BA0-50CF-2081-301E0C14C6D8}"/>
          </ac:spMkLst>
        </pc:spChg>
      </pc:sldChg>
      <pc:sldChg chg="modSp new mod modAnim">
        <pc:chgData name="Phillips, Nate" userId="1a7ed9a7-6979-4999-8e72-44e838efb909" providerId="ADAL" clId="{8FBB6D17-DA5B-4F53-97E1-E2176099B7D3}" dt="2022-05-23T17:22:10.007" v="299"/>
        <pc:sldMkLst>
          <pc:docMk/>
          <pc:sldMk cId="2664468066" sldId="439"/>
        </pc:sldMkLst>
        <pc:spChg chg="mod">
          <ac:chgData name="Phillips, Nate" userId="1a7ed9a7-6979-4999-8e72-44e838efb909" providerId="ADAL" clId="{8FBB6D17-DA5B-4F53-97E1-E2176099B7D3}" dt="2022-05-23T17:21:51.430" v="297" actId="27636"/>
          <ac:spMkLst>
            <pc:docMk/>
            <pc:sldMk cId="2664468066" sldId="439"/>
            <ac:spMk id="2" creationId="{E84A831A-4AA0-329D-FDF1-14D875142532}"/>
          </ac:spMkLst>
        </pc:spChg>
      </pc:sldChg>
      <pc:sldChg chg="addSp modSp new mod modAnim">
        <pc:chgData name="Phillips, Nate" userId="1a7ed9a7-6979-4999-8e72-44e838efb909" providerId="ADAL" clId="{8FBB6D17-DA5B-4F53-97E1-E2176099B7D3}" dt="2022-05-25T17:06:56.085" v="1619"/>
        <pc:sldMkLst>
          <pc:docMk/>
          <pc:sldMk cId="3856302753" sldId="440"/>
        </pc:sldMkLst>
        <pc:spChg chg="mod">
          <ac:chgData name="Phillips, Nate" userId="1a7ed9a7-6979-4999-8e72-44e838efb909" providerId="ADAL" clId="{8FBB6D17-DA5B-4F53-97E1-E2176099B7D3}" dt="2022-05-25T16:33:53.398" v="696" actId="20577"/>
          <ac:spMkLst>
            <pc:docMk/>
            <pc:sldMk cId="3856302753" sldId="440"/>
            <ac:spMk id="2" creationId="{E252AEFE-3E8B-8C27-5DF8-AE98A9FDF5E3}"/>
          </ac:spMkLst>
        </pc:spChg>
        <pc:spChg chg="mod">
          <ac:chgData name="Phillips, Nate" userId="1a7ed9a7-6979-4999-8e72-44e838efb909" providerId="ADAL" clId="{8FBB6D17-DA5B-4F53-97E1-E2176099B7D3}" dt="2022-05-25T16:47:06.107" v="1459" actId="20577"/>
          <ac:spMkLst>
            <pc:docMk/>
            <pc:sldMk cId="3856302753" sldId="440"/>
            <ac:spMk id="3" creationId="{E5BC9100-E076-1CB0-9992-B1476846C506}"/>
          </ac:spMkLst>
        </pc:spChg>
        <pc:spChg chg="add mod">
          <ac:chgData name="Phillips, Nate" userId="1a7ed9a7-6979-4999-8e72-44e838efb909" providerId="ADAL" clId="{8FBB6D17-DA5B-4F53-97E1-E2176099B7D3}" dt="2022-05-25T16:44:04.927" v="1415" actId="1076"/>
          <ac:spMkLst>
            <pc:docMk/>
            <pc:sldMk cId="3856302753" sldId="440"/>
            <ac:spMk id="4" creationId="{3C1D3447-1885-E51F-305C-CF05B5C91A67}"/>
          </ac:spMkLst>
        </pc:spChg>
        <pc:spChg chg="add mod">
          <ac:chgData name="Phillips, Nate" userId="1a7ed9a7-6979-4999-8e72-44e838efb909" providerId="ADAL" clId="{8FBB6D17-DA5B-4F53-97E1-E2176099B7D3}" dt="2022-05-25T16:46:56.234" v="1453" actId="1076"/>
          <ac:spMkLst>
            <pc:docMk/>
            <pc:sldMk cId="3856302753" sldId="440"/>
            <ac:spMk id="5" creationId="{1A66FE1F-4BC8-1597-D5A7-E247683B2483}"/>
          </ac:spMkLst>
        </pc:spChg>
        <pc:spChg chg="add mod">
          <ac:chgData name="Phillips, Nate" userId="1a7ed9a7-6979-4999-8e72-44e838efb909" providerId="ADAL" clId="{8FBB6D17-DA5B-4F53-97E1-E2176099B7D3}" dt="2022-05-25T17:05:40.637" v="1602" actId="20577"/>
          <ac:spMkLst>
            <pc:docMk/>
            <pc:sldMk cId="3856302753" sldId="440"/>
            <ac:spMk id="6" creationId="{63931DA9-D7A7-FC0F-5E28-E00BC4C8B445}"/>
          </ac:spMkLst>
        </pc:spChg>
        <pc:spChg chg="add mod">
          <ac:chgData name="Phillips, Nate" userId="1a7ed9a7-6979-4999-8e72-44e838efb909" providerId="ADAL" clId="{8FBB6D17-DA5B-4F53-97E1-E2176099B7D3}" dt="2022-05-25T17:05:44.240" v="1604" actId="20577"/>
          <ac:spMkLst>
            <pc:docMk/>
            <pc:sldMk cId="3856302753" sldId="440"/>
            <ac:spMk id="7" creationId="{60C58DF0-01FE-83BA-48B1-7AA9566B743E}"/>
          </ac:spMkLst>
        </pc:spChg>
        <pc:spChg chg="add mod">
          <ac:chgData name="Phillips, Nate" userId="1a7ed9a7-6979-4999-8e72-44e838efb909" providerId="ADAL" clId="{8FBB6D17-DA5B-4F53-97E1-E2176099B7D3}" dt="2022-05-25T17:05:53.781" v="1608" actId="20577"/>
          <ac:spMkLst>
            <pc:docMk/>
            <pc:sldMk cId="3856302753" sldId="440"/>
            <ac:spMk id="8" creationId="{46836D4F-DB52-A8F1-AA9F-635B790E5781}"/>
          </ac:spMkLst>
        </pc:spChg>
      </pc:sldChg>
      <pc:sldChg chg="modSp new mod">
        <pc:chgData name="Phillips, Nate" userId="1a7ed9a7-6979-4999-8e72-44e838efb909" providerId="ADAL" clId="{8FBB6D17-DA5B-4F53-97E1-E2176099B7D3}" dt="2022-05-25T17:24:23.372" v="2134" actId="20577"/>
        <pc:sldMkLst>
          <pc:docMk/>
          <pc:sldMk cId="1646624616" sldId="441"/>
        </pc:sldMkLst>
        <pc:spChg chg="mod">
          <ac:chgData name="Phillips, Nate" userId="1a7ed9a7-6979-4999-8e72-44e838efb909" providerId="ADAL" clId="{8FBB6D17-DA5B-4F53-97E1-E2176099B7D3}" dt="2022-05-25T17:24:23.372" v="2134" actId="20577"/>
          <ac:spMkLst>
            <pc:docMk/>
            <pc:sldMk cId="1646624616" sldId="441"/>
            <ac:spMk id="3" creationId="{29AA3FCA-F3EE-E129-E9DA-CE554573EAD0}"/>
          </ac:spMkLst>
        </pc:spChg>
      </pc:sldChg>
      <pc:sldChg chg="addSp delSp modSp new mod modAnim">
        <pc:chgData name="Phillips, Nate" userId="1a7ed9a7-6979-4999-8e72-44e838efb909" providerId="ADAL" clId="{8FBB6D17-DA5B-4F53-97E1-E2176099B7D3}" dt="2022-05-25T17:25:09.221" v="2140"/>
        <pc:sldMkLst>
          <pc:docMk/>
          <pc:sldMk cId="3497040023" sldId="442"/>
        </pc:sldMkLst>
        <pc:spChg chg="mod">
          <ac:chgData name="Phillips, Nate" userId="1a7ed9a7-6979-4999-8e72-44e838efb909" providerId="ADAL" clId="{8FBB6D17-DA5B-4F53-97E1-E2176099B7D3}" dt="2022-05-25T17:09:03.043" v="1687" actId="20577"/>
          <ac:spMkLst>
            <pc:docMk/>
            <pc:sldMk cId="3497040023" sldId="442"/>
            <ac:spMk id="2" creationId="{2516F94B-D61D-DDC0-1D32-57AB6A6F034D}"/>
          </ac:spMkLst>
        </pc:spChg>
        <pc:spChg chg="mod">
          <ac:chgData name="Phillips, Nate" userId="1a7ed9a7-6979-4999-8e72-44e838efb909" providerId="ADAL" clId="{8FBB6D17-DA5B-4F53-97E1-E2176099B7D3}" dt="2022-05-25T17:16:04.394" v="2019" actId="20577"/>
          <ac:spMkLst>
            <pc:docMk/>
            <pc:sldMk cId="3497040023" sldId="442"/>
            <ac:spMk id="3" creationId="{14A8D2D1-B6F8-3F74-28D0-F7724245317B}"/>
          </ac:spMkLst>
        </pc:spChg>
        <pc:spChg chg="add mod">
          <ac:chgData name="Phillips, Nate" userId="1a7ed9a7-6979-4999-8e72-44e838efb909" providerId="ADAL" clId="{8FBB6D17-DA5B-4F53-97E1-E2176099B7D3}" dt="2022-05-25T17:13:35.715" v="1994" actId="1076"/>
          <ac:spMkLst>
            <pc:docMk/>
            <pc:sldMk cId="3497040023" sldId="442"/>
            <ac:spMk id="4" creationId="{AEC970D2-FD74-4D9E-E287-29CFCC6F7CD8}"/>
          </ac:spMkLst>
        </pc:spChg>
        <pc:spChg chg="add mod">
          <ac:chgData name="Phillips, Nate" userId="1a7ed9a7-6979-4999-8e72-44e838efb909" providerId="ADAL" clId="{8FBB6D17-DA5B-4F53-97E1-E2176099B7D3}" dt="2022-05-25T17:18:34.541" v="2038" actId="6549"/>
          <ac:spMkLst>
            <pc:docMk/>
            <pc:sldMk cId="3497040023" sldId="442"/>
            <ac:spMk id="5" creationId="{63485C70-5D69-CDD6-7617-7B68FE144A0D}"/>
          </ac:spMkLst>
        </pc:spChg>
        <pc:spChg chg="add del mod">
          <ac:chgData name="Phillips, Nate" userId="1a7ed9a7-6979-4999-8e72-44e838efb909" providerId="ADAL" clId="{8FBB6D17-DA5B-4F53-97E1-E2176099B7D3}" dt="2022-05-25T17:15:57.108" v="2015"/>
          <ac:spMkLst>
            <pc:docMk/>
            <pc:sldMk cId="3497040023" sldId="442"/>
            <ac:spMk id="6" creationId="{0AF62DD9-EF4D-9B4F-72E0-63A603739494}"/>
          </ac:spMkLst>
        </pc:spChg>
        <pc:spChg chg="add mod">
          <ac:chgData name="Phillips, Nate" userId="1a7ed9a7-6979-4999-8e72-44e838efb909" providerId="ADAL" clId="{8FBB6D17-DA5B-4F53-97E1-E2176099B7D3}" dt="2022-05-25T17:19:37.986" v="2121" actId="1076"/>
          <ac:spMkLst>
            <pc:docMk/>
            <pc:sldMk cId="3497040023" sldId="442"/>
            <ac:spMk id="7" creationId="{C19EC642-B975-C512-942C-CDCB15E262CA}"/>
          </ac:spMkLst>
        </pc:spChg>
      </pc:sldChg>
      <pc:sldMasterChg chg="modSldLayout">
        <pc:chgData name="Phillips, Nate" userId="1a7ed9a7-6979-4999-8e72-44e838efb909" providerId="ADAL" clId="{8FBB6D17-DA5B-4F53-97E1-E2176099B7D3}" dt="2022-05-18T22:49:03.906" v="0"/>
        <pc:sldMasterMkLst>
          <pc:docMk/>
          <pc:sldMasterMk cId="1789609175" sldId="2147483681"/>
        </pc:sldMasterMkLst>
        <pc:sldLayoutChg chg="modSp">
          <pc:chgData name="Phillips, Nate" userId="1a7ed9a7-6979-4999-8e72-44e838efb909" providerId="ADAL" clId="{8FBB6D17-DA5B-4F53-97E1-E2176099B7D3}" dt="2022-05-18T22:49:03.906" v="0"/>
          <pc:sldLayoutMkLst>
            <pc:docMk/>
            <pc:sldMasterMk cId="1789609175" sldId="2147483681"/>
            <pc:sldLayoutMk cId="1189387458" sldId="2147483679"/>
          </pc:sldLayoutMkLst>
          <pc:spChg chg="mod">
            <ac:chgData name="Phillips, Nate" userId="1a7ed9a7-6979-4999-8e72-44e838efb909" providerId="ADAL" clId="{8FBB6D17-DA5B-4F53-97E1-E2176099B7D3}" dt="2022-05-18T22:49:03.906" v="0"/>
            <ac:spMkLst>
              <pc:docMk/>
              <pc:sldMasterMk cId="1789609175" sldId="2147483681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8FBB6D17-DA5B-4F53-97E1-E2176099B7D3}" dt="2022-05-18T22:49:03.906" v="0"/>
            <ac:spMkLst>
              <pc:docMk/>
              <pc:sldMasterMk cId="1789609175" sldId="2147483681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  <pc:docChgLst>
    <pc:chgData name="Phillips, Nate" userId="1a7ed9a7-6979-4999-8e72-44e838efb909" providerId="ADAL" clId="{CBCB8F85-A7BA-4E8B-AED5-0E1B09560F06}"/>
    <pc:docChg chg="undo redo custSel addSld delSld modSld sldOrd">
      <pc:chgData name="Phillips, Nate" userId="1a7ed9a7-6979-4999-8e72-44e838efb909" providerId="ADAL" clId="{CBCB8F85-A7BA-4E8B-AED5-0E1B09560F06}" dt="2022-10-19T17:13:31.117" v="3120" actId="20577"/>
      <pc:docMkLst>
        <pc:docMk/>
      </pc:docMkLst>
      <pc:sldChg chg="addSp modSp mod">
        <pc:chgData name="Phillips, Nate" userId="1a7ed9a7-6979-4999-8e72-44e838efb909" providerId="ADAL" clId="{CBCB8F85-A7BA-4E8B-AED5-0E1B09560F06}" dt="2022-10-17T18:00:39.295" v="1527" actId="27636"/>
        <pc:sldMkLst>
          <pc:docMk/>
          <pc:sldMk cId="656584175" sldId="289"/>
        </pc:sldMkLst>
        <pc:spChg chg="mod">
          <ac:chgData name="Phillips, Nate" userId="1a7ed9a7-6979-4999-8e72-44e838efb909" providerId="ADAL" clId="{CBCB8F85-A7BA-4E8B-AED5-0E1B09560F06}" dt="2022-10-17T18:00:17.832" v="1488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CBCB8F85-A7BA-4E8B-AED5-0E1B09560F06}" dt="2022-10-17T18:00:39.295" v="1527" actId="27636"/>
          <ac:spMkLst>
            <pc:docMk/>
            <pc:sldMk cId="656584175" sldId="289"/>
            <ac:spMk id="3" creationId="{BBDA65A9-A02E-E7F5-C8BD-16D8D3C0643F}"/>
          </ac:spMkLst>
        </pc:spChg>
      </pc:sldChg>
      <pc:sldChg chg="modSp mod modAnim">
        <pc:chgData name="Phillips, Nate" userId="1a7ed9a7-6979-4999-8e72-44e838efb909" providerId="ADAL" clId="{CBCB8F85-A7BA-4E8B-AED5-0E1B09560F06}" dt="2022-10-17T17:44:45.195" v="1448" actId="113"/>
        <pc:sldMkLst>
          <pc:docMk/>
          <pc:sldMk cId="270132169" sldId="363"/>
        </pc:sldMkLst>
        <pc:spChg chg="mod">
          <ac:chgData name="Phillips, Nate" userId="1a7ed9a7-6979-4999-8e72-44e838efb909" providerId="ADAL" clId="{CBCB8F85-A7BA-4E8B-AED5-0E1B09560F06}" dt="2022-10-17T17:44:45.195" v="1448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mod">
        <pc:chgData name="Phillips, Nate" userId="1a7ed9a7-6979-4999-8e72-44e838efb909" providerId="ADAL" clId="{CBCB8F85-A7BA-4E8B-AED5-0E1B09560F06}" dt="2022-10-17T17:46:59.266" v="1458" actId="14100"/>
        <pc:sldMkLst>
          <pc:docMk/>
          <pc:sldMk cId="3224421359" sldId="367"/>
        </pc:sldMkLst>
        <pc:spChg chg="mod">
          <ac:chgData name="Phillips, Nate" userId="1a7ed9a7-6979-4999-8e72-44e838efb909" providerId="ADAL" clId="{CBCB8F85-A7BA-4E8B-AED5-0E1B09560F06}" dt="2022-10-17T17:46:59.266" v="1458" actId="14100"/>
          <ac:spMkLst>
            <pc:docMk/>
            <pc:sldMk cId="3224421359" sldId="367"/>
            <ac:spMk id="3" creationId="{3B57EE81-26BD-4873-B983-98AC5983F395}"/>
          </ac:spMkLst>
        </pc:spChg>
      </pc:sldChg>
      <pc:sldChg chg="modSp">
        <pc:chgData name="Phillips, Nate" userId="1a7ed9a7-6979-4999-8e72-44e838efb909" providerId="ADAL" clId="{CBCB8F85-A7BA-4E8B-AED5-0E1B09560F06}" dt="2022-10-17T17:46:20.733" v="1455" actId="6549"/>
        <pc:sldMkLst>
          <pc:docMk/>
          <pc:sldMk cId="589846027" sldId="369"/>
        </pc:sldMkLst>
        <pc:spChg chg="mod">
          <ac:chgData name="Phillips, Nate" userId="1a7ed9a7-6979-4999-8e72-44e838efb909" providerId="ADAL" clId="{CBCB8F85-A7BA-4E8B-AED5-0E1B09560F06}" dt="2022-10-17T17:46:20.733" v="1455" actId="6549"/>
          <ac:spMkLst>
            <pc:docMk/>
            <pc:sldMk cId="589846027" sldId="369"/>
            <ac:spMk id="3" creationId="{A362CC0E-D0F5-4020-BDB9-0C30E3DAD165}"/>
          </ac:spMkLst>
        </pc:spChg>
      </pc:sldChg>
      <pc:sldChg chg="modSp mod modAnim">
        <pc:chgData name="Phillips, Nate" userId="1a7ed9a7-6979-4999-8e72-44e838efb909" providerId="ADAL" clId="{CBCB8F85-A7BA-4E8B-AED5-0E1B09560F06}" dt="2022-10-17T17:48:24.531" v="1466" actId="6549"/>
        <pc:sldMkLst>
          <pc:docMk/>
          <pc:sldMk cId="837865261" sldId="370"/>
        </pc:sldMkLst>
        <pc:spChg chg="mod">
          <ac:chgData name="Phillips, Nate" userId="1a7ed9a7-6979-4999-8e72-44e838efb909" providerId="ADAL" clId="{CBCB8F85-A7BA-4E8B-AED5-0E1B09560F06}" dt="2022-10-17T17:48:24.531" v="1466" actId="6549"/>
          <ac:spMkLst>
            <pc:docMk/>
            <pc:sldMk cId="837865261" sldId="370"/>
            <ac:spMk id="3" creationId="{3B57EE81-26BD-4873-B983-98AC5983F395}"/>
          </ac:spMkLst>
        </pc:spChg>
      </pc:sldChg>
      <pc:sldChg chg="modSp modAnim">
        <pc:chgData name="Phillips, Nate" userId="1a7ed9a7-6979-4999-8e72-44e838efb909" providerId="ADAL" clId="{CBCB8F85-A7BA-4E8B-AED5-0E1B09560F06}" dt="2022-10-17T17:45:34.434" v="1454"/>
        <pc:sldMkLst>
          <pc:docMk/>
          <pc:sldMk cId="293394334" sldId="377"/>
        </pc:sldMkLst>
        <pc:spChg chg="mod">
          <ac:chgData name="Phillips, Nate" userId="1a7ed9a7-6979-4999-8e72-44e838efb909" providerId="ADAL" clId="{CBCB8F85-A7BA-4E8B-AED5-0E1B09560F06}" dt="2022-10-17T17:45:26.019" v="1453" actId="114"/>
          <ac:spMkLst>
            <pc:docMk/>
            <pc:sldMk cId="293394334" sldId="377"/>
            <ac:spMk id="3" creationId="{AF8CB150-7DF5-438F-B8EE-884CBD3D21C6}"/>
          </ac:spMkLst>
        </pc:spChg>
      </pc:sldChg>
      <pc:sldChg chg="addSp modSp mod modAnim">
        <pc:chgData name="Phillips, Nate" userId="1a7ed9a7-6979-4999-8e72-44e838efb909" providerId="ADAL" clId="{CBCB8F85-A7BA-4E8B-AED5-0E1B09560F06}" dt="2022-10-17T16:02:27.383" v="113"/>
        <pc:sldMkLst>
          <pc:docMk/>
          <pc:sldMk cId="3841694676" sldId="408"/>
        </pc:sldMkLst>
        <pc:spChg chg="mod">
          <ac:chgData name="Phillips, Nate" userId="1a7ed9a7-6979-4999-8e72-44e838efb909" providerId="ADAL" clId="{CBCB8F85-A7BA-4E8B-AED5-0E1B09560F06}" dt="2022-10-17T15:58:56.023" v="88" actId="1076"/>
          <ac:spMkLst>
            <pc:docMk/>
            <pc:sldMk cId="3841694676" sldId="408"/>
            <ac:spMk id="3" creationId="{9B5ACB39-8523-4EA8-B41F-53503DA79EF5}"/>
          </ac:spMkLst>
        </pc:spChg>
        <pc:spChg chg="mod">
          <ac:chgData name="Phillips, Nate" userId="1a7ed9a7-6979-4999-8e72-44e838efb909" providerId="ADAL" clId="{CBCB8F85-A7BA-4E8B-AED5-0E1B09560F06}" dt="2022-10-17T16:02:06.779" v="111" actId="1076"/>
          <ac:spMkLst>
            <pc:docMk/>
            <pc:sldMk cId="3841694676" sldId="408"/>
            <ac:spMk id="5" creationId="{0F5FC099-CC8C-48B8-9F23-912F26B9963D}"/>
          </ac:spMkLst>
        </pc:spChg>
        <pc:spChg chg="add mod">
          <ac:chgData name="Phillips, Nate" userId="1a7ed9a7-6979-4999-8e72-44e838efb909" providerId="ADAL" clId="{CBCB8F85-A7BA-4E8B-AED5-0E1B09560F06}" dt="2022-10-17T15:59:22.675" v="92" actId="14100"/>
          <ac:spMkLst>
            <pc:docMk/>
            <pc:sldMk cId="3841694676" sldId="408"/>
            <ac:spMk id="6" creationId="{6E43B7C7-838F-18F6-4A2D-8764200FF627}"/>
          </ac:spMkLst>
        </pc:spChg>
        <pc:spChg chg="mod">
          <ac:chgData name="Phillips, Nate" userId="1a7ed9a7-6979-4999-8e72-44e838efb909" providerId="ADAL" clId="{CBCB8F85-A7BA-4E8B-AED5-0E1B09560F06}" dt="2022-10-17T16:02:13.618" v="112" actId="1076"/>
          <ac:spMkLst>
            <pc:docMk/>
            <pc:sldMk cId="3841694676" sldId="408"/>
            <ac:spMk id="7" creationId="{E9A7380D-2906-332C-0DB5-858F1D83D2CB}"/>
          </ac:spMkLst>
        </pc:spChg>
        <pc:spChg chg="add mod">
          <ac:chgData name="Phillips, Nate" userId="1a7ed9a7-6979-4999-8e72-44e838efb909" providerId="ADAL" clId="{CBCB8F85-A7BA-4E8B-AED5-0E1B09560F06}" dt="2022-10-17T15:59:41.568" v="96" actId="20577"/>
          <ac:spMkLst>
            <pc:docMk/>
            <pc:sldMk cId="3841694676" sldId="408"/>
            <ac:spMk id="8" creationId="{CF2D0F93-AE76-88A0-1803-DB3C63CF49DC}"/>
          </ac:spMkLst>
        </pc:spChg>
        <pc:spChg chg="add mod">
          <ac:chgData name="Phillips, Nate" userId="1a7ed9a7-6979-4999-8e72-44e838efb909" providerId="ADAL" clId="{CBCB8F85-A7BA-4E8B-AED5-0E1B09560F06}" dt="2022-10-17T16:00:41.776" v="102" actId="21"/>
          <ac:spMkLst>
            <pc:docMk/>
            <pc:sldMk cId="3841694676" sldId="408"/>
            <ac:spMk id="9" creationId="{C1DFA1BD-2CF2-DCC2-F020-4189488D553F}"/>
          </ac:spMkLst>
        </pc:spChg>
        <pc:spChg chg="add mod">
          <ac:chgData name="Phillips, Nate" userId="1a7ed9a7-6979-4999-8e72-44e838efb909" providerId="ADAL" clId="{CBCB8F85-A7BA-4E8B-AED5-0E1B09560F06}" dt="2022-10-17T16:00:48.960" v="105" actId="1076"/>
          <ac:spMkLst>
            <pc:docMk/>
            <pc:sldMk cId="3841694676" sldId="408"/>
            <ac:spMk id="10" creationId="{A51FF497-0F90-81A7-9F87-25FBBAA22BB4}"/>
          </ac:spMkLst>
        </pc:spChg>
      </pc:sldChg>
      <pc:sldChg chg="addSp modSp mod ord modAnim">
        <pc:chgData name="Phillips, Nate" userId="1a7ed9a7-6979-4999-8e72-44e838efb909" providerId="ADAL" clId="{CBCB8F85-A7BA-4E8B-AED5-0E1B09560F06}" dt="2022-10-19T15:17:51.230" v="2354"/>
        <pc:sldMkLst>
          <pc:docMk/>
          <pc:sldMk cId="4289487706" sldId="418"/>
        </pc:sldMkLst>
        <pc:spChg chg="mod">
          <ac:chgData name="Phillips, Nate" userId="1a7ed9a7-6979-4999-8e72-44e838efb909" providerId="ADAL" clId="{CBCB8F85-A7BA-4E8B-AED5-0E1B09560F06}" dt="2022-10-19T15:15:42.898" v="2239" actId="20577"/>
          <ac:spMkLst>
            <pc:docMk/>
            <pc:sldMk cId="4289487706" sldId="418"/>
            <ac:spMk id="3" creationId="{9C87A1EE-65D7-4A57-AF3F-19852ADBDE95}"/>
          </ac:spMkLst>
        </pc:spChg>
        <pc:spChg chg="add mod">
          <ac:chgData name="Phillips, Nate" userId="1a7ed9a7-6979-4999-8e72-44e838efb909" providerId="ADAL" clId="{CBCB8F85-A7BA-4E8B-AED5-0E1B09560F06}" dt="2022-10-19T15:17:11.656" v="2350" actId="6549"/>
          <ac:spMkLst>
            <pc:docMk/>
            <pc:sldMk cId="4289487706" sldId="418"/>
            <ac:spMk id="4" creationId="{0D38CBE5-1057-881D-A7B8-0A1E311FAC1E}"/>
          </ac:spMkLst>
        </pc:spChg>
        <pc:spChg chg="mod">
          <ac:chgData name="Phillips, Nate" userId="1a7ed9a7-6979-4999-8e72-44e838efb909" providerId="ADAL" clId="{CBCB8F85-A7BA-4E8B-AED5-0E1B09560F06}" dt="2022-10-19T15:16:03.676" v="2240" actId="1076"/>
          <ac:spMkLst>
            <pc:docMk/>
            <pc:sldMk cId="4289487706" sldId="418"/>
            <ac:spMk id="5" creationId="{FA067A2D-009A-4617-9145-B54144EAF757}"/>
          </ac:spMkLst>
        </pc:spChg>
      </pc:sldChg>
      <pc:sldChg chg="modSp mod modAnim">
        <pc:chgData name="Phillips, Nate" userId="1a7ed9a7-6979-4999-8e72-44e838efb909" providerId="ADAL" clId="{CBCB8F85-A7BA-4E8B-AED5-0E1B09560F06}" dt="2022-10-19T14:49:44.590" v="1677" actId="1036"/>
        <pc:sldMkLst>
          <pc:docMk/>
          <pc:sldMk cId="1853814896" sldId="421"/>
        </pc:sldMkLst>
        <pc:spChg chg="mod">
          <ac:chgData name="Phillips, Nate" userId="1a7ed9a7-6979-4999-8e72-44e838efb909" providerId="ADAL" clId="{CBCB8F85-A7BA-4E8B-AED5-0E1B09560F06}" dt="2022-10-19T14:45:18.619" v="1586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CBCB8F85-A7BA-4E8B-AED5-0E1B09560F06}" dt="2022-10-19T14:48:28.323" v="1629" actId="20577"/>
          <ac:spMkLst>
            <pc:docMk/>
            <pc:sldMk cId="1853814896" sldId="421"/>
            <ac:spMk id="3" creationId="{2D444E89-FCC1-4FF4-B0CD-802C7F2ED7DF}"/>
          </ac:spMkLst>
        </pc:spChg>
        <pc:spChg chg="mod">
          <ac:chgData name="Phillips, Nate" userId="1a7ed9a7-6979-4999-8e72-44e838efb909" providerId="ADAL" clId="{CBCB8F85-A7BA-4E8B-AED5-0E1B09560F06}" dt="2022-10-19T14:48:53.058" v="1635" actId="1036"/>
          <ac:spMkLst>
            <pc:docMk/>
            <pc:sldMk cId="1853814896" sldId="421"/>
            <ac:spMk id="5" creationId="{E03123D4-273E-4EFB-B836-7F4DE39D3BB6}"/>
          </ac:spMkLst>
        </pc:spChg>
        <pc:spChg chg="mod">
          <ac:chgData name="Phillips, Nate" userId="1a7ed9a7-6979-4999-8e72-44e838efb909" providerId="ADAL" clId="{CBCB8F85-A7BA-4E8B-AED5-0E1B09560F06}" dt="2022-10-19T14:48:58.402" v="1655" actId="1036"/>
          <ac:spMkLst>
            <pc:docMk/>
            <pc:sldMk cId="1853814896" sldId="421"/>
            <ac:spMk id="6" creationId="{67FE2C3D-C27F-4675-8BC3-D2738B0A8932}"/>
          </ac:spMkLst>
        </pc:spChg>
        <pc:spChg chg="mod">
          <ac:chgData name="Phillips, Nate" userId="1a7ed9a7-6979-4999-8e72-44e838efb909" providerId="ADAL" clId="{CBCB8F85-A7BA-4E8B-AED5-0E1B09560F06}" dt="2022-10-19T14:49:44.590" v="1677" actId="1036"/>
          <ac:spMkLst>
            <pc:docMk/>
            <pc:sldMk cId="1853814896" sldId="421"/>
            <ac:spMk id="7" creationId="{EF99F0BE-746E-48B8-A9C8-0343C14F8B51}"/>
          </ac:spMkLst>
        </pc:spChg>
        <pc:spChg chg="mod">
          <ac:chgData name="Phillips, Nate" userId="1a7ed9a7-6979-4999-8e72-44e838efb909" providerId="ADAL" clId="{CBCB8F85-A7BA-4E8B-AED5-0E1B09560F06}" dt="2022-10-19T14:49:39.240" v="1659" actId="1036"/>
          <ac:spMkLst>
            <pc:docMk/>
            <pc:sldMk cId="1853814896" sldId="421"/>
            <ac:spMk id="8" creationId="{494D5B7D-DCD2-4BA0-BEA3-6BBD6D7715BF}"/>
          </ac:spMkLst>
        </pc:spChg>
      </pc:sldChg>
      <pc:sldChg chg="addSp modSp mod modAnim">
        <pc:chgData name="Phillips, Nate" userId="1a7ed9a7-6979-4999-8e72-44e838efb909" providerId="ADAL" clId="{CBCB8F85-A7BA-4E8B-AED5-0E1B09560F06}" dt="2022-10-19T15:01:24.971" v="2223"/>
        <pc:sldMkLst>
          <pc:docMk/>
          <pc:sldMk cId="3596115759" sldId="422"/>
        </pc:sldMkLst>
        <pc:spChg chg="mod">
          <ac:chgData name="Phillips, Nate" userId="1a7ed9a7-6979-4999-8e72-44e838efb909" providerId="ADAL" clId="{CBCB8F85-A7BA-4E8B-AED5-0E1B09560F06}" dt="2022-10-19T14:55:24.754" v="2090" actId="5793"/>
          <ac:spMkLst>
            <pc:docMk/>
            <pc:sldMk cId="3596115759" sldId="422"/>
            <ac:spMk id="3" creationId="{2D444E89-FCC1-4FF4-B0CD-802C7F2ED7DF}"/>
          </ac:spMkLst>
        </pc:spChg>
        <pc:spChg chg="add mod">
          <ac:chgData name="Phillips, Nate" userId="1a7ed9a7-6979-4999-8e72-44e838efb909" providerId="ADAL" clId="{CBCB8F85-A7BA-4E8B-AED5-0E1B09560F06}" dt="2022-10-19T14:53:18.701" v="1873" actId="1076"/>
          <ac:spMkLst>
            <pc:docMk/>
            <pc:sldMk cId="3596115759" sldId="422"/>
            <ac:spMk id="5" creationId="{BF657BB0-E291-7B45-02CA-72BC8F66D210}"/>
          </ac:spMkLst>
        </pc:spChg>
        <pc:spChg chg="add mod">
          <ac:chgData name="Phillips, Nate" userId="1a7ed9a7-6979-4999-8e72-44e838efb909" providerId="ADAL" clId="{CBCB8F85-A7BA-4E8B-AED5-0E1B09560F06}" dt="2022-10-19T14:53:27.271" v="1881" actId="1037"/>
          <ac:spMkLst>
            <pc:docMk/>
            <pc:sldMk cId="3596115759" sldId="422"/>
            <ac:spMk id="6" creationId="{CC0C66F8-1932-25B7-6B30-253C8158072E}"/>
          </ac:spMkLst>
        </pc:spChg>
        <pc:spChg chg="add mod">
          <ac:chgData name="Phillips, Nate" userId="1a7ed9a7-6979-4999-8e72-44e838efb909" providerId="ADAL" clId="{CBCB8F85-A7BA-4E8B-AED5-0E1B09560F06}" dt="2022-10-19T14:53:53.012" v="1948" actId="1076"/>
          <ac:spMkLst>
            <pc:docMk/>
            <pc:sldMk cId="3596115759" sldId="422"/>
            <ac:spMk id="7" creationId="{E97B4C00-957C-0327-846C-D6E64A49BCC1}"/>
          </ac:spMkLst>
        </pc:spChg>
        <pc:spChg chg="add mod">
          <ac:chgData name="Phillips, Nate" userId="1a7ed9a7-6979-4999-8e72-44e838efb909" providerId="ADAL" clId="{CBCB8F85-A7BA-4E8B-AED5-0E1B09560F06}" dt="2022-10-19T14:57:55.966" v="2199" actId="20577"/>
          <ac:spMkLst>
            <pc:docMk/>
            <pc:sldMk cId="3596115759" sldId="422"/>
            <ac:spMk id="8" creationId="{5D99792D-C18A-8233-234B-A063525668BC}"/>
          </ac:spMkLst>
        </pc:spChg>
        <pc:spChg chg="add mod">
          <ac:chgData name="Phillips, Nate" userId="1a7ed9a7-6979-4999-8e72-44e838efb909" providerId="ADAL" clId="{CBCB8F85-A7BA-4E8B-AED5-0E1B09560F06}" dt="2022-10-19T14:58:00.038" v="2205" actId="6549"/>
          <ac:spMkLst>
            <pc:docMk/>
            <pc:sldMk cId="3596115759" sldId="422"/>
            <ac:spMk id="9" creationId="{702992E2-B2AF-24B8-1735-1FFF9A677A7E}"/>
          </ac:spMkLst>
        </pc:spChg>
        <pc:spChg chg="add mod">
          <ac:chgData name="Phillips, Nate" userId="1a7ed9a7-6979-4999-8e72-44e838efb909" providerId="ADAL" clId="{CBCB8F85-A7BA-4E8B-AED5-0E1B09560F06}" dt="2022-10-19T14:58:13.729" v="2213" actId="1037"/>
          <ac:spMkLst>
            <pc:docMk/>
            <pc:sldMk cId="3596115759" sldId="422"/>
            <ac:spMk id="10" creationId="{F9E5B993-A9EC-70D0-E8D7-225D8ABF9DFE}"/>
          </ac:spMkLst>
        </pc:spChg>
        <pc:spChg chg="mod">
          <ac:chgData name="Phillips, Nate" userId="1a7ed9a7-6979-4999-8e72-44e838efb909" providerId="ADAL" clId="{CBCB8F85-A7BA-4E8B-AED5-0E1B09560F06}" dt="2022-10-19T14:50:42.936" v="1746" actId="1076"/>
          <ac:spMkLst>
            <pc:docMk/>
            <pc:sldMk cId="3596115759" sldId="422"/>
            <ac:spMk id="11" creationId="{CC208FFC-E856-4E26-B018-D52E02877E68}"/>
          </ac:spMkLst>
        </pc:spChg>
        <pc:spChg chg="add mod">
          <ac:chgData name="Phillips, Nate" userId="1a7ed9a7-6979-4999-8e72-44e838efb909" providerId="ADAL" clId="{CBCB8F85-A7BA-4E8B-AED5-0E1B09560F06}" dt="2022-10-19T14:58:18.409" v="2216" actId="1037"/>
          <ac:spMkLst>
            <pc:docMk/>
            <pc:sldMk cId="3596115759" sldId="422"/>
            <ac:spMk id="12" creationId="{18956BAF-B6A7-F8FC-4E41-42A63821D90F}"/>
          </ac:spMkLst>
        </pc:spChg>
      </pc:sldChg>
      <pc:sldChg chg="addSp delSp modSp mod modAnim">
        <pc:chgData name="Phillips, Nate" userId="1a7ed9a7-6979-4999-8e72-44e838efb909" providerId="ADAL" clId="{CBCB8F85-A7BA-4E8B-AED5-0E1B09560F06}" dt="2022-10-17T17:43:35.952" v="1399"/>
        <pc:sldMkLst>
          <pc:docMk/>
          <pc:sldMk cId="4156894975" sldId="436"/>
        </pc:sldMkLst>
        <pc:spChg chg="mod">
          <ac:chgData name="Phillips, Nate" userId="1a7ed9a7-6979-4999-8e72-44e838efb909" providerId="ADAL" clId="{CBCB8F85-A7BA-4E8B-AED5-0E1B09560F06}" dt="2022-10-17T17:08:15.406" v="1171" actId="20577"/>
          <ac:spMkLst>
            <pc:docMk/>
            <pc:sldMk cId="4156894975" sldId="436"/>
            <ac:spMk id="3" creationId="{D12190D3-0B6D-FE9A-D9FD-09C62436DA4E}"/>
          </ac:spMkLst>
        </pc:spChg>
        <pc:spChg chg="add mod">
          <ac:chgData name="Phillips, Nate" userId="1a7ed9a7-6979-4999-8e72-44e838efb909" providerId="ADAL" clId="{CBCB8F85-A7BA-4E8B-AED5-0E1B09560F06}" dt="2022-10-17T17:42:41.243" v="1373" actId="20577"/>
          <ac:spMkLst>
            <pc:docMk/>
            <pc:sldMk cId="4156894975" sldId="436"/>
            <ac:spMk id="4" creationId="{ED040B08-15FB-67CF-61F7-12AA87C7DACE}"/>
          </ac:spMkLst>
        </pc:spChg>
        <pc:spChg chg="add mod">
          <ac:chgData name="Phillips, Nate" userId="1a7ed9a7-6979-4999-8e72-44e838efb909" providerId="ADAL" clId="{CBCB8F85-A7BA-4E8B-AED5-0E1B09560F06}" dt="2022-10-17T17:43:03.016" v="1385" actId="20577"/>
          <ac:spMkLst>
            <pc:docMk/>
            <pc:sldMk cId="4156894975" sldId="436"/>
            <ac:spMk id="5" creationId="{D5EFBD88-3F85-8D00-1DF2-AB912C8D4F74}"/>
          </ac:spMkLst>
        </pc:spChg>
        <pc:spChg chg="add del mod">
          <ac:chgData name="Phillips, Nate" userId="1a7ed9a7-6979-4999-8e72-44e838efb909" providerId="ADAL" clId="{CBCB8F85-A7BA-4E8B-AED5-0E1B09560F06}" dt="2022-10-17T17:43:26.372" v="1397" actId="478"/>
          <ac:spMkLst>
            <pc:docMk/>
            <pc:sldMk cId="4156894975" sldId="436"/>
            <ac:spMk id="6" creationId="{D3163BC3-5849-F059-5169-E04A442E503D}"/>
          </ac:spMkLst>
        </pc:spChg>
      </pc:sldChg>
      <pc:sldChg chg="modSp mod">
        <pc:chgData name="Phillips, Nate" userId="1a7ed9a7-6979-4999-8e72-44e838efb909" providerId="ADAL" clId="{CBCB8F85-A7BA-4E8B-AED5-0E1B09560F06}" dt="2022-10-19T15:57:27.567" v="3087" actId="20577"/>
        <pc:sldMkLst>
          <pc:docMk/>
          <pc:sldMk cId="2091396195" sldId="437"/>
        </pc:sldMkLst>
        <pc:spChg chg="mod">
          <ac:chgData name="Phillips, Nate" userId="1a7ed9a7-6979-4999-8e72-44e838efb909" providerId="ADAL" clId="{CBCB8F85-A7BA-4E8B-AED5-0E1B09560F06}" dt="2022-10-19T15:57:27.567" v="3087" actId="20577"/>
          <ac:spMkLst>
            <pc:docMk/>
            <pc:sldMk cId="2091396195" sldId="437"/>
            <ac:spMk id="2" creationId="{C6638FC0-67EB-4883-E645-FB992AF98EDD}"/>
          </ac:spMkLst>
        </pc:spChg>
      </pc:sldChg>
      <pc:sldChg chg="modSp">
        <pc:chgData name="Phillips, Nate" userId="1a7ed9a7-6979-4999-8e72-44e838efb909" providerId="ADAL" clId="{CBCB8F85-A7BA-4E8B-AED5-0E1B09560F06}" dt="2022-10-19T17:13:31.117" v="3120" actId="20577"/>
        <pc:sldMkLst>
          <pc:docMk/>
          <pc:sldMk cId="2358808082" sldId="438"/>
        </pc:sldMkLst>
        <pc:spChg chg="mod">
          <ac:chgData name="Phillips, Nate" userId="1a7ed9a7-6979-4999-8e72-44e838efb909" providerId="ADAL" clId="{CBCB8F85-A7BA-4E8B-AED5-0E1B09560F06}" dt="2022-10-19T17:13:31.117" v="3120" actId="20577"/>
          <ac:spMkLst>
            <pc:docMk/>
            <pc:sldMk cId="2358808082" sldId="438"/>
            <ac:spMk id="2" creationId="{6F09A69C-3BA0-50CF-2081-301E0C14C6D8}"/>
          </ac:spMkLst>
        </pc:spChg>
      </pc:sldChg>
      <pc:sldChg chg="modSp mod">
        <pc:chgData name="Phillips, Nate" userId="1a7ed9a7-6979-4999-8e72-44e838efb909" providerId="ADAL" clId="{CBCB8F85-A7BA-4E8B-AED5-0E1B09560F06}" dt="2022-10-19T17:12:14.466" v="3102" actId="20577"/>
        <pc:sldMkLst>
          <pc:docMk/>
          <pc:sldMk cId="1646624616" sldId="441"/>
        </pc:sldMkLst>
        <pc:spChg chg="mod">
          <ac:chgData name="Phillips, Nate" userId="1a7ed9a7-6979-4999-8e72-44e838efb909" providerId="ADAL" clId="{CBCB8F85-A7BA-4E8B-AED5-0E1B09560F06}" dt="2022-10-19T17:12:14.466" v="3102" actId="20577"/>
          <ac:spMkLst>
            <pc:docMk/>
            <pc:sldMk cId="1646624616" sldId="441"/>
            <ac:spMk id="3" creationId="{29AA3FCA-F3EE-E129-E9DA-CE554573EAD0}"/>
          </ac:spMkLst>
        </pc:spChg>
      </pc:sldChg>
      <pc:sldChg chg="modSp modAnim">
        <pc:chgData name="Phillips, Nate" userId="1a7ed9a7-6979-4999-8e72-44e838efb909" providerId="ADAL" clId="{CBCB8F85-A7BA-4E8B-AED5-0E1B09560F06}" dt="2022-10-19T15:23:50.086" v="2362"/>
        <pc:sldMkLst>
          <pc:docMk/>
          <pc:sldMk cId="3497040023" sldId="442"/>
        </pc:sldMkLst>
        <pc:spChg chg="mod">
          <ac:chgData name="Phillips, Nate" userId="1a7ed9a7-6979-4999-8e72-44e838efb909" providerId="ADAL" clId="{CBCB8F85-A7BA-4E8B-AED5-0E1B09560F06}" dt="2022-10-19T15:23:35.146" v="2361" actId="20577"/>
          <ac:spMkLst>
            <pc:docMk/>
            <pc:sldMk cId="3497040023" sldId="442"/>
            <ac:spMk id="3" creationId="{14A8D2D1-B6F8-3F74-28D0-F7724245317B}"/>
          </ac:spMkLst>
        </pc:spChg>
      </pc:sldChg>
      <pc:sldChg chg="add del">
        <pc:chgData name="Phillips, Nate" userId="1a7ed9a7-6979-4999-8e72-44e838efb909" providerId="ADAL" clId="{CBCB8F85-A7BA-4E8B-AED5-0E1B09560F06}" dt="2022-10-17T15:58:50.281" v="87" actId="47"/>
        <pc:sldMkLst>
          <pc:docMk/>
          <pc:sldMk cId="1056356247" sldId="443"/>
        </pc:sldMkLst>
      </pc:sldChg>
      <pc:sldChg chg="addSp delSp modSp new mod modAnim">
        <pc:chgData name="Phillips, Nate" userId="1a7ed9a7-6979-4999-8e72-44e838efb909" providerId="ADAL" clId="{CBCB8F85-A7BA-4E8B-AED5-0E1B09560F06}" dt="2022-10-17T16:42:16.611" v="597"/>
        <pc:sldMkLst>
          <pc:docMk/>
          <pc:sldMk cId="3476718426" sldId="443"/>
        </pc:sldMkLst>
        <pc:spChg chg="mod">
          <ac:chgData name="Phillips, Nate" userId="1a7ed9a7-6979-4999-8e72-44e838efb909" providerId="ADAL" clId="{CBCB8F85-A7BA-4E8B-AED5-0E1B09560F06}" dt="2022-10-17T16:22:50.597" v="145" actId="20577"/>
          <ac:spMkLst>
            <pc:docMk/>
            <pc:sldMk cId="3476718426" sldId="443"/>
            <ac:spMk id="2" creationId="{BC62AB07-4814-CDAB-F9B5-73443AE67100}"/>
          </ac:spMkLst>
        </pc:spChg>
        <pc:spChg chg="del mod">
          <ac:chgData name="Phillips, Nate" userId="1a7ed9a7-6979-4999-8e72-44e838efb909" providerId="ADAL" clId="{CBCB8F85-A7BA-4E8B-AED5-0E1B09560F06}" dt="2022-10-17T16:23:02.090" v="147"/>
          <ac:spMkLst>
            <pc:docMk/>
            <pc:sldMk cId="3476718426" sldId="443"/>
            <ac:spMk id="3" creationId="{E342697E-3176-40A8-011A-A6F2AFE81EE0}"/>
          </ac:spMkLst>
        </pc:spChg>
        <pc:spChg chg="add del mod">
          <ac:chgData name="Phillips, Nate" userId="1a7ed9a7-6979-4999-8e72-44e838efb909" providerId="ADAL" clId="{CBCB8F85-A7BA-4E8B-AED5-0E1B09560F06}" dt="2022-10-17T16:23:51.568" v="153"/>
          <ac:spMkLst>
            <pc:docMk/>
            <pc:sldMk cId="3476718426" sldId="443"/>
            <ac:spMk id="5" creationId="{C86E3415-86AE-2784-8AB6-ECF436DF1B32}"/>
          </ac:spMkLst>
        </pc:spChg>
        <pc:spChg chg="add mod">
          <ac:chgData name="Phillips, Nate" userId="1a7ed9a7-6979-4999-8e72-44e838efb909" providerId="ADAL" clId="{CBCB8F85-A7BA-4E8B-AED5-0E1B09560F06}" dt="2022-10-17T16:25:35.186" v="245" actId="20577"/>
          <ac:spMkLst>
            <pc:docMk/>
            <pc:sldMk cId="3476718426" sldId="443"/>
            <ac:spMk id="6" creationId="{A258EDCF-542E-85AB-CC33-D25CE822D441}"/>
          </ac:spMkLst>
        </pc:spChg>
        <pc:spChg chg="add mod">
          <ac:chgData name="Phillips, Nate" userId="1a7ed9a7-6979-4999-8e72-44e838efb909" providerId="ADAL" clId="{CBCB8F85-A7BA-4E8B-AED5-0E1B09560F06}" dt="2022-10-17T16:36:43.052" v="538" actId="20577"/>
          <ac:spMkLst>
            <pc:docMk/>
            <pc:sldMk cId="3476718426" sldId="443"/>
            <ac:spMk id="7" creationId="{072668F6-A42F-68D8-9EFF-78DB56AF53C7}"/>
          </ac:spMkLst>
        </pc:spChg>
        <pc:spChg chg="add mod">
          <ac:chgData name="Phillips, Nate" userId="1a7ed9a7-6979-4999-8e72-44e838efb909" providerId="ADAL" clId="{CBCB8F85-A7BA-4E8B-AED5-0E1B09560F06}" dt="2022-10-17T16:38:36.252" v="557" actId="1076"/>
          <ac:spMkLst>
            <pc:docMk/>
            <pc:sldMk cId="3476718426" sldId="443"/>
            <ac:spMk id="8" creationId="{0812F566-2812-18A6-6625-0CDF46F88D63}"/>
          </ac:spMkLst>
        </pc:spChg>
        <pc:spChg chg="add del mod">
          <ac:chgData name="Phillips, Nate" userId="1a7ed9a7-6979-4999-8e72-44e838efb909" providerId="ADAL" clId="{CBCB8F85-A7BA-4E8B-AED5-0E1B09560F06}" dt="2022-10-17T16:35:56.015" v="511" actId="478"/>
          <ac:spMkLst>
            <pc:docMk/>
            <pc:sldMk cId="3476718426" sldId="443"/>
            <ac:spMk id="9" creationId="{EC345DB8-FF0B-D675-8B5E-27018BF3CF70}"/>
          </ac:spMkLst>
        </pc:spChg>
        <pc:spChg chg="add del mod">
          <ac:chgData name="Phillips, Nate" userId="1a7ed9a7-6979-4999-8e72-44e838efb909" providerId="ADAL" clId="{CBCB8F85-A7BA-4E8B-AED5-0E1B09560F06}" dt="2022-10-17T16:36:07.276" v="516" actId="478"/>
          <ac:spMkLst>
            <pc:docMk/>
            <pc:sldMk cId="3476718426" sldId="443"/>
            <ac:spMk id="10" creationId="{48237EBB-876A-0297-8783-8FFB1217AF58}"/>
          </ac:spMkLst>
        </pc:spChg>
        <pc:spChg chg="add del mod">
          <ac:chgData name="Phillips, Nate" userId="1a7ed9a7-6979-4999-8e72-44e838efb909" providerId="ADAL" clId="{CBCB8F85-A7BA-4E8B-AED5-0E1B09560F06}" dt="2022-10-17T16:36:09.397" v="517" actId="478"/>
          <ac:spMkLst>
            <pc:docMk/>
            <pc:sldMk cId="3476718426" sldId="443"/>
            <ac:spMk id="11" creationId="{DC4F9668-5F7C-8DBD-3830-0C151F8D6071}"/>
          </ac:spMkLst>
        </pc:spChg>
        <pc:spChg chg="add mod">
          <ac:chgData name="Phillips, Nate" userId="1a7ed9a7-6979-4999-8e72-44e838efb909" providerId="ADAL" clId="{CBCB8F85-A7BA-4E8B-AED5-0E1B09560F06}" dt="2022-10-17T16:38:32.689" v="556" actId="1076"/>
          <ac:spMkLst>
            <pc:docMk/>
            <pc:sldMk cId="3476718426" sldId="443"/>
            <ac:spMk id="12" creationId="{3047E7A1-EE9D-9CC9-1381-837EDEA3B44E}"/>
          </ac:spMkLst>
        </pc:spChg>
        <pc:spChg chg="add mod">
          <ac:chgData name="Phillips, Nate" userId="1a7ed9a7-6979-4999-8e72-44e838efb909" providerId="ADAL" clId="{CBCB8F85-A7BA-4E8B-AED5-0E1B09560F06}" dt="2022-10-17T16:36:22.903" v="525" actId="6549"/>
          <ac:spMkLst>
            <pc:docMk/>
            <pc:sldMk cId="3476718426" sldId="443"/>
            <ac:spMk id="13" creationId="{83390576-A077-CCF6-8001-8BAF907931C8}"/>
          </ac:spMkLst>
        </pc:spChg>
        <pc:spChg chg="add mod">
          <ac:chgData name="Phillips, Nate" userId="1a7ed9a7-6979-4999-8e72-44e838efb909" providerId="ADAL" clId="{CBCB8F85-A7BA-4E8B-AED5-0E1B09560F06}" dt="2022-10-17T16:40:03.214" v="570" actId="1076"/>
          <ac:spMkLst>
            <pc:docMk/>
            <pc:sldMk cId="3476718426" sldId="443"/>
            <ac:spMk id="14" creationId="{7C4A16DB-7F58-77D9-1B36-71123CF7BC1D}"/>
          </ac:spMkLst>
        </pc:spChg>
        <pc:spChg chg="add mod">
          <ac:chgData name="Phillips, Nate" userId="1a7ed9a7-6979-4999-8e72-44e838efb909" providerId="ADAL" clId="{CBCB8F85-A7BA-4E8B-AED5-0E1B09560F06}" dt="2022-10-17T16:39:09.182" v="560" actId="20577"/>
          <ac:spMkLst>
            <pc:docMk/>
            <pc:sldMk cId="3476718426" sldId="443"/>
            <ac:spMk id="15" creationId="{3A0F7DF9-45CF-CA8A-D8A9-7F952E5F15DA}"/>
          </ac:spMkLst>
        </pc:spChg>
        <pc:spChg chg="add mod">
          <ac:chgData name="Phillips, Nate" userId="1a7ed9a7-6979-4999-8e72-44e838efb909" providerId="ADAL" clId="{CBCB8F85-A7BA-4E8B-AED5-0E1B09560F06}" dt="2022-10-17T16:39:57.206" v="569" actId="1076"/>
          <ac:spMkLst>
            <pc:docMk/>
            <pc:sldMk cId="3476718426" sldId="443"/>
            <ac:spMk id="16" creationId="{68B1763F-171C-C5B6-D6CC-1CF288D26FAB}"/>
          </ac:spMkLst>
        </pc:spChg>
        <pc:spChg chg="add mod">
          <ac:chgData name="Phillips, Nate" userId="1a7ed9a7-6979-4999-8e72-44e838efb909" providerId="ADAL" clId="{CBCB8F85-A7BA-4E8B-AED5-0E1B09560F06}" dt="2022-10-17T16:41:25.954" v="588" actId="1076"/>
          <ac:spMkLst>
            <pc:docMk/>
            <pc:sldMk cId="3476718426" sldId="443"/>
            <ac:spMk id="17" creationId="{A413B35B-8884-DF6D-B35A-682AE072165B}"/>
          </ac:spMkLst>
        </pc:spChg>
        <pc:spChg chg="add mod">
          <ac:chgData name="Phillips, Nate" userId="1a7ed9a7-6979-4999-8e72-44e838efb909" providerId="ADAL" clId="{CBCB8F85-A7BA-4E8B-AED5-0E1B09560F06}" dt="2022-10-17T16:41:35.822" v="594" actId="1037"/>
          <ac:spMkLst>
            <pc:docMk/>
            <pc:sldMk cId="3476718426" sldId="443"/>
            <ac:spMk id="18" creationId="{2FB444B0-34C0-19BD-8D33-CB92DEF1A42C}"/>
          </ac:spMkLst>
        </pc:spChg>
        <pc:graphicFrameChg chg="add mod modGraphic">
          <ac:chgData name="Phillips, Nate" userId="1a7ed9a7-6979-4999-8e72-44e838efb909" providerId="ADAL" clId="{CBCB8F85-A7BA-4E8B-AED5-0E1B09560F06}" dt="2022-10-17T16:23:11.826" v="150" actId="1076"/>
          <ac:graphicFrameMkLst>
            <pc:docMk/>
            <pc:sldMk cId="3476718426" sldId="443"/>
            <ac:graphicFrameMk id="4" creationId="{AB9F7D6E-1E64-3437-68F4-50F3439FDD1B}"/>
          </ac:graphicFrameMkLst>
        </pc:graphicFrameChg>
      </pc:sldChg>
      <pc:sldChg chg="addSp delSp modSp new mod modAnim">
        <pc:chgData name="Phillips, Nate" userId="1a7ed9a7-6979-4999-8e72-44e838efb909" providerId="ADAL" clId="{CBCB8F85-A7BA-4E8B-AED5-0E1B09560F06}" dt="2022-10-17T17:36:51.647" v="1208"/>
        <pc:sldMkLst>
          <pc:docMk/>
          <pc:sldMk cId="1245616662" sldId="444"/>
        </pc:sldMkLst>
        <pc:spChg chg="mod">
          <ac:chgData name="Phillips, Nate" userId="1a7ed9a7-6979-4999-8e72-44e838efb909" providerId="ADAL" clId="{CBCB8F85-A7BA-4E8B-AED5-0E1B09560F06}" dt="2022-10-17T16:43:12.660" v="617" actId="20577"/>
          <ac:spMkLst>
            <pc:docMk/>
            <pc:sldMk cId="1245616662" sldId="444"/>
            <ac:spMk id="2" creationId="{C0960C30-864D-9D68-1407-F0D96C6DAAEC}"/>
          </ac:spMkLst>
        </pc:spChg>
        <pc:spChg chg="del mod">
          <ac:chgData name="Phillips, Nate" userId="1a7ed9a7-6979-4999-8e72-44e838efb909" providerId="ADAL" clId="{CBCB8F85-A7BA-4E8B-AED5-0E1B09560F06}" dt="2022-10-17T16:43:26.766" v="619" actId="478"/>
          <ac:spMkLst>
            <pc:docMk/>
            <pc:sldMk cId="1245616662" sldId="444"/>
            <ac:spMk id="3" creationId="{C8B7028F-290C-23D4-0679-ABA983E1A3AB}"/>
          </ac:spMkLst>
        </pc:spChg>
        <pc:spChg chg="add mod">
          <ac:chgData name="Phillips, Nate" userId="1a7ed9a7-6979-4999-8e72-44e838efb909" providerId="ADAL" clId="{CBCB8F85-A7BA-4E8B-AED5-0E1B09560F06}" dt="2022-10-17T16:44:19.436" v="649"/>
          <ac:spMkLst>
            <pc:docMk/>
            <pc:sldMk cId="1245616662" sldId="444"/>
            <ac:spMk id="4" creationId="{3579F2F8-5A5D-1331-7F12-84D8ECFC01A0}"/>
          </ac:spMkLst>
        </pc:spChg>
        <pc:spChg chg="add del mod">
          <ac:chgData name="Phillips, Nate" userId="1a7ed9a7-6979-4999-8e72-44e838efb909" providerId="ADAL" clId="{CBCB8F85-A7BA-4E8B-AED5-0E1B09560F06}" dt="2022-10-17T16:45:58.571" v="667" actId="478"/>
          <ac:spMkLst>
            <pc:docMk/>
            <pc:sldMk cId="1245616662" sldId="444"/>
            <ac:spMk id="5" creationId="{697CCD4B-9932-E21A-368D-C3A9CB47A692}"/>
          </ac:spMkLst>
        </pc:spChg>
        <pc:spChg chg="add del mod">
          <ac:chgData name="Phillips, Nate" userId="1a7ed9a7-6979-4999-8e72-44e838efb909" providerId="ADAL" clId="{CBCB8F85-A7BA-4E8B-AED5-0E1B09560F06}" dt="2022-10-17T16:46:32.965" v="671" actId="22"/>
          <ac:spMkLst>
            <pc:docMk/>
            <pc:sldMk cId="1245616662" sldId="444"/>
            <ac:spMk id="7" creationId="{9211F3E8-C62A-B89F-1BEA-F587A0B8387E}"/>
          </ac:spMkLst>
        </pc:spChg>
        <pc:spChg chg="add del">
          <ac:chgData name="Phillips, Nate" userId="1a7ed9a7-6979-4999-8e72-44e838efb909" providerId="ADAL" clId="{CBCB8F85-A7BA-4E8B-AED5-0E1B09560F06}" dt="2022-10-17T16:46:35.794" v="673" actId="22"/>
          <ac:spMkLst>
            <pc:docMk/>
            <pc:sldMk cId="1245616662" sldId="444"/>
            <ac:spMk id="9" creationId="{3219BB05-DB0A-88A1-E5E2-9CBDA5391BE6}"/>
          </ac:spMkLst>
        </pc:spChg>
        <pc:spChg chg="add mod">
          <ac:chgData name="Phillips, Nate" userId="1a7ed9a7-6979-4999-8e72-44e838efb909" providerId="ADAL" clId="{CBCB8F85-A7BA-4E8B-AED5-0E1B09560F06}" dt="2022-10-17T16:49:53.427" v="879"/>
          <ac:spMkLst>
            <pc:docMk/>
            <pc:sldMk cId="1245616662" sldId="444"/>
            <ac:spMk id="11" creationId="{91F5A807-1C84-44C6-A210-831D72111C86}"/>
          </ac:spMkLst>
        </pc:spChg>
        <pc:spChg chg="add mod">
          <ac:chgData name="Phillips, Nate" userId="1a7ed9a7-6979-4999-8e72-44e838efb909" providerId="ADAL" clId="{CBCB8F85-A7BA-4E8B-AED5-0E1B09560F06}" dt="2022-10-17T16:49:02.825" v="871" actId="1076"/>
          <ac:spMkLst>
            <pc:docMk/>
            <pc:sldMk cId="1245616662" sldId="444"/>
            <ac:spMk id="12" creationId="{3D6E74E3-CDBC-3A19-6D2D-4258365971CB}"/>
          </ac:spMkLst>
        </pc:spChg>
        <pc:spChg chg="add mod">
          <ac:chgData name="Phillips, Nate" userId="1a7ed9a7-6979-4999-8e72-44e838efb909" providerId="ADAL" clId="{CBCB8F85-A7BA-4E8B-AED5-0E1B09560F06}" dt="2022-10-17T16:50:44.135" v="899" actId="1076"/>
          <ac:spMkLst>
            <pc:docMk/>
            <pc:sldMk cId="1245616662" sldId="444"/>
            <ac:spMk id="13" creationId="{9ED54D95-869B-3177-396E-B95753AB4E95}"/>
          </ac:spMkLst>
        </pc:spChg>
      </pc:sldChg>
      <pc:sldChg chg="modSp new mod">
        <pc:chgData name="Phillips, Nate" userId="1a7ed9a7-6979-4999-8e72-44e838efb909" providerId="ADAL" clId="{CBCB8F85-A7BA-4E8B-AED5-0E1B09560F06}" dt="2022-10-17T19:55:51.255" v="1579" actId="20577"/>
        <pc:sldMkLst>
          <pc:docMk/>
          <pc:sldMk cId="314602502" sldId="445"/>
        </pc:sldMkLst>
        <pc:spChg chg="mod">
          <ac:chgData name="Phillips, Nate" userId="1a7ed9a7-6979-4999-8e72-44e838efb909" providerId="ADAL" clId="{CBCB8F85-A7BA-4E8B-AED5-0E1B09560F06}" dt="2022-10-17T19:55:25.173" v="1547" actId="20577"/>
          <ac:spMkLst>
            <pc:docMk/>
            <pc:sldMk cId="314602502" sldId="445"/>
            <ac:spMk id="2" creationId="{A616E374-FDE2-6D1D-395A-F992A79D8182}"/>
          </ac:spMkLst>
        </pc:spChg>
        <pc:spChg chg="mod">
          <ac:chgData name="Phillips, Nate" userId="1a7ed9a7-6979-4999-8e72-44e838efb909" providerId="ADAL" clId="{CBCB8F85-A7BA-4E8B-AED5-0E1B09560F06}" dt="2022-10-17T19:55:51.255" v="1579" actId="20577"/>
          <ac:spMkLst>
            <pc:docMk/>
            <pc:sldMk cId="314602502" sldId="445"/>
            <ac:spMk id="3" creationId="{9A71CF33-61EE-FBD3-4B04-122B3C122FD0}"/>
          </ac:spMkLst>
        </pc:spChg>
      </pc:sldChg>
      <pc:sldChg chg="addSp modSp new mod modAnim">
        <pc:chgData name="Phillips, Nate" userId="1a7ed9a7-6979-4999-8e72-44e838efb909" providerId="ADAL" clId="{CBCB8F85-A7BA-4E8B-AED5-0E1B09560F06}" dt="2022-10-19T17:11:47.876" v="3098" actId="20577"/>
        <pc:sldMkLst>
          <pc:docMk/>
          <pc:sldMk cId="284176835" sldId="446"/>
        </pc:sldMkLst>
        <pc:spChg chg="mod">
          <ac:chgData name="Phillips, Nate" userId="1a7ed9a7-6979-4999-8e72-44e838efb909" providerId="ADAL" clId="{CBCB8F85-A7BA-4E8B-AED5-0E1B09560F06}" dt="2022-10-19T15:26:57.967" v="2383" actId="20577"/>
          <ac:spMkLst>
            <pc:docMk/>
            <pc:sldMk cId="284176835" sldId="446"/>
            <ac:spMk id="2" creationId="{96276F63-7D11-4F8E-B20C-A0F4BADF07C8}"/>
          </ac:spMkLst>
        </pc:spChg>
        <pc:spChg chg="mod">
          <ac:chgData name="Phillips, Nate" userId="1a7ed9a7-6979-4999-8e72-44e838efb909" providerId="ADAL" clId="{CBCB8F85-A7BA-4E8B-AED5-0E1B09560F06}" dt="2022-10-19T17:11:47.876" v="3098" actId="20577"/>
          <ac:spMkLst>
            <pc:docMk/>
            <pc:sldMk cId="284176835" sldId="446"/>
            <ac:spMk id="3" creationId="{146D73CE-F2AC-0131-E084-770725CABD45}"/>
          </ac:spMkLst>
        </pc:spChg>
        <pc:spChg chg="add mod">
          <ac:chgData name="Phillips, Nate" userId="1a7ed9a7-6979-4999-8e72-44e838efb909" providerId="ADAL" clId="{CBCB8F85-A7BA-4E8B-AED5-0E1B09560F06}" dt="2022-10-19T15:28:17.558" v="2460" actId="1076"/>
          <ac:spMkLst>
            <pc:docMk/>
            <pc:sldMk cId="284176835" sldId="446"/>
            <ac:spMk id="4" creationId="{CA78D2CC-F95D-B434-0F72-ED5FD662ACE8}"/>
          </ac:spMkLst>
        </pc:spChg>
        <pc:spChg chg="add mod">
          <ac:chgData name="Phillips, Nate" userId="1a7ed9a7-6979-4999-8e72-44e838efb909" providerId="ADAL" clId="{CBCB8F85-A7BA-4E8B-AED5-0E1B09560F06}" dt="2022-10-19T15:28:40.614" v="2510" actId="1076"/>
          <ac:spMkLst>
            <pc:docMk/>
            <pc:sldMk cId="284176835" sldId="446"/>
            <ac:spMk id="5" creationId="{F3FC0975-5EEF-2699-4D1A-D6C41A49FCAA}"/>
          </ac:spMkLst>
        </pc:spChg>
        <pc:spChg chg="add mod">
          <ac:chgData name="Phillips, Nate" userId="1a7ed9a7-6979-4999-8e72-44e838efb909" providerId="ADAL" clId="{CBCB8F85-A7BA-4E8B-AED5-0E1B09560F06}" dt="2022-10-19T15:29:11.283" v="2575" actId="20577"/>
          <ac:spMkLst>
            <pc:docMk/>
            <pc:sldMk cId="284176835" sldId="446"/>
            <ac:spMk id="6" creationId="{28E00FCF-3699-E958-CBA5-D11B433A956E}"/>
          </ac:spMkLst>
        </pc:spChg>
        <pc:spChg chg="add mod">
          <ac:chgData name="Phillips, Nate" userId="1a7ed9a7-6979-4999-8e72-44e838efb909" providerId="ADAL" clId="{CBCB8F85-A7BA-4E8B-AED5-0E1B09560F06}" dt="2022-10-19T15:33:42.773" v="2811" actId="6549"/>
          <ac:spMkLst>
            <pc:docMk/>
            <pc:sldMk cId="284176835" sldId="446"/>
            <ac:spMk id="7" creationId="{253FE530-2297-AA34-EBAF-39D40CBB52D5}"/>
          </ac:spMkLst>
        </pc:spChg>
        <pc:spChg chg="add mod">
          <ac:chgData name="Phillips, Nate" userId="1a7ed9a7-6979-4999-8e72-44e838efb909" providerId="ADAL" clId="{CBCB8F85-A7BA-4E8B-AED5-0E1B09560F06}" dt="2022-10-19T15:34:08.937" v="2881" actId="20577"/>
          <ac:spMkLst>
            <pc:docMk/>
            <pc:sldMk cId="284176835" sldId="446"/>
            <ac:spMk id="8" creationId="{CA6BA370-FF42-AF7D-5518-0723A7384B1B}"/>
          </ac:spMkLst>
        </pc:spChg>
        <pc:spChg chg="add mod">
          <ac:chgData name="Phillips, Nate" userId="1a7ed9a7-6979-4999-8e72-44e838efb909" providerId="ADAL" clId="{CBCB8F85-A7BA-4E8B-AED5-0E1B09560F06}" dt="2022-10-19T15:34:24.249" v="2889" actId="1037"/>
          <ac:spMkLst>
            <pc:docMk/>
            <pc:sldMk cId="284176835" sldId="446"/>
            <ac:spMk id="9" creationId="{65ADB78E-7293-E862-BBCB-F38FAAADC3E5}"/>
          </ac:spMkLst>
        </pc:spChg>
        <pc:spChg chg="add mod">
          <ac:chgData name="Phillips, Nate" userId="1a7ed9a7-6979-4999-8e72-44e838efb909" providerId="ADAL" clId="{CBCB8F85-A7BA-4E8B-AED5-0E1B09560F06}" dt="2022-10-19T15:42:16.748" v="3002" actId="1076"/>
          <ac:spMkLst>
            <pc:docMk/>
            <pc:sldMk cId="284176835" sldId="446"/>
            <ac:spMk id="10" creationId="{04942AC0-DAF6-1D39-AEBD-2F15C12F30E2}"/>
          </ac:spMkLst>
        </pc:spChg>
        <pc:spChg chg="add mod">
          <ac:chgData name="Phillips, Nate" userId="1a7ed9a7-6979-4999-8e72-44e838efb909" providerId="ADAL" clId="{CBCB8F85-A7BA-4E8B-AED5-0E1B09560F06}" dt="2022-10-19T15:52:19.860" v="3074" actId="1076"/>
          <ac:spMkLst>
            <pc:docMk/>
            <pc:sldMk cId="284176835" sldId="446"/>
            <ac:spMk id="11" creationId="{1AF246E3-42D1-BBC6-AB7D-402F4ECDB286}"/>
          </ac:spMkLst>
        </pc:spChg>
        <pc:spChg chg="add mod">
          <ac:chgData name="Phillips, Nate" userId="1a7ed9a7-6979-4999-8e72-44e838efb909" providerId="ADAL" clId="{CBCB8F85-A7BA-4E8B-AED5-0E1B09560F06}" dt="2022-10-19T15:51:33.150" v="3067" actId="1076"/>
          <ac:spMkLst>
            <pc:docMk/>
            <pc:sldMk cId="284176835" sldId="446"/>
            <ac:spMk id="12" creationId="{9C98A1B2-BCB8-A6C7-4D45-02A737088CA1}"/>
          </ac:spMkLst>
        </pc:spChg>
      </pc:sldChg>
    </pc:docChg>
  </pc:docChgLst>
  <pc:docChgLst>
    <pc:chgData name="Phillips, Nate" userId="1a7ed9a7-6979-4999-8e72-44e838efb909" providerId="ADAL" clId="{E6C1B367-9D6E-4896-80AE-F5CE2B07FC87}"/>
    <pc:docChg chg="undo custSel addSld modSld">
      <pc:chgData name="Phillips, Nate" userId="1a7ed9a7-6979-4999-8e72-44e838efb909" providerId="ADAL" clId="{E6C1B367-9D6E-4896-80AE-F5CE2B07FC87}" dt="2022-02-17T00:00:43.928" v="740"/>
      <pc:docMkLst>
        <pc:docMk/>
      </pc:docMkLst>
      <pc:sldChg chg="addSp delSp modSp mod modAnim">
        <pc:chgData name="Phillips, Nate" userId="1a7ed9a7-6979-4999-8e72-44e838efb909" providerId="ADAL" clId="{E6C1B367-9D6E-4896-80AE-F5CE2B07FC87}" dt="2022-02-16T20:04:37.737" v="63"/>
        <pc:sldMkLst>
          <pc:docMk/>
          <pc:sldMk cId="2403936716" sldId="423"/>
        </pc:sldMkLst>
        <pc:spChg chg="mod">
          <ac:chgData name="Phillips, Nate" userId="1a7ed9a7-6979-4999-8e72-44e838efb909" providerId="ADAL" clId="{E6C1B367-9D6E-4896-80AE-F5CE2B07FC87}" dt="2022-02-16T20:04:07.695" v="59" actId="27636"/>
          <ac:spMkLst>
            <pc:docMk/>
            <pc:sldMk cId="2403936716" sldId="423"/>
            <ac:spMk id="3" creationId="{792FCFA8-EFF7-4D9C-8764-999FB05AB7A1}"/>
          </ac:spMkLst>
        </pc:spChg>
        <pc:spChg chg="add del">
          <ac:chgData name="Phillips, Nate" userId="1a7ed9a7-6979-4999-8e72-44e838efb909" providerId="ADAL" clId="{E6C1B367-9D6E-4896-80AE-F5CE2B07FC87}" dt="2022-02-16T20:03:21.742" v="10" actId="478"/>
          <ac:spMkLst>
            <pc:docMk/>
            <pc:sldMk cId="2403936716" sldId="423"/>
            <ac:spMk id="5" creationId="{AD6806E1-BFB4-4018-8EA7-1D9EE1AA7BBF}"/>
          </ac:spMkLst>
        </pc:spChg>
        <pc:spChg chg="add mod">
          <ac:chgData name="Phillips, Nate" userId="1a7ed9a7-6979-4999-8e72-44e838efb909" providerId="ADAL" clId="{E6C1B367-9D6E-4896-80AE-F5CE2B07FC87}" dt="2022-02-16T20:04:23.411" v="61" actId="207"/>
          <ac:spMkLst>
            <pc:docMk/>
            <pc:sldMk cId="2403936716" sldId="423"/>
            <ac:spMk id="6" creationId="{F109828A-AA14-435D-8475-60972396DC05}"/>
          </ac:spMkLst>
        </pc:spChg>
      </pc:sldChg>
      <pc:sldChg chg="addSp delSp modSp mod modAnim modShow">
        <pc:chgData name="Phillips, Nate" userId="1a7ed9a7-6979-4999-8e72-44e838efb909" providerId="ADAL" clId="{E6C1B367-9D6E-4896-80AE-F5CE2B07FC87}" dt="2022-02-16T20:32:00.509" v="735" actId="20577"/>
        <pc:sldMkLst>
          <pc:docMk/>
          <pc:sldMk cId="2105259531" sldId="425"/>
        </pc:sldMkLst>
        <pc:spChg chg="mod">
          <ac:chgData name="Phillips, Nate" userId="1a7ed9a7-6979-4999-8e72-44e838efb909" providerId="ADAL" clId="{E6C1B367-9D6E-4896-80AE-F5CE2B07FC87}" dt="2022-02-16T20:32:00.509" v="735" actId="20577"/>
          <ac:spMkLst>
            <pc:docMk/>
            <pc:sldMk cId="2105259531" sldId="425"/>
            <ac:spMk id="2" creationId="{77B93DDE-DA98-4545-A398-9F03245C8A56}"/>
          </ac:spMkLst>
        </pc:spChg>
        <pc:spChg chg="mod">
          <ac:chgData name="Phillips, Nate" userId="1a7ed9a7-6979-4999-8e72-44e838efb909" providerId="ADAL" clId="{E6C1B367-9D6E-4896-80AE-F5CE2B07FC87}" dt="2022-02-16T20:11:45.993" v="511" actId="20577"/>
          <ac:spMkLst>
            <pc:docMk/>
            <pc:sldMk cId="2105259531" sldId="425"/>
            <ac:spMk id="3" creationId="{C6C871ED-3D89-4F86-A182-8C959E05D79A}"/>
          </ac:spMkLst>
        </pc:spChg>
        <pc:spChg chg="add mod">
          <ac:chgData name="Phillips, Nate" userId="1a7ed9a7-6979-4999-8e72-44e838efb909" providerId="ADAL" clId="{E6C1B367-9D6E-4896-80AE-F5CE2B07FC87}" dt="2022-02-16T20:08:59.121" v="391" actId="21"/>
          <ac:spMkLst>
            <pc:docMk/>
            <pc:sldMk cId="2105259531" sldId="425"/>
            <ac:spMk id="5" creationId="{46D99D1D-72DE-4F79-A175-4EF2ECB53736}"/>
          </ac:spMkLst>
        </pc:spChg>
        <pc:spChg chg="add mod">
          <ac:chgData name="Phillips, Nate" userId="1a7ed9a7-6979-4999-8e72-44e838efb909" providerId="ADAL" clId="{E6C1B367-9D6E-4896-80AE-F5CE2B07FC87}" dt="2022-02-16T20:08:55.595" v="390" actId="1076"/>
          <ac:spMkLst>
            <pc:docMk/>
            <pc:sldMk cId="2105259531" sldId="425"/>
            <ac:spMk id="6" creationId="{81D02972-E979-40A0-A888-7E27D2CAD7F1}"/>
          </ac:spMkLst>
        </pc:spChg>
        <pc:spChg chg="add del">
          <ac:chgData name="Phillips, Nate" userId="1a7ed9a7-6979-4999-8e72-44e838efb909" providerId="ADAL" clId="{E6C1B367-9D6E-4896-80AE-F5CE2B07FC87}" dt="2022-02-16T20:09:06.783" v="393" actId="478"/>
          <ac:spMkLst>
            <pc:docMk/>
            <pc:sldMk cId="2105259531" sldId="425"/>
            <ac:spMk id="7" creationId="{DB562BC4-FE96-4235-B67E-0D5B62B43851}"/>
          </ac:spMkLst>
        </pc:spChg>
        <pc:spChg chg="add mod">
          <ac:chgData name="Phillips, Nate" userId="1a7ed9a7-6979-4999-8e72-44e838efb909" providerId="ADAL" clId="{E6C1B367-9D6E-4896-80AE-F5CE2B07FC87}" dt="2022-02-16T20:09:12.986" v="397" actId="1076"/>
          <ac:spMkLst>
            <pc:docMk/>
            <pc:sldMk cId="2105259531" sldId="425"/>
            <ac:spMk id="8" creationId="{90A00CBD-F08C-430A-AF19-E5717279C1EA}"/>
          </ac:spMkLst>
        </pc:spChg>
        <pc:spChg chg="add mod">
          <ac:chgData name="Phillips, Nate" userId="1a7ed9a7-6979-4999-8e72-44e838efb909" providerId="ADAL" clId="{E6C1B367-9D6E-4896-80AE-F5CE2B07FC87}" dt="2022-02-16T20:09:38.212" v="418" actId="6549"/>
          <ac:spMkLst>
            <pc:docMk/>
            <pc:sldMk cId="2105259531" sldId="425"/>
            <ac:spMk id="9" creationId="{E362DC44-A33E-4062-B93E-32D3D6BEEB3D}"/>
          </ac:spMkLst>
        </pc:spChg>
        <pc:spChg chg="add mod">
          <ac:chgData name="Phillips, Nate" userId="1a7ed9a7-6979-4999-8e72-44e838efb909" providerId="ADAL" clId="{E6C1B367-9D6E-4896-80AE-F5CE2B07FC87}" dt="2022-02-16T20:09:55.687" v="426" actId="6549"/>
          <ac:spMkLst>
            <pc:docMk/>
            <pc:sldMk cId="2105259531" sldId="425"/>
            <ac:spMk id="10" creationId="{8752F677-9E0B-4BC1-95C9-3C943595ACE9}"/>
          </ac:spMkLst>
        </pc:spChg>
        <pc:spChg chg="add mod">
          <ac:chgData name="Phillips, Nate" userId="1a7ed9a7-6979-4999-8e72-44e838efb909" providerId="ADAL" clId="{E6C1B367-9D6E-4896-80AE-F5CE2B07FC87}" dt="2022-02-16T20:10:13.802" v="439" actId="1076"/>
          <ac:spMkLst>
            <pc:docMk/>
            <pc:sldMk cId="2105259531" sldId="425"/>
            <ac:spMk id="11" creationId="{E0C746CB-DCB0-4704-9C08-4EB03D4BF6DE}"/>
          </ac:spMkLst>
        </pc:spChg>
        <pc:spChg chg="add del mod">
          <ac:chgData name="Phillips, Nate" userId="1a7ed9a7-6979-4999-8e72-44e838efb909" providerId="ADAL" clId="{E6C1B367-9D6E-4896-80AE-F5CE2B07FC87}" dt="2022-02-16T20:10:57.386" v="478"/>
          <ac:spMkLst>
            <pc:docMk/>
            <pc:sldMk cId="2105259531" sldId="425"/>
            <ac:spMk id="12" creationId="{C693BFD9-08DD-4191-ABA1-B0D731A6E4AC}"/>
          </ac:spMkLst>
        </pc:spChg>
        <pc:spChg chg="add mod">
          <ac:chgData name="Phillips, Nate" userId="1a7ed9a7-6979-4999-8e72-44e838efb909" providerId="ADAL" clId="{E6C1B367-9D6E-4896-80AE-F5CE2B07FC87}" dt="2022-02-16T20:12:08.051" v="527" actId="1076"/>
          <ac:spMkLst>
            <pc:docMk/>
            <pc:sldMk cId="2105259531" sldId="425"/>
            <ac:spMk id="13" creationId="{8E1C45F6-0D0E-4F7C-AFE4-5A2F3F65BB0F}"/>
          </ac:spMkLst>
        </pc:spChg>
      </pc:sldChg>
      <pc:sldChg chg="addSp delSp modSp add mod delAnim modAnim">
        <pc:chgData name="Phillips, Nate" userId="1a7ed9a7-6979-4999-8e72-44e838efb909" providerId="ADAL" clId="{E6C1B367-9D6E-4896-80AE-F5CE2B07FC87}" dt="2022-02-17T00:00:43.928" v="740"/>
        <pc:sldMkLst>
          <pc:docMk/>
          <pc:sldMk cId="3185372768" sldId="433"/>
        </pc:sldMkLst>
        <pc:spChg chg="mod">
          <ac:chgData name="Phillips, Nate" userId="1a7ed9a7-6979-4999-8e72-44e838efb909" providerId="ADAL" clId="{E6C1B367-9D6E-4896-80AE-F5CE2B07FC87}" dt="2022-02-16T20:29:55.098" v="587" actId="6549"/>
          <ac:spMkLst>
            <pc:docMk/>
            <pc:sldMk cId="3185372768" sldId="433"/>
            <ac:spMk id="2" creationId="{FE09F1A3-B4E0-4669-8EBA-93A6E0C51406}"/>
          </ac:spMkLst>
        </pc:spChg>
        <pc:spChg chg="mod">
          <ac:chgData name="Phillips, Nate" userId="1a7ed9a7-6979-4999-8e72-44e838efb909" providerId="ADAL" clId="{E6C1B367-9D6E-4896-80AE-F5CE2B07FC87}" dt="2022-02-16T20:30:09.278" v="600" actId="20577"/>
          <ac:spMkLst>
            <pc:docMk/>
            <pc:sldMk cId="3185372768" sldId="433"/>
            <ac:spMk id="3" creationId="{6CF2B2A5-1D7A-4CB8-8FDE-E5BD6B79B915}"/>
          </ac:spMkLst>
        </pc:spChg>
        <pc:picChg chg="add del mod">
          <ac:chgData name="Phillips, Nate" userId="1a7ed9a7-6979-4999-8e72-44e838efb909" providerId="ADAL" clId="{E6C1B367-9D6E-4896-80AE-F5CE2B07FC87}" dt="2022-02-16T23:32:51.071" v="736" actId="478"/>
          <ac:picMkLst>
            <pc:docMk/>
            <pc:sldMk cId="3185372768" sldId="433"/>
            <ac:picMk id="5" creationId="{71958CA5-959D-41CC-AE4D-150E1ED4226F}"/>
          </ac:picMkLst>
        </pc:picChg>
        <pc:picChg chg="add mod">
          <ac:chgData name="Phillips, Nate" userId="1a7ed9a7-6979-4999-8e72-44e838efb909" providerId="ADAL" clId="{E6C1B367-9D6E-4896-80AE-F5CE2B07FC87}" dt="2022-02-17T00:00:32.600" v="739" actId="1076"/>
          <ac:picMkLst>
            <pc:docMk/>
            <pc:sldMk cId="3185372768" sldId="433"/>
            <ac:picMk id="6" creationId="{255E17F6-D106-49E9-945F-398674ACB84F}"/>
          </ac:picMkLst>
        </pc:picChg>
        <pc:picChg chg="del">
          <ac:chgData name="Phillips, Nate" userId="1a7ed9a7-6979-4999-8e72-44e838efb909" providerId="ADAL" clId="{E6C1B367-9D6E-4896-80AE-F5CE2B07FC87}" dt="2022-02-16T20:30:11.794" v="601" actId="478"/>
          <ac:picMkLst>
            <pc:docMk/>
            <pc:sldMk cId="3185372768" sldId="433"/>
            <ac:picMk id="3074" creationId="{922982B0-9DF6-48F4-84C0-B1FC18476550}"/>
          </ac:picMkLst>
        </pc:picChg>
      </pc:sldChg>
      <pc:sldChg chg="modSp new mod">
        <pc:chgData name="Phillips, Nate" userId="1a7ed9a7-6979-4999-8e72-44e838efb909" providerId="ADAL" clId="{E6C1B367-9D6E-4896-80AE-F5CE2B07FC87}" dt="2022-02-16T20:31:10.642" v="667" actId="20577"/>
        <pc:sldMkLst>
          <pc:docMk/>
          <pc:sldMk cId="754027366" sldId="434"/>
        </pc:sldMkLst>
        <pc:spChg chg="mod">
          <ac:chgData name="Phillips, Nate" userId="1a7ed9a7-6979-4999-8e72-44e838efb909" providerId="ADAL" clId="{E6C1B367-9D6E-4896-80AE-F5CE2B07FC87}" dt="2022-02-16T20:30:59.688" v="610" actId="20577"/>
          <ac:spMkLst>
            <pc:docMk/>
            <pc:sldMk cId="754027366" sldId="434"/>
            <ac:spMk id="2" creationId="{8DEB4283-E172-4549-A17E-8374D01F0484}"/>
          </ac:spMkLst>
        </pc:spChg>
        <pc:spChg chg="mod">
          <ac:chgData name="Phillips, Nate" userId="1a7ed9a7-6979-4999-8e72-44e838efb909" providerId="ADAL" clId="{E6C1B367-9D6E-4896-80AE-F5CE2B07FC87}" dt="2022-02-16T20:31:10.642" v="667" actId="20577"/>
          <ac:spMkLst>
            <pc:docMk/>
            <pc:sldMk cId="754027366" sldId="434"/>
            <ac:spMk id="3" creationId="{369D4F4F-802E-4F56-A652-23062CC2D5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35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01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5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6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7-integers.ipynb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byui-cse/cse280-course-notebooks/blob/main/examples/examples-w09-integers.ipyn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congruential_generator" TargetMode="External"/><Relationship Id="rId2" Type="http://schemas.openxmlformats.org/officeDocument/2006/relationships/hyperlink" Target="https://colab.research.google.com/github/byui-cse/cse280-course-notebooks/blob/main/examples/examples-w09-integers.ipynb#scrollTo=OkWNlnW5JLk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xamples-w07-integers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lab.research.google.com/github/byui-cse/cse280-course-notebooks/blob/main/examples/examples-w09-integers.ipynb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3" y="604703"/>
            <a:ext cx="8825658" cy="1397834"/>
          </a:xfrm>
        </p:spPr>
        <p:txBody>
          <a:bodyPr>
            <a:normAutofit/>
          </a:bodyPr>
          <a:lstStyle/>
          <a:p>
            <a:r>
              <a:rPr lang="en-US" dirty="0"/>
              <a:t>Number Theory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DA65A9-A02E-E7F5-C8BD-16D8D3C0643F}"/>
              </a:ext>
            </a:extLst>
          </p:cNvPr>
          <p:cNvSpPr txBox="1">
            <a:spLocks/>
          </p:cNvSpPr>
          <p:nvPr/>
        </p:nvSpPr>
        <p:spPr>
          <a:xfrm>
            <a:off x="1562585" y="1817807"/>
            <a:ext cx="8825658" cy="139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study of integers</a:t>
            </a:r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BD3-084D-472C-BFE4-94ED8F5D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8AE43-4F2C-4C0A-A8D0-3988C642F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512" y="1220814"/>
                <a:ext cx="9439720" cy="54047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    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congruent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congruent modulo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have the same remainder when divided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r>
                  <a:rPr lang="en-US" b="1" dirty="0"/>
                  <a:t>14</a:t>
                </a:r>
                <a:r>
                  <a:rPr lang="en-US" dirty="0"/>
                  <a:t> and </a:t>
                </a:r>
                <a:r>
                  <a:rPr lang="en-US" b="1" dirty="0"/>
                  <a:t>21</a:t>
                </a:r>
                <a:r>
                  <a:rPr lang="en-US" dirty="0"/>
                  <a:t> are congruent modulo </a:t>
                </a:r>
                <a:r>
                  <a:rPr lang="en-US" b="1" dirty="0"/>
                  <a:t>7</a:t>
                </a:r>
                <a:r>
                  <a:rPr lang="en-US" dirty="0"/>
                  <a:t>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7=21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7=0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0, 5, 10, 15, 20</a:t>
                </a:r>
                <a:r>
                  <a:rPr lang="en-US" dirty="0"/>
                  <a:t> are all congruent modulo </a:t>
                </a:r>
                <a:r>
                  <a:rPr lang="en-US" b="1" dirty="0"/>
                  <a:t>5</a:t>
                </a:r>
                <a:r>
                  <a:rPr lang="en-US" dirty="0"/>
                  <a:t>. 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So are </a:t>
                </a:r>
                <a:r>
                  <a:rPr lang="en-US" b="1" dirty="0"/>
                  <a:t>1, 6, 11, 16, and 21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68AE43-4F2C-4C0A-A8D0-3988C642F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512" y="1220814"/>
                <a:ext cx="9439720" cy="5404776"/>
              </a:xfrm>
              <a:blipFill>
                <a:blip r:embed="rId2"/>
                <a:stretch>
                  <a:fillRect l="-516" t="-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3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B5A2-50B5-4CF5-9860-756BA68A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CB150-7DF5-438F-B8EE-884CBD3D2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Another way to think about it: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0, 12, 24, 36, 48, </a:t>
                </a:r>
                <a:r>
                  <a:rPr lang="x-IV_mathan" dirty="0"/>
                  <a:t>…</a:t>
                </a:r>
                <a:r>
                  <a:rPr lang="en-US" dirty="0"/>
                  <a:t> are all congruent mod 12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0, 7, 14, 21, 28, </a:t>
                </a:r>
                <a:r>
                  <a:rPr lang="x-IV_mathan" dirty="0"/>
                  <a:t>…</a:t>
                </a:r>
                <a:r>
                  <a:rPr lang="en-US" dirty="0"/>
                  <a:t> are all congruent mod 7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1, 8, 15, 22, 29</a:t>
                </a:r>
                <a:r>
                  <a:rPr lang="x-IV_mathan" dirty="0"/>
                  <a:t>…</a:t>
                </a:r>
                <a:r>
                  <a:rPr lang="en-US" dirty="0"/>
                  <a:t> are all congruent mod 7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8CB150-7DF5-438F-B8EE-884CBD3D2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4500-D63A-4440-9651-8CD67181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2CC0E-D0F5-4020-BDB9-0C30E3DAD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 | 28−14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∗7=28 −14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∗7+14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28 −14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7=0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Python: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a % m == b % m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(a – b) % m ==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2CC0E-D0F5-4020-BDB9-0C30E3DAD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2E029FF-DC67-4F84-9466-3892077A5737}"/>
              </a:ext>
            </a:extLst>
          </p:cNvPr>
          <p:cNvSpPr txBox="1"/>
          <p:nvPr/>
        </p:nvSpPr>
        <p:spPr>
          <a:xfrm>
            <a:off x="10741794" y="64356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4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23D-2286-4BE0-92D3-5BCD802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Meaning: If we have an equivalence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 set of all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related to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equivalence class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if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pair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then the set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equivalence class 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242212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295" y="541751"/>
                <a:ext cx="7732680" cy="60130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set of all students in the class.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the equivalence relation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represented by all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at the same table.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List out the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your table.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𝑏𝑜𝑏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𝑏𝑜𝑏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𝑠𝑎𝑚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𝑏𝑜𝑏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𝑏𝑜𝑏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𝑠𝑎𝑚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295" y="541751"/>
                <a:ext cx="7732680" cy="6013053"/>
              </a:xfrm>
              <a:blipFill>
                <a:blip r:embed="rId2"/>
                <a:stretch>
                  <a:fillRect l="-868" t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/>
              <p:nvPr/>
            </p:nvSpPr>
            <p:spPr>
              <a:xfrm>
                <a:off x="487295" y="5631474"/>
                <a:ext cx="109439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consists of all students at the same table as </a:t>
                </a:r>
                <a:r>
                  <a:rPr lang="en-US" b="1" dirty="0"/>
                  <a:t>bob</a:t>
                </a:r>
                <a:r>
                  <a:rPr lang="en-US" dirty="0"/>
                  <a:t>. This is the set of all students equivalent to </a:t>
                </a:r>
                <a:r>
                  <a:rPr lang="en-US" b="1" dirty="0"/>
                  <a:t>bob</a:t>
                </a:r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. This subset is an </a:t>
                </a:r>
                <a:r>
                  <a:rPr lang="en-US" b="1" dirty="0"/>
                  <a:t>equivalence class</a:t>
                </a:r>
                <a:r>
                  <a:rPr lang="en-US" dirty="0"/>
                  <a:t> of the relation.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" y="5631474"/>
                <a:ext cx="10943905" cy="923330"/>
              </a:xfrm>
              <a:prstGeom prst="rect">
                <a:avLst/>
              </a:prstGeom>
              <a:blipFill>
                <a:blip r:embed="rId3"/>
                <a:stretch>
                  <a:fillRect l="-501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0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138" y="445219"/>
                <a:ext cx="9484253" cy="61751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the equivalence relation </a:t>
                </a:r>
                <a:r>
                  <a:rPr lang="en-US" b="1" dirty="0"/>
                  <a:t>congruence modulo 4</a:t>
                </a:r>
                <a:r>
                  <a:rPr lang="en-US" dirty="0"/>
                  <a:t> where the domain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={…, −8, −4, 0, 4, 8, 12, …}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={…, −7, −3, 1, 5, 9, …}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138" y="445219"/>
                <a:ext cx="9484253" cy="6175142"/>
              </a:xfrm>
              <a:blipFill>
                <a:blip r:embed="rId2"/>
                <a:stretch>
                  <a:fillRect l="-579" t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32244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138" y="445219"/>
                <a:ext cx="9621413" cy="61751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the equivalence relation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for </a:t>
                </a:r>
                <a:r>
                  <a:rPr lang="en-US" b="1" dirty="0"/>
                  <a:t>congruence modulo 5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set of integers defined by </a:t>
                </a:r>
                <a:r>
                  <a:rPr lang="en-US" dirty="0">
                    <a:latin typeface="Consolas" panose="020B0609020204030204" pitchFamily="49" charset="0"/>
                  </a:rPr>
                  <a:t>range(-20,21)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Python to generate the equivalence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57EE81-26BD-4873-B983-98AC5983F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138" y="445219"/>
                <a:ext cx="9621413" cy="6175142"/>
              </a:xfrm>
              <a:blipFill>
                <a:blip r:embed="rId2"/>
                <a:stretch>
                  <a:fillRect l="-570" t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5A1AD-14CA-4C48-9A56-30297D66E365}"/>
              </a:ext>
            </a:extLst>
          </p:cNvPr>
          <p:cNvSpPr txBox="1"/>
          <p:nvPr/>
        </p:nvSpPr>
        <p:spPr>
          <a:xfrm>
            <a:off x="10741794" y="643569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65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09A69C-3BA0-50CF-2081-301E0C14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Computing arithmetic operations mod m.</a:t>
                </a:r>
              </a:p>
              <a:p>
                <a:endParaRPr lang="en-US" dirty="0"/>
              </a:p>
              <a:p>
                <a:r>
                  <a:rPr lang="en-US" dirty="0"/>
                  <a:t>Let m be an integer larger than 1. Let x and y be any integers. Then,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+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/>
                  <a:t>Let's do Challenge 9.2.1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09A69C-3BA0-50CF-2081-301E0C14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80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4A831A-4AA0-329D-FDF1-14D8751425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da-DK" dirty="0"/>
                  <a:t>Computing exponents: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46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 (46 </m:t>
                    </m:r>
                    <m:r>
                      <m:rPr>
                        <m:sty m:val="p"/>
                      </m:rPr>
                      <a:rPr lang="da-DK" b="0" i="0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7)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 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dirty="0" smtClean="0">
                          <a:solidFill>
                            <a:srgbClr val="37474F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a-DK" b="0" i="0" dirty="0">
                  <a:solidFill>
                    <a:srgbClr val="37474F"/>
                  </a:solidFill>
                  <a:effectLst/>
                  <a:latin typeface="Roboto" panose="02000000000000000000" pitchFamily="2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dirty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b="0" i="1" dirty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</m:t>
                    </m:r>
                    <m:r>
                      <a:rPr lang="en-US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4∗4 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7=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16 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2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7) ∗ 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i="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7) 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 2 ∗ 2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8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7) ∗ 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i="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7) 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 4 ∗ 4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16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2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7) ∗ 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(4</m:t>
                    </m:r>
                    <m:r>
                      <a:rPr lang="da-DK" i="1" baseline="3000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i="0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i="1" dirty="0">
                        <a:solidFill>
                          <a:srgbClr val="37474F"/>
                        </a:solidFill>
                        <a:latin typeface="Cambria Math" panose="02040503050406030204" pitchFamily="18" charset="0"/>
                      </a:rPr>
                      <m:t> 7) 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 2 ∗ 2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Roboto" panose="02000000000000000000" pitchFamily="2" charset="0"/>
                  </a:rPr>
                  <a:t> </a:t>
                </a:r>
              </a:p>
              <a:p>
                <a:pPr algn="l"/>
                <a:r>
                  <a:rPr lang="da-DK" b="0" i="0" dirty="0">
                    <a:solidFill>
                      <a:srgbClr val="37474F"/>
                    </a:solidFill>
                    <a:effectLst/>
                    <a:latin typeface="+mj-lt"/>
                  </a:rPr>
                  <a:t>Since </a:t>
                </a:r>
                <a14:m>
                  <m:oMath xmlns:m="http://schemas.openxmlformats.org/officeDocument/2006/math">
                    <m:r>
                      <a:rPr lang="da-DK" b="0" i="1" dirty="0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</m:t>
                    </m:r>
                  </m:oMath>
                </a14:m>
                <a:r>
                  <a:rPr lang="da-DK" b="0" i="0" dirty="0">
                    <a:solidFill>
                      <a:srgbClr val="37474F"/>
                    </a:solidFill>
                    <a:effectLst/>
                    <a:latin typeface="+mj-lt"/>
                  </a:rPr>
                  <a:t>, then </a:t>
                </a:r>
                <a14:m>
                  <m:oMath xmlns:m="http://schemas.openxmlformats.org/officeDocument/2006/math"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46</m:t>
                    </m:r>
                    <m:r>
                      <a:rPr lang="da-DK" b="0" i="1" baseline="3000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10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a-DK" b="0" i="0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lang="da-DK" b="0" i="1" dirty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 7 = 4</m:t>
                    </m:r>
                  </m:oMath>
                </a14:m>
                <a:endParaRPr lang="da-DK" b="0" i="0" dirty="0">
                  <a:solidFill>
                    <a:srgbClr val="37474F"/>
                  </a:solidFill>
                  <a:effectLst/>
                  <a:latin typeface="Roboto" panose="02000000000000000000" pitchFamily="2" charset="0"/>
                </a:endParaRP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4A831A-4AA0-329D-FDF1-14D8751425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46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6F5C61-52A2-FFFF-A753-EB8FF47D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 partner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155A5-978F-0ADA-3CC1-13526B351670}"/>
                  </a:ext>
                </a:extLst>
              </p:cNvPr>
              <p:cNvSpPr txBox="1"/>
              <p:nvPr/>
            </p:nvSpPr>
            <p:spPr>
              <a:xfrm>
                <a:off x="259396" y="1165811"/>
                <a:ext cx="573746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Choose a random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between 10 and 100.</a:t>
                </a:r>
              </a:p>
              <a:p>
                <a:endParaRPr lang="en-US" dirty="0"/>
              </a:p>
              <a:p>
                <a:r>
                  <a:rPr lang="en-US" dirty="0"/>
                  <a:t>Choose another random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between 5 and 20.</a:t>
                </a:r>
              </a:p>
              <a:p>
                <a:endParaRPr lang="en-US" dirty="0"/>
              </a:p>
              <a:p>
                <a:r>
                  <a:rPr lang="en-US" dirty="0"/>
                  <a:t>Choose a third random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between 5 and 20.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155A5-978F-0ADA-3CC1-13526B351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1165811"/>
                <a:ext cx="5737468" cy="1477328"/>
              </a:xfrm>
              <a:prstGeom prst="rect">
                <a:avLst/>
              </a:prstGeom>
              <a:blipFill>
                <a:blip r:embed="rId2"/>
                <a:stretch>
                  <a:fillRect l="-956" t="-2058" r="-213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A4DDF-B876-0620-148B-902DFDFA0032}"/>
                  </a:ext>
                </a:extLst>
              </p:cNvPr>
              <p:cNvSpPr txBox="1"/>
              <p:nvPr/>
            </p:nvSpPr>
            <p:spPr>
              <a:xfrm>
                <a:off x="259396" y="3299030"/>
                <a:ext cx="6280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Write a problem on the whiteboard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A4DDF-B876-0620-148B-902DFDFA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3299030"/>
                <a:ext cx="6280822" cy="369332"/>
              </a:xfrm>
              <a:prstGeom prst="rect">
                <a:avLst/>
              </a:prstGeom>
              <a:blipFill>
                <a:blip r:embed="rId3"/>
                <a:stretch>
                  <a:fillRect l="-8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72FEBE-0C9D-6C30-2120-5D7EC23E8FE3}"/>
              </a:ext>
            </a:extLst>
          </p:cNvPr>
          <p:cNvSpPr txBox="1"/>
          <p:nvPr/>
        </p:nvSpPr>
        <p:spPr>
          <a:xfrm>
            <a:off x="259396" y="4324253"/>
            <a:ext cx="533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Shift one place to the left and solve the problem.</a:t>
            </a:r>
            <a:endParaRPr lang="en-US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A6E15-E0F0-07F3-B6FA-EA5BCE0A6D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t="-480" r="11347" b="6490"/>
          <a:stretch/>
        </p:blipFill>
        <p:spPr bwMode="auto">
          <a:xfrm>
            <a:off x="6827538" y="556114"/>
            <a:ext cx="5088236" cy="439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0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30A-4C39-E1AB-A8D3-79DC0D89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9CD8-4202-71F6-D40B-7602B25D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Homework 8 with a partner.</a:t>
            </a:r>
          </a:p>
        </p:txBody>
      </p:sp>
    </p:spTree>
    <p:extLst>
      <p:ext uri="{BB962C8B-B14F-4D97-AF65-F5344CB8AC3E}">
        <p14:creationId xmlns:p14="http://schemas.microsoft.com/office/powerpoint/2010/main" val="370259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638FC0-67EB-4883-E645-FB992AF98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Exercises:</a:t>
            </a:r>
          </a:p>
          <a:p>
            <a:endParaRPr lang="en-US" dirty="0"/>
          </a:p>
          <a:p>
            <a:r>
              <a:rPr lang="en-US" dirty="0"/>
              <a:t>9.1.3 a-d</a:t>
            </a:r>
          </a:p>
          <a:p>
            <a:r>
              <a:rPr lang="en-US" dirty="0"/>
              <a:t>9.1.4 a-d</a:t>
            </a:r>
          </a:p>
          <a:p>
            <a:r>
              <a:rPr lang="en-US" dirty="0"/>
              <a:t>9.2.1 a-d</a:t>
            </a:r>
          </a:p>
          <a:p>
            <a:r>
              <a:rPr lang="en-US" dirty="0"/>
              <a:t>9.2.3 b</a:t>
            </a:r>
          </a:p>
        </p:txBody>
      </p:sp>
    </p:spTree>
    <p:extLst>
      <p:ext uri="{BB962C8B-B14F-4D97-AF65-F5344CB8AC3E}">
        <p14:creationId xmlns:p14="http://schemas.microsoft.com/office/powerpoint/2010/main" val="209139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BB3BC-0EA2-7969-7BC6-65401AED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Pseudorandom Number Generators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672C1-450B-C181-AB46-31426CBC778C}"/>
              </a:ext>
            </a:extLst>
          </p:cNvPr>
          <p:cNvSpPr txBox="1"/>
          <p:nvPr/>
        </p:nvSpPr>
        <p:spPr>
          <a:xfrm>
            <a:off x="259395" y="4360155"/>
            <a:ext cx="3886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See a LCG implemented in Python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53D34982-46ED-829D-0158-EFCF45B6E1D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259395" y="1181099"/>
                <a:ext cx="8820597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One of the common ways to generate pseudo-random numbers is by using a </a:t>
                </a: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linear congruential generator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 (LCG).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dirty="0">
                  <a:solidFill>
                    <a:srgbClr val="212121"/>
                  </a:solidFill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This generator is a recurrence relation defined as: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alt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kumimoji="0" lang="en-US" altLang="en-US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b="0" i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altLang="en-US" b="0" i="1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rgbClr val="21212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en-US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en-US" b="0" i="1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kumimoji="0" lang="en-US" altLang="en-US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en-US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mod</m:t>
                    </m:r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n-lt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21212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The values for </a:t>
                </a:r>
                <a14:m>
                  <m:oMath xmlns:m="http://schemas.openxmlformats.org/officeDocument/2006/math"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, </a:t>
                </a:r>
                <a14:m>
                  <m:oMath xmlns:m="http://schemas.openxmlformats.org/officeDocument/2006/math"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, and </a:t>
                </a:r>
                <a14:m>
                  <m:oMath xmlns:m="http://schemas.openxmlformats.org/officeDocument/2006/math">
                    <m:r>
                      <a:rPr kumimoji="0" lang="en-US" alt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 must be chosen carefully.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For more reading, see 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  <a:hlinkClick r:id="rId3"/>
                  </a:rPr>
                  <a:t>Linear congruential generator</a:t>
                </a: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rgbClr val="212121"/>
                    </a:solidFill>
                    <a:effectLst/>
                    <a:latin typeface="+mn-lt"/>
                  </a:rPr>
                  <a:t> on Wikipedia.</a:t>
                </a:r>
                <a:endPara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53D34982-46ED-829D-0158-EFCF45B6E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9395" y="1181099"/>
                <a:ext cx="8820597" cy="2862322"/>
              </a:xfrm>
              <a:prstGeom prst="rect">
                <a:avLst/>
              </a:prstGeom>
              <a:blipFill>
                <a:blip r:embed="rId4"/>
                <a:stretch>
                  <a:fillRect l="-622" t="-1279" b="-25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0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D9A-BC79-4997-BA80-5645D10E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0114-B839-406E-85DC-EB352F3F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and modular arithmetic</a:t>
            </a:r>
          </a:p>
          <a:p>
            <a:pPr lvl="1"/>
            <a:r>
              <a:rPr lang="en-US" dirty="0"/>
              <a:t>Generating pseudorandom numbers</a:t>
            </a:r>
          </a:p>
          <a:p>
            <a:pPr lvl="1"/>
            <a:r>
              <a:rPr lang="en-US" dirty="0"/>
              <a:t>Check digits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Hashing</a:t>
            </a:r>
          </a:p>
          <a:p>
            <a:pPr lvl="2"/>
            <a:r>
              <a:rPr lang="en-US" dirty="0"/>
              <a:t>Assigning memory locations</a:t>
            </a:r>
          </a:p>
          <a:p>
            <a:pPr lvl="1"/>
            <a:r>
              <a:rPr lang="en-US" dirty="0"/>
              <a:t>Arithmetic with LARGE integers. (Too large to be represented easily in a computer)</a:t>
            </a:r>
          </a:p>
          <a:p>
            <a:r>
              <a:rPr lang="en-US" dirty="0"/>
              <a:t>Prime numbers</a:t>
            </a:r>
          </a:p>
          <a:p>
            <a:pPr lvl="1"/>
            <a:r>
              <a:rPr lang="en-US" dirty="0"/>
              <a:t>Modern cryptography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AB31E-6C26-4AE9-8872-8BE0338658C5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32136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AAF5-D476-4FF9-8CE5-DED6403E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2226-EAC1-413E-8DD2-3467033A4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 | 12</a:t>
            </a:r>
          </a:p>
          <a:p>
            <a:pPr marL="0" indent="0">
              <a:buNone/>
            </a:pPr>
            <a:r>
              <a:rPr lang="pt-BR" dirty="0"/>
              <a:t>3 | 13</a:t>
            </a:r>
          </a:p>
          <a:p>
            <a:pPr marL="0" indent="0">
              <a:buNone/>
            </a:pPr>
            <a:r>
              <a:rPr lang="pt-BR" dirty="0"/>
              <a:t>13 | 52</a:t>
            </a:r>
          </a:p>
          <a:p>
            <a:pPr marL="0" indent="0">
              <a:buNone/>
            </a:pPr>
            <a:r>
              <a:rPr lang="pt-BR" dirty="0"/>
              <a:t>14 | 58</a:t>
            </a:r>
          </a:p>
          <a:p>
            <a:pPr marL="0" indent="0">
              <a:buNone/>
            </a:pPr>
            <a:r>
              <a:rPr lang="pt-BR" dirty="0"/>
              <a:t>1 | n</a:t>
            </a:r>
          </a:p>
          <a:p>
            <a:pPr marL="0" indent="0">
              <a:buNone/>
            </a:pPr>
            <a:r>
              <a:rPr lang="pt-BR" dirty="0"/>
              <a:t>n | n</a:t>
            </a:r>
          </a:p>
          <a:p>
            <a:pPr marL="0" indent="0">
              <a:buNone/>
            </a:pPr>
            <a:r>
              <a:rPr lang="pt-BR" dirty="0"/>
              <a:t>n | 0</a:t>
            </a:r>
          </a:p>
          <a:p>
            <a:pPr marL="0" indent="0">
              <a:buNone/>
            </a:pPr>
            <a:r>
              <a:rPr lang="pt-BR" dirty="0"/>
              <a:t>0 | 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D14BA-348A-406E-BF25-FCC8D5FCB807}"/>
              </a:ext>
            </a:extLst>
          </p:cNvPr>
          <p:cNvSpPr txBox="1"/>
          <p:nvPr/>
        </p:nvSpPr>
        <p:spPr>
          <a:xfrm>
            <a:off x="0" y="6620361"/>
            <a:ext cx="6208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Neff, Rick, and Gopalakrishnan, Ganesh. </a:t>
            </a:r>
            <a:r>
              <a:rPr lang="en-US" sz="900" i="1" dirty="0"/>
              <a:t>First Three Odds Double Halve Divide Reciprocate</a:t>
            </a:r>
            <a:r>
              <a:rPr lang="en-US" sz="900" dirty="0"/>
              <a:t>. CRC Press,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30B28-05D7-43EE-9DF5-F33ADA3D7904}"/>
              </a:ext>
            </a:extLst>
          </p:cNvPr>
          <p:cNvSpPr txBox="1"/>
          <p:nvPr/>
        </p:nvSpPr>
        <p:spPr>
          <a:xfrm>
            <a:off x="9488129" y="637130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3F17-833E-41E5-909A-B993BFC5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7D675-8460-4F9F-A813-CB5E7992F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latin typeface="+mn-lt"/>
                  </a:rPr>
                  <a:t> are integers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b="0" dirty="0">
                    <a:latin typeface="+mn-lt"/>
                  </a:rPr>
                  <a:t>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divides</a:t>
                </a:r>
                <a:r>
                  <a:rPr lang="en-US" b="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latin typeface="+mn-lt"/>
                  </a:rPr>
                  <a:t> if there is an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>
                    <a:latin typeface="+mn-lt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𝒂𝒄</m:t>
                    </m:r>
                  </m:oMath>
                </a14:m>
                <a:r>
                  <a:rPr lang="en-US" b="0" dirty="0">
                    <a:latin typeface="+mn-lt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In other words,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0" dirty="0">
                    <a:latin typeface="+mn-lt"/>
                  </a:rPr>
                  <a:t> is an integer. There is no remainder.</a:t>
                </a: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| 12</m:t>
                    </m:r>
                  </m:oMath>
                </a14:m>
                <a:r>
                  <a:rPr lang="en-US" dirty="0"/>
                  <a:t> is true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with no remainder.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| 13</m:t>
                    </m:r>
                  </m:oMath>
                </a14:m>
                <a:r>
                  <a:rPr lang="en-US" dirty="0"/>
                  <a:t> is not true because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remainder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4.3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57D675-8460-4F9F-A813-CB5E7992F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3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97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0C30-864D-9D68-1407-F0D96C6D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79F2F8-5A5D-1331-7F12-84D8ECFC01A0}"/>
                  </a:ext>
                </a:extLst>
              </p:cNvPr>
              <p:cNvSpPr txBox="1"/>
              <p:nvPr/>
            </p:nvSpPr>
            <p:spPr>
              <a:xfrm>
                <a:off x="259396" y="1216152"/>
                <a:ext cx="62179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divides two different numbers,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divides </a:t>
                </a:r>
                <a:r>
                  <a:rPr lang="en-US" b="1" dirty="0"/>
                  <a:t>any</a:t>
                </a:r>
                <a:r>
                  <a:rPr lang="en-US" dirty="0"/>
                  <a:t> linear combination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79F2F8-5A5D-1331-7F12-84D8ECFC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1216152"/>
                <a:ext cx="6217920" cy="646331"/>
              </a:xfrm>
              <a:prstGeom prst="rect">
                <a:avLst/>
              </a:prstGeom>
              <a:blipFill>
                <a:blip r:embed="rId2"/>
                <a:stretch>
                  <a:fillRect l="-882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5A807-1C84-44C6-A210-831D72111C86}"/>
                  </a:ext>
                </a:extLst>
              </p:cNvPr>
              <p:cNvSpPr txBox="1"/>
              <p:nvPr/>
            </p:nvSpPr>
            <p:spPr>
              <a:xfrm>
                <a:off x="259396" y="3024938"/>
                <a:ext cx="9433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integers.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𝑡𝑧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</a:t>
                </a:r>
                <a:r>
                  <a:rPr lang="en-US" b="1" dirty="0"/>
                  <a:t>any</a:t>
                </a:r>
                <a:r>
                  <a:rPr lang="en-US" dirty="0"/>
                  <a:t> integers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5A807-1C84-44C6-A210-831D72111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3024938"/>
                <a:ext cx="9433244" cy="369332"/>
              </a:xfrm>
              <a:prstGeom prst="rect">
                <a:avLst/>
              </a:prstGeom>
              <a:blipFill>
                <a:blip r:embed="rId3"/>
                <a:stretch>
                  <a:fillRect l="-5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6E74E3-CDBC-3A19-6D2D-4258365971CB}"/>
                  </a:ext>
                </a:extLst>
              </p:cNvPr>
              <p:cNvSpPr txBox="1"/>
              <p:nvPr/>
            </p:nvSpPr>
            <p:spPr>
              <a:xfrm>
                <a:off x="259396" y="3932563"/>
                <a:ext cx="7040902" cy="958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Using quantifiers: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 integers.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6E74E3-CDBC-3A19-6D2D-425836597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3932563"/>
                <a:ext cx="7040902" cy="958980"/>
              </a:xfrm>
              <a:prstGeom prst="rect">
                <a:avLst/>
              </a:prstGeom>
              <a:blipFill>
                <a:blip r:embed="rId4"/>
                <a:stretch>
                  <a:fillRect l="-779" t="-3185" b="-7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ED54D95-869B-3177-396E-B95753AB4E95}"/>
              </a:ext>
            </a:extLst>
          </p:cNvPr>
          <p:cNvSpPr txBox="1"/>
          <p:nvPr/>
        </p:nvSpPr>
        <p:spPr>
          <a:xfrm flipH="1">
            <a:off x="241107" y="5457182"/>
            <a:ext cx="312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Explore in Python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D44D60-0BC3-68E5-C82F-E171D113E0D2}"/>
                  </a:ext>
                </a:extLst>
              </p:cNvPr>
              <p:cNvSpPr txBox="1"/>
              <p:nvPr/>
            </p:nvSpPr>
            <p:spPr>
              <a:xfrm>
                <a:off x="6903721" y="1216152"/>
                <a:ext cx="5012054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linear combination </a:t>
                </a:r>
                <a:r>
                  <a:rPr lang="en-US" dirty="0"/>
                  <a:t>of two numbers is the sum of multiples of those numbers. For example,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both linear combinations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D44D60-0BC3-68E5-C82F-E171D113E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21" y="1216152"/>
                <a:ext cx="5012054" cy="1200329"/>
              </a:xfrm>
              <a:prstGeom prst="rect">
                <a:avLst/>
              </a:prstGeom>
              <a:blipFill>
                <a:blip r:embed="rId6"/>
                <a:stretch>
                  <a:fillRect l="-971" t="-2525" b="-6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6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FCF9-17A7-4699-9B08-14310E78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ACB39-8523-4EA8-B41F-53503DA79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139330"/>
                <a:ext cx="9308767" cy="4973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Dividing an integer by a positive integer produces a quotient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5ACB39-8523-4EA8-B41F-53503DA79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139330"/>
                <a:ext cx="9308767" cy="497384"/>
              </a:xfrm>
              <a:blipFill>
                <a:blip r:embed="rId2"/>
                <a:stretch>
                  <a:fillRect l="-589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DAFB6-DC38-4564-A1B7-DDF39236E228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5FC099-CC8C-48B8-9F23-912F26B9963D}"/>
                  </a:ext>
                </a:extLst>
              </p:cNvPr>
              <p:cNvSpPr/>
              <p:nvPr/>
            </p:nvSpPr>
            <p:spPr>
              <a:xfrm>
                <a:off x="6803484" y="3710113"/>
                <a:ext cx="4754184" cy="185515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101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11=101 −11∗9=2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5FC099-CC8C-48B8-9F23-912F26B99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84" y="3710113"/>
                <a:ext cx="4754184" cy="1855156"/>
              </a:xfrm>
              <a:prstGeom prst="rect">
                <a:avLst/>
              </a:prstGeom>
              <a:blipFill>
                <a:blip r:embed="rId3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9A7380D-2906-332C-0DB5-858F1D83D2CB}"/>
              </a:ext>
            </a:extLst>
          </p:cNvPr>
          <p:cNvSpPr txBox="1"/>
          <p:nvPr/>
        </p:nvSpPr>
        <p:spPr>
          <a:xfrm>
            <a:off x="441003" y="4918938"/>
            <a:ext cx="494751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Python:</a:t>
            </a:r>
          </a:p>
          <a:p>
            <a:r>
              <a:rPr lang="en-US" dirty="0">
                <a:latin typeface="Consolas" panose="020B0609020204030204" pitchFamily="49" charset="0"/>
              </a:rPr>
              <a:t>q = n // d  		r = n %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43B7C7-838F-18F6-4A2D-8764200FF627}"/>
                  </a:ext>
                </a:extLst>
              </p:cNvPr>
              <p:cNvSpPr txBox="1"/>
              <p:nvPr/>
            </p:nvSpPr>
            <p:spPr>
              <a:xfrm>
                <a:off x="259396" y="1847534"/>
                <a:ext cx="89211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be integers. Then there exist unique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𝒅𝒒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43B7C7-838F-18F6-4A2D-8764200F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1847534"/>
                <a:ext cx="8921180" cy="923330"/>
              </a:xfrm>
              <a:prstGeom prst="rect">
                <a:avLst/>
              </a:prstGeom>
              <a:blipFill>
                <a:blip r:embed="rId4"/>
                <a:stretch>
                  <a:fillRect l="-615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2D0F93-AE76-88A0-1803-DB3C63CF49DC}"/>
                  </a:ext>
                </a:extLst>
              </p:cNvPr>
              <p:cNvSpPr txBox="1"/>
              <p:nvPr/>
            </p:nvSpPr>
            <p:spPr>
              <a:xfrm>
                <a:off x="259396" y="2725351"/>
                <a:ext cx="9308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This is a fancy way of saying that if you divide one integer by another integer, there will be an integer quotient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a remainder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 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might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2D0F93-AE76-88A0-1803-DB3C63CF4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2725351"/>
                <a:ext cx="9308767" cy="923330"/>
              </a:xfrm>
              <a:prstGeom prst="rect">
                <a:avLst/>
              </a:prstGeom>
              <a:blipFill>
                <a:blip r:embed="rId5"/>
                <a:stretch>
                  <a:fillRect l="-589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DFA1BD-2CF2-DCC2-F020-4189488D553F}"/>
                  </a:ext>
                </a:extLst>
              </p:cNvPr>
              <p:cNvSpPr txBox="1"/>
              <p:nvPr/>
            </p:nvSpPr>
            <p:spPr>
              <a:xfrm>
                <a:off x="354145" y="3696921"/>
                <a:ext cx="1981889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div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DFA1BD-2CF2-DCC2-F020-4189488D5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45" y="3696921"/>
                <a:ext cx="1981889" cy="5666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1FF497-0F90-81A7-9F87-25FBBAA22BB4}"/>
                  </a:ext>
                </a:extLst>
              </p:cNvPr>
              <p:cNvSpPr txBox="1"/>
              <p:nvPr/>
            </p:nvSpPr>
            <p:spPr>
              <a:xfrm>
                <a:off x="2866339" y="3710113"/>
                <a:ext cx="2688557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1FF497-0F90-81A7-9F87-25FBBAA2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339" y="3710113"/>
                <a:ext cx="2688557" cy="5666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9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AB07-4814-CDAB-F9B5-73443AE6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q and r algorithmically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9F7D6E-1E64-3437-68F4-50F3439FD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537803"/>
              </p:ext>
            </p:extLst>
          </p:nvPr>
        </p:nvGraphicFramePr>
        <p:xfrm>
          <a:off x="470566" y="1349438"/>
          <a:ext cx="4576922" cy="2167890"/>
        </p:xfrm>
        <a:graphic>
          <a:graphicData uri="http://schemas.openxmlformats.org/drawingml/2006/table">
            <a:tbl>
              <a:tblPr/>
              <a:tblGrid>
                <a:gridCol w="2288461">
                  <a:extLst>
                    <a:ext uri="{9D8B030D-6E8A-4147-A177-3AD203B41FA5}">
                      <a16:colId xmlns:a16="http://schemas.microsoft.com/office/drawing/2014/main" val="972803650"/>
                    </a:ext>
                  </a:extLst>
                </a:gridCol>
                <a:gridCol w="2288461">
                  <a:extLst>
                    <a:ext uri="{9D8B030D-6E8A-4147-A177-3AD203B41FA5}">
                      <a16:colId xmlns:a16="http://schemas.microsoft.com/office/drawing/2014/main" val="3259331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Case 1: n ≥ 0.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</a:rPr>
                        <a:t>Case 2: n &lt; 0.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6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q := 0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 := n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While ( r ≥ d )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      q := q + 1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      r := r </a:t>
                      </a:r>
                      <a:r>
                        <a:rPr lang="pt-BR" sz="1800" dirty="0">
                          <a:effectLst/>
                        </a:rPr>
                        <a:t>-</a:t>
                      </a:r>
                      <a:r>
                        <a:rPr lang="pt-BR" dirty="0">
                          <a:effectLst/>
                        </a:rPr>
                        <a:t> d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End-While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q := 0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r := n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While ( r &lt; 0 )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      q := q - 1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      r := r + d</a:t>
                      </a:r>
                      <a:br>
                        <a:rPr lang="pt-BR" dirty="0">
                          <a:effectLst/>
                        </a:rPr>
                      </a:br>
                      <a:r>
                        <a:rPr lang="pt-BR" dirty="0">
                          <a:effectLst/>
                        </a:rPr>
                        <a:t>End-While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344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58EDCF-542E-85AB-CC33-D25CE822D441}"/>
              </a:ext>
            </a:extLst>
          </p:cNvPr>
          <p:cNvSpPr txBox="1"/>
          <p:nvPr/>
        </p:nvSpPr>
        <p:spPr>
          <a:xfrm>
            <a:off x="0" y="6620361"/>
            <a:ext cx="35189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Irani, Sandy. </a:t>
            </a:r>
            <a:r>
              <a:rPr lang="en-US" sz="900" i="1" dirty="0"/>
              <a:t>Discrete Mathematics</a:t>
            </a:r>
            <a:r>
              <a:rPr lang="en-US" sz="900" dirty="0"/>
              <a:t>, </a:t>
            </a:r>
            <a:r>
              <a:rPr lang="en-US" sz="900" dirty="0" err="1"/>
              <a:t>Zyante</a:t>
            </a:r>
            <a:r>
              <a:rPr lang="en-US" sz="900" dirty="0"/>
              <a:t> Inc. (zyBooks.com)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2668F6-A42F-68D8-9EFF-78DB56AF53C7}"/>
                  </a:ext>
                </a:extLst>
              </p:cNvPr>
              <p:cNvSpPr txBox="1"/>
              <p:nvPr/>
            </p:nvSpPr>
            <p:spPr>
              <a:xfrm>
                <a:off x="365760" y="4065058"/>
                <a:ext cx="5787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Use these steps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for the following: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2668F6-A42F-68D8-9EFF-78DB56AF5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4065058"/>
                <a:ext cx="5787995" cy="369332"/>
              </a:xfrm>
              <a:prstGeom prst="rect">
                <a:avLst/>
              </a:prstGeom>
              <a:blipFill>
                <a:blip r:embed="rId2"/>
                <a:stretch>
                  <a:fillRect l="-843" t="-10000" r="-2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12F566-2812-18A6-6625-0CDF46F88D63}"/>
                  </a:ext>
                </a:extLst>
              </p:cNvPr>
              <p:cNvSpPr txBox="1"/>
              <p:nvPr/>
            </p:nvSpPr>
            <p:spPr>
              <a:xfrm>
                <a:off x="416039" y="4610242"/>
                <a:ext cx="1887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12F566-2812-18A6-6625-0CDF46F88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" y="4610242"/>
                <a:ext cx="18874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47E7A1-EE9D-9CC9-1381-837EDEA3B44E}"/>
                  </a:ext>
                </a:extLst>
              </p:cNvPr>
              <p:cNvSpPr txBox="1"/>
              <p:nvPr/>
            </p:nvSpPr>
            <p:spPr>
              <a:xfrm>
                <a:off x="416039" y="5627806"/>
                <a:ext cx="1887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47E7A1-EE9D-9CC9-1381-837EDEA3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" y="5627806"/>
                <a:ext cx="18874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390576-A077-CCF6-8001-8BAF907931C8}"/>
                  </a:ext>
                </a:extLst>
              </p:cNvPr>
              <p:cNvSpPr txBox="1"/>
              <p:nvPr/>
            </p:nvSpPr>
            <p:spPr>
              <a:xfrm>
                <a:off x="3019031" y="4616662"/>
                <a:ext cx="1887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390576-A077-CCF6-8001-8BAF90793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031" y="4616662"/>
                <a:ext cx="18874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4A16DB-7F58-77D9-1B36-71123CF7BC1D}"/>
                  </a:ext>
                </a:extLst>
              </p:cNvPr>
              <p:cNvSpPr txBox="1"/>
              <p:nvPr/>
            </p:nvSpPr>
            <p:spPr>
              <a:xfrm>
                <a:off x="2990071" y="5625098"/>
                <a:ext cx="1887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=−58,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b="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4A16DB-7F58-77D9-1B36-71123CF7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71" y="5625098"/>
                <a:ext cx="18874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0F7DF9-45CF-CA8A-D8A9-7F952E5F15DA}"/>
                  </a:ext>
                </a:extLst>
              </p:cNvPr>
              <p:cNvSpPr txBox="1"/>
              <p:nvPr/>
            </p:nvSpPr>
            <p:spPr>
              <a:xfrm>
                <a:off x="365760" y="5972129"/>
                <a:ext cx="161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0F7DF9-45CF-CA8A-D8A9-7F952E5F1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5972129"/>
                <a:ext cx="161377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1763F-171C-C5B6-D6CC-1CF288D26FAB}"/>
                  </a:ext>
                </a:extLst>
              </p:cNvPr>
              <p:cNvSpPr txBox="1"/>
              <p:nvPr/>
            </p:nvSpPr>
            <p:spPr>
              <a:xfrm>
                <a:off x="416039" y="4936971"/>
                <a:ext cx="1312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1763F-171C-C5B6-D6CC-1CF288D26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" y="4936971"/>
                <a:ext cx="1312411" cy="369332"/>
              </a:xfrm>
              <a:prstGeom prst="rect">
                <a:avLst/>
              </a:prstGeom>
              <a:blipFill>
                <a:blip r:embed="rId8"/>
                <a:stretch>
                  <a:fillRect t="-10000" r="-27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13B35B-8884-DF6D-B35A-682AE072165B}"/>
                  </a:ext>
                </a:extLst>
              </p:cNvPr>
              <p:cNvSpPr txBox="1"/>
              <p:nvPr/>
            </p:nvSpPr>
            <p:spPr>
              <a:xfrm>
                <a:off x="2990071" y="4931650"/>
                <a:ext cx="1440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13B35B-8884-DF6D-B35A-682AE0721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71" y="4931650"/>
                <a:ext cx="1440651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B444B0-34C0-19BD-8D33-CB92DEF1A42C}"/>
                  </a:ext>
                </a:extLst>
              </p:cNvPr>
              <p:cNvSpPr txBox="1"/>
              <p:nvPr/>
            </p:nvSpPr>
            <p:spPr>
              <a:xfrm>
                <a:off x="2924535" y="5972129"/>
                <a:ext cx="1677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=−7,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B444B0-34C0-19BD-8D33-CB92DEF1A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35" y="5972129"/>
                <a:ext cx="1677895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7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33660-BADA-7D82-9FF4-3B9D97F3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190D3-0B6D-FE9A-D9FD-09C62436D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6845493" cy="5083176"/>
              </a:xfrm>
            </p:spPr>
            <p:txBody>
              <a:bodyPr/>
              <a:lstStyle/>
              <a:p>
                <a:r>
                  <a:rPr lang="en-US" dirty="0"/>
                  <a:t>Addition</a:t>
                </a:r>
              </a:p>
              <a:p>
                <a:r>
                  <a:rPr lang="en-US" dirty="0"/>
                  <a:t>Multiplication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performing modular arithmetic, the result is always performed under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 the result is always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greater than or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2190D3-0B6D-FE9A-D9FD-09C62436D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6845493" cy="5083176"/>
              </a:xfrm>
              <a:blipFill>
                <a:blip r:embed="rId2"/>
                <a:stretch>
                  <a:fillRect l="-801" t="-959" r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040B08-15FB-67CF-61F7-12AA87C7DACE}"/>
                  </a:ext>
                </a:extLst>
              </p:cNvPr>
              <p:cNvSpPr txBox="1"/>
              <p:nvPr/>
            </p:nvSpPr>
            <p:spPr>
              <a:xfrm>
                <a:off x="259395" y="5307569"/>
                <a:ext cx="33578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6+5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=11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7=4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040B08-15FB-67CF-61F7-12AA87C7D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5307569"/>
                <a:ext cx="3357842" cy="646331"/>
              </a:xfrm>
              <a:prstGeom prst="rect">
                <a:avLst/>
              </a:prstGeom>
              <a:blipFill>
                <a:blip r:embed="rId3"/>
                <a:stretch>
                  <a:fillRect l="-1636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EFBD88-3F85-8D00-1DF2-AB912C8D4F74}"/>
                  </a:ext>
                </a:extLst>
              </p:cNvPr>
              <p:cNvSpPr txBox="1"/>
              <p:nvPr/>
            </p:nvSpPr>
            <p:spPr>
              <a:xfrm>
                <a:off x="4408664" y="5307568"/>
                <a:ext cx="32969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6∗5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=30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7=2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EFBD88-3F85-8D00-1DF2-AB912C8D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664" y="5307568"/>
                <a:ext cx="3296928" cy="646331"/>
              </a:xfrm>
              <a:prstGeom prst="rect">
                <a:avLst/>
              </a:prstGeom>
              <a:blipFill>
                <a:blip r:embed="rId4"/>
                <a:stretch>
                  <a:fillRect l="-1479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89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46373</TotalTime>
  <Words>1617</Words>
  <Application>Microsoft Office PowerPoint</Application>
  <PresentationFormat>Widescreen</PresentationFormat>
  <Paragraphs>205</Paragraphs>
  <Slides>21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Cambria Math</vt:lpstr>
      <vt:lpstr>Century Schoolbook</vt:lpstr>
      <vt:lpstr>Consolas</vt:lpstr>
      <vt:lpstr>Roboto</vt:lpstr>
      <vt:lpstr>Wingdings 2</vt:lpstr>
      <vt:lpstr>discretemath</vt:lpstr>
      <vt:lpstr>Number Theory</vt:lpstr>
      <vt:lpstr>Homework Review</vt:lpstr>
      <vt:lpstr>Important applications</vt:lpstr>
      <vt:lpstr>True or False?</vt:lpstr>
      <vt:lpstr>Division</vt:lpstr>
      <vt:lpstr>Linear Combinations</vt:lpstr>
      <vt:lpstr>Division Theorem</vt:lpstr>
      <vt:lpstr>Compute q and r algorithmically</vt:lpstr>
      <vt:lpstr>Modular arithmetic</vt:lpstr>
      <vt:lpstr>Congruences</vt:lpstr>
      <vt:lpstr>Congruences</vt:lpstr>
      <vt:lpstr>Congruences</vt:lpstr>
      <vt:lpstr>Equivalence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a partner</vt:lpstr>
      <vt:lpstr>PowerPoint Presentation</vt:lpstr>
      <vt:lpstr>Pseudorandom Number Generators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2023-11-09T15:57:23Z</dcterms:modified>
</cp:coreProperties>
</file>