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448" r:id="rId2"/>
    <p:sldId id="438" r:id="rId3"/>
    <p:sldId id="439" r:id="rId4"/>
    <p:sldId id="451" r:id="rId5"/>
    <p:sldId id="437" r:id="rId6"/>
    <p:sldId id="452" r:id="rId7"/>
    <p:sldId id="449" r:id="rId8"/>
    <p:sldId id="447" r:id="rId9"/>
    <p:sldId id="417" r:id="rId10"/>
    <p:sldId id="419" r:id="rId11"/>
    <p:sldId id="421" r:id="rId12"/>
    <p:sldId id="422" r:id="rId13"/>
    <p:sldId id="440" r:id="rId14"/>
    <p:sldId id="418" r:id="rId15"/>
    <p:sldId id="441" r:id="rId16"/>
    <p:sldId id="442" r:id="rId17"/>
    <p:sldId id="446" r:id="rId18"/>
    <p:sldId id="450" r:id="rId19"/>
    <p:sldId id="40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 Phillips" initials="BRPHILLIP" lastIdx="1" clrIdx="0">
    <p:extLst>
      <p:ext uri="{19B8F6BF-5375-455C-9EA6-DF929625EA0E}">
        <p15:presenceInfo xmlns:p15="http://schemas.microsoft.com/office/powerpoint/2012/main" userId="Br Phil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AE9CC637-B2E4-42ED-B99A-9C50DDE0FBDE}"/>
    <pc:docChg chg="modSld">
      <pc:chgData name="Phillips, Nate" userId="1a7ed9a7-6979-4999-8e72-44e838efb909" providerId="ADAL" clId="{AE9CC637-B2E4-42ED-B99A-9C50DDE0FBDE}" dt="2023-11-09T15:35:05.515" v="4" actId="729"/>
      <pc:docMkLst>
        <pc:docMk/>
      </pc:docMkLst>
      <pc:sldChg chg="mod modShow">
        <pc:chgData name="Phillips, Nate" userId="1a7ed9a7-6979-4999-8e72-44e838efb909" providerId="ADAL" clId="{AE9CC637-B2E4-42ED-B99A-9C50DDE0FBDE}" dt="2023-11-09T15:34:37.485" v="0" actId="729"/>
        <pc:sldMkLst>
          <pc:docMk/>
          <pc:sldMk cId="2091396195" sldId="437"/>
        </pc:sldMkLst>
      </pc:sldChg>
      <pc:sldChg chg="mod modShow">
        <pc:chgData name="Phillips, Nate" userId="1a7ed9a7-6979-4999-8e72-44e838efb909" providerId="ADAL" clId="{AE9CC637-B2E4-42ED-B99A-9C50DDE0FBDE}" dt="2023-11-09T15:34:58.674" v="3" actId="729"/>
        <pc:sldMkLst>
          <pc:docMk/>
          <pc:sldMk cId="1646624616" sldId="441"/>
        </pc:sldMkLst>
      </pc:sldChg>
      <pc:sldChg chg="mod modShow">
        <pc:chgData name="Phillips, Nate" userId="1a7ed9a7-6979-4999-8e72-44e838efb909" providerId="ADAL" clId="{AE9CC637-B2E4-42ED-B99A-9C50DDE0FBDE}" dt="2023-11-09T15:34:45.280" v="2" actId="729"/>
        <pc:sldMkLst>
          <pc:docMk/>
          <pc:sldMk cId="2473053042" sldId="449"/>
        </pc:sldMkLst>
      </pc:sldChg>
      <pc:sldChg chg="mod modShow">
        <pc:chgData name="Phillips, Nate" userId="1a7ed9a7-6979-4999-8e72-44e838efb909" providerId="ADAL" clId="{AE9CC637-B2E4-42ED-B99A-9C50DDE0FBDE}" dt="2023-11-09T15:35:05.515" v="4" actId="729"/>
        <pc:sldMkLst>
          <pc:docMk/>
          <pc:sldMk cId="811897315" sldId="450"/>
        </pc:sldMkLst>
      </pc:sldChg>
      <pc:sldChg chg="mod modShow">
        <pc:chgData name="Phillips, Nate" userId="1a7ed9a7-6979-4999-8e72-44e838efb909" providerId="ADAL" clId="{AE9CC637-B2E4-42ED-B99A-9C50DDE0FBDE}" dt="2023-11-09T15:34:37.485" v="0" actId="729"/>
        <pc:sldMkLst>
          <pc:docMk/>
          <pc:sldMk cId="1621304085" sldId="451"/>
        </pc:sldMkLst>
      </pc:sldChg>
      <pc:sldChg chg="mod modShow">
        <pc:chgData name="Phillips, Nate" userId="1a7ed9a7-6979-4999-8e72-44e838efb909" providerId="ADAL" clId="{AE9CC637-B2E4-42ED-B99A-9C50DDE0FBDE}" dt="2023-11-09T15:34:41.829" v="1" actId="729"/>
        <pc:sldMkLst>
          <pc:docMk/>
          <pc:sldMk cId="3017087060" sldId="452"/>
        </pc:sldMkLst>
      </pc:sldChg>
    </pc:docChg>
  </pc:docChgLst>
  <pc:docChgLst>
    <pc:chgData name="Phillips, Nate" userId="1a7ed9a7-6979-4999-8e72-44e838efb909" providerId="ADAL" clId="{95E12CAC-67FA-48EA-B05D-597BEB4AC087}"/>
    <pc:docChg chg="custSel addSld delSld modSld sldOrd">
      <pc:chgData name="Phillips, Nate" userId="1a7ed9a7-6979-4999-8e72-44e838efb909" providerId="ADAL" clId="{95E12CAC-67FA-48EA-B05D-597BEB4AC087}" dt="2023-06-14T19:00:28.069" v="61" actId="6549"/>
      <pc:docMkLst>
        <pc:docMk/>
      </pc:docMkLst>
      <pc:sldChg chg="del">
        <pc:chgData name="Phillips, Nate" userId="1a7ed9a7-6979-4999-8e72-44e838efb909" providerId="ADAL" clId="{95E12CAC-67FA-48EA-B05D-597BEB4AC087}" dt="2023-06-12T18:32:38.853" v="0" actId="47"/>
        <pc:sldMkLst>
          <pc:docMk/>
          <pc:sldMk cId="3251282059" sldId="404"/>
        </pc:sldMkLst>
      </pc:sldChg>
      <pc:sldChg chg="ord">
        <pc:chgData name="Phillips, Nate" userId="1a7ed9a7-6979-4999-8e72-44e838efb909" providerId="ADAL" clId="{95E12CAC-67FA-48EA-B05D-597BEB4AC087}" dt="2023-06-14T18:09:08.396" v="2"/>
        <pc:sldMkLst>
          <pc:docMk/>
          <pc:sldMk cId="3542726539" sldId="405"/>
        </pc:sldMkLst>
      </pc:sldChg>
      <pc:sldChg chg="modSp modAnim">
        <pc:chgData name="Phillips, Nate" userId="1a7ed9a7-6979-4999-8e72-44e838efb909" providerId="ADAL" clId="{95E12CAC-67FA-48EA-B05D-597BEB4AC087}" dt="2023-06-14T18:28:58.545" v="37" actId="20577"/>
        <pc:sldMkLst>
          <pc:docMk/>
          <pc:sldMk cId="4289487706" sldId="418"/>
        </pc:sldMkLst>
        <pc:spChg chg="mod">
          <ac:chgData name="Phillips, Nate" userId="1a7ed9a7-6979-4999-8e72-44e838efb909" providerId="ADAL" clId="{95E12CAC-67FA-48EA-B05D-597BEB4AC087}" dt="2023-06-14T18:28:58.545" v="37" actId="20577"/>
          <ac:spMkLst>
            <pc:docMk/>
            <pc:sldMk cId="4289487706" sldId="418"/>
            <ac:spMk id="3" creationId="{9C87A1EE-65D7-4A57-AF3F-19852ADBDE95}"/>
          </ac:spMkLst>
        </pc:spChg>
      </pc:sldChg>
      <pc:sldChg chg="add">
        <pc:chgData name="Phillips, Nate" userId="1a7ed9a7-6979-4999-8e72-44e838efb909" providerId="ADAL" clId="{95E12CAC-67FA-48EA-B05D-597BEB4AC087}" dt="2023-06-14T18:33:51.756" v="39"/>
        <pc:sldMkLst>
          <pc:docMk/>
          <pc:sldMk cId="2091396195" sldId="437"/>
        </pc:sldMkLst>
      </pc:sldChg>
      <pc:sldChg chg="addSp modSp add mod modClrScheme modAnim chgLayout">
        <pc:chgData name="Phillips, Nate" userId="1a7ed9a7-6979-4999-8e72-44e838efb909" providerId="ADAL" clId="{95E12CAC-67FA-48EA-B05D-597BEB4AC087}" dt="2023-06-14T18:34:37.989" v="59" actId="20577"/>
        <pc:sldMkLst>
          <pc:docMk/>
          <pc:sldMk cId="2358808082" sldId="438"/>
        </pc:sldMkLst>
        <pc:spChg chg="mod ord">
          <ac:chgData name="Phillips, Nate" userId="1a7ed9a7-6979-4999-8e72-44e838efb909" providerId="ADAL" clId="{95E12CAC-67FA-48EA-B05D-597BEB4AC087}" dt="2023-06-14T18:34:20.995" v="53" actId="5793"/>
          <ac:spMkLst>
            <pc:docMk/>
            <pc:sldMk cId="2358808082" sldId="438"/>
            <ac:spMk id="2" creationId="{6F09A69C-3BA0-50CF-2081-301E0C14C6D8}"/>
          </ac:spMkLst>
        </pc:spChg>
        <pc:spChg chg="add mod ord">
          <ac:chgData name="Phillips, Nate" userId="1a7ed9a7-6979-4999-8e72-44e838efb909" providerId="ADAL" clId="{95E12CAC-67FA-48EA-B05D-597BEB4AC087}" dt="2023-06-14T18:34:37.989" v="59" actId="20577"/>
          <ac:spMkLst>
            <pc:docMk/>
            <pc:sldMk cId="2358808082" sldId="438"/>
            <ac:spMk id="3" creationId="{CCC4F04B-8557-C51E-1A97-DF6159468965}"/>
          </ac:spMkLst>
        </pc:spChg>
      </pc:sldChg>
      <pc:sldChg chg="add">
        <pc:chgData name="Phillips, Nate" userId="1a7ed9a7-6979-4999-8e72-44e838efb909" providerId="ADAL" clId="{95E12CAC-67FA-48EA-B05D-597BEB4AC087}" dt="2023-06-14T18:33:51.756" v="39"/>
        <pc:sldMkLst>
          <pc:docMk/>
          <pc:sldMk cId="2664468066" sldId="439"/>
        </pc:sldMkLst>
      </pc:sldChg>
      <pc:sldChg chg="modSp add">
        <pc:chgData name="Phillips, Nate" userId="1a7ed9a7-6979-4999-8e72-44e838efb909" providerId="ADAL" clId="{95E12CAC-67FA-48EA-B05D-597BEB4AC087}" dt="2023-06-14T19:00:28.069" v="61" actId="6549"/>
        <pc:sldMkLst>
          <pc:docMk/>
          <pc:sldMk cId="1621304085" sldId="451"/>
        </pc:sldMkLst>
        <pc:spChg chg="mod">
          <ac:chgData name="Phillips, Nate" userId="1a7ed9a7-6979-4999-8e72-44e838efb909" providerId="ADAL" clId="{95E12CAC-67FA-48EA-B05D-597BEB4AC087}" dt="2023-06-14T19:00:28.069" v="61" actId="6549"/>
          <ac:spMkLst>
            <pc:docMk/>
            <pc:sldMk cId="1621304085" sldId="451"/>
            <ac:spMk id="6" creationId="{955A4DDF-B876-0620-148B-902DFDFA0032}"/>
          </ac:spMkLst>
        </pc:spChg>
      </pc:sldChg>
      <pc:sldChg chg="del">
        <pc:chgData name="Phillips, Nate" userId="1a7ed9a7-6979-4999-8e72-44e838efb909" providerId="ADAL" clId="{95E12CAC-67FA-48EA-B05D-597BEB4AC087}" dt="2023-06-14T18:33:22.573" v="38" actId="47"/>
        <pc:sldMkLst>
          <pc:docMk/>
          <pc:sldMk cId="2691563614" sldId="451"/>
        </pc:sldMkLst>
      </pc:sldChg>
      <pc:sldChg chg="add">
        <pc:chgData name="Phillips, Nate" userId="1a7ed9a7-6979-4999-8e72-44e838efb909" providerId="ADAL" clId="{95E12CAC-67FA-48EA-B05D-597BEB4AC087}" dt="2023-06-14T18:33:51.756" v="39"/>
        <pc:sldMkLst>
          <pc:docMk/>
          <pc:sldMk cId="3017087060" sldId="452"/>
        </pc:sldMkLst>
      </pc:sldChg>
    </pc:docChg>
  </pc:docChgLst>
  <pc:docChgLst>
    <pc:chgData name="Phillips, Nate" userId="1a7ed9a7-6979-4999-8e72-44e838efb909" providerId="ADAL" clId="{68150789-C164-480F-B03F-3BA6A9799433}"/>
    <pc:docChg chg="addSld delSld modSld sldOrd">
      <pc:chgData name="Phillips, Nate" userId="1a7ed9a7-6979-4999-8e72-44e838efb909" providerId="ADAL" clId="{68150789-C164-480F-B03F-3BA6A9799433}" dt="2023-02-22T15:43:40.921" v="641" actId="47"/>
      <pc:docMkLst>
        <pc:docMk/>
      </pc:docMkLst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656584175" sldId="289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2422127552" sldId="365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226403401" sldId="368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521863072" sldId="399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1142825336" sldId="403"/>
        </pc:sldMkLst>
      </pc:sldChg>
      <pc:sldChg chg="modSp mod modAnim">
        <pc:chgData name="Phillips, Nate" userId="1a7ed9a7-6979-4999-8e72-44e838efb909" providerId="ADAL" clId="{68150789-C164-480F-B03F-3BA6A9799433}" dt="2023-02-21T20:31:15.409" v="151" actId="20577"/>
        <pc:sldMkLst>
          <pc:docMk/>
          <pc:sldMk cId="3251282059" sldId="404"/>
        </pc:sldMkLst>
        <pc:spChg chg="mod">
          <ac:chgData name="Phillips, Nate" userId="1a7ed9a7-6979-4999-8e72-44e838efb909" providerId="ADAL" clId="{68150789-C164-480F-B03F-3BA6A9799433}" dt="2023-02-21T20:30:05.609" v="49" actId="20577"/>
          <ac:spMkLst>
            <pc:docMk/>
            <pc:sldMk cId="3251282059" sldId="404"/>
            <ac:spMk id="2" creationId="{FBC7D539-852A-44B0-9C4E-9AC8ABBF54C2}"/>
          </ac:spMkLst>
        </pc:spChg>
        <pc:spChg chg="mod">
          <ac:chgData name="Phillips, Nate" userId="1a7ed9a7-6979-4999-8e72-44e838efb909" providerId="ADAL" clId="{68150789-C164-480F-B03F-3BA6A9799433}" dt="2023-02-21T20:31:15.409" v="151" actId="20577"/>
          <ac:spMkLst>
            <pc:docMk/>
            <pc:sldMk cId="3251282059" sldId="404"/>
            <ac:spMk id="3" creationId="{D529EA39-C94F-40AA-BC2B-84B8F6438C92}"/>
          </ac:spMkLst>
        </pc:spChg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3841694676" sldId="408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3213650402" sldId="411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538976921" sldId="412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1285645999" sldId="413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3495812524" sldId="414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1998100977" sldId="415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1378718900" sldId="416"/>
        </pc:sldMkLst>
      </pc:sldChg>
      <pc:sldChg chg="ord">
        <pc:chgData name="Phillips, Nate" userId="1a7ed9a7-6979-4999-8e72-44e838efb909" providerId="ADAL" clId="{68150789-C164-480F-B03F-3BA6A9799433}" dt="2023-02-21T20:43:48.714" v="584"/>
        <pc:sldMkLst>
          <pc:docMk/>
          <pc:sldMk cId="4289487706" sldId="418"/>
        </pc:sldMkLst>
      </pc:sldChg>
      <pc:sldChg chg="del">
        <pc:chgData name="Phillips, Nate" userId="1a7ed9a7-6979-4999-8e72-44e838efb909" providerId="ADAL" clId="{68150789-C164-480F-B03F-3BA6A9799433}" dt="2023-02-21T20:20:20.430" v="2" actId="47"/>
        <pc:sldMkLst>
          <pc:docMk/>
          <pc:sldMk cId="266614899" sldId="420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2403936716" sldId="423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1600740468" sldId="424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2105259531" sldId="425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2691287805" sldId="426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2789829836" sldId="427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326738864" sldId="429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2655143623" sldId="430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1075593302" sldId="431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1400209592" sldId="432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3185372768" sldId="433"/>
        </pc:sldMkLst>
      </pc:sldChg>
      <pc:sldChg chg="del">
        <pc:chgData name="Phillips, Nate" userId="1a7ed9a7-6979-4999-8e72-44e838efb909" providerId="ADAL" clId="{68150789-C164-480F-B03F-3BA6A9799433}" dt="2023-02-22T15:43:40.921" v="641" actId="47"/>
        <pc:sldMkLst>
          <pc:docMk/>
          <pc:sldMk cId="754027366" sldId="434"/>
        </pc:sldMkLst>
      </pc:sldChg>
      <pc:sldChg chg="del">
        <pc:chgData name="Phillips, Nate" userId="1a7ed9a7-6979-4999-8e72-44e838efb909" providerId="ADAL" clId="{68150789-C164-480F-B03F-3BA6A9799433}" dt="2023-02-21T20:20:14.253" v="1" actId="47"/>
        <pc:sldMkLst>
          <pc:docMk/>
          <pc:sldMk cId="2924681231" sldId="435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4156894975" sldId="436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2091396195" sldId="437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2358808082" sldId="438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2664468066" sldId="439"/>
        </pc:sldMkLst>
      </pc:sldChg>
      <pc:sldChg chg="modSp mod ord">
        <pc:chgData name="Phillips, Nate" userId="1a7ed9a7-6979-4999-8e72-44e838efb909" providerId="ADAL" clId="{68150789-C164-480F-B03F-3BA6A9799433}" dt="2023-02-21T22:53:20.417" v="640" actId="20577"/>
        <pc:sldMkLst>
          <pc:docMk/>
          <pc:sldMk cId="1646624616" sldId="441"/>
        </pc:sldMkLst>
        <pc:spChg chg="mod">
          <ac:chgData name="Phillips, Nate" userId="1a7ed9a7-6979-4999-8e72-44e838efb909" providerId="ADAL" clId="{68150789-C164-480F-B03F-3BA6A9799433}" dt="2023-02-21T22:53:20.417" v="640" actId="20577"/>
          <ac:spMkLst>
            <pc:docMk/>
            <pc:sldMk cId="1646624616" sldId="441"/>
            <ac:spMk id="3" creationId="{29AA3FCA-F3EE-E129-E9DA-CE554573EAD0}"/>
          </ac:spMkLst>
        </pc:spChg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3476718426" sldId="443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1245616662" sldId="444"/>
        </pc:sldMkLst>
      </pc:sldChg>
      <pc:sldChg chg="add">
        <pc:chgData name="Phillips, Nate" userId="1a7ed9a7-6979-4999-8e72-44e838efb909" providerId="ADAL" clId="{68150789-C164-480F-B03F-3BA6A9799433}" dt="2023-02-21T20:29:40.899" v="9"/>
        <pc:sldMkLst>
          <pc:docMk/>
          <pc:sldMk cId="359406395" sldId="447"/>
        </pc:sldMkLst>
      </pc:sldChg>
      <pc:sldChg chg="del">
        <pc:chgData name="Phillips, Nate" userId="1a7ed9a7-6979-4999-8e72-44e838efb909" providerId="ADAL" clId="{68150789-C164-480F-B03F-3BA6A9799433}" dt="2023-02-15T23:51:37.547" v="0" actId="47"/>
        <pc:sldMkLst>
          <pc:docMk/>
          <pc:sldMk cId="1621304085" sldId="447"/>
        </pc:sldMkLst>
      </pc:sldChg>
      <pc:sldChg chg="modSp new mod">
        <pc:chgData name="Phillips, Nate" userId="1a7ed9a7-6979-4999-8e72-44e838efb909" providerId="ADAL" clId="{68150789-C164-480F-B03F-3BA6A9799433}" dt="2023-02-21T20:29:54.681" v="33" actId="20577"/>
        <pc:sldMkLst>
          <pc:docMk/>
          <pc:sldMk cId="3542665680" sldId="448"/>
        </pc:sldMkLst>
        <pc:spChg chg="mod">
          <ac:chgData name="Phillips, Nate" userId="1a7ed9a7-6979-4999-8e72-44e838efb909" providerId="ADAL" clId="{68150789-C164-480F-B03F-3BA6A9799433}" dt="2023-02-21T20:29:54.681" v="33" actId="20577"/>
          <ac:spMkLst>
            <pc:docMk/>
            <pc:sldMk cId="3542665680" sldId="448"/>
            <ac:spMk id="2" creationId="{70C492DC-AC11-2B06-7D4D-C1F53647B837}"/>
          </ac:spMkLst>
        </pc:spChg>
      </pc:sldChg>
      <pc:sldChg chg="addSp modSp new mod modAnim">
        <pc:chgData name="Phillips, Nate" userId="1a7ed9a7-6979-4999-8e72-44e838efb909" providerId="ADAL" clId="{68150789-C164-480F-B03F-3BA6A9799433}" dt="2023-02-21T20:39:41.531" v="576" actId="113"/>
        <pc:sldMkLst>
          <pc:docMk/>
          <pc:sldMk cId="2473053042" sldId="449"/>
        </pc:sldMkLst>
        <pc:spChg chg="mod">
          <ac:chgData name="Phillips, Nate" userId="1a7ed9a7-6979-4999-8e72-44e838efb909" providerId="ADAL" clId="{68150789-C164-480F-B03F-3BA6A9799433}" dt="2023-02-21T20:31:25.200" v="158" actId="20577"/>
          <ac:spMkLst>
            <pc:docMk/>
            <pc:sldMk cId="2473053042" sldId="449"/>
            <ac:spMk id="2" creationId="{19752A19-FEE1-72CB-7604-5CC184C56AF6}"/>
          </ac:spMkLst>
        </pc:spChg>
        <pc:spChg chg="mod">
          <ac:chgData name="Phillips, Nate" userId="1a7ed9a7-6979-4999-8e72-44e838efb909" providerId="ADAL" clId="{68150789-C164-480F-B03F-3BA6A9799433}" dt="2023-02-21T20:32:39.608" v="231" actId="14100"/>
          <ac:spMkLst>
            <pc:docMk/>
            <pc:sldMk cId="2473053042" sldId="449"/>
            <ac:spMk id="3" creationId="{2662C1F6-6B52-3890-F415-DF020BD2BC2F}"/>
          </ac:spMkLst>
        </pc:spChg>
        <pc:spChg chg="add mod">
          <ac:chgData name="Phillips, Nate" userId="1a7ed9a7-6979-4999-8e72-44e838efb909" providerId="ADAL" clId="{68150789-C164-480F-B03F-3BA6A9799433}" dt="2023-02-21T20:33:07.084" v="247" actId="20577"/>
          <ac:spMkLst>
            <pc:docMk/>
            <pc:sldMk cId="2473053042" sldId="449"/>
            <ac:spMk id="4" creationId="{3120DACF-78AF-66D4-B8F6-3988886F447C}"/>
          </ac:spMkLst>
        </pc:spChg>
        <pc:spChg chg="add mod">
          <ac:chgData name="Phillips, Nate" userId="1a7ed9a7-6979-4999-8e72-44e838efb909" providerId="ADAL" clId="{68150789-C164-480F-B03F-3BA6A9799433}" dt="2023-02-21T20:36:00.194" v="392" actId="1076"/>
          <ac:spMkLst>
            <pc:docMk/>
            <pc:sldMk cId="2473053042" sldId="449"/>
            <ac:spMk id="5" creationId="{000E24E0-A389-DE76-BDAB-000959FCC7F4}"/>
          </ac:spMkLst>
        </pc:spChg>
        <pc:spChg chg="add mod">
          <ac:chgData name="Phillips, Nate" userId="1a7ed9a7-6979-4999-8e72-44e838efb909" providerId="ADAL" clId="{68150789-C164-480F-B03F-3BA6A9799433}" dt="2023-02-21T20:35:57.078" v="391" actId="1076"/>
          <ac:spMkLst>
            <pc:docMk/>
            <pc:sldMk cId="2473053042" sldId="449"/>
            <ac:spMk id="6" creationId="{E2BC0E8E-9A56-07B6-FB63-D674167340BD}"/>
          </ac:spMkLst>
        </pc:spChg>
        <pc:spChg chg="add mod">
          <ac:chgData name="Phillips, Nate" userId="1a7ed9a7-6979-4999-8e72-44e838efb909" providerId="ADAL" clId="{68150789-C164-480F-B03F-3BA6A9799433}" dt="2023-02-21T20:39:41.531" v="576" actId="113"/>
          <ac:spMkLst>
            <pc:docMk/>
            <pc:sldMk cId="2473053042" sldId="449"/>
            <ac:spMk id="7" creationId="{7D402AD1-FD0E-A057-187A-81AD05E907D8}"/>
          </ac:spMkLst>
        </pc:spChg>
      </pc:sldChg>
      <pc:sldChg chg="modSp add mod">
        <pc:chgData name="Phillips, Nate" userId="1a7ed9a7-6979-4999-8e72-44e838efb909" providerId="ADAL" clId="{68150789-C164-480F-B03F-3BA6A9799433}" dt="2023-02-21T22:07:46.006" v="638" actId="20577"/>
        <pc:sldMkLst>
          <pc:docMk/>
          <pc:sldMk cId="811897315" sldId="450"/>
        </pc:sldMkLst>
        <pc:spChg chg="mod">
          <ac:chgData name="Phillips, Nate" userId="1a7ed9a7-6979-4999-8e72-44e838efb909" providerId="ADAL" clId="{68150789-C164-480F-B03F-3BA6A9799433}" dt="2023-02-21T22:07:46.006" v="638" actId="20577"/>
          <ac:spMkLst>
            <pc:docMk/>
            <pc:sldMk cId="811897315" sldId="450"/>
            <ac:spMk id="3" creationId="{29AA3FCA-F3EE-E129-E9DA-CE554573EAD0}"/>
          </ac:spMkLst>
        </pc:spChg>
      </pc:sldChg>
      <pc:sldChg chg="modSp new mod">
        <pc:chgData name="Phillips, Nate" userId="1a7ed9a7-6979-4999-8e72-44e838efb909" providerId="ADAL" clId="{68150789-C164-480F-B03F-3BA6A9799433}" dt="2023-02-21T20:44:10.170" v="634" actId="20577"/>
        <pc:sldMkLst>
          <pc:docMk/>
          <pc:sldMk cId="2691563614" sldId="451"/>
        </pc:sldMkLst>
        <pc:spChg chg="mod">
          <ac:chgData name="Phillips, Nate" userId="1a7ed9a7-6979-4999-8e72-44e838efb909" providerId="ADAL" clId="{68150789-C164-480F-B03F-3BA6A9799433}" dt="2023-02-21T20:44:05.082" v="606" actId="20577"/>
          <ac:spMkLst>
            <pc:docMk/>
            <pc:sldMk cId="2691563614" sldId="451"/>
            <ac:spMk id="2" creationId="{071C0E61-158C-E516-2A6E-7DC1EE6845DD}"/>
          </ac:spMkLst>
        </pc:spChg>
        <pc:spChg chg="mod">
          <ac:chgData name="Phillips, Nate" userId="1a7ed9a7-6979-4999-8e72-44e838efb909" providerId="ADAL" clId="{68150789-C164-480F-B03F-3BA6A9799433}" dt="2023-02-21T20:44:10.170" v="634" actId="20577"/>
          <ac:spMkLst>
            <pc:docMk/>
            <pc:sldMk cId="2691563614" sldId="451"/>
            <ac:spMk id="3" creationId="{CC19D134-10E0-763A-F8A8-B58835F3E2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2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352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01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0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5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6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10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ab.research.google.com/github/byui-cse/cse280-course-notebooks/blob/main/examples/examples-w09-primes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1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hyperlink" Target="https://colab.research.google.com/github/byui-cse/cse280-course-notebooks/blob/main/examples/examples-w09-primes.ipynb" TargetMode="External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congruential_generator" TargetMode="External"/><Relationship Id="rId2" Type="http://schemas.openxmlformats.org/officeDocument/2006/relationships/hyperlink" Target="https://colab.research.google.com/github/byui-cse/cse280-course-notebooks/blob/main/examples/examples-w09-integers.ipynb#scrollTo=OkWNlnW5JLk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92DC-AC11-2B06-7D4D-C1F53647B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18F9C-0E67-ED31-4EA0-99DA11D41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4415-83D9-4949-84A6-172C2A23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85914"/>
          </a:xfrm>
        </p:spPr>
        <p:txBody>
          <a:bodyPr/>
          <a:lstStyle/>
          <a:p>
            <a:r>
              <a:rPr lang="en-US" dirty="0"/>
              <a:t>Fundamental Theorem of Arithmetic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2F582-3985-479D-BE71-F86B22932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986116"/>
                <a:ext cx="9404723" cy="426228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Prime numbers are the building blocks of integers.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Every</a:t>
                </a:r>
                <a:r>
                  <a:rPr lang="en-US" dirty="0"/>
                  <a:t> integer greater than 1 can be uniquely written as either prime or the product of two or more primes.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Examples: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100 = 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641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999=3∗3∗3∗37=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∗37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1024=2∗2∗2∗2∗2∗2∗2∗2∗2∗2=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2F582-3985-479D-BE71-F86B22932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986116"/>
                <a:ext cx="9404723" cy="4262284"/>
              </a:xfrm>
              <a:blipFill>
                <a:blip r:embed="rId2"/>
                <a:stretch>
                  <a:fillRect l="-583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0EA62D7-7C95-49A8-A6DB-80F98236D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t="6602" r="36937" b="8889"/>
          <a:stretch/>
        </p:blipFill>
        <p:spPr bwMode="auto">
          <a:xfrm>
            <a:off x="9125202" y="3339191"/>
            <a:ext cx="2292636" cy="336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454ED12-6728-42B4-BF4B-F767E1DD3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t="10609" r="12147" b="18710"/>
          <a:stretch/>
        </p:blipFill>
        <p:spPr bwMode="auto">
          <a:xfrm>
            <a:off x="9113509" y="3339190"/>
            <a:ext cx="2433361" cy="336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38478BA-2EC5-7EA5-8690-511E5559B6AA}"/>
              </a:ext>
            </a:extLst>
          </p:cNvPr>
          <p:cNvSpPr/>
          <p:nvPr/>
        </p:nvSpPr>
        <p:spPr>
          <a:xfrm>
            <a:off x="5190308" y="3202576"/>
            <a:ext cx="3230881" cy="1935481"/>
          </a:xfrm>
          <a:prstGeom prst="cloudCallout">
            <a:avLst>
              <a:gd name="adj1" fmla="val -88976"/>
              <a:gd name="adj2" fmla="val 16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non-decreasing order and exponential notation.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54A17-31FC-A807-EF86-27DA148B157A}"/>
              </a:ext>
            </a:extLst>
          </p:cNvPr>
          <p:cNvSpPr txBox="1"/>
          <p:nvPr/>
        </p:nvSpPr>
        <p:spPr>
          <a:xfrm>
            <a:off x="2056104" y="4788982"/>
            <a:ext cx="15055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641 is prime</a:t>
            </a:r>
          </a:p>
        </p:txBody>
      </p:sp>
    </p:spTree>
    <p:extLst>
      <p:ext uri="{BB962C8B-B14F-4D97-AF65-F5344CB8AC3E}">
        <p14:creationId xmlns:p14="http://schemas.microsoft.com/office/powerpoint/2010/main" val="37783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D465-114D-4411-8B5F-1B93E81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4E89-FCC1-4FF4-B0CD-802C7F2E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Greatest Common Divisor – Largest integer that divides both numbers (i.e., the largest factor of both numbers)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What is the GCD of 24 and 36?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Factors of 24: 1, 24, 2, 12, 3, 8, 4, 6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Factors of 36: 1, 36, 2, 18, 3, 12, 4, 9, 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Relatively Prime or Coprime means their </a:t>
            </a:r>
            <a:r>
              <a:rPr lang="en-US" b="1" dirty="0"/>
              <a:t>GCD is 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What is the GCD of 17 and 22?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Factors of 17: 1, 17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Factors of 22: 1, 22, 2, 11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0D2AA-8952-4887-97B3-81FE898064E3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123D4-273E-4EFB-B836-7F4DE39D3BB6}"/>
              </a:ext>
            </a:extLst>
          </p:cNvPr>
          <p:cNvSpPr/>
          <p:nvPr/>
        </p:nvSpPr>
        <p:spPr>
          <a:xfrm>
            <a:off x="3366430" y="2049247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E2C3D-C27F-4675-8BC3-D2738B0A8932}"/>
              </a:ext>
            </a:extLst>
          </p:cNvPr>
          <p:cNvSpPr/>
          <p:nvPr/>
        </p:nvSpPr>
        <p:spPr>
          <a:xfrm>
            <a:off x="3938809" y="2326803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9F0BE-746E-48B8-A9C8-0343C14F8B51}"/>
              </a:ext>
            </a:extLst>
          </p:cNvPr>
          <p:cNvSpPr/>
          <p:nvPr/>
        </p:nvSpPr>
        <p:spPr>
          <a:xfrm>
            <a:off x="2515239" y="4319947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4D5B7D-DCD2-4BA0-BEA3-6BBD6D7715BF}"/>
              </a:ext>
            </a:extLst>
          </p:cNvPr>
          <p:cNvSpPr/>
          <p:nvPr/>
        </p:nvSpPr>
        <p:spPr>
          <a:xfrm>
            <a:off x="2515238" y="4627652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8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D465-114D-4411-8B5F-1B93E81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Common Multiple (LCM)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44E89-FCC1-4FF4-B0CD-802C7F2ED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0" y="1578544"/>
                <a:ext cx="10131025" cy="46698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Least Common Multiple – Smallest positive multiple of both numbers. The smallest integer that both numbers divide.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What is the LCM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r>
                  <a:rPr lang="en-US" dirty="0"/>
                  <a:t>	3 * 5 = 15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What is the LCM of 4 and 8?</a:t>
                </a:r>
              </a:p>
              <a:p>
                <a:pPr marL="457200" lvl="1" indent="0">
                  <a:buNone/>
                </a:pPr>
                <a:r>
                  <a:rPr lang="en-US" dirty="0"/>
                  <a:t>	4 * 8 = 32. But 32 is not the </a:t>
                </a:r>
                <a:r>
                  <a:rPr lang="en-US" b="1" dirty="0"/>
                  <a:t>lowest</a:t>
                </a:r>
                <a:r>
                  <a:rPr lang="en-US" dirty="0"/>
                  <a:t> multiple of 4 and 8.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The multiples of 4: 4, 8, 12, 16, ...</a:t>
                </a:r>
              </a:p>
              <a:p>
                <a:pPr marL="457200" lvl="1" indent="0">
                  <a:buNone/>
                </a:pPr>
                <a:r>
                  <a:rPr lang="en-US" dirty="0"/>
                  <a:t>	The multiples of 8: 8, 16, 24, ...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Another way of thinking about it: The LCM is the smallest integer that both numbers divide: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</a:p>
              <a:p>
                <a:pPr marL="457200" lvl="1" indent="0">
                  <a:buNone/>
                </a:pPr>
                <a:r>
                  <a:rPr lang="en-US" dirty="0"/>
                  <a:t>	4|8 and 8|8, so 8 is the LCM of 4 and 8.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44E89-FCC1-4FF4-B0CD-802C7F2ED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0" y="1578544"/>
                <a:ext cx="10131025" cy="4669856"/>
              </a:xfrm>
              <a:blipFill>
                <a:blip r:embed="rId2"/>
                <a:stretch>
                  <a:fillRect l="-542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70D2AA-8952-4887-97B3-81FE898064E3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08FFC-E856-4E26-B018-D52E02877E68}"/>
              </a:ext>
            </a:extLst>
          </p:cNvPr>
          <p:cNvSpPr/>
          <p:nvPr/>
        </p:nvSpPr>
        <p:spPr>
          <a:xfrm>
            <a:off x="2299066" y="2459818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57BB0-E291-7B45-02CA-72BC8F66D210}"/>
              </a:ext>
            </a:extLst>
          </p:cNvPr>
          <p:cNvSpPr/>
          <p:nvPr/>
        </p:nvSpPr>
        <p:spPr>
          <a:xfrm>
            <a:off x="3618415" y="3913472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C66F8-1932-25B7-6B30-253C8158072E}"/>
              </a:ext>
            </a:extLst>
          </p:cNvPr>
          <p:cNvSpPr/>
          <p:nvPr/>
        </p:nvSpPr>
        <p:spPr>
          <a:xfrm>
            <a:off x="3403932" y="4246936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4C00-957C-0327-846C-D6E64A49BCC1}"/>
              </a:ext>
            </a:extLst>
          </p:cNvPr>
          <p:cNvSpPr txBox="1"/>
          <p:nvPr/>
        </p:nvSpPr>
        <p:spPr>
          <a:xfrm>
            <a:off x="5069143" y="4056512"/>
            <a:ext cx="570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smallest common multiple of both numbers is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9792D-C18A-8233-234B-A063525668BC}"/>
              </a:ext>
            </a:extLst>
          </p:cNvPr>
          <p:cNvSpPr txBox="1"/>
          <p:nvPr/>
        </p:nvSpPr>
        <p:spPr>
          <a:xfrm>
            <a:off x="4837176" y="2139936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Multiples of 3:  3, 6, 9, 12, 15, 18, 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992E2-B2AF-24B8-1735-1FFF9A677A7E}"/>
              </a:ext>
            </a:extLst>
          </p:cNvPr>
          <p:cNvSpPr txBox="1"/>
          <p:nvPr/>
        </p:nvSpPr>
        <p:spPr>
          <a:xfrm>
            <a:off x="4837175" y="2509268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Multiples of 5:  5, 10, 15, 20, 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5B993-A9EC-70D0-E8D7-225D8ABF9DFE}"/>
              </a:ext>
            </a:extLst>
          </p:cNvPr>
          <p:cNvSpPr/>
          <p:nvPr/>
        </p:nvSpPr>
        <p:spPr>
          <a:xfrm>
            <a:off x="7716073" y="2177119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956BAF-B6A7-F8FC-4E41-42A63821D90F}"/>
              </a:ext>
            </a:extLst>
          </p:cNvPr>
          <p:cNvSpPr/>
          <p:nvPr/>
        </p:nvSpPr>
        <p:spPr>
          <a:xfrm>
            <a:off x="7206346" y="2546450"/>
            <a:ext cx="285135" cy="29496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EFE-3E8B-8C27-5DF8-AE98A9FD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GCD and LCM with Prime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9100-E076-1CB0-9992-B1476846C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prime factorization of 26?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prime factorization of 36?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</a:t>
            </a:r>
            <a:r>
              <a:rPr lang="en-US" dirty="0" err="1"/>
              <a:t>gcd</a:t>
            </a:r>
            <a:r>
              <a:rPr lang="en-US" dirty="0"/>
              <a:t>(26, 36)?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lcm(26,36)?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1D3447-1885-E51F-305C-CF05B5C91A67}"/>
                  </a:ext>
                </a:extLst>
              </p:cNvPr>
              <p:cNvSpPr txBox="1"/>
              <p:nvPr/>
            </p:nvSpPr>
            <p:spPr>
              <a:xfrm>
                <a:off x="6998528" y="1193489"/>
                <a:ext cx="5016373" cy="2264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Given: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⋅⋅⋅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⋅⋅⋅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Then: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⋅⋅⋅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lcm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⋅⋅⋅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1D3447-1885-E51F-305C-CF05B5C91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28" y="1193489"/>
                <a:ext cx="5016373" cy="2264466"/>
              </a:xfrm>
              <a:prstGeom prst="rect">
                <a:avLst/>
              </a:prstGeom>
              <a:blipFill>
                <a:blip r:embed="rId2"/>
                <a:stretch>
                  <a:fillRect l="-848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66FE1F-4BC8-1597-D5A7-E247683B2483}"/>
                  </a:ext>
                </a:extLst>
              </p:cNvPr>
              <p:cNvSpPr txBox="1"/>
              <p:nvPr/>
            </p:nvSpPr>
            <p:spPr>
              <a:xfrm>
                <a:off x="356615" y="1628179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66FE1F-4BC8-1597-D5A7-E247683B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15" y="1628179"/>
                <a:ext cx="8018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931DA9-D7A7-FC0F-5E28-E00BC4C8B445}"/>
                  </a:ext>
                </a:extLst>
              </p:cNvPr>
              <p:cNvSpPr txBox="1"/>
              <p:nvPr/>
            </p:nvSpPr>
            <p:spPr>
              <a:xfrm>
                <a:off x="356615" y="2555398"/>
                <a:ext cx="888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931DA9-D7A7-FC0F-5E28-E00BC4C8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15" y="2555398"/>
                <a:ext cx="8882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C58DF0-01FE-83BA-48B1-7AA9566B743E}"/>
                  </a:ext>
                </a:extLst>
              </p:cNvPr>
              <p:cNvSpPr txBox="1"/>
              <p:nvPr/>
            </p:nvSpPr>
            <p:spPr>
              <a:xfrm>
                <a:off x="356615" y="3454638"/>
                <a:ext cx="3280578" cy="946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26, 36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C58DF0-01FE-83BA-48B1-7AA9566B7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15" y="3454638"/>
                <a:ext cx="3280578" cy="946991"/>
              </a:xfrm>
              <a:prstGeom prst="rect">
                <a:avLst/>
              </a:prstGeom>
              <a:blipFill>
                <a:blip r:embed="rId5"/>
                <a:stretch>
                  <a:fillRect l="-37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836D4F-DB52-A8F1-AA9F-635B790E5781}"/>
                  </a:ext>
                </a:extLst>
              </p:cNvPr>
              <p:cNvSpPr txBox="1"/>
              <p:nvPr/>
            </p:nvSpPr>
            <p:spPr>
              <a:xfrm>
                <a:off x="356615" y="5340945"/>
                <a:ext cx="3607591" cy="946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lcm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26, 36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=468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836D4F-DB52-A8F1-AA9F-635B790E5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15" y="5340945"/>
                <a:ext cx="3607591" cy="946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3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A8FE-BFC8-4A05-90DB-32C743B2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Primes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7A1EE-65D7-4A57-AF3F-19852ADBD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Trial Division (Brute Force) </a:t>
                </a:r>
              </a:p>
              <a:p>
                <a:pPr lvl="1"/>
                <a:r>
                  <a:rPr lang="en-US" dirty="0"/>
                  <a:t>Divide by each prime up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Example:  Is 421 prime?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Sieve of Eratosthenes</a:t>
                </a:r>
              </a:p>
              <a:p>
                <a:pPr lvl="1"/>
                <a:r>
                  <a:rPr lang="en-US" dirty="0"/>
                  <a:t>Whiteboard demo</a:t>
                </a:r>
              </a:p>
              <a:p>
                <a:pPr lvl="1"/>
                <a:r>
                  <a:rPr lang="en-US" dirty="0">
                    <a:hlinkClick r:id="rId2"/>
                  </a:rPr>
                  <a:t>Python demo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7A1EE-65D7-4A57-AF3F-19852ADBD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5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A067A2D-009A-4617-9145-B54144EAF757}"/>
              </a:ext>
            </a:extLst>
          </p:cNvPr>
          <p:cNvSpPr txBox="1"/>
          <p:nvPr/>
        </p:nvSpPr>
        <p:spPr>
          <a:xfrm>
            <a:off x="4501110" y="1181099"/>
            <a:ext cx="14734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| 421   no</a:t>
            </a:r>
          </a:p>
          <a:p>
            <a:r>
              <a:rPr lang="en-US" dirty="0"/>
              <a:t>3 | 421   no</a:t>
            </a:r>
          </a:p>
          <a:p>
            <a:r>
              <a:rPr lang="en-US" dirty="0"/>
              <a:t>5 | 421   no</a:t>
            </a:r>
          </a:p>
          <a:p>
            <a:r>
              <a:rPr lang="en-US" dirty="0"/>
              <a:t>7 | 421   no</a:t>
            </a:r>
          </a:p>
          <a:p>
            <a:r>
              <a:rPr lang="en-US" dirty="0"/>
              <a:t>11 | 421 no</a:t>
            </a:r>
          </a:p>
          <a:p>
            <a:r>
              <a:rPr lang="en-US" dirty="0"/>
              <a:t>13 | 421 no</a:t>
            </a:r>
          </a:p>
          <a:p>
            <a:r>
              <a:rPr lang="en-US" dirty="0"/>
              <a:t>17 | 421 no</a:t>
            </a:r>
          </a:p>
          <a:p>
            <a:r>
              <a:rPr lang="en-US" dirty="0"/>
              <a:t>19 | 421 no</a:t>
            </a:r>
          </a:p>
          <a:p>
            <a:endParaRPr lang="en-US" dirty="0"/>
          </a:p>
          <a:p>
            <a:r>
              <a:rPr lang="en-US" dirty="0"/>
              <a:t>421 is prime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8CBE5-1057-881D-A7B8-0A1E311FAC1E}"/>
              </a:ext>
            </a:extLst>
          </p:cNvPr>
          <p:cNvSpPr txBox="1"/>
          <p:nvPr/>
        </p:nvSpPr>
        <p:spPr>
          <a:xfrm>
            <a:off x="6711696" y="1181099"/>
            <a:ext cx="5111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use brute force to figure out if this number is prime?</a:t>
            </a:r>
          </a:p>
          <a:p>
            <a:r>
              <a:rPr lang="en-US" dirty="0"/>
              <a:t> 35201546659608842026088328007565866231962578784643756647773109869245232364730066609837018108561065242031153677 </a:t>
            </a:r>
          </a:p>
        </p:txBody>
      </p:sp>
    </p:spTree>
    <p:extLst>
      <p:ext uri="{BB962C8B-B14F-4D97-AF65-F5344CB8AC3E}">
        <p14:creationId xmlns:p14="http://schemas.microsoft.com/office/powerpoint/2010/main" val="42894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6546-12D5-5440-5D91-776A65BE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3FCA-F3EE-E129-E9DA-CE554573E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r>
              <a:rPr lang="en-US"/>
              <a:t>9.3.1 a-f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9.3.2 a-d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2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F94B-D61D-DDC0-1D32-57AB6A6F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8D2D1-B6F8-3F74-28D0-F77242453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There are an infinite number of primes</a:t>
                </a:r>
              </a:p>
              <a:p>
                <a:pPr marL="0" indent="0">
                  <a:buNone/>
                </a:pPr>
                <a:r>
                  <a:rPr lang="en-US" dirty="0"/>
                  <a:t>The Prime Number Theorem:</a:t>
                </a:r>
              </a:p>
              <a:p>
                <a:pPr marL="0" indent="0">
                  <a:buNone/>
                </a:pPr>
                <a:r>
                  <a:rPr lang="en-US" dirty="0"/>
                  <a:t>	Helps us estimate how many prime numbers are in the range 2 through 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as the number of primes from 2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Then,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ratio of prime numbers between 2 and x to all numbers between 2 and x approaches 1/ln x as x approaches infinity.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8D2D1-B6F8-3F74-28D0-F77242453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970D2-FD74-4D9E-E287-29CFCC6F7CD8}"/>
                  </a:ext>
                </a:extLst>
              </p:cNvPr>
              <p:cNvSpPr txBox="1"/>
              <p:nvPr/>
            </p:nvSpPr>
            <p:spPr>
              <a:xfrm>
                <a:off x="259395" y="3977640"/>
                <a:ext cx="218630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970D2-FD74-4D9E-E287-29CFCC6F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3977640"/>
                <a:ext cx="2186304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485C70-5D69-CDD6-7617-7B68FE144A0D}"/>
                  </a:ext>
                </a:extLst>
              </p:cNvPr>
              <p:cNvSpPr txBox="1"/>
              <p:nvPr/>
            </p:nvSpPr>
            <p:spPr>
              <a:xfrm>
                <a:off x="3639627" y="3977640"/>
                <a:ext cx="211910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485C70-5D69-CDD6-7617-7B68FE14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627" y="3977640"/>
                <a:ext cx="2119106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9EC642-B975-C512-942C-CDCB15E262CA}"/>
                  </a:ext>
                </a:extLst>
              </p:cNvPr>
              <p:cNvSpPr txBox="1"/>
              <p:nvPr/>
            </p:nvSpPr>
            <p:spPr>
              <a:xfrm>
                <a:off x="6551723" y="4027044"/>
                <a:ext cx="1523687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9EC642-B975-C512-942C-CDCB15E26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3" y="4027044"/>
                <a:ext cx="1523687" cy="615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0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6F63-7D11-4F8E-B20C-A0F4BADF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D73CE-F2AC-0131-E084-770725CAB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ratio of primes to all numbers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D73CE-F2AC-0131-E084-770725CAB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8D2CC-F95D-B434-0F72-ED5FD662ACE8}"/>
                  </a:ext>
                </a:extLst>
              </p:cNvPr>
              <p:cNvSpPr txBox="1"/>
              <p:nvPr/>
            </p:nvSpPr>
            <p:spPr>
              <a:xfrm>
                <a:off x="429768" y="1709928"/>
                <a:ext cx="211910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8D2CC-F95D-B434-0F72-ED5FD662A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1709928"/>
                <a:ext cx="2119106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C0975-5EEF-2699-4D1A-D6C41A49FCAA}"/>
                  </a:ext>
                </a:extLst>
              </p:cNvPr>
              <p:cNvSpPr txBox="1"/>
              <p:nvPr/>
            </p:nvSpPr>
            <p:spPr>
              <a:xfrm>
                <a:off x="276226" y="2768774"/>
                <a:ext cx="434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gets larger, the ratio gets smaller.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FC0975-5EEF-2699-4D1A-D6C41A49F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2768774"/>
                <a:ext cx="4340227" cy="369332"/>
              </a:xfrm>
              <a:prstGeom prst="rect">
                <a:avLst/>
              </a:prstGeom>
              <a:blipFill>
                <a:blip r:embed="rId4"/>
                <a:stretch>
                  <a:fillRect l="-1124" t="-8197" r="-7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8E00FCF-3699-E958-CBA5-D11B433A956E}"/>
              </a:ext>
            </a:extLst>
          </p:cNvPr>
          <p:cNvSpPr txBox="1"/>
          <p:nvPr/>
        </p:nvSpPr>
        <p:spPr>
          <a:xfrm>
            <a:off x="276226" y="3429000"/>
            <a:ext cx="702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other words, primes become more sparse the larger the range.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FE530-2297-AA34-EBAF-39D40CBB52D5}"/>
                  </a:ext>
                </a:extLst>
              </p:cNvPr>
              <p:cNvSpPr txBox="1"/>
              <p:nvPr/>
            </p:nvSpPr>
            <p:spPr>
              <a:xfrm>
                <a:off x="276226" y="4352544"/>
                <a:ext cx="7827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we choose a random number between 2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likelihood that it is prime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FE530-2297-AA34-EBAF-39D40CBB5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4352544"/>
                <a:ext cx="7827264" cy="646331"/>
              </a:xfrm>
              <a:prstGeom prst="rect">
                <a:avLst/>
              </a:prstGeom>
              <a:blipFill>
                <a:blip r:embed="rId5"/>
                <a:stretch>
                  <a:fillRect l="-623" t="-4717" r="-4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BA370-FF42-AF7D-5518-0723A7384B1B}"/>
                  </a:ext>
                </a:extLst>
              </p:cNvPr>
              <p:cNvSpPr txBox="1"/>
              <p:nvPr/>
            </p:nvSpPr>
            <p:spPr>
              <a:xfrm>
                <a:off x="276226" y="5353735"/>
                <a:ext cx="7827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number of primes in the range 2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approximately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BA370-FF42-AF7D-5518-0723A7384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5353735"/>
                <a:ext cx="7827264" cy="369332"/>
              </a:xfrm>
              <a:prstGeom prst="rect">
                <a:avLst/>
              </a:prstGeom>
              <a:blipFill>
                <a:blip r:embed="rId6"/>
                <a:stretch>
                  <a:fillRect l="-6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ADB78E-7293-E862-BBCB-F38FAAADC3E5}"/>
                  </a:ext>
                </a:extLst>
              </p:cNvPr>
              <p:cNvSpPr txBox="1"/>
              <p:nvPr/>
            </p:nvSpPr>
            <p:spPr>
              <a:xfrm>
                <a:off x="7265932" y="5263438"/>
                <a:ext cx="1523687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ADB78E-7293-E862-BBCB-F38FAAADC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32" y="5263438"/>
                <a:ext cx="1523687" cy="6158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42AC0-DAF6-1D39-AEBD-2F15C12F30E2}"/>
                  </a:ext>
                </a:extLst>
              </p:cNvPr>
              <p:cNvSpPr txBox="1"/>
              <p:nvPr/>
            </p:nvSpPr>
            <p:spPr>
              <a:xfrm>
                <a:off x="8019302" y="1181099"/>
                <a:ext cx="4066845" cy="2036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How many primes are there between 2 and 1000?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⁡(1000)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≈145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942AC0-DAF6-1D39-AEBD-2F15C12F3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302" y="1181099"/>
                <a:ext cx="4066845" cy="2036968"/>
              </a:xfrm>
              <a:prstGeom prst="rect">
                <a:avLst/>
              </a:prstGeom>
              <a:blipFill>
                <a:blip r:embed="rId8"/>
                <a:stretch>
                  <a:fillRect l="-1349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F246E3-42D1-BBC6-AB7D-402F4ECDB286}"/>
                  </a:ext>
                </a:extLst>
              </p:cNvPr>
              <p:cNvSpPr txBox="1"/>
              <p:nvPr/>
            </p:nvSpPr>
            <p:spPr>
              <a:xfrm>
                <a:off x="5862382" y="6247428"/>
                <a:ext cx="3591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Python,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latin typeface="Consolas" panose="020B0609020204030204" pitchFamily="49" charset="0"/>
                  </a:rPr>
                  <a:t>math.log(x)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F246E3-42D1-BBC6-AB7D-402F4ECDB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382" y="6247428"/>
                <a:ext cx="3591624" cy="369332"/>
              </a:xfrm>
              <a:prstGeom prst="rect">
                <a:avLst/>
              </a:prstGeom>
              <a:blipFill>
                <a:blip r:embed="rId9"/>
                <a:stretch>
                  <a:fillRect l="-1528" t="-11667" r="-849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C98A1B2-BCB8-A6C7-4D45-02A737088CA1}"/>
              </a:ext>
            </a:extLst>
          </p:cNvPr>
          <p:cNvSpPr txBox="1"/>
          <p:nvPr/>
        </p:nvSpPr>
        <p:spPr>
          <a:xfrm>
            <a:off x="10177272" y="623058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0"/>
              </a:rPr>
              <a:t>Python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6546-12D5-5440-5D91-776A65BE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3FCA-F3EE-E129-E9DA-CE554573E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r>
              <a:rPr lang="en-US" dirty="0"/>
              <a:t>9.3.1 a-f</a:t>
            </a:r>
          </a:p>
          <a:p>
            <a:pPr marL="0" indent="0">
              <a:buNone/>
            </a:pPr>
            <a:r>
              <a:rPr lang="en-US" dirty="0"/>
              <a:t>9.3.2 a-d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9.4.1 a-c</a:t>
            </a:r>
          </a:p>
          <a:p>
            <a:pPr marL="0" indent="0">
              <a:buNone/>
            </a:pPr>
            <a:r>
              <a:rPr lang="en-US" dirty="0"/>
              <a:t>9.4.2 a-d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9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2149-9E8D-4F1B-AF74-3B59D481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4668B-F167-409B-8BF6-5927C2F41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= 2147483647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(Prime or not? How do you tell, easily?)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2+1+4+7+4+8+3+6+4+7 = 45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+ 5 = 9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this number is divisible by both 3 and 9 and NOT prime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4668B-F167-409B-8BF6-5927C2F41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72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C4F04B-8557-C51E-1A97-DF615946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09A69C-3BA0-50CF-2081-301E0C14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Computing arithmetic operations mod m.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m be an integer larger than 1. Let x and y be any integers. Then,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09A69C-3BA0-50CF-2081-301E0C14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80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4A831A-4AA0-329D-FDF1-14D8751425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da-DK" dirty="0"/>
                  <a:t>Computing exponents: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46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10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= (46 </m:t>
                    </m:r>
                    <m:r>
                      <m:rPr>
                        <m:sty m:val="p"/>
                      </m:rPr>
                      <a:rPr lang="da-DK" b="0" i="0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7)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10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= 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10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dirty="0" smtClean="0">
                          <a:solidFill>
                            <a:srgbClr val="37474F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a-DK" b="0" i="0" dirty="0">
                  <a:solidFill>
                    <a:srgbClr val="37474F"/>
                  </a:solidFill>
                  <a:effectLst/>
                  <a:latin typeface="Roboto" panose="02000000000000000000" pitchFamily="2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dirty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dirty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n-US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4∗4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7=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16 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2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(4</m:t>
                    </m:r>
                    <m:r>
                      <a:rPr lang="da-DK" i="1" baseline="3000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7) ∗ 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(4</m:t>
                    </m:r>
                    <m:r>
                      <a:rPr lang="da-DK" i="1" baseline="3000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i="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7) 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= 2 ∗ 2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8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(4</m:t>
                    </m:r>
                    <m:r>
                      <a:rPr lang="da-DK" i="1" baseline="3000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7) ∗ 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(4</m:t>
                    </m:r>
                    <m:r>
                      <a:rPr lang="da-DK" i="1" baseline="3000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i="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7) 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= 4 ∗ 4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16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2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10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(4</m:t>
                    </m:r>
                    <m:r>
                      <a:rPr lang="da-DK" i="1" baseline="3000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7) ∗ 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(4</m:t>
                    </m:r>
                    <m:r>
                      <a:rPr lang="da-DK" i="1" baseline="3000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i="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7) 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= 2 ∗ 2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:pPr algn="l"/>
                <a:r>
                  <a:rPr lang="da-DK" b="0" i="0" dirty="0">
                    <a:solidFill>
                      <a:srgbClr val="37474F"/>
                    </a:solidFill>
                    <a:effectLst/>
                    <a:latin typeface="+mj-lt"/>
                  </a:rPr>
                  <a:t>Since </a:t>
                </a:r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10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+mj-lt"/>
                  </a:rPr>
                  <a:t>, then </a:t>
                </a:r>
                <a14:m>
                  <m:oMath xmlns:m="http://schemas.openxmlformats.org/officeDocument/2006/math"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46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10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</m:t>
                    </m:r>
                  </m:oMath>
                </a14:m>
                <a:endParaRPr lang="da-DK" b="0" i="0" dirty="0">
                  <a:solidFill>
                    <a:srgbClr val="37474F"/>
                  </a:solidFill>
                  <a:effectLst/>
                  <a:latin typeface="Roboto" panose="02000000000000000000" pitchFamily="2" charset="0"/>
                </a:endParaRP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4A831A-4AA0-329D-FDF1-14D8751425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4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F5C61-52A2-FFFF-A753-EB8FF47D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 partner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155A5-978F-0ADA-3CC1-13526B351670}"/>
                  </a:ext>
                </a:extLst>
              </p:cNvPr>
              <p:cNvSpPr txBox="1"/>
              <p:nvPr/>
            </p:nvSpPr>
            <p:spPr>
              <a:xfrm>
                <a:off x="259396" y="1165811"/>
                <a:ext cx="573746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Choose a random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between 10 and 100.</a:t>
                </a:r>
              </a:p>
              <a:p>
                <a:endParaRPr lang="en-US" dirty="0"/>
              </a:p>
              <a:p>
                <a:r>
                  <a:rPr lang="en-US" dirty="0"/>
                  <a:t>Choose another random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between 5 and 20.</a:t>
                </a:r>
              </a:p>
              <a:p>
                <a:endParaRPr lang="en-US" dirty="0"/>
              </a:p>
              <a:p>
                <a:r>
                  <a:rPr lang="en-US" dirty="0"/>
                  <a:t>Choose a third random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between 5 and 20.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155A5-978F-0ADA-3CC1-13526B351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1165811"/>
                <a:ext cx="5737468" cy="1477328"/>
              </a:xfrm>
              <a:prstGeom prst="rect">
                <a:avLst/>
              </a:prstGeom>
              <a:blipFill>
                <a:blip r:embed="rId2"/>
                <a:stretch>
                  <a:fillRect l="-956" t="-2058" r="-213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A4DDF-B876-0620-148B-902DFDFA0032}"/>
                  </a:ext>
                </a:extLst>
              </p:cNvPr>
              <p:cNvSpPr txBox="1"/>
              <p:nvPr/>
            </p:nvSpPr>
            <p:spPr>
              <a:xfrm>
                <a:off x="259396" y="3299030"/>
                <a:ext cx="6399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Write a problem on the whiteboard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A4DDF-B876-0620-148B-902DFDFA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3299030"/>
                <a:ext cx="6399444" cy="369332"/>
              </a:xfrm>
              <a:prstGeom prst="rect">
                <a:avLst/>
              </a:prstGeom>
              <a:blipFill>
                <a:blip r:embed="rId3"/>
                <a:stretch>
                  <a:fillRect l="-85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72FEBE-0C9D-6C30-2120-5D7EC23E8FE3}"/>
              </a:ext>
            </a:extLst>
          </p:cNvPr>
          <p:cNvSpPr txBox="1"/>
          <p:nvPr/>
        </p:nvSpPr>
        <p:spPr>
          <a:xfrm>
            <a:off x="259396" y="4324253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one place to the left and solve the problem.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A6E15-E0F0-07F3-B6FA-EA5BCE0A6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t="-480" r="11347" b="6490"/>
          <a:stretch/>
        </p:blipFill>
        <p:spPr bwMode="auto">
          <a:xfrm>
            <a:off x="6827538" y="556114"/>
            <a:ext cx="5088236" cy="439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638FC0-67EB-4883-E645-FB992AF9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Exercises:</a:t>
            </a:r>
          </a:p>
          <a:p>
            <a:endParaRPr lang="en-US" dirty="0"/>
          </a:p>
          <a:p>
            <a:r>
              <a:rPr lang="en-US" dirty="0"/>
              <a:t>9.1.3 a-d</a:t>
            </a:r>
          </a:p>
          <a:p>
            <a:r>
              <a:rPr lang="en-US" dirty="0"/>
              <a:t>9.1.4 a-d</a:t>
            </a:r>
          </a:p>
          <a:p>
            <a:r>
              <a:rPr lang="en-US" dirty="0"/>
              <a:t>9.2.1 a-d</a:t>
            </a:r>
          </a:p>
          <a:p>
            <a:r>
              <a:rPr lang="en-US" dirty="0"/>
              <a:t>9.2.3 b</a:t>
            </a:r>
          </a:p>
        </p:txBody>
      </p:sp>
    </p:spTree>
    <p:extLst>
      <p:ext uri="{BB962C8B-B14F-4D97-AF65-F5344CB8AC3E}">
        <p14:creationId xmlns:p14="http://schemas.microsoft.com/office/powerpoint/2010/main" val="209139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BB3BC-0EA2-7969-7BC6-65401AED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 Generators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672C1-450B-C181-AB46-31426CBC778C}"/>
              </a:ext>
            </a:extLst>
          </p:cNvPr>
          <p:cNvSpPr txBox="1"/>
          <p:nvPr/>
        </p:nvSpPr>
        <p:spPr>
          <a:xfrm>
            <a:off x="259395" y="4360155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See a LCG implemented in Python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53D34982-46ED-829D-0158-EFCF45B6E1D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59395" y="1181099"/>
                <a:ext cx="8820597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One of the common ways to generate pseudo-random numbers is by using a </a:t>
                </a: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linear congruential generator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 (LCG).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dirty="0">
                  <a:solidFill>
                    <a:srgbClr val="212121"/>
                  </a:solidFill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This generator is a recurrence relation defined as: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0" lang="en-US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kumimoji="0" lang="en-US" altLang="en-US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en-US" b="0" i="1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en-US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en-US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0" lang="en-US" alt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en-US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0" lang="en-US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The values for </a:t>
                </a:r>
                <a14:m>
                  <m:oMath xmlns:m="http://schemas.openxmlformats.org/officeDocument/2006/math">
                    <m:r>
                      <a:rPr kumimoji="0" lang="en-US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, </a:t>
                </a:r>
                <a14:m>
                  <m:oMath xmlns:m="http://schemas.openxmlformats.org/officeDocument/2006/math">
                    <m:r>
                      <a:rPr kumimoji="0" lang="en-US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, and </a:t>
                </a:r>
                <a14:m>
                  <m:oMath xmlns:m="http://schemas.openxmlformats.org/officeDocument/2006/math">
                    <m:r>
                      <a:rPr kumimoji="0" lang="en-US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 must be chosen carefully.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For more reading, see 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  <a:hlinkClick r:id="rId3"/>
                  </a:rPr>
                  <a:t>Linear congruential generator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 on Wikipedia.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53D34982-46ED-829D-0158-EFCF45B6E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9395" y="1181099"/>
                <a:ext cx="8820597" cy="2862322"/>
              </a:xfrm>
              <a:prstGeom prst="rect">
                <a:avLst/>
              </a:prstGeom>
              <a:blipFill>
                <a:blip r:embed="rId4"/>
                <a:stretch>
                  <a:fillRect l="-622" t="-1279" b="-25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0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2A19-FEE1-72CB-7604-5CC184C5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C1F6-6B52-3890-F415-DF020BD2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11656379" cy="4822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Calculate the following, by hand: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20DACF-78AF-66D4-B8F6-3988886F447C}"/>
                  </a:ext>
                </a:extLst>
              </p:cNvPr>
              <p:cNvSpPr txBox="1"/>
              <p:nvPr/>
            </p:nvSpPr>
            <p:spPr>
              <a:xfrm>
                <a:off x="259395" y="1968443"/>
                <a:ext cx="137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20DACF-78AF-66D4-B8F6-3988886F4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1968443"/>
                <a:ext cx="137871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0E24E0-A389-DE76-BDAB-000959FCC7F4}"/>
                  </a:ext>
                </a:extLst>
              </p:cNvPr>
              <p:cNvSpPr txBox="1"/>
              <p:nvPr/>
            </p:nvSpPr>
            <p:spPr>
              <a:xfrm>
                <a:off x="259395" y="4237026"/>
                <a:ext cx="1285865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9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0E24E0-A389-DE76-BDAB-000959FCC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4237026"/>
                <a:ext cx="1285865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C0E8E-9A56-07B6-FB63-D674167340BD}"/>
                  </a:ext>
                </a:extLst>
              </p:cNvPr>
              <p:cNvSpPr txBox="1"/>
              <p:nvPr/>
            </p:nvSpPr>
            <p:spPr>
              <a:xfrm>
                <a:off x="2569029" y="1968443"/>
                <a:ext cx="230415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44 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6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=64 ∗64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∗4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6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6=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C0E8E-9A56-07B6-FB63-D67416734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029" y="1968443"/>
                <a:ext cx="2304157" cy="2031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402AD1-FD0E-A057-187A-81AD05E907D8}"/>
                  </a:ext>
                </a:extLst>
              </p:cNvPr>
              <p:cNvSpPr txBox="1"/>
              <p:nvPr/>
            </p:nvSpPr>
            <p:spPr>
              <a:xfrm>
                <a:off x="2477589" y="4237026"/>
                <a:ext cx="2999539" cy="2314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9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=(49 ∗49 ∗7)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 ∗4)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9 ∗7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 ∗7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=49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402AD1-FD0E-A057-187A-81AD05E9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89" y="4237026"/>
                <a:ext cx="2999539" cy="23144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05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D539-852A-44B0-9C4E-9AC8ABBF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EA39-C94F-40AA-BC2B-84B8F643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What's so great about primes?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Building blocks of integers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Cryptology</a:t>
            </a:r>
          </a:p>
        </p:txBody>
      </p:sp>
    </p:spTree>
    <p:extLst>
      <p:ext uri="{BB962C8B-B14F-4D97-AF65-F5344CB8AC3E}">
        <p14:creationId xmlns:p14="http://schemas.microsoft.com/office/powerpoint/2010/main" val="35940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2EB1-8526-4C8A-9808-F0D3EBE7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2B87-8F7D-485A-B427-8C521B49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prime number?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Divisible only by 1 and itself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2,3,5,7,11,13,17,19...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cretemath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46520</TotalTime>
  <Words>1341</Words>
  <Application>Microsoft Office PowerPoint</Application>
  <PresentationFormat>Widescreen</PresentationFormat>
  <Paragraphs>205</Paragraphs>
  <Slides>19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Century Schoolbook</vt:lpstr>
      <vt:lpstr>Consolas</vt:lpstr>
      <vt:lpstr>Roboto</vt:lpstr>
      <vt:lpstr>Wingdings 2</vt:lpstr>
      <vt:lpstr>discretemath</vt:lpstr>
      <vt:lpstr>Prime Numbers</vt:lpstr>
      <vt:lpstr>Recall</vt:lpstr>
      <vt:lpstr>PowerPoint Presentation</vt:lpstr>
      <vt:lpstr>With a partner</vt:lpstr>
      <vt:lpstr>PowerPoint Presentation</vt:lpstr>
      <vt:lpstr>Pseudorandom Number Generators</vt:lpstr>
      <vt:lpstr>Review</vt:lpstr>
      <vt:lpstr>Primes</vt:lpstr>
      <vt:lpstr>Primes</vt:lpstr>
      <vt:lpstr>Fundamental Theorem of Arithmetic </vt:lpstr>
      <vt:lpstr>Greatest Common Divisor (GCD)</vt:lpstr>
      <vt:lpstr>Least Common Multiple (LCM)</vt:lpstr>
      <vt:lpstr>Finding GCD and LCM with Prime Factorization</vt:lpstr>
      <vt:lpstr>Finding Primes</vt:lpstr>
      <vt:lpstr>PowerPoint Presentation</vt:lpstr>
      <vt:lpstr>Prime Number Theorem</vt:lpstr>
      <vt:lpstr>Prime Number Theorem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3</cp:revision>
  <dcterms:created xsi:type="dcterms:W3CDTF">2021-09-14T15:40:13Z</dcterms:created>
  <dcterms:modified xsi:type="dcterms:W3CDTF">2023-11-09T15:35:08Z</dcterms:modified>
</cp:coreProperties>
</file>