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sldIdLst>
    <p:sldId id="463" r:id="rId2"/>
    <p:sldId id="470" r:id="rId3"/>
    <p:sldId id="469" r:id="rId4"/>
    <p:sldId id="413" r:id="rId5"/>
    <p:sldId id="473" r:id="rId6"/>
    <p:sldId id="471" r:id="rId7"/>
    <p:sldId id="414" r:id="rId8"/>
    <p:sldId id="416" r:id="rId9"/>
    <p:sldId id="415" r:id="rId10"/>
    <p:sldId id="466" r:id="rId11"/>
    <p:sldId id="429" r:id="rId12"/>
    <p:sldId id="430" r:id="rId13"/>
    <p:sldId id="431" r:id="rId14"/>
    <p:sldId id="432" r:id="rId15"/>
    <p:sldId id="4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 Phillips" initials="BRPHILLIP" lastIdx="1" clrIdx="0">
    <p:extLst>
      <p:ext uri="{19B8F6BF-5375-455C-9EA6-DF929625EA0E}">
        <p15:presenceInfo xmlns:p15="http://schemas.microsoft.com/office/powerpoint/2012/main" userId="Br Phillip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6312"/>
    <a:srgbClr val="FFFFFF"/>
    <a:srgbClr val="C59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347B6-28AD-480C-AFCE-99F81F1AF057}" v="53" dt="2023-11-14T22:04:58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Nate" userId="1a7ed9a7-6979-4999-8e72-44e838efb909" providerId="ADAL" clId="{92051344-7CD8-4D6E-B29F-29FAA4B039AE}"/>
    <pc:docChg chg="custSel addSld delSld modSld">
      <pc:chgData name="Phillips, Nate" userId="1a7ed9a7-6979-4999-8e72-44e838efb909" providerId="ADAL" clId="{92051344-7CD8-4D6E-B29F-29FAA4B039AE}" dt="2023-02-22T16:46:57.179" v="411" actId="47"/>
      <pc:docMkLst>
        <pc:docMk/>
      </pc:docMkLst>
      <pc:sldChg chg="modSp mod">
        <pc:chgData name="Phillips, Nate" userId="1a7ed9a7-6979-4999-8e72-44e838efb909" providerId="ADAL" clId="{92051344-7CD8-4D6E-B29F-29FAA4B039AE}" dt="2023-02-22T16:46:52.007" v="410" actId="20577"/>
        <pc:sldMkLst>
          <pc:docMk/>
          <pc:sldMk cId="1608974997" sldId="463"/>
        </pc:sldMkLst>
        <pc:spChg chg="mod">
          <ac:chgData name="Phillips, Nate" userId="1a7ed9a7-6979-4999-8e72-44e838efb909" providerId="ADAL" clId="{92051344-7CD8-4D6E-B29F-29FAA4B039AE}" dt="2023-02-22T16:46:52.007" v="410" actId="20577"/>
          <ac:spMkLst>
            <pc:docMk/>
            <pc:sldMk cId="1608974997" sldId="463"/>
            <ac:spMk id="4" creationId="{EA1035AB-E2A2-4028-ABD3-965651F52E02}"/>
          </ac:spMkLst>
        </pc:spChg>
      </pc:sldChg>
      <pc:sldChg chg="del">
        <pc:chgData name="Phillips, Nate" userId="1a7ed9a7-6979-4999-8e72-44e838efb909" providerId="ADAL" clId="{92051344-7CD8-4D6E-B29F-29FAA4B039AE}" dt="2023-02-22T16:46:57.179" v="411" actId="47"/>
        <pc:sldMkLst>
          <pc:docMk/>
          <pc:sldMk cId="875650543" sldId="467"/>
        </pc:sldMkLst>
      </pc:sldChg>
      <pc:sldChg chg="addSp delSp modSp new mod modAnim">
        <pc:chgData name="Phillips, Nate" userId="1a7ed9a7-6979-4999-8e72-44e838efb909" providerId="ADAL" clId="{92051344-7CD8-4D6E-B29F-29FAA4B039AE}" dt="2023-02-22T16:40:08.428" v="366"/>
        <pc:sldMkLst>
          <pc:docMk/>
          <pc:sldMk cId="2208848870" sldId="469"/>
        </pc:sldMkLst>
        <pc:spChg chg="mod">
          <ac:chgData name="Phillips, Nate" userId="1a7ed9a7-6979-4999-8e72-44e838efb909" providerId="ADAL" clId="{92051344-7CD8-4D6E-B29F-29FAA4B039AE}" dt="2023-02-22T16:20:40.880" v="317" actId="114"/>
          <ac:spMkLst>
            <pc:docMk/>
            <pc:sldMk cId="2208848870" sldId="469"/>
            <ac:spMk id="2" creationId="{5A2B2108-C2ED-44AF-D51C-1A7152A4AA8D}"/>
          </ac:spMkLst>
        </pc:spChg>
        <pc:spChg chg="add del mod">
          <ac:chgData name="Phillips, Nate" userId="1a7ed9a7-6979-4999-8e72-44e838efb909" providerId="ADAL" clId="{92051344-7CD8-4D6E-B29F-29FAA4B039AE}" dt="2023-02-22T16:39:21.506" v="355" actId="478"/>
          <ac:spMkLst>
            <pc:docMk/>
            <pc:sldMk cId="2208848870" sldId="469"/>
            <ac:spMk id="3" creationId="{35992476-49EA-6E43-9C88-53B32C1120DA}"/>
          </ac:spMkLst>
        </pc:spChg>
        <pc:spChg chg="add mod">
          <ac:chgData name="Phillips, Nate" userId="1a7ed9a7-6979-4999-8e72-44e838efb909" providerId="ADAL" clId="{92051344-7CD8-4D6E-B29F-29FAA4B039AE}" dt="2023-02-22T16:39:26.328" v="357" actId="1076"/>
          <ac:spMkLst>
            <pc:docMk/>
            <pc:sldMk cId="2208848870" sldId="469"/>
            <ac:spMk id="4" creationId="{CAA78A48-40DB-4277-8DEE-B8D1C3332066}"/>
          </ac:spMkLst>
        </pc:spChg>
        <pc:spChg chg="add mod">
          <ac:chgData name="Phillips, Nate" userId="1a7ed9a7-6979-4999-8e72-44e838efb909" providerId="ADAL" clId="{92051344-7CD8-4D6E-B29F-29FAA4B039AE}" dt="2023-02-22T16:17:15.365" v="162" actId="20577"/>
          <ac:spMkLst>
            <pc:docMk/>
            <pc:sldMk cId="2208848870" sldId="469"/>
            <ac:spMk id="5" creationId="{F27FF8E7-9301-B73A-24AB-954D66694324}"/>
          </ac:spMkLst>
        </pc:spChg>
        <pc:spChg chg="add mod">
          <ac:chgData name="Phillips, Nate" userId="1a7ed9a7-6979-4999-8e72-44e838efb909" providerId="ADAL" clId="{92051344-7CD8-4D6E-B29F-29FAA4B039AE}" dt="2023-02-22T16:21:33.558" v="343" actId="20577"/>
          <ac:spMkLst>
            <pc:docMk/>
            <pc:sldMk cId="2208848870" sldId="469"/>
            <ac:spMk id="6" creationId="{182F998C-A601-5BC6-7905-8F1CC6987D59}"/>
          </ac:spMkLst>
        </pc:spChg>
        <pc:spChg chg="add del mod">
          <ac:chgData name="Phillips, Nate" userId="1a7ed9a7-6979-4999-8e72-44e838efb909" providerId="ADAL" clId="{92051344-7CD8-4D6E-B29F-29FAA4B039AE}" dt="2023-02-22T16:39:23.114" v="356" actId="478"/>
          <ac:spMkLst>
            <pc:docMk/>
            <pc:sldMk cId="2208848870" sldId="469"/>
            <ac:spMk id="7" creationId="{512082B7-2C64-7970-4D17-3B20BE56D1EC}"/>
          </ac:spMkLst>
        </pc:spChg>
        <pc:spChg chg="add mod">
          <ac:chgData name="Phillips, Nate" userId="1a7ed9a7-6979-4999-8e72-44e838efb909" providerId="ADAL" clId="{92051344-7CD8-4D6E-B29F-29FAA4B039AE}" dt="2023-02-22T16:39:31.329" v="358" actId="1076"/>
          <ac:spMkLst>
            <pc:docMk/>
            <pc:sldMk cId="2208848870" sldId="469"/>
            <ac:spMk id="8" creationId="{20194DF8-AAF0-23DD-F7D5-4DE382941C15}"/>
          </ac:spMkLst>
        </pc:spChg>
        <pc:spChg chg="add mod">
          <ac:chgData name="Phillips, Nate" userId="1a7ed9a7-6979-4999-8e72-44e838efb909" providerId="ADAL" clId="{92051344-7CD8-4D6E-B29F-29FAA4B039AE}" dt="2023-02-22T16:39:45.297" v="364" actId="20577"/>
          <ac:spMkLst>
            <pc:docMk/>
            <pc:sldMk cId="2208848870" sldId="469"/>
            <ac:spMk id="9" creationId="{9106D172-30E3-5524-F1ED-1B18FB1EC814}"/>
          </ac:spMkLst>
        </pc:spChg>
      </pc:sldChg>
      <pc:sldChg chg="addSp modSp new mod">
        <pc:chgData name="Phillips, Nate" userId="1a7ed9a7-6979-4999-8e72-44e838efb909" providerId="ADAL" clId="{92051344-7CD8-4D6E-B29F-29FAA4B039AE}" dt="2023-02-22T16:46:12.432" v="391" actId="1076"/>
        <pc:sldMkLst>
          <pc:docMk/>
          <pc:sldMk cId="4122210212" sldId="470"/>
        </pc:sldMkLst>
        <pc:spChg chg="add mod">
          <ac:chgData name="Phillips, Nate" userId="1a7ed9a7-6979-4999-8e72-44e838efb909" providerId="ADAL" clId="{92051344-7CD8-4D6E-B29F-29FAA4B039AE}" dt="2023-02-22T16:46:00.441" v="389" actId="1036"/>
          <ac:spMkLst>
            <pc:docMk/>
            <pc:sldMk cId="4122210212" sldId="470"/>
            <ac:spMk id="3" creationId="{61A2E74B-FF16-7B68-F01F-30DADB227931}"/>
          </ac:spMkLst>
        </pc:spChg>
        <pc:spChg chg="add mod">
          <ac:chgData name="Phillips, Nate" userId="1a7ed9a7-6979-4999-8e72-44e838efb909" providerId="ADAL" clId="{92051344-7CD8-4D6E-B29F-29FAA4B039AE}" dt="2023-02-22T16:46:12.432" v="391" actId="1076"/>
          <ac:spMkLst>
            <pc:docMk/>
            <pc:sldMk cId="4122210212" sldId="470"/>
            <ac:spMk id="4" creationId="{7934B3C0-A53F-0904-F3AD-6EC3EB6E63CE}"/>
          </ac:spMkLst>
        </pc:spChg>
        <pc:picChg chg="add mod">
          <ac:chgData name="Phillips, Nate" userId="1a7ed9a7-6979-4999-8e72-44e838efb909" providerId="ADAL" clId="{92051344-7CD8-4D6E-B29F-29FAA4B039AE}" dt="2023-02-22T16:44:51.472" v="375" actId="1076"/>
          <ac:picMkLst>
            <pc:docMk/>
            <pc:sldMk cId="4122210212" sldId="470"/>
            <ac:picMk id="1026" creationId="{FA7B1563-6369-0B74-8CEC-143E6EC491AC}"/>
          </ac:picMkLst>
        </pc:picChg>
        <pc:picChg chg="add mod">
          <ac:chgData name="Phillips, Nate" userId="1a7ed9a7-6979-4999-8e72-44e838efb909" providerId="ADAL" clId="{92051344-7CD8-4D6E-B29F-29FAA4B039AE}" dt="2023-02-22T16:45:02.745" v="379" actId="1076"/>
          <ac:picMkLst>
            <pc:docMk/>
            <pc:sldMk cId="4122210212" sldId="470"/>
            <ac:picMk id="1028" creationId="{B199D61D-C9E9-1E17-D949-AEA7517F288E}"/>
          </ac:picMkLst>
        </pc:picChg>
      </pc:sldChg>
    </pc:docChg>
  </pc:docChgLst>
  <pc:docChgLst>
    <pc:chgData name="Phillips, Nate" userId="1a7ed9a7-6979-4999-8e72-44e838efb909" providerId="ADAL" clId="{138602D4-0327-44A4-9173-AD81957D1A0B}"/>
    <pc:docChg chg="undo custSel addSld delSld modSld">
      <pc:chgData name="Phillips, Nate" userId="1a7ed9a7-6979-4999-8e72-44e838efb909" providerId="ADAL" clId="{138602D4-0327-44A4-9173-AD81957D1A0B}" dt="2022-10-26T20:49:15.946" v="945"/>
      <pc:docMkLst>
        <pc:docMk/>
      </pc:docMkLst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656584175" sldId="289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270132169" sldId="363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2422127552" sldId="365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224421359" sldId="367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589846027" sldId="369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837865261" sldId="370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293394334" sldId="377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1142825336" sldId="403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251282059" sldId="404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841694676" sldId="408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213650402" sldId="411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538976921" sldId="412"/>
        </pc:sldMkLst>
      </pc:sldChg>
      <pc:sldChg chg="modAnim">
        <pc:chgData name="Phillips, Nate" userId="1a7ed9a7-6979-4999-8e72-44e838efb909" providerId="ADAL" clId="{138602D4-0327-44A4-9173-AD81957D1A0B}" dt="2022-10-24T17:18:03.873" v="547"/>
        <pc:sldMkLst>
          <pc:docMk/>
          <pc:sldMk cId="1998100977" sldId="415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4176709271" sldId="417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4289487706" sldId="418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778311364" sldId="419"/>
        </pc:sldMkLst>
      </pc:sldChg>
      <pc:sldChg chg="addSp delSp modSp add del mod delAnim modAnim">
        <pc:chgData name="Phillips, Nate" userId="1a7ed9a7-6979-4999-8e72-44e838efb909" providerId="ADAL" clId="{138602D4-0327-44A4-9173-AD81957D1A0B}" dt="2022-10-24T15:09:53.113" v="442" actId="1076"/>
        <pc:sldMkLst>
          <pc:docMk/>
          <pc:sldMk cId="1853814896" sldId="421"/>
        </pc:sldMkLst>
        <pc:spChg chg="mod">
          <ac:chgData name="Phillips, Nate" userId="1a7ed9a7-6979-4999-8e72-44e838efb909" providerId="ADAL" clId="{138602D4-0327-44A4-9173-AD81957D1A0B}" dt="2022-10-24T15:04:30.657" v="298" actId="20577"/>
          <ac:spMkLst>
            <pc:docMk/>
            <pc:sldMk cId="1853814896" sldId="421"/>
            <ac:spMk id="3" creationId="{2D444E89-FCC1-4FF4-B0CD-802C7F2ED7DF}"/>
          </ac:spMkLst>
        </pc:spChg>
        <pc:spChg chg="mod">
          <ac:chgData name="Phillips, Nate" userId="1a7ed9a7-6979-4999-8e72-44e838efb909" providerId="ADAL" clId="{138602D4-0327-44A4-9173-AD81957D1A0B}" dt="2022-10-24T15:04:42.989" v="325" actId="1037"/>
          <ac:spMkLst>
            <pc:docMk/>
            <pc:sldMk cId="1853814896" sldId="421"/>
            <ac:spMk id="5" creationId="{E03123D4-273E-4EFB-B836-7F4DE39D3BB6}"/>
          </ac:spMkLst>
        </pc:spChg>
        <pc:spChg chg="mod">
          <ac:chgData name="Phillips, Nate" userId="1a7ed9a7-6979-4999-8e72-44e838efb909" providerId="ADAL" clId="{138602D4-0327-44A4-9173-AD81957D1A0B}" dt="2022-10-24T15:04:37.643" v="303" actId="1038"/>
          <ac:spMkLst>
            <pc:docMk/>
            <pc:sldMk cId="1853814896" sldId="421"/>
            <ac:spMk id="6" creationId="{67FE2C3D-C27F-4675-8BC3-D2738B0A8932}"/>
          </ac:spMkLst>
        </pc:spChg>
        <pc:spChg chg="del">
          <ac:chgData name="Phillips, Nate" userId="1a7ed9a7-6979-4999-8e72-44e838efb909" providerId="ADAL" clId="{138602D4-0327-44A4-9173-AD81957D1A0B}" dt="2022-10-24T14:55:59.612" v="56" actId="478"/>
          <ac:spMkLst>
            <pc:docMk/>
            <pc:sldMk cId="1853814896" sldId="421"/>
            <ac:spMk id="7" creationId="{EF99F0BE-746E-48B8-A9C8-0343C14F8B51}"/>
          </ac:spMkLst>
        </pc:spChg>
        <pc:spChg chg="del">
          <ac:chgData name="Phillips, Nate" userId="1a7ed9a7-6979-4999-8e72-44e838efb909" providerId="ADAL" clId="{138602D4-0327-44A4-9173-AD81957D1A0B}" dt="2022-10-24T14:56:01.342" v="57" actId="478"/>
          <ac:spMkLst>
            <pc:docMk/>
            <pc:sldMk cId="1853814896" sldId="421"/>
            <ac:spMk id="8" creationId="{494D5B7D-DCD2-4BA0-BEA3-6BBD6D7715BF}"/>
          </ac:spMkLst>
        </pc:spChg>
        <pc:spChg chg="add mod">
          <ac:chgData name="Phillips, Nate" userId="1a7ed9a7-6979-4999-8e72-44e838efb909" providerId="ADAL" clId="{138602D4-0327-44A4-9173-AD81957D1A0B}" dt="2022-10-24T15:04:56.652" v="331" actId="1076"/>
          <ac:spMkLst>
            <pc:docMk/>
            <pc:sldMk cId="1853814896" sldId="421"/>
            <ac:spMk id="9" creationId="{550561D5-D3F7-1EEF-B241-488A33553CDC}"/>
          </ac:spMkLst>
        </pc:spChg>
        <pc:spChg chg="add mod">
          <ac:chgData name="Phillips, Nate" userId="1a7ed9a7-6979-4999-8e72-44e838efb909" providerId="ADAL" clId="{138602D4-0327-44A4-9173-AD81957D1A0B}" dt="2022-10-24T15:04:50.912" v="330" actId="1036"/>
          <ac:spMkLst>
            <pc:docMk/>
            <pc:sldMk cId="1853814896" sldId="421"/>
            <ac:spMk id="10" creationId="{3021B90B-4200-116F-DCF2-056678F365E5}"/>
          </ac:spMkLst>
        </pc:spChg>
        <pc:spChg chg="add mod">
          <ac:chgData name="Phillips, Nate" userId="1a7ed9a7-6979-4999-8e72-44e838efb909" providerId="ADAL" clId="{138602D4-0327-44A4-9173-AD81957D1A0B}" dt="2022-10-24T15:06:15.178" v="378" actId="20577"/>
          <ac:spMkLst>
            <pc:docMk/>
            <pc:sldMk cId="1853814896" sldId="421"/>
            <ac:spMk id="11" creationId="{DAC04514-0B06-23C2-67A6-07ED9DB4D229}"/>
          </ac:spMkLst>
        </pc:spChg>
        <pc:spChg chg="add mod">
          <ac:chgData name="Phillips, Nate" userId="1a7ed9a7-6979-4999-8e72-44e838efb909" providerId="ADAL" clId="{138602D4-0327-44A4-9173-AD81957D1A0B}" dt="2022-10-24T15:05:38.413" v="376" actId="20577"/>
          <ac:spMkLst>
            <pc:docMk/>
            <pc:sldMk cId="1853814896" sldId="421"/>
            <ac:spMk id="12" creationId="{A3502370-BECE-6762-3645-E7847EE74B95}"/>
          </ac:spMkLst>
        </pc:spChg>
        <pc:spChg chg="add mod">
          <ac:chgData name="Phillips, Nate" userId="1a7ed9a7-6979-4999-8e72-44e838efb909" providerId="ADAL" clId="{138602D4-0327-44A4-9173-AD81957D1A0B}" dt="2022-10-24T15:06:32.832" v="382" actId="20577"/>
          <ac:spMkLst>
            <pc:docMk/>
            <pc:sldMk cId="1853814896" sldId="421"/>
            <ac:spMk id="13" creationId="{ACACD7D3-1F05-1811-E782-210169395831}"/>
          </ac:spMkLst>
        </pc:spChg>
        <pc:spChg chg="add mod">
          <ac:chgData name="Phillips, Nate" userId="1a7ed9a7-6979-4999-8e72-44e838efb909" providerId="ADAL" clId="{138602D4-0327-44A4-9173-AD81957D1A0B}" dt="2022-10-24T15:09:53.113" v="442" actId="1076"/>
          <ac:spMkLst>
            <pc:docMk/>
            <pc:sldMk cId="1853814896" sldId="421"/>
            <ac:spMk id="14" creationId="{C4CA7840-B1EE-57F8-DB57-3BEF734E49E8}"/>
          </ac:spMkLst>
        </pc:spChg>
        <pc:spChg chg="add mod">
          <ac:chgData name="Phillips, Nate" userId="1a7ed9a7-6979-4999-8e72-44e838efb909" providerId="ADAL" clId="{138602D4-0327-44A4-9173-AD81957D1A0B}" dt="2022-10-24T15:09:14.776" v="440" actId="6549"/>
          <ac:spMkLst>
            <pc:docMk/>
            <pc:sldMk cId="1853814896" sldId="421"/>
            <ac:spMk id="15" creationId="{1B680422-0907-0818-23DF-631A97A2DDD7}"/>
          </ac:spMkLst>
        </pc:spChg>
        <pc:spChg chg="add mod">
          <ac:chgData name="Phillips, Nate" userId="1a7ed9a7-6979-4999-8e72-44e838efb909" providerId="ADAL" clId="{138602D4-0327-44A4-9173-AD81957D1A0B}" dt="2022-10-24T15:09:48.133" v="441" actId="1076"/>
          <ac:spMkLst>
            <pc:docMk/>
            <pc:sldMk cId="1853814896" sldId="421"/>
            <ac:spMk id="16" creationId="{A3BE813F-2273-1CD5-9C7D-45C7E024F843}"/>
          </ac:spMkLst>
        </pc:spChg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596115759" sldId="422"/>
        </pc:sldMkLst>
      </pc:sldChg>
      <pc:sldChg chg="modSp modAnim">
        <pc:chgData name="Phillips, Nate" userId="1a7ed9a7-6979-4999-8e72-44e838efb909" providerId="ADAL" clId="{138602D4-0327-44A4-9173-AD81957D1A0B}" dt="2022-10-24T15:33:25.353" v="494" actId="20577"/>
        <pc:sldMkLst>
          <pc:docMk/>
          <pc:sldMk cId="1600740468" sldId="424"/>
        </pc:sldMkLst>
        <pc:spChg chg="mod">
          <ac:chgData name="Phillips, Nate" userId="1a7ed9a7-6979-4999-8e72-44e838efb909" providerId="ADAL" clId="{138602D4-0327-44A4-9173-AD81957D1A0B}" dt="2022-10-24T15:33:25.353" v="494" actId="20577"/>
          <ac:spMkLst>
            <pc:docMk/>
            <pc:sldMk cId="1600740468" sldId="424"/>
            <ac:spMk id="3" creationId="{CF551DF3-DBE8-467E-BB6E-5560340E6846}"/>
          </ac:spMkLst>
        </pc:spChg>
      </pc:sldChg>
      <pc:sldChg chg="addSp delSp modSp mod modAnim">
        <pc:chgData name="Phillips, Nate" userId="1a7ed9a7-6979-4999-8e72-44e838efb909" providerId="ADAL" clId="{138602D4-0327-44A4-9173-AD81957D1A0B}" dt="2022-10-26T15:34:39.495" v="905"/>
        <pc:sldMkLst>
          <pc:docMk/>
          <pc:sldMk cId="3595344275" sldId="432"/>
        </pc:sldMkLst>
        <pc:spChg chg="mod">
          <ac:chgData name="Phillips, Nate" userId="1a7ed9a7-6979-4999-8e72-44e838efb909" providerId="ADAL" clId="{138602D4-0327-44A4-9173-AD81957D1A0B}" dt="2022-10-26T15:22:59.745" v="732" actId="20577"/>
          <ac:spMkLst>
            <pc:docMk/>
            <pc:sldMk cId="3595344275" sldId="432"/>
            <ac:spMk id="3" creationId="{73CC4C3D-1C1A-44A1-9792-1A3490ED63D5}"/>
          </ac:spMkLst>
        </pc:spChg>
        <pc:spChg chg="add mod">
          <ac:chgData name="Phillips, Nate" userId="1a7ed9a7-6979-4999-8e72-44e838efb909" providerId="ADAL" clId="{138602D4-0327-44A4-9173-AD81957D1A0B}" dt="2022-10-26T15:27:06.604" v="744" actId="208"/>
          <ac:spMkLst>
            <pc:docMk/>
            <pc:sldMk cId="3595344275" sldId="432"/>
            <ac:spMk id="6" creationId="{74655CB8-430D-A1EF-8AF9-E9CB6C05625C}"/>
          </ac:spMkLst>
        </pc:spChg>
        <pc:spChg chg="add mod">
          <ac:chgData name="Phillips, Nate" userId="1a7ed9a7-6979-4999-8e72-44e838efb909" providerId="ADAL" clId="{138602D4-0327-44A4-9173-AD81957D1A0B}" dt="2022-10-26T15:27:11.974" v="746" actId="1076"/>
          <ac:spMkLst>
            <pc:docMk/>
            <pc:sldMk cId="3595344275" sldId="432"/>
            <ac:spMk id="8" creationId="{30D2E08E-D03D-7B69-3711-E623FCB65E10}"/>
          </ac:spMkLst>
        </pc:spChg>
        <pc:spChg chg="add mod">
          <ac:chgData name="Phillips, Nate" userId="1a7ed9a7-6979-4999-8e72-44e838efb909" providerId="ADAL" clId="{138602D4-0327-44A4-9173-AD81957D1A0B}" dt="2022-10-26T15:27:29.588" v="755" actId="1036"/>
          <ac:spMkLst>
            <pc:docMk/>
            <pc:sldMk cId="3595344275" sldId="432"/>
            <ac:spMk id="9" creationId="{F7F24288-EEF7-DDBA-A17F-FB49B9249E97}"/>
          </ac:spMkLst>
        </pc:spChg>
        <pc:spChg chg="add del mod">
          <ac:chgData name="Phillips, Nate" userId="1a7ed9a7-6979-4999-8e72-44e838efb909" providerId="ADAL" clId="{138602D4-0327-44A4-9173-AD81957D1A0B}" dt="2022-10-26T15:27:36.529" v="758" actId="478"/>
          <ac:spMkLst>
            <pc:docMk/>
            <pc:sldMk cId="3595344275" sldId="432"/>
            <ac:spMk id="10" creationId="{CB0F85D6-4573-7CDD-B8F3-32CD9472D211}"/>
          </ac:spMkLst>
        </pc:spChg>
        <pc:spChg chg="add mod">
          <ac:chgData name="Phillips, Nate" userId="1a7ed9a7-6979-4999-8e72-44e838efb909" providerId="ADAL" clId="{138602D4-0327-44A4-9173-AD81957D1A0B}" dt="2022-10-26T15:27:42.117" v="763" actId="1038"/>
          <ac:spMkLst>
            <pc:docMk/>
            <pc:sldMk cId="3595344275" sldId="432"/>
            <ac:spMk id="11" creationId="{427E1D7B-198E-595A-6D1C-E0DF31A4EDA2}"/>
          </ac:spMkLst>
        </pc:spChg>
        <pc:spChg chg="add mod">
          <ac:chgData name="Phillips, Nate" userId="1a7ed9a7-6979-4999-8e72-44e838efb909" providerId="ADAL" clId="{138602D4-0327-44A4-9173-AD81957D1A0B}" dt="2022-10-26T15:27:53.676" v="765" actId="1076"/>
          <ac:spMkLst>
            <pc:docMk/>
            <pc:sldMk cId="3595344275" sldId="432"/>
            <ac:spMk id="12" creationId="{5F9B2C75-C3E9-03DC-9F83-82D9A1967A14}"/>
          </ac:spMkLst>
        </pc:spChg>
        <pc:spChg chg="add mod">
          <ac:chgData name="Phillips, Nate" userId="1a7ed9a7-6979-4999-8e72-44e838efb909" providerId="ADAL" clId="{138602D4-0327-44A4-9173-AD81957D1A0B}" dt="2022-10-26T15:34:22.455" v="904" actId="20577"/>
          <ac:spMkLst>
            <pc:docMk/>
            <pc:sldMk cId="3595344275" sldId="432"/>
            <ac:spMk id="13" creationId="{964863E0-A651-8C0D-E9F1-0C6980448EE9}"/>
          </ac:spMkLst>
        </pc:spChg>
        <pc:spChg chg="add mod">
          <ac:chgData name="Phillips, Nate" userId="1a7ed9a7-6979-4999-8e72-44e838efb909" providerId="ADAL" clId="{138602D4-0327-44A4-9173-AD81957D1A0B}" dt="2022-10-26T15:34:09.837" v="903" actId="14100"/>
          <ac:spMkLst>
            <pc:docMk/>
            <pc:sldMk cId="3595344275" sldId="432"/>
            <ac:spMk id="28" creationId="{8DF5B20D-F679-002B-1E21-43C89BC7AB13}"/>
          </ac:spMkLst>
        </pc:spChg>
        <pc:cxnChg chg="add del mod">
          <ac:chgData name="Phillips, Nate" userId="1a7ed9a7-6979-4999-8e72-44e838efb909" providerId="ADAL" clId="{138602D4-0327-44A4-9173-AD81957D1A0B}" dt="2022-10-26T15:32:07.964" v="876" actId="478"/>
          <ac:cxnSpMkLst>
            <pc:docMk/>
            <pc:sldMk cId="3595344275" sldId="432"/>
            <ac:cxnSpMk id="15" creationId="{1689CD09-57BE-F15B-072F-87D143CA32B1}"/>
          </ac:cxnSpMkLst>
        </pc:cxnChg>
        <pc:cxnChg chg="add mod">
          <ac:chgData name="Phillips, Nate" userId="1a7ed9a7-6979-4999-8e72-44e838efb909" providerId="ADAL" clId="{138602D4-0327-44A4-9173-AD81957D1A0B}" dt="2022-10-26T15:34:04.924" v="902" actId="14100"/>
          <ac:cxnSpMkLst>
            <pc:docMk/>
            <pc:sldMk cId="3595344275" sldId="432"/>
            <ac:cxnSpMk id="19" creationId="{71C9D95A-D004-DF41-0893-77DE8E0E3C39}"/>
          </ac:cxnSpMkLst>
        </pc:cxnChg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2924681231" sldId="435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4156894975" sldId="436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2091396195" sldId="437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2358808082" sldId="438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2664468066" sldId="439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856302753" sldId="440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1646624616" sldId="441"/>
        </pc:sldMkLst>
      </pc:sldChg>
      <pc:sldChg chg="del">
        <pc:chgData name="Phillips, Nate" userId="1a7ed9a7-6979-4999-8e72-44e838efb909" providerId="ADAL" clId="{138602D4-0327-44A4-9173-AD81957D1A0B}" dt="2022-10-24T14:52:54.191" v="0" actId="47"/>
        <pc:sldMkLst>
          <pc:docMk/>
          <pc:sldMk cId="3497040023" sldId="442"/>
        </pc:sldMkLst>
      </pc:sldChg>
      <pc:sldChg chg="modSp">
        <pc:chgData name="Phillips, Nate" userId="1a7ed9a7-6979-4999-8e72-44e838efb909" providerId="ADAL" clId="{138602D4-0327-44A4-9173-AD81957D1A0B}" dt="2022-10-24T15:10:59.150" v="448" actId="6549"/>
        <pc:sldMkLst>
          <pc:docMk/>
          <pc:sldMk cId="1528575218" sldId="443"/>
        </pc:sldMkLst>
        <pc:spChg chg="mod">
          <ac:chgData name="Phillips, Nate" userId="1a7ed9a7-6979-4999-8e72-44e838efb909" providerId="ADAL" clId="{138602D4-0327-44A4-9173-AD81957D1A0B}" dt="2022-10-24T14:53:33.319" v="6" actId="6549"/>
          <ac:spMkLst>
            <pc:docMk/>
            <pc:sldMk cId="1528575218" sldId="443"/>
            <ac:spMk id="4" creationId="{1A45D8DD-A2DC-2DBE-C4A1-275F6437C9EB}"/>
          </ac:spMkLst>
        </pc:spChg>
        <pc:spChg chg="mod">
          <ac:chgData name="Phillips, Nate" userId="1a7ed9a7-6979-4999-8e72-44e838efb909" providerId="ADAL" clId="{138602D4-0327-44A4-9173-AD81957D1A0B}" dt="2022-10-24T14:54:29.565" v="18" actId="20577"/>
          <ac:spMkLst>
            <pc:docMk/>
            <pc:sldMk cId="1528575218" sldId="443"/>
            <ac:spMk id="6" creationId="{4CEE6CEF-48CA-4D2F-B317-37AAB9D4BBDF}"/>
          </ac:spMkLst>
        </pc:spChg>
        <pc:spChg chg="mod">
          <ac:chgData name="Phillips, Nate" userId="1a7ed9a7-6979-4999-8e72-44e838efb909" providerId="ADAL" clId="{138602D4-0327-44A4-9173-AD81957D1A0B}" dt="2022-10-24T15:10:59.150" v="448" actId="6549"/>
          <ac:spMkLst>
            <pc:docMk/>
            <pc:sldMk cId="1528575218" sldId="443"/>
            <ac:spMk id="7" creationId="{96BD6177-5CDC-BAED-5F7C-4DB91A8AEBA7}"/>
          </ac:spMkLst>
        </pc:spChg>
      </pc:sldChg>
      <pc:sldChg chg="addSp modSp mod modAnim">
        <pc:chgData name="Phillips, Nate" userId="1a7ed9a7-6979-4999-8e72-44e838efb909" providerId="ADAL" clId="{138602D4-0327-44A4-9173-AD81957D1A0B}" dt="2022-10-24T16:01:45.728" v="544" actId="13822"/>
        <pc:sldMkLst>
          <pc:docMk/>
          <pc:sldMk cId="2711270406" sldId="444"/>
        </pc:sldMkLst>
        <pc:spChg chg="mod">
          <ac:chgData name="Phillips, Nate" userId="1a7ed9a7-6979-4999-8e72-44e838efb909" providerId="ADAL" clId="{138602D4-0327-44A4-9173-AD81957D1A0B}" dt="2022-10-24T15:20:36.171" v="454" actId="20577"/>
          <ac:spMkLst>
            <pc:docMk/>
            <pc:sldMk cId="2711270406" sldId="444"/>
            <ac:spMk id="3" creationId="{A619729B-95F1-ED60-A76E-E7EDAAE4318E}"/>
          </ac:spMkLst>
        </pc:spChg>
        <pc:spChg chg="add mod">
          <ac:chgData name="Phillips, Nate" userId="1a7ed9a7-6979-4999-8e72-44e838efb909" providerId="ADAL" clId="{138602D4-0327-44A4-9173-AD81957D1A0B}" dt="2022-10-24T16:01:45.728" v="544" actId="13822"/>
          <ac:spMkLst>
            <pc:docMk/>
            <pc:sldMk cId="2711270406" sldId="444"/>
            <ac:spMk id="6" creationId="{B2EC9AED-E485-98DE-4E04-BFFEF3BEAF68}"/>
          </ac:spMkLst>
        </pc:spChg>
      </pc:sldChg>
      <pc:sldChg chg="modAnim">
        <pc:chgData name="Phillips, Nate" userId="1a7ed9a7-6979-4999-8e72-44e838efb909" providerId="ADAL" clId="{138602D4-0327-44A4-9173-AD81957D1A0B}" dt="2022-10-24T15:38:05.790" v="495"/>
        <pc:sldMkLst>
          <pc:docMk/>
          <pc:sldMk cId="53245224" sldId="447"/>
        </pc:sldMkLst>
      </pc:sldChg>
      <pc:sldChg chg="modSp mod modAnim">
        <pc:chgData name="Phillips, Nate" userId="1a7ed9a7-6979-4999-8e72-44e838efb909" providerId="ADAL" clId="{138602D4-0327-44A4-9173-AD81957D1A0B}" dt="2022-10-24T15:51:34.267" v="507" actId="6549"/>
        <pc:sldMkLst>
          <pc:docMk/>
          <pc:sldMk cId="3450631502" sldId="452"/>
        </pc:sldMkLst>
        <pc:spChg chg="mod">
          <ac:chgData name="Phillips, Nate" userId="1a7ed9a7-6979-4999-8e72-44e838efb909" providerId="ADAL" clId="{138602D4-0327-44A4-9173-AD81957D1A0B}" dt="2022-10-24T15:51:14.829" v="498" actId="6549"/>
          <ac:spMkLst>
            <pc:docMk/>
            <pc:sldMk cId="3450631502" sldId="452"/>
            <ac:spMk id="3" creationId="{8C10D84F-423A-44B9-8B87-19E49E2DC974}"/>
          </ac:spMkLst>
        </pc:spChg>
        <pc:spChg chg="mod">
          <ac:chgData name="Phillips, Nate" userId="1a7ed9a7-6979-4999-8e72-44e838efb909" providerId="ADAL" clId="{138602D4-0327-44A4-9173-AD81957D1A0B}" dt="2022-10-24T15:51:34.267" v="507" actId="6549"/>
          <ac:spMkLst>
            <pc:docMk/>
            <pc:sldMk cId="3450631502" sldId="452"/>
            <ac:spMk id="4" creationId="{F9ED4299-E1A8-43D0-8B14-8A10A325E7FC}"/>
          </ac:spMkLst>
        </pc:spChg>
        <pc:spChg chg="mod">
          <ac:chgData name="Phillips, Nate" userId="1a7ed9a7-6979-4999-8e72-44e838efb909" providerId="ADAL" clId="{138602D4-0327-44A4-9173-AD81957D1A0B}" dt="2022-10-24T15:51:23.417" v="501" actId="6549"/>
          <ac:spMkLst>
            <pc:docMk/>
            <pc:sldMk cId="3450631502" sldId="452"/>
            <ac:spMk id="7" creationId="{63FA25C8-DB61-D763-3531-396C70CC21EF}"/>
          </ac:spMkLst>
        </pc:spChg>
        <pc:spChg chg="mod">
          <ac:chgData name="Phillips, Nate" userId="1a7ed9a7-6979-4999-8e72-44e838efb909" providerId="ADAL" clId="{138602D4-0327-44A4-9173-AD81957D1A0B}" dt="2022-10-24T15:51:18.572" v="499" actId="1076"/>
          <ac:spMkLst>
            <pc:docMk/>
            <pc:sldMk cId="3450631502" sldId="452"/>
            <ac:spMk id="9" creationId="{962BECE6-ED88-6447-C649-2C8643253B73}"/>
          </ac:spMkLst>
        </pc:spChg>
      </pc:sldChg>
      <pc:sldChg chg="modSp modAnim">
        <pc:chgData name="Phillips, Nate" userId="1a7ed9a7-6979-4999-8e72-44e838efb909" providerId="ADAL" clId="{138602D4-0327-44A4-9173-AD81957D1A0B}" dt="2022-10-24T15:51:53.430" v="511" actId="6549"/>
        <pc:sldMkLst>
          <pc:docMk/>
          <pc:sldMk cId="1366776941" sldId="453"/>
        </pc:sldMkLst>
        <pc:spChg chg="mod">
          <ac:chgData name="Phillips, Nate" userId="1a7ed9a7-6979-4999-8e72-44e838efb909" providerId="ADAL" clId="{138602D4-0327-44A4-9173-AD81957D1A0B}" dt="2022-10-24T15:51:53.430" v="511" actId="6549"/>
          <ac:spMkLst>
            <pc:docMk/>
            <pc:sldMk cId="1366776941" sldId="453"/>
            <ac:spMk id="5" creationId="{9B551651-51C2-4C11-B513-D98BDB2FDB06}"/>
          </ac:spMkLst>
        </pc:spChg>
      </pc:sldChg>
      <pc:sldChg chg="modSp">
        <pc:chgData name="Phillips, Nate" userId="1a7ed9a7-6979-4999-8e72-44e838efb909" providerId="ADAL" clId="{138602D4-0327-44A4-9173-AD81957D1A0B}" dt="2022-10-24T15:52:10.974" v="513" actId="6549"/>
        <pc:sldMkLst>
          <pc:docMk/>
          <pc:sldMk cId="2449110553" sldId="459"/>
        </pc:sldMkLst>
        <pc:spChg chg="mod">
          <ac:chgData name="Phillips, Nate" userId="1a7ed9a7-6979-4999-8e72-44e838efb909" providerId="ADAL" clId="{138602D4-0327-44A4-9173-AD81957D1A0B}" dt="2022-10-24T15:52:10.974" v="513" actId="6549"/>
          <ac:spMkLst>
            <pc:docMk/>
            <pc:sldMk cId="2449110553" sldId="459"/>
            <ac:spMk id="7" creationId="{F57DA171-E03D-4F83-B496-9F2B1A38AD82}"/>
          </ac:spMkLst>
        </pc:spChg>
      </pc:sldChg>
      <pc:sldChg chg="modSp new mod">
        <pc:chgData name="Phillips, Nate" userId="1a7ed9a7-6979-4999-8e72-44e838efb909" providerId="ADAL" clId="{138602D4-0327-44A4-9173-AD81957D1A0B}" dt="2022-10-24T17:18:20.262" v="574"/>
        <pc:sldMkLst>
          <pc:docMk/>
          <pc:sldMk cId="563754275" sldId="466"/>
        </pc:sldMkLst>
        <pc:spChg chg="mod">
          <ac:chgData name="Phillips, Nate" userId="1a7ed9a7-6979-4999-8e72-44e838efb909" providerId="ADAL" clId="{138602D4-0327-44A4-9173-AD81957D1A0B}" dt="2022-10-24T17:18:20.262" v="574"/>
          <ac:spMkLst>
            <pc:docMk/>
            <pc:sldMk cId="563754275" sldId="466"/>
            <ac:spMk id="3" creationId="{BDBCADE2-EB4C-6517-9C29-CD3ACC587864}"/>
          </ac:spMkLst>
        </pc:spChg>
      </pc:sldChg>
      <pc:sldChg chg="modSp new mod">
        <pc:chgData name="Phillips, Nate" userId="1a7ed9a7-6979-4999-8e72-44e838efb909" providerId="ADAL" clId="{138602D4-0327-44A4-9173-AD81957D1A0B}" dt="2022-10-24T17:21:06.194" v="692" actId="20577"/>
        <pc:sldMkLst>
          <pc:docMk/>
          <pc:sldMk cId="875650543" sldId="467"/>
        </pc:sldMkLst>
        <pc:spChg chg="mod">
          <ac:chgData name="Phillips, Nate" userId="1a7ed9a7-6979-4999-8e72-44e838efb909" providerId="ADAL" clId="{138602D4-0327-44A4-9173-AD81957D1A0B}" dt="2022-10-24T17:20:36.455" v="600" actId="20577"/>
          <ac:spMkLst>
            <pc:docMk/>
            <pc:sldMk cId="875650543" sldId="467"/>
            <ac:spMk id="2" creationId="{CCD81D70-5EF2-ADAB-66AF-F94BC23CBC59}"/>
          </ac:spMkLst>
        </pc:spChg>
        <pc:spChg chg="mod">
          <ac:chgData name="Phillips, Nate" userId="1a7ed9a7-6979-4999-8e72-44e838efb909" providerId="ADAL" clId="{138602D4-0327-44A4-9173-AD81957D1A0B}" dt="2022-10-24T17:21:06.194" v="692" actId="20577"/>
          <ac:spMkLst>
            <pc:docMk/>
            <pc:sldMk cId="875650543" sldId="467"/>
            <ac:spMk id="3" creationId="{8E064442-DDD6-0206-6DA3-C342251FAA42}"/>
          </ac:spMkLst>
        </pc:spChg>
      </pc:sldChg>
      <pc:sldChg chg="modSp new mod">
        <pc:chgData name="Phillips, Nate" userId="1a7ed9a7-6979-4999-8e72-44e838efb909" providerId="ADAL" clId="{138602D4-0327-44A4-9173-AD81957D1A0B}" dt="2022-10-26T20:49:15.946" v="945"/>
        <pc:sldMkLst>
          <pc:docMk/>
          <pc:sldMk cId="3096893817" sldId="468"/>
        </pc:sldMkLst>
        <pc:spChg chg="mod">
          <ac:chgData name="Phillips, Nate" userId="1a7ed9a7-6979-4999-8e72-44e838efb909" providerId="ADAL" clId="{138602D4-0327-44A4-9173-AD81957D1A0B}" dt="2022-10-26T20:49:15.946" v="945"/>
          <ac:spMkLst>
            <pc:docMk/>
            <pc:sldMk cId="3096893817" sldId="468"/>
            <ac:spMk id="3" creationId="{D8B96AF6-C87D-2872-AB60-271748397AA4}"/>
          </ac:spMkLst>
        </pc:spChg>
      </pc:sldChg>
    </pc:docChg>
  </pc:docChgLst>
  <pc:docChgLst>
    <pc:chgData name="Phillips, Nate" userId="1a7ed9a7-6979-4999-8e72-44e838efb909" providerId="ADAL" clId="{8FBB6D17-DA5B-4F53-97E1-E2176099B7D3}"/>
    <pc:docChg chg="undo custSel addSld delSld modSld modMainMaster">
      <pc:chgData name="Phillips, Nate" userId="1a7ed9a7-6979-4999-8e72-44e838efb909" providerId="ADAL" clId="{8FBB6D17-DA5B-4F53-97E1-E2176099B7D3}" dt="2022-05-25T19:53:05.700" v="2141" actId="729"/>
      <pc:docMkLst>
        <pc:docMk/>
      </pc:docMkLst>
      <pc:sldChg chg="modSp mod">
        <pc:chgData name="Phillips, Nate" userId="1a7ed9a7-6979-4999-8e72-44e838efb909" providerId="ADAL" clId="{8FBB6D17-DA5B-4F53-97E1-E2176099B7D3}" dt="2022-05-23T17:23:55.965" v="355" actId="6549"/>
        <pc:sldMkLst>
          <pc:docMk/>
          <pc:sldMk cId="656584175" sldId="289"/>
        </pc:sldMkLst>
        <pc:spChg chg="mod">
          <ac:chgData name="Phillips, Nate" userId="1a7ed9a7-6979-4999-8e72-44e838efb909" providerId="ADAL" clId="{8FBB6D17-DA5B-4F53-97E1-E2176099B7D3}" dt="2022-05-23T17:23:55.965" v="355" actId="6549"/>
          <ac:spMkLst>
            <pc:docMk/>
            <pc:sldMk cId="656584175" sldId="289"/>
            <ac:spMk id="2" creationId="{5D46307E-A2B8-4462-8299-D11DDF3E97CF}"/>
          </ac:spMkLst>
        </pc:spChg>
      </pc:sldChg>
      <pc:sldChg chg="add mod modShow">
        <pc:chgData name="Phillips, Nate" userId="1a7ed9a7-6979-4999-8e72-44e838efb909" providerId="ADAL" clId="{8FBB6D17-DA5B-4F53-97E1-E2176099B7D3}" dt="2022-05-23T17:02:56.320" v="180" actId="729"/>
        <pc:sldMkLst>
          <pc:docMk/>
          <pc:sldMk cId="270132169" sldId="363"/>
        </pc:sldMkLst>
      </pc:sldChg>
      <pc:sldChg chg="add mod modShow">
        <pc:chgData name="Phillips, Nate" userId="1a7ed9a7-6979-4999-8e72-44e838efb909" providerId="ADAL" clId="{8FBB6D17-DA5B-4F53-97E1-E2176099B7D3}" dt="2022-05-23T17:02:56.320" v="180" actId="729"/>
        <pc:sldMkLst>
          <pc:docMk/>
          <pc:sldMk cId="2422127552" sldId="365"/>
        </pc:sldMkLst>
      </pc:sldChg>
      <pc:sldChg chg="add mod modShow">
        <pc:chgData name="Phillips, Nate" userId="1a7ed9a7-6979-4999-8e72-44e838efb909" providerId="ADAL" clId="{8FBB6D17-DA5B-4F53-97E1-E2176099B7D3}" dt="2022-05-23T17:02:56.320" v="180" actId="729"/>
        <pc:sldMkLst>
          <pc:docMk/>
          <pc:sldMk cId="3224421359" sldId="367"/>
        </pc:sldMkLst>
      </pc:sldChg>
      <pc:sldChg chg="add mod modShow">
        <pc:chgData name="Phillips, Nate" userId="1a7ed9a7-6979-4999-8e72-44e838efb909" providerId="ADAL" clId="{8FBB6D17-DA5B-4F53-97E1-E2176099B7D3}" dt="2022-05-23T17:05:02.419" v="187" actId="729"/>
        <pc:sldMkLst>
          <pc:docMk/>
          <pc:sldMk cId="226403401" sldId="368"/>
        </pc:sldMkLst>
      </pc:sldChg>
      <pc:sldChg chg="modSp add mod modShow">
        <pc:chgData name="Phillips, Nate" userId="1a7ed9a7-6979-4999-8e72-44e838efb909" providerId="ADAL" clId="{8FBB6D17-DA5B-4F53-97E1-E2176099B7D3}" dt="2022-05-23T17:03:45.486" v="186" actId="6549"/>
        <pc:sldMkLst>
          <pc:docMk/>
          <pc:sldMk cId="589846027" sldId="369"/>
        </pc:sldMkLst>
        <pc:spChg chg="mod">
          <ac:chgData name="Phillips, Nate" userId="1a7ed9a7-6979-4999-8e72-44e838efb909" providerId="ADAL" clId="{8FBB6D17-DA5B-4F53-97E1-E2176099B7D3}" dt="2022-05-23T17:03:45.486" v="186" actId="6549"/>
          <ac:spMkLst>
            <pc:docMk/>
            <pc:sldMk cId="589846027" sldId="369"/>
            <ac:spMk id="3" creationId="{A362CC0E-D0F5-4020-BDB9-0C30E3DAD165}"/>
          </ac:spMkLst>
        </pc:spChg>
      </pc:sldChg>
      <pc:sldChg chg="add mod modShow">
        <pc:chgData name="Phillips, Nate" userId="1a7ed9a7-6979-4999-8e72-44e838efb909" providerId="ADAL" clId="{8FBB6D17-DA5B-4F53-97E1-E2176099B7D3}" dt="2022-05-23T17:02:56.320" v="180" actId="729"/>
        <pc:sldMkLst>
          <pc:docMk/>
          <pc:sldMk cId="837865261" sldId="370"/>
        </pc:sldMkLst>
      </pc:sldChg>
      <pc:sldChg chg="add mod modShow">
        <pc:chgData name="Phillips, Nate" userId="1a7ed9a7-6979-4999-8e72-44e838efb909" providerId="ADAL" clId="{8FBB6D17-DA5B-4F53-97E1-E2176099B7D3}" dt="2022-05-23T17:02:56.320" v="180" actId="729"/>
        <pc:sldMkLst>
          <pc:docMk/>
          <pc:sldMk cId="293394334" sldId="377"/>
        </pc:sldMkLst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521863072" sldId="399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521863072" sldId="399"/>
            <ac:spMk id="4" creationId="{E4A2CE68-E629-41C3-94FD-5A98D783ABA4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521863072" sldId="399"/>
            <ac:spMk id="5" creationId="{28468233-3D68-4A83-884F-3610B585A657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1142825336" sldId="403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142825336" sldId="403"/>
            <ac:spMk id="2" creationId="{895BAAF5-D476-4FF9-8CE5-DED6403E6A47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142825336" sldId="403"/>
            <ac:spMk id="3" creationId="{4FBB2226-EAC1-413E-8DD2-3467033A4BEF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3251282059" sldId="404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251282059" sldId="404"/>
            <ac:spMk id="2" creationId="{FBC7D539-852A-44B0-9C4E-9AC8ABBF54C2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251282059" sldId="404"/>
            <ac:spMk id="3" creationId="{D529EA39-C94F-40AA-BC2B-84B8F6438C92}"/>
          </ac:spMkLst>
        </pc:spChg>
      </pc:sldChg>
      <pc:sldChg chg="modSp mod modShow">
        <pc:chgData name="Phillips, Nate" userId="1a7ed9a7-6979-4999-8e72-44e838efb909" providerId="ADAL" clId="{8FBB6D17-DA5B-4F53-97E1-E2176099B7D3}" dt="2022-05-25T16:31:57.709" v="576" actId="729"/>
        <pc:sldMkLst>
          <pc:docMk/>
          <pc:sldMk cId="3542726539" sldId="405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542726539" sldId="405"/>
            <ac:spMk id="2" creationId="{BBD72149-9E8D-4F1B-AF74-3B59D481EAE7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542726539" sldId="405"/>
            <ac:spMk id="3" creationId="{CE04668B-F167-409B-8BF6-5927C2F4145B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3620265657" sldId="406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620265657" sldId="406"/>
            <ac:spMk id="2" creationId="{B28392E0-DA0F-4914-948B-89328A368AA2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620265657" sldId="406"/>
            <ac:spMk id="3" creationId="{CD4F3B46-0437-46DB-9A39-DD966AA41E39}"/>
          </ac:spMkLst>
        </pc:spChg>
      </pc:sldChg>
      <pc:sldChg chg="modSp del mod modShow">
        <pc:chgData name="Phillips, Nate" userId="1a7ed9a7-6979-4999-8e72-44e838efb909" providerId="ADAL" clId="{8FBB6D17-DA5B-4F53-97E1-E2176099B7D3}" dt="2022-05-18T22:52:27.949" v="12" actId="47"/>
        <pc:sldMkLst>
          <pc:docMk/>
          <pc:sldMk cId="1911420969" sldId="407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911420969" sldId="407"/>
            <ac:spMk id="2" creationId="{A63B7ACF-D416-4155-BF01-E70286C99CA3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911420969" sldId="407"/>
            <ac:spMk id="3" creationId="{5127BB4F-2254-45E5-8FD8-0F9B7EE5432E}"/>
          </ac:spMkLst>
        </pc:spChg>
      </pc:sldChg>
      <pc:sldChg chg="addSp delSp modSp mod modAnim">
        <pc:chgData name="Phillips, Nate" userId="1a7ed9a7-6979-4999-8e72-44e838efb909" providerId="ADAL" clId="{8FBB6D17-DA5B-4F53-97E1-E2176099B7D3}" dt="2022-05-23T16:49:43.154" v="149" actId="14100"/>
        <pc:sldMkLst>
          <pc:docMk/>
          <pc:sldMk cId="3841694676" sldId="408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841694676" sldId="408"/>
            <ac:spMk id="2" creationId="{7E13FCF9-17A7-4699-9B08-14310E7813D2}"/>
          </ac:spMkLst>
        </pc:spChg>
        <pc:spChg chg="mod">
          <ac:chgData name="Phillips, Nate" userId="1a7ed9a7-6979-4999-8e72-44e838efb909" providerId="ADAL" clId="{8FBB6D17-DA5B-4F53-97E1-E2176099B7D3}" dt="2022-05-23T16:47:43.075" v="83" actId="1076"/>
          <ac:spMkLst>
            <pc:docMk/>
            <pc:sldMk cId="3841694676" sldId="408"/>
            <ac:spMk id="3" creationId="{9B5ACB39-8523-4EA8-B41F-53503DA79EF5}"/>
          </ac:spMkLst>
        </pc:spChg>
        <pc:spChg chg="mod">
          <ac:chgData name="Phillips, Nate" userId="1a7ed9a7-6979-4999-8e72-44e838efb909" providerId="ADAL" clId="{8FBB6D17-DA5B-4F53-97E1-E2176099B7D3}" dt="2022-05-23T16:47:52.766" v="84" actId="1076"/>
          <ac:spMkLst>
            <pc:docMk/>
            <pc:sldMk cId="3841694676" sldId="408"/>
            <ac:spMk id="5" creationId="{0F5FC099-CC8C-48B8-9F23-912F26B9963D}"/>
          </ac:spMkLst>
        </pc:spChg>
        <pc:spChg chg="add del mod">
          <ac:chgData name="Phillips, Nate" userId="1a7ed9a7-6979-4999-8e72-44e838efb909" providerId="ADAL" clId="{8FBB6D17-DA5B-4F53-97E1-E2176099B7D3}" dt="2022-05-23T16:47:36.829" v="82" actId="478"/>
          <ac:spMkLst>
            <pc:docMk/>
            <pc:sldMk cId="3841694676" sldId="408"/>
            <ac:spMk id="6" creationId="{877FC36E-E7F2-BB6A-AF75-501A8142D3F8}"/>
          </ac:spMkLst>
        </pc:spChg>
        <pc:spChg chg="add mod">
          <ac:chgData name="Phillips, Nate" userId="1a7ed9a7-6979-4999-8e72-44e838efb909" providerId="ADAL" clId="{8FBB6D17-DA5B-4F53-97E1-E2176099B7D3}" dt="2022-05-23T16:49:43.154" v="149" actId="14100"/>
          <ac:spMkLst>
            <pc:docMk/>
            <pc:sldMk cId="3841694676" sldId="408"/>
            <ac:spMk id="7" creationId="{E9A7380D-2906-332C-0DB5-858F1D83D2CB}"/>
          </ac:spMkLst>
        </pc:spChg>
      </pc:sldChg>
      <pc:sldChg chg="modSp del mod modShow">
        <pc:chgData name="Phillips, Nate" userId="1a7ed9a7-6979-4999-8e72-44e838efb909" providerId="ADAL" clId="{8FBB6D17-DA5B-4F53-97E1-E2176099B7D3}" dt="2022-05-18T22:52:27.949" v="12" actId="47"/>
        <pc:sldMkLst>
          <pc:docMk/>
          <pc:sldMk cId="3356221204" sldId="409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356221204" sldId="409"/>
            <ac:spMk id="2" creationId="{26DC5841-E94F-4A04-9A05-CE2476832C6F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356221204" sldId="409"/>
            <ac:spMk id="3" creationId="{ACD8C0B4-621F-4754-B148-D9DC77572EA9}"/>
          </ac:spMkLst>
        </pc:spChg>
      </pc:sldChg>
      <pc:sldChg chg="modSp del mod modShow">
        <pc:chgData name="Phillips, Nate" userId="1a7ed9a7-6979-4999-8e72-44e838efb909" providerId="ADAL" clId="{8FBB6D17-DA5B-4F53-97E1-E2176099B7D3}" dt="2022-05-18T22:52:27.949" v="12" actId="47"/>
        <pc:sldMkLst>
          <pc:docMk/>
          <pc:sldMk cId="235729794" sldId="410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35729794" sldId="410"/>
            <ac:spMk id="2" creationId="{29187885-208E-4162-97A6-D06076562986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35729794" sldId="410"/>
            <ac:spMk id="3" creationId="{8FB2FB20-C563-4CAD-9173-F4108208E983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3213650402" sldId="411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213650402" sldId="411"/>
            <ac:spMk id="2" creationId="{874BAD9A-BC79-4997-BA80-5645D10E0E79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213650402" sldId="411"/>
            <ac:spMk id="3" creationId="{98E90114-B839-406E-85DC-EB352F3F5B19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538976921" sldId="412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538976921" sldId="412"/>
            <ac:spMk id="2" creationId="{04863F17-833E-41E5-909A-B993BFC59027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538976921" sldId="412"/>
            <ac:spMk id="3" creationId="{E857D675-8460-4F9F-A813-CB5E7992F622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1285645999" sldId="413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285645999" sldId="413"/>
            <ac:spMk id="2" creationId="{05270D13-AAF7-49E3-BAFD-98558A96B246}"/>
          </ac:spMkLst>
        </pc:spChg>
        <pc:spChg chg="mod">
          <ac:chgData name="Phillips, Nate" userId="1a7ed9a7-6979-4999-8e72-44e838efb909" providerId="ADAL" clId="{8FBB6D17-DA5B-4F53-97E1-E2176099B7D3}" dt="2022-05-18T22:49:04.274" v="2" actId="27636"/>
          <ac:spMkLst>
            <pc:docMk/>
            <pc:sldMk cId="1285645999" sldId="413"/>
            <ac:spMk id="3" creationId="{FE487262-6C0F-4CA2-8340-55C5442A04C4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3495812524" sldId="414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495812524" sldId="414"/>
            <ac:spMk id="2" creationId="{4A693F06-26E5-412F-B8C5-3B15B785035F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1998100977" sldId="415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998100977" sldId="415"/>
            <ac:spMk id="2" creationId="{8B45811A-3B5A-4311-B8DE-CBC8A59EFF90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1378718900" sldId="416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378718900" sldId="416"/>
            <ac:spMk id="2" creationId="{1355DE73-3E05-4A43-A9EC-2FFD5A9E8DD8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378718900" sldId="416"/>
            <ac:spMk id="3" creationId="{33A72604-F7EB-4039-82FA-77DEA3F796D9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4176709271" sldId="417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4176709271" sldId="417"/>
            <ac:spMk id="2" creationId="{DDEB2EB1-8526-4C8A-9808-F0D3EBE77A98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4176709271" sldId="417"/>
            <ac:spMk id="3" creationId="{81EC2B87-8F7D-485A-B427-8C521B4952E8}"/>
          </ac:spMkLst>
        </pc:spChg>
      </pc:sldChg>
      <pc:sldChg chg="modSp modAnim">
        <pc:chgData name="Phillips, Nate" userId="1a7ed9a7-6979-4999-8e72-44e838efb909" providerId="ADAL" clId="{8FBB6D17-DA5B-4F53-97E1-E2176099B7D3}" dt="2022-05-25T16:29:59.509" v="575" actId="20577"/>
        <pc:sldMkLst>
          <pc:docMk/>
          <pc:sldMk cId="4289487706" sldId="418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4289487706" sldId="418"/>
            <ac:spMk id="2" creationId="{1EABA8FE-BFC8-4A05-90DB-32C743B27357}"/>
          </ac:spMkLst>
        </pc:spChg>
        <pc:spChg chg="mod">
          <ac:chgData name="Phillips, Nate" userId="1a7ed9a7-6979-4999-8e72-44e838efb909" providerId="ADAL" clId="{8FBB6D17-DA5B-4F53-97E1-E2176099B7D3}" dt="2022-05-25T16:29:59.509" v="575" actId="20577"/>
          <ac:spMkLst>
            <pc:docMk/>
            <pc:sldMk cId="4289487706" sldId="418"/>
            <ac:spMk id="3" creationId="{9C87A1EE-65D7-4A57-AF3F-19852ADBDE95}"/>
          </ac:spMkLst>
        </pc:spChg>
      </pc:sldChg>
      <pc:sldChg chg="addSp delSp modSp mod modAnim">
        <pc:chgData name="Phillips, Nate" userId="1a7ed9a7-6979-4999-8e72-44e838efb909" providerId="ADAL" clId="{8FBB6D17-DA5B-4F53-97E1-E2176099B7D3}" dt="2022-05-25T16:27:27.776" v="550"/>
        <pc:sldMkLst>
          <pc:docMk/>
          <pc:sldMk cId="3778311364" sldId="419"/>
        </pc:sldMkLst>
        <pc:spChg chg="mod">
          <ac:chgData name="Phillips, Nate" userId="1a7ed9a7-6979-4999-8e72-44e838efb909" providerId="ADAL" clId="{8FBB6D17-DA5B-4F53-97E1-E2176099B7D3}" dt="2022-05-18T22:49:04.149" v="1" actId="27636"/>
          <ac:spMkLst>
            <pc:docMk/>
            <pc:sldMk cId="3778311364" sldId="419"/>
            <ac:spMk id="3" creationId="{D842F582-3985-479D-BE71-F86B2293264C}"/>
          </ac:spMkLst>
        </pc:spChg>
        <pc:spChg chg="add mod">
          <ac:chgData name="Phillips, Nate" userId="1a7ed9a7-6979-4999-8e72-44e838efb909" providerId="ADAL" clId="{8FBB6D17-DA5B-4F53-97E1-E2176099B7D3}" dt="2022-05-25T16:24:52.042" v="426" actId="14100"/>
          <ac:spMkLst>
            <pc:docMk/>
            <pc:sldMk cId="3778311364" sldId="419"/>
            <ac:spMk id="4" creationId="{138478BA-2EC5-7EA5-8690-511E5559B6AA}"/>
          </ac:spMkLst>
        </pc:spChg>
        <pc:spChg chg="add mod">
          <ac:chgData name="Phillips, Nate" userId="1a7ed9a7-6979-4999-8e72-44e838efb909" providerId="ADAL" clId="{8FBB6D17-DA5B-4F53-97E1-E2176099B7D3}" dt="2022-05-25T16:27:19.198" v="548" actId="1036"/>
          <ac:spMkLst>
            <pc:docMk/>
            <pc:sldMk cId="3778311364" sldId="419"/>
            <ac:spMk id="5" creationId="{94D54A17-31FC-A807-EF86-27DA148B157A}"/>
          </ac:spMkLst>
        </pc:spChg>
        <pc:spChg chg="add del mod">
          <ac:chgData name="Phillips, Nate" userId="1a7ed9a7-6979-4999-8e72-44e838efb909" providerId="ADAL" clId="{8FBB6D17-DA5B-4F53-97E1-E2176099B7D3}" dt="2022-05-25T16:26:27.387" v="433"/>
          <ac:spMkLst>
            <pc:docMk/>
            <pc:sldMk cId="3778311364" sldId="419"/>
            <ac:spMk id="7" creationId="{3CE8EB4B-6C4A-DA56-456D-DD04CA52B4FC}"/>
          </ac:spMkLst>
        </pc:spChg>
      </pc:sldChg>
      <pc:sldChg chg="modSp">
        <pc:chgData name="Phillips, Nate" userId="1a7ed9a7-6979-4999-8e72-44e838efb909" providerId="ADAL" clId="{8FBB6D17-DA5B-4F53-97E1-E2176099B7D3}" dt="2022-05-18T22:49:03.906" v="0"/>
        <pc:sldMkLst>
          <pc:docMk/>
          <pc:sldMk cId="266614899" sldId="420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66614899" sldId="420"/>
            <ac:spMk id="2" creationId="{74818DF0-118F-4036-BCB8-59D715579F76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66614899" sldId="420"/>
            <ac:spMk id="3" creationId="{EB1889A2-1B8D-46CD-8776-A93779E1082D}"/>
          </ac:spMkLst>
        </pc:spChg>
      </pc:sldChg>
      <pc:sldChg chg="modSp mod">
        <pc:chgData name="Phillips, Nate" userId="1a7ed9a7-6979-4999-8e72-44e838efb909" providerId="ADAL" clId="{8FBB6D17-DA5B-4F53-97E1-E2176099B7D3}" dt="2022-05-25T16:32:47.590" v="611" actId="20577"/>
        <pc:sldMkLst>
          <pc:docMk/>
          <pc:sldMk cId="1853814896" sldId="421"/>
        </pc:sldMkLst>
        <pc:spChg chg="mod">
          <ac:chgData name="Phillips, Nate" userId="1a7ed9a7-6979-4999-8e72-44e838efb909" providerId="ADAL" clId="{8FBB6D17-DA5B-4F53-97E1-E2176099B7D3}" dt="2022-05-25T16:32:47.590" v="611" actId="20577"/>
          <ac:spMkLst>
            <pc:docMk/>
            <pc:sldMk cId="1853814896" sldId="421"/>
            <ac:spMk id="2" creationId="{FD22D465-114D-4411-8B5F-1B93E81753F0}"/>
          </ac:spMkLst>
        </pc:spChg>
        <pc:spChg chg="mod">
          <ac:chgData name="Phillips, Nate" userId="1a7ed9a7-6979-4999-8e72-44e838efb909" providerId="ADAL" clId="{8FBB6D17-DA5B-4F53-97E1-E2176099B7D3}" dt="2022-05-18T22:50:25.666" v="6" actId="207"/>
          <ac:spMkLst>
            <pc:docMk/>
            <pc:sldMk cId="1853814896" sldId="421"/>
            <ac:spMk id="3" creationId="{2D444E89-FCC1-4FF4-B0CD-802C7F2ED7DF}"/>
          </ac:spMkLst>
        </pc:spChg>
        <pc:spChg chg="mod">
          <ac:chgData name="Phillips, Nate" userId="1a7ed9a7-6979-4999-8e72-44e838efb909" providerId="ADAL" clId="{8FBB6D17-DA5B-4F53-97E1-E2176099B7D3}" dt="2022-05-18T22:50:25.666" v="6" actId="207"/>
          <ac:spMkLst>
            <pc:docMk/>
            <pc:sldMk cId="1853814896" sldId="421"/>
            <ac:spMk id="4" creationId="{2E70D2AA-8952-4887-97B3-81FE898064E3}"/>
          </ac:spMkLst>
        </pc:spChg>
        <pc:spChg chg="mod">
          <ac:chgData name="Phillips, Nate" userId="1a7ed9a7-6979-4999-8e72-44e838efb909" providerId="ADAL" clId="{8FBB6D17-DA5B-4F53-97E1-E2176099B7D3}" dt="2022-05-18T22:50:58.993" v="7" actId="1076"/>
          <ac:spMkLst>
            <pc:docMk/>
            <pc:sldMk cId="1853814896" sldId="421"/>
            <ac:spMk id="5" creationId="{E03123D4-273E-4EFB-B836-7F4DE39D3BB6}"/>
          </ac:spMkLst>
        </pc:spChg>
        <pc:spChg chg="mod">
          <ac:chgData name="Phillips, Nate" userId="1a7ed9a7-6979-4999-8e72-44e838efb909" providerId="ADAL" clId="{8FBB6D17-DA5B-4F53-97E1-E2176099B7D3}" dt="2022-05-18T22:51:05.437" v="8" actId="1076"/>
          <ac:spMkLst>
            <pc:docMk/>
            <pc:sldMk cId="1853814896" sldId="421"/>
            <ac:spMk id="6" creationId="{67FE2C3D-C27F-4675-8BC3-D2738B0A8932}"/>
          </ac:spMkLst>
        </pc:spChg>
        <pc:spChg chg="mod">
          <ac:chgData name="Phillips, Nate" userId="1a7ed9a7-6979-4999-8e72-44e838efb909" providerId="ADAL" clId="{8FBB6D17-DA5B-4F53-97E1-E2176099B7D3}" dt="2022-05-18T22:51:23.034" v="9" actId="1076"/>
          <ac:spMkLst>
            <pc:docMk/>
            <pc:sldMk cId="1853814896" sldId="421"/>
            <ac:spMk id="7" creationId="{EF99F0BE-746E-48B8-A9C8-0343C14F8B51}"/>
          </ac:spMkLst>
        </pc:spChg>
        <pc:spChg chg="mod">
          <ac:chgData name="Phillips, Nate" userId="1a7ed9a7-6979-4999-8e72-44e838efb909" providerId="ADAL" clId="{8FBB6D17-DA5B-4F53-97E1-E2176099B7D3}" dt="2022-05-18T22:51:26.203" v="10" actId="1076"/>
          <ac:spMkLst>
            <pc:docMk/>
            <pc:sldMk cId="1853814896" sldId="421"/>
            <ac:spMk id="8" creationId="{494D5B7D-DCD2-4BA0-BEA3-6BBD6D7715BF}"/>
          </ac:spMkLst>
        </pc:spChg>
      </pc:sldChg>
      <pc:sldChg chg="modSp mod">
        <pc:chgData name="Phillips, Nate" userId="1a7ed9a7-6979-4999-8e72-44e838efb909" providerId="ADAL" clId="{8FBB6D17-DA5B-4F53-97E1-E2176099B7D3}" dt="2022-05-25T16:33:03.752" v="642" actId="20577"/>
        <pc:sldMkLst>
          <pc:docMk/>
          <pc:sldMk cId="3596115759" sldId="422"/>
        </pc:sldMkLst>
        <pc:spChg chg="mod">
          <ac:chgData name="Phillips, Nate" userId="1a7ed9a7-6979-4999-8e72-44e838efb909" providerId="ADAL" clId="{8FBB6D17-DA5B-4F53-97E1-E2176099B7D3}" dt="2022-05-25T16:33:03.752" v="642" actId="20577"/>
          <ac:spMkLst>
            <pc:docMk/>
            <pc:sldMk cId="3596115759" sldId="422"/>
            <ac:spMk id="2" creationId="{FD22D465-114D-4411-8B5F-1B93E81753F0}"/>
          </ac:spMkLst>
        </pc:spChg>
        <pc:spChg chg="mod">
          <ac:chgData name="Phillips, Nate" userId="1a7ed9a7-6979-4999-8e72-44e838efb909" providerId="ADAL" clId="{8FBB6D17-DA5B-4F53-97E1-E2176099B7D3}" dt="2022-05-18T22:51:42.369" v="11" actId="1076"/>
          <ac:spMkLst>
            <pc:docMk/>
            <pc:sldMk cId="3596115759" sldId="422"/>
            <ac:spMk id="11" creationId="{CC208FFC-E856-4E26-B018-D52E02877E68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2403936716" sldId="423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403936716" sldId="423"/>
            <ac:spMk id="2" creationId="{C0FEF93E-019A-454D-A12B-5A8D8A031EB1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403936716" sldId="423"/>
            <ac:spMk id="3" creationId="{792FCFA8-EFF7-4D9C-8764-999FB05AB7A1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1600740468" sldId="424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600740468" sldId="424"/>
            <ac:spMk id="2" creationId="{5BBAA032-C159-4A26-8C69-04B334DCD439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600740468" sldId="424"/>
            <ac:spMk id="3" creationId="{CF551DF3-DBE8-467E-BB6E-5560340E6846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2105259531" sldId="425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105259531" sldId="425"/>
            <ac:spMk id="2" creationId="{77B93DDE-DA98-4545-A398-9F03245C8A56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2691287805" sldId="426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691287805" sldId="426"/>
            <ac:spMk id="2" creationId="{66570295-D5E2-4958-856D-8E66F8689391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2789829836" sldId="427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789829836" sldId="427"/>
            <ac:spMk id="2" creationId="{FE09F1A3-B4E0-4669-8EBA-93A6E0C51406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789829836" sldId="427"/>
            <ac:spMk id="3" creationId="{6CF2B2A5-1D7A-4CB8-8FDE-E5BD6B79B915}"/>
          </ac:spMkLst>
        </pc:spChg>
      </pc:sldChg>
      <pc:sldChg chg="modSp del mod modShow">
        <pc:chgData name="Phillips, Nate" userId="1a7ed9a7-6979-4999-8e72-44e838efb909" providerId="ADAL" clId="{8FBB6D17-DA5B-4F53-97E1-E2176099B7D3}" dt="2022-05-18T22:52:27.949" v="12" actId="47"/>
        <pc:sldMkLst>
          <pc:docMk/>
          <pc:sldMk cId="2015745667" sldId="428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015745667" sldId="428"/>
            <ac:spMk id="2" creationId="{29187885-208E-4162-97A6-D06076562986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015745667" sldId="428"/>
            <ac:spMk id="3" creationId="{8FB2FB20-C563-4CAD-9173-F4108208E983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326738864" sldId="429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26738864" sldId="429"/>
            <ac:spMk id="2" creationId="{DBCA5A67-6B60-4999-B23F-856608D0A5CF}"/>
          </ac:spMkLst>
        </pc:spChg>
        <pc:spChg chg="mod">
          <ac:chgData name="Phillips, Nate" userId="1a7ed9a7-6979-4999-8e72-44e838efb909" providerId="ADAL" clId="{8FBB6D17-DA5B-4F53-97E1-E2176099B7D3}" dt="2022-05-18T22:49:04.355" v="3" actId="27636"/>
          <ac:spMkLst>
            <pc:docMk/>
            <pc:sldMk cId="326738864" sldId="429"/>
            <ac:spMk id="3" creationId="{63B45782-FDB0-463C-80C8-C9187619AE2D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2655143623" sldId="430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2655143623" sldId="430"/>
            <ac:spMk id="2" creationId="{92BC3E04-F92C-4D79-9DA2-E70D6307AEE5}"/>
          </ac:spMkLst>
        </pc:spChg>
        <pc:spChg chg="mod">
          <ac:chgData name="Phillips, Nate" userId="1a7ed9a7-6979-4999-8e72-44e838efb909" providerId="ADAL" clId="{8FBB6D17-DA5B-4F53-97E1-E2176099B7D3}" dt="2022-05-18T22:49:04.554" v="4" actId="27636"/>
          <ac:spMkLst>
            <pc:docMk/>
            <pc:sldMk cId="2655143623" sldId="430"/>
            <ac:spMk id="3" creationId="{0A553519-587D-4F8E-81EB-5E39A83B2EFF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1075593302" sldId="431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075593302" sldId="431"/>
            <ac:spMk id="2" creationId="{7DC3F087-1441-4B7B-B6F3-20D119FA2ECE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075593302" sldId="431"/>
            <ac:spMk id="3" creationId="{A5C644C2-C898-4FBE-9A1D-5F7632E0DD9F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1400209592" sldId="432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400209592" sldId="432"/>
            <ac:spMk id="2" creationId="{A0BC4F34-C1F7-4EEE-8E26-17658FC849F2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1400209592" sldId="432"/>
            <ac:spMk id="3" creationId="{73CC4C3D-1C1A-44A1-9792-1A3490ED63D5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3185372768" sldId="433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185372768" sldId="433"/>
            <ac:spMk id="2" creationId="{FE09F1A3-B4E0-4669-8EBA-93A6E0C51406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3185372768" sldId="433"/>
            <ac:spMk id="3" creationId="{6CF2B2A5-1D7A-4CB8-8FDE-E5BD6B79B915}"/>
          </ac:spMkLst>
        </pc:spChg>
      </pc:sldChg>
      <pc:sldChg chg="modSp mod modShow">
        <pc:chgData name="Phillips, Nate" userId="1a7ed9a7-6979-4999-8e72-44e838efb909" providerId="ADAL" clId="{8FBB6D17-DA5B-4F53-97E1-E2176099B7D3}" dt="2022-05-25T19:53:05.700" v="2141" actId="729"/>
        <pc:sldMkLst>
          <pc:docMk/>
          <pc:sldMk cId="754027366" sldId="434"/>
        </pc:sldMkLst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754027366" sldId="434"/>
            <ac:spMk id="2" creationId="{8DEB4283-E172-4549-A17E-8374D01F0484}"/>
          </ac:spMkLst>
        </pc:spChg>
        <pc:spChg chg="mod">
          <ac:chgData name="Phillips, Nate" userId="1a7ed9a7-6979-4999-8e72-44e838efb909" providerId="ADAL" clId="{8FBB6D17-DA5B-4F53-97E1-E2176099B7D3}" dt="2022-05-18T22:49:03.906" v="0"/>
          <ac:spMkLst>
            <pc:docMk/>
            <pc:sldMk cId="754027366" sldId="434"/>
            <ac:spMk id="3" creationId="{369D4F4F-802E-4F56-A652-23062CC2D5CA}"/>
          </ac:spMkLst>
        </pc:spChg>
      </pc:sldChg>
      <pc:sldChg chg="modSp new mod modShow">
        <pc:chgData name="Phillips, Nate" userId="1a7ed9a7-6979-4999-8e72-44e838efb909" providerId="ADAL" clId="{8FBB6D17-DA5B-4F53-97E1-E2176099B7D3}" dt="2022-05-25T17:07:15.654" v="1620" actId="729"/>
        <pc:sldMkLst>
          <pc:docMk/>
          <pc:sldMk cId="2924681231" sldId="435"/>
        </pc:sldMkLst>
        <pc:spChg chg="mod">
          <ac:chgData name="Phillips, Nate" userId="1a7ed9a7-6979-4999-8e72-44e838efb909" providerId="ADAL" clId="{8FBB6D17-DA5B-4F53-97E1-E2176099B7D3}" dt="2022-05-21T12:12:03.442" v="16"/>
          <ac:spMkLst>
            <pc:docMk/>
            <pc:sldMk cId="2924681231" sldId="435"/>
            <ac:spMk id="3" creationId="{F773B7F1-5887-6CD3-627C-896FC205C33D}"/>
          </ac:spMkLst>
        </pc:spChg>
      </pc:sldChg>
      <pc:sldChg chg="modSp new del mod">
        <pc:chgData name="Phillips, Nate" userId="1a7ed9a7-6979-4999-8e72-44e838efb909" providerId="ADAL" clId="{8FBB6D17-DA5B-4F53-97E1-E2176099B7D3}" dt="2022-05-23T16:54:12.813" v="150" actId="2696"/>
        <pc:sldMkLst>
          <pc:docMk/>
          <pc:sldMk cId="2927383630" sldId="436"/>
        </pc:sldMkLst>
        <pc:spChg chg="mod">
          <ac:chgData name="Phillips, Nate" userId="1a7ed9a7-6979-4999-8e72-44e838efb909" providerId="ADAL" clId="{8FBB6D17-DA5B-4F53-97E1-E2176099B7D3}" dt="2022-05-21T12:54:06.362" v="72" actId="20577"/>
          <ac:spMkLst>
            <pc:docMk/>
            <pc:sldMk cId="2927383630" sldId="436"/>
            <ac:spMk id="2" creationId="{BB533660-BADA-7D82-9FF4-3B9D97F38334}"/>
          </ac:spMkLst>
        </pc:spChg>
      </pc:sldChg>
      <pc:sldChg chg="modSp add mod">
        <pc:chgData name="Phillips, Nate" userId="1a7ed9a7-6979-4999-8e72-44e838efb909" providerId="ADAL" clId="{8FBB6D17-DA5B-4F53-97E1-E2176099B7D3}" dt="2022-05-23T17:00:29.526" v="177" actId="20577"/>
        <pc:sldMkLst>
          <pc:docMk/>
          <pc:sldMk cId="4156894975" sldId="436"/>
        </pc:sldMkLst>
        <pc:spChg chg="mod">
          <ac:chgData name="Phillips, Nate" userId="1a7ed9a7-6979-4999-8e72-44e838efb909" providerId="ADAL" clId="{8FBB6D17-DA5B-4F53-97E1-E2176099B7D3}" dt="2022-05-23T17:00:29.526" v="177" actId="20577"/>
          <ac:spMkLst>
            <pc:docMk/>
            <pc:sldMk cId="4156894975" sldId="436"/>
            <ac:spMk id="3" creationId="{D12190D3-0B6D-FE9A-D9FD-09C62436DA4E}"/>
          </ac:spMkLst>
        </pc:spChg>
      </pc:sldChg>
      <pc:sldChg chg="modSp new del mod">
        <pc:chgData name="Phillips, Nate" userId="1a7ed9a7-6979-4999-8e72-44e838efb909" providerId="ADAL" clId="{8FBB6D17-DA5B-4F53-97E1-E2176099B7D3}" dt="2022-05-23T16:54:12.813" v="150" actId="2696"/>
        <pc:sldMkLst>
          <pc:docMk/>
          <pc:sldMk cId="972146847" sldId="437"/>
        </pc:sldMkLst>
        <pc:spChg chg="mod">
          <ac:chgData name="Phillips, Nate" userId="1a7ed9a7-6979-4999-8e72-44e838efb909" providerId="ADAL" clId="{8FBB6D17-DA5B-4F53-97E1-E2176099B7D3}" dt="2022-05-21T12:54:01.691" v="71" actId="20577"/>
          <ac:spMkLst>
            <pc:docMk/>
            <pc:sldMk cId="972146847" sldId="437"/>
            <ac:spMk id="2" creationId="{6D84C3CE-A228-90EE-0F9D-EA83C260C5D0}"/>
          </ac:spMkLst>
        </pc:spChg>
      </pc:sldChg>
      <pc:sldChg chg="modSp new mod">
        <pc:chgData name="Phillips, Nate" userId="1a7ed9a7-6979-4999-8e72-44e838efb909" providerId="ADAL" clId="{8FBB6D17-DA5B-4F53-97E1-E2176099B7D3}" dt="2022-05-23T17:22:19.915" v="300" actId="20577"/>
        <pc:sldMkLst>
          <pc:docMk/>
          <pc:sldMk cId="2091396195" sldId="437"/>
        </pc:sldMkLst>
        <pc:spChg chg="mod">
          <ac:chgData name="Phillips, Nate" userId="1a7ed9a7-6979-4999-8e72-44e838efb909" providerId="ADAL" clId="{8FBB6D17-DA5B-4F53-97E1-E2176099B7D3}" dt="2022-05-23T17:22:19.915" v="300" actId="20577"/>
          <ac:spMkLst>
            <pc:docMk/>
            <pc:sldMk cId="2091396195" sldId="437"/>
            <ac:spMk id="2" creationId="{C6638FC0-67EB-4883-E645-FB992AF98EDD}"/>
          </ac:spMkLst>
        </pc:spChg>
      </pc:sldChg>
      <pc:sldChg chg="modSp add del mod">
        <pc:chgData name="Phillips, Nate" userId="1a7ed9a7-6979-4999-8e72-44e838efb909" providerId="ADAL" clId="{8FBB6D17-DA5B-4F53-97E1-E2176099B7D3}" dt="2022-05-23T17:03:13.194" v="181" actId="47"/>
        <pc:sldMkLst>
          <pc:docMk/>
          <pc:sldMk cId="3374120783" sldId="437"/>
        </pc:sldMkLst>
        <pc:spChg chg="mod">
          <ac:chgData name="Phillips, Nate" userId="1a7ed9a7-6979-4999-8e72-44e838efb909" providerId="ADAL" clId="{8FBB6D17-DA5B-4F53-97E1-E2176099B7D3}" dt="2022-05-23T17:01:37.353" v="178" actId="5793"/>
          <ac:spMkLst>
            <pc:docMk/>
            <pc:sldMk cId="3374120783" sldId="437"/>
            <ac:spMk id="3" creationId="{90CAD426-8716-476B-801E-4C12699B271E}"/>
          </ac:spMkLst>
        </pc:spChg>
      </pc:sldChg>
      <pc:sldChg chg="modSp new mod modAnim">
        <pc:chgData name="Phillips, Nate" userId="1a7ed9a7-6979-4999-8e72-44e838efb909" providerId="ADAL" clId="{8FBB6D17-DA5B-4F53-97E1-E2176099B7D3}" dt="2022-05-23T17:19:20.536" v="268" actId="20577"/>
        <pc:sldMkLst>
          <pc:docMk/>
          <pc:sldMk cId="2358808082" sldId="438"/>
        </pc:sldMkLst>
        <pc:spChg chg="mod">
          <ac:chgData name="Phillips, Nate" userId="1a7ed9a7-6979-4999-8e72-44e838efb909" providerId="ADAL" clId="{8FBB6D17-DA5B-4F53-97E1-E2176099B7D3}" dt="2022-05-23T17:19:20.536" v="268" actId="20577"/>
          <ac:spMkLst>
            <pc:docMk/>
            <pc:sldMk cId="2358808082" sldId="438"/>
            <ac:spMk id="2" creationId="{6F09A69C-3BA0-50CF-2081-301E0C14C6D8}"/>
          </ac:spMkLst>
        </pc:spChg>
      </pc:sldChg>
      <pc:sldChg chg="modSp new mod modAnim">
        <pc:chgData name="Phillips, Nate" userId="1a7ed9a7-6979-4999-8e72-44e838efb909" providerId="ADAL" clId="{8FBB6D17-DA5B-4F53-97E1-E2176099B7D3}" dt="2022-05-23T17:22:10.007" v="299"/>
        <pc:sldMkLst>
          <pc:docMk/>
          <pc:sldMk cId="2664468066" sldId="439"/>
        </pc:sldMkLst>
        <pc:spChg chg="mod">
          <ac:chgData name="Phillips, Nate" userId="1a7ed9a7-6979-4999-8e72-44e838efb909" providerId="ADAL" clId="{8FBB6D17-DA5B-4F53-97E1-E2176099B7D3}" dt="2022-05-23T17:21:51.430" v="297" actId="27636"/>
          <ac:spMkLst>
            <pc:docMk/>
            <pc:sldMk cId="2664468066" sldId="439"/>
            <ac:spMk id="2" creationId="{E84A831A-4AA0-329D-FDF1-14D875142532}"/>
          </ac:spMkLst>
        </pc:spChg>
      </pc:sldChg>
      <pc:sldChg chg="addSp modSp new mod modAnim">
        <pc:chgData name="Phillips, Nate" userId="1a7ed9a7-6979-4999-8e72-44e838efb909" providerId="ADAL" clId="{8FBB6D17-DA5B-4F53-97E1-E2176099B7D3}" dt="2022-05-25T17:06:56.085" v="1619"/>
        <pc:sldMkLst>
          <pc:docMk/>
          <pc:sldMk cId="3856302753" sldId="440"/>
        </pc:sldMkLst>
        <pc:spChg chg="mod">
          <ac:chgData name="Phillips, Nate" userId="1a7ed9a7-6979-4999-8e72-44e838efb909" providerId="ADAL" clId="{8FBB6D17-DA5B-4F53-97E1-E2176099B7D3}" dt="2022-05-25T16:33:53.398" v="696" actId="20577"/>
          <ac:spMkLst>
            <pc:docMk/>
            <pc:sldMk cId="3856302753" sldId="440"/>
            <ac:spMk id="2" creationId="{E252AEFE-3E8B-8C27-5DF8-AE98A9FDF5E3}"/>
          </ac:spMkLst>
        </pc:spChg>
        <pc:spChg chg="mod">
          <ac:chgData name="Phillips, Nate" userId="1a7ed9a7-6979-4999-8e72-44e838efb909" providerId="ADAL" clId="{8FBB6D17-DA5B-4F53-97E1-E2176099B7D3}" dt="2022-05-25T16:47:06.107" v="1459" actId="20577"/>
          <ac:spMkLst>
            <pc:docMk/>
            <pc:sldMk cId="3856302753" sldId="440"/>
            <ac:spMk id="3" creationId="{E5BC9100-E076-1CB0-9992-B1476846C506}"/>
          </ac:spMkLst>
        </pc:spChg>
        <pc:spChg chg="add mod">
          <ac:chgData name="Phillips, Nate" userId="1a7ed9a7-6979-4999-8e72-44e838efb909" providerId="ADAL" clId="{8FBB6D17-DA5B-4F53-97E1-E2176099B7D3}" dt="2022-05-25T16:44:04.927" v="1415" actId="1076"/>
          <ac:spMkLst>
            <pc:docMk/>
            <pc:sldMk cId="3856302753" sldId="440"/>
            <ac:spMk id="4" creationId="{3C1D3447-1885-E51F-305C-CF05B5C91A67}"/>
          </ac:spMkLst>
        </pc:spChg>
        <pc:spChg chg="add mod">
          <ac:chgData name="Phillips, Nate" userId="1a7ed9a7-6979-4999-8e72-44e838efb909" providerId="ADAL" clId="{8FBB6D17-DA5B-4F53-97E1-E2176099B7D3}" dt="2022-05-25T16:46:56.234" v="1453" actId="1076"/>
          <ac:spMkLst>
            <pc:docMk/>
            <pc:sldMk cId="3856302753" sldId="440"/>
            <ac:spMk id="5" creationId="{1A66FE1F-4BC8-1597-D5A7-E247683B2483}"/>
          </ac:spMkLst>
        </pc:spChg>
        <pc:spChg chg="add mod">
          <ac:chgData name="Phillips, Nate" userId="1a7ed9a7-6979-4999-8e72-44e838efb909" providerId="ADAL" clId="{8FBB6D17-DA5B-4F53-97E1-E2176099B7D3}" dt="2022-05-25T17:05:40.637" v="1602" actId="20577"/>
          <ac:spMkLst>
            <pc:docMk/>
            <pc:sldMk cId="3856302753" sldId="440"/>
            <ac:spMk id="6" creationId="{63931DA9-D7A7-FC0F-5E28-E00BC4C8B445}"/>
          </ac:spMkLst>
        </pc:spChg>
        <pc:spChg chg="add mod">
          <ac:chgData name="Phillips, Nate" userId="1a7ed9a7-6979-4999-8e72-44e838efb909" providerId="ADAL" clId="{8FBB6D17-DA5B-4F53-97E1-E2176099B7D3}" dt="2022-05-25T17:05:44.240" v="1604" actId="20577"/>
          <ac:spMkLst>
            <pc:docMk/>
            <pc:sldMk cId="3856302753" sldId="440"/>
            <ac:spMk id="7" creationId="{60C58DF0-01FE-83BA-48B1-7AA9566B743E}"/>
          </ac:spMkLst>
        </pc:spChg>
        <pc:spChg chg="add mod">
          <ac:chgData name="Phillips, Nate" userId="1a7ed9a7-6979-4999-8e72-44e838efb909" providerId="ADAL" clId="{8FBB6D17-DA5B-4F53-97E1-E2176099B7D3}" dt="2022-05-25T17:05:53.781" v="1608" actId="20577"/>
          <ac:spMkLst>
            <pc:docMk/>
            <pc:sldMk cId="3856302753" sldId="440"/>
            <ac:spMk id="8" creationId="{46836D4F-DB52-A8F1-AA9F-635B790E5781}"/>
          </ac:spMkLst>
        </pc:spChg>
      </pc:sldChg>
      <pc:sldChg chg="modSp new mod">
        <pc:chgData name="Phillips, Nate" userId="1a7ed9a7-6979-4999-8e72-44e838efb909" providerId="ADAL" clId="{8FBB6D17-DA5B-4F53-97E1-E2176099B7D3}" dt="2022-05-25T17:24:23.372" v="2134" actId="20577"/>
        <pc:sldMkLst>
          <pc:docMk/>
          <pc:sldMk cId="1646624616" sldId="441"/>
        </pc:sldMkLst>
        <pc:spChg chg="mod">
          <ac:chgData name="Phillips, Nate" userId="1a7ed9a7-6979-4999-8e72-44e838efb909" providerId="ADAL" clId="{8FBB6D17-DA5B-4F53-97E1-E2176099B7D3}" dt="2022-05-25T17:24:23.372" v="2134" actId="20577"/>
          <ac:spMkLst>
            <pc:docMk/>
            <pc:sldMk cId="1646624616" sldId="441"/>
            <ac:spMk id="3" creationId="{29AA3FCA-F3EE-E129-E9DA-CE554573EAD0}"/>
          </ac:spMkLst>
        </pc:spChg>
      </pc:sldChg>
      <pc:sldChg chg="addSp delSp modSp new mod modAnim">
        <pc:chgData name="Phillips, Nate" userId="1a7ed9a7-6979-4999-8e72-44e838efb909" providerId="ADAL" clId="{8FBB6D17-DA5B-4F53-97E1-E2176099B7D3}" dt="2022-05-25T17:25:09.221" v="2140"/>
        <pc:sldMkLst>
          <pc:docMk/>
          <pc:sldMk cId="3497040023" sldId="442"/>
        </pc:sldMkLst>
        <pc:spChg chg="mod">
          <ac:chgData name="Phillips, Nate" userId="1a7ed9a7-6979-4999-8e72-44e838efb909" providerId="ADAL" clId="{8FBB6D17-DA5B-4F53-97E1-E2176099B7D3}" dt="2022-05-25T17:09:03.043" v="1687" actId="20577"/>
          <ac:spMkLst>
            <pc:docMk/>
            <pc:sldMk cId="3497040023" sldId="442"/>
            <ac:spMk id="2" creationId="{2516F94B-D61D-DDC0-1D32-57AB6A6F034D}"/>
          </ac:spMkLst>
        </pc:spChg>
        <pc:spChg chg="mod">
          <ac:chgData name="Phillips, Nate" userId="1a7ed9a7-6979-4999-8e72-44e838efb909" providerId="ADAL" clId="{8FBB6D17-DA5B-4F53-97E1-E2176099B7D3}" dt="2022-05-25T17:16:04.394" v="2019" actId="20577"/>
          <ac:spMkLst>
            <pc:docMk/>
            <pc:sldMk cId="3497040023" sldId="442"/>
            <ac:spMk id="3" creationId="{14A8D2D1-B6F8-3F74-28D0-F7724245317B}"/>
          </ac:spMkLst>
        </pc:spChg>
        <pc:spChg chg="add mod">
          <ac:chgData name="Phillips, Nate" userId="1a7ed9a7-6979-4999-8e72-44e838efb909" providerId="ADAL" clId="{8FBB6D17-DA5B-4F53-97E1-E2176099B7D3}" dt="2022-05-25T17:13:35.715" v="1994" actId="1076"/>
          <ac:spMkLst>
            <pc:docMk/>
            <pc:sldMk cId="3497040023" sldId="442"/>
            <ac:spMk id="4" creationId="{AEC970D2-FD74-4D9E-E287-29CFCC6F7CD8}"/>
          </ac:spMkLst>
        </pc:spChg>
        <pc:spChg chg="add mod">
          <ac:chgData name="Phillips, Nate" userId="1a7ed9a7-6979-4999-8e72-44e838efb909" providerId="ADAL" clId="{8FBB6D17-DA5B-4F53-97E1-E2176099B7D3}" dt="2022-05-25T17:18:34.541" v="2038" actId="6549"/>
          <ac:spMkLst>
            <pc:docMk/>
            <pc:sldMk cId="3497040023" sldId="442"/>
            <ac:spMk id="5" creationId="{63485C70-5D69-CDD6-7617-7B68FE144A0D}"/>
          </ac:spMkLst>
        </pc:spChg>
        <pc:spChg chg="add del mod">
          <ac:chgData name="Phillips, Nate" userId="1a7ed9a7-6979-4999-8e72-44e838efb909" providerId="ADAL" clId="{8FBB6D17-DA5B-4F53-97E1-E2176099B7D3}" dt="2022-05-25T17:15:57.108" v="2015"/>
          <ac:spMkLst>
            <pc:docMk/>
            <pc:sldMk cId="3497040023" sldId="442"/>
            <ac:spMk id="6" creationId="{0AF62DD9-EF4D-9B4F-72E0-63A603739494}"/>
          </ac:spMkLst>
        </pc:spChg>
        <pc:spChg chg="add mod">
          <ac:chgData name="Phillips, Nate" userId="1a7ed9a7-6979-4999-8e72-44e838efb909" providerId="ADAL" clId="{8FBB6D17-DA5B-4F53-97E1-E2176099B7D3}" dt="2022-05-25T17:19:37.986" v="2121" actId="1076"/>
          <ac:spMkLst>
            <pc:docMk/>
            <pc:sldMk cId="3497040023" sldId="442"/>
            <ac:spMk id="7" creationId="{C19EC642-B975-C512-942C-CDCB15E262CA}"/>
          </ac:spMkLst>
        </pc:spChg>
      </pc:sldChg>
      <pc:sldMasterChg chg="modSldLayout">
        <pc:chgData name="Phillips, Nate" userId="1a7ed9a7-6979-4999-8e72-44e838efb909" providerId="ADAL" clId="{8FBB6D17-DA5B-4F53-97E1-E2176099B7D3}" dt="2022-05-18T22:49:03.906" v="0"/>
        <pc:sldMasterMkLst>
          <pc:docMk/>
          <pc:sldMasterMk cId="1789609175" sldId="2147483681"/>
        </pc:sldMasterMkLst>
        <pc:sldLayoutChg chg="modSp">
          <pc:chgData name="Phillips, Nate" userId="1a7ed9a7-6979-4999-8e72-44e838efb909" providerId="ADAL" clId="{8FBB6D17-DA5B-4F53-97E1-E2176099B7D3}" dt="2022-05-18T22:49:03.906" v="0"/>
          <pc:sldLayoutMkLst>
            <pc:docMk/>
            <pc:sldMasterMk cId="1789609175" sldId="2147483681"/>
            <pc:sldLayoutMk cId="1189387458" sldId="2147483679"/>
          </pc:sldLayoutMkLst>
          <pc:spChg chg="mod">
            <ac:chgData name="Phillips, Nate" userId="1a7ed9a7-6979-4999-8e72-44e838efb909" providerId="ADAL" clId="{8FBB6D17-DA5B-4F53-97E1-E2176099B7D3}" dt="2022-05-18T22:49:03.906" v="0"/>
            <ac:spMkLst>
              <pc:docMk/>
              <pc:sldMasterMk cId="1789609175" sldId="2147483681"/>
              <pc:sldLayoutMk cId="1189387458" sldId="2147483679"/>
              <ac:spMk id="3" creationId="{E8DCDFA6-3DCB-4C29-856D-7272722C168C}"/>
            </ac:spMkLst>
          </pc:spChg>
          <pc:spChg chg="mod">
            <ac:chgData name="Phillips, Nate" userId="1a7ed9a7-6979-4999-8e72-44e838efb909" providerId="ADAL" clId="{8FBB6D17-DA5B-4F53-97E1-E2176099B7D3}" dt="2022-05-18T22:49:03.906" v="0"/>
            <ac:spMkLst>
              <pc:docMk/>
              <pc:sldMasterMk cId="1789609175" sldId="2147483681"/>
              <pc:sldLayoutMk cId="1189387458" sldId="2147483679"/>
              <ac:spMk id="4" creationId="{FBFE33D8-0C26-48F5-A9DD-EBF30D684192}"/>
            </ac:spMkLst>
          </pc:spChg>
        </pc:sldLayoutChg>
      </pc:sldMasterChg>
    </pc:docChg>
  </pc:docChgLst>
  <pc:docChgLst>
    <pc:chgData name="Phillips, Nate" userId="1a7ed9a7-6979-4999-8e72-44e838efb909" providerId="ADAL" clId="{08BAD185-022F-42BA-92EA-92F55D9E9027}"/>
    <pc:docChg chg="undo custSel addSld delSld modSld sldOrd">
      <pc:chgData name="Phillips, Nate" userId="1a7ed9a7-6979-4999-8e72-44e838efb909" providerId="ADAL" clId="{08BAD185-022F-42BA-92EA-92F55D9E9027}" dt="2021-10-05T16:01:18.506" v="6671"/>
      <pc:docMkLst>
        <pc:docMk/>
      </pc:docMkLst>
      <pc:sldChg chg="ord">
        <pc:chgData name="Phillips, Nate" userId="1a7ed9a7-6979-4999-8e72-44e838efb909" providerId="ADAL" clId="{08BAD185-022F-42BA-92EA-92F55D9E9027}" dt="2021-10-04T17:47:55.304" v="6019"/>
        <pc:sldMkLst>
          <pc:docMk/>
          <pc:sldMk cId="3944330060" sldId="288"/>
        </pc:sldMkLst>
      </pc:sldChg>
      <pc:sldChg chg="addSp delSp modSp mod">
        <pc:chgData name="Phillips, Nate" userId="1a7ed9a7-6979-4999-8e72-44e838efb909" providerId="ADAL" clId="{08BAD185-022F-42BA-92EA-92F55D9E9027}" dt="2021-10-05T15:42:52.259" v="6509" actId="1076"/>
        <pc:sldMkLst>
          <pc:docMk/>
          <pc:sldMk cId="656584175" sldId="289"/>
        </pc:sldMkLst>
        <pc:spChg chg="mod">
          <ac:chgData name="Phillips, Nate" userId="1a7ed9a7-6979-4999-8e72-44e838efb909" providerId="ADAL" clId="{08BAD185-022F-42BA-92EA-92F55D9E9027}" dt="2021-10-04T16:19:18.763" v="2239" actId="14100"/>
          <ac:spMkLst>
            <pc:docMk/>
            <pc:sldMk cId="656584175" sldId="289"/>
            <ac:spMk id="2" creationId="{5D46307E-A2B8-4462-8299-D11DDF3E97CF}"/>
          </ac:spMkLst>
        </pc:spChg>
        <pc:spChg chg="add mod">
          <ac:chgData name="Phillips, Nate" userId="1a7ed9a7-6979-4999-8e72-44e838efb909" providerId="ADAL" clId="{08BAD185-022F-42BA-92EA-92F55D9E9027}" dt="2021-10-05T15:39:11.766" v="6426" actId="1076"/>
          <ac:spMkLst>
            <pc:docMk/>
            <pc:sldMk cId="656584175" sldId="289"/>
            <ac:spMk id="3" creationId="{A2DDD8F5-5813-40C6-A677-C13A8EB6D1E8}"/>
          </ac:spMkLst>
        </pc:spChg>
        <pc:spChg chg="add del">
          <ac:chgData name="Phillips, Nate" userId="1a7ed9a7-6979-4999-8e72-44e838efb909" providerId="ADAL" clId="{08BAD185-022F-42BA-92EA-92F55D9E9027}" dt="2021-10-05T15:38:14.131" v="6412"/>
          <ac:spMkLst>
            <pc:docMk/>
            <pc:sldMk cId="656584175" sldId="289"/>
            <ac:spMk id="4" creationId="{B8A1106B-E652-405D-BC20-8029C12C01A4}"/>
          </ac:spMkLst>
        </pc:spChg>
        <pc:spChg chg="add del">
          <ac:chgData name="Phillips, Nate" userId="1a7ed9a7-6979-4999-8e72-44e838efb909" providerId="ADAL" clId="{08BAD185-022F-42BA-92EA-92F55D9E9027}" dt="2021-10-05T15:38:18.270" v="6414"/>
          <ac:spMkLst>
            <pc:docMk/>
            <pc:sldMk cId="656584175" sldId="289"/>
            <ac:spMk id="5" creationId="{5F33B615-110F-480F-B96E-2D582524B3DA}"/>
          </ac:spMkLst>
        </pc:spChg>
        <pc:spChg chg="add mod">
          <ac:chgData name="Phillips, Nate" userId="1a7ed9a7-6979-4999-8e72-44e838efb909" providerId="ADAL" clId="{08BAD185-022F-42BA-92EA-92F55D9E9027}" dt="2021-10-05T15:39:49.966" v="6433" actId="17032"/>
          <ac:spMkLst>
            <pc:docMk/>
            <pc:sldMk cId="656584175" sldId="289"/>
            <ac:spMk id="6" creationId="{73A518F7-03A1-41F7-85DB-D68D5BCB0A58}"/>
          </ac:spMkLst>
        </pc:spChg>
        <pc:spChg chg="add mod">
          <ac:chgData name="Phillips, Nate" userId="1a7ed9a7-6979-4999-8e72-44e838efb909" providerId="ADAL" clId="{08BAD185-022F-42BA-92EA-92F55D9E9027}" dt="2021-10-05T15:40:15.197" v="6456" actId="1076"/>
          <ac:spMkLst>
            <pc:docMk/>
            <pc:sldMk cId="656584175" sldId="289"/>
            <ac:spMk id="7" creationId="{E244BB01-C97A-4B57-994A-E1938BF34E87}"/>
          </ac:spMkLst>
        </pc:spChg>
        <pc:spChg chg="add mod">
          <ac:chgData name="Phillips, Nate" userId="1a7ed9a7-6979-4999-8e72-44e838efb909" providerId="ADAL" clId="{08BAD185-022F-42BA-92EA-92F55D9E9027}" dt="2021-10-05T15:40:30.587" v="6468" actId="1076"/>
          <ac:spMkLst>
            <pc:docMk/>
            <pc:sldMk cId="656584175" sldId="289"/>
            <ac:spMk id="8" creationId="{CBB14CC3-D7C5-43E8-A459-10DD958A4359}"/>
          </ac:spMkLst>
        </pc:spChg>
        <pc:spChg chg="add mod">
          <ac:chgData name="Phillips, Nate" userId="1a7ed9a7-6979-4999-8e72-44e838efb909" providerId="ADAL" clId="{08BAD185-022F-42BA-92EA-92F55D9E9027}" dt="2021-10-05T15:41:36.039" v="6494" actId="207"/>
          <ac:spMkLst>
            <pc:docMk/>
            <pc:sldMk cId="656584175" sldId="289"/>
            <ac:spMk id="9" creationId="{B09117F9-1CBD-4EAE-8FFE-16417EE734DC}"/>
          </ac:spMkLst>
        </pc:spChg>
        <pc:spChg chg="add mod">
          <ac:chgData name="Phillips, Nate" userId="1a7ed9a7-6979-4999-8e72-44e838efb909" providerId="ADAL" clId="{08BAD185-022F-42BA-92EA-92F55D9E9027}" dt="2021-10-05T15:42:52.259" v="6509" actId="1076"/>
          <ac:spMkLst>
            <pc:docMk/>
            <pc:sldMk cId="656584175" sldId="289"/>
            <ac:spMk id="10" creationId="{1B3356FB-D1F9-4C63-8F38-52DC14A39EA1}"/>
          </ac:spMkLst>
        </pc:spChg>
      </pc:sldChg>
      <pc:sldChg chg="addSp modSp mod modAnim">
        <pc:chgData name="Phillips, Nate" userId="1a7ed9a7-6979-4999-8e72-44e838efb909" providerId="ADAL" clId="{08BAD185-022F-42BA-92EA-92F55D9E9027}" dt="2021-10-05T15:52:37.874" v="6542"/>
        <pc:sldMkLst>
          <pc:docMk/>
          <pc:sldMk cId="2978995546" sldId="290"/>
        </pc:sldMkLst>
        <pc:spChg chg="mod">
          <ac:chgData name="Phillips, Nate" userId="1a7ed9a7-6979-4999-8e72-44e838efb909" providerId="ADAL" clId="{08BAD185-022F-42BA-92EA-92F55D9E9027}" dt="2021-10-04T15:54:44.147" v="1975" actId="20577"/>
          <ac:spMkLst>
            <pc:docMk/>
            <pc:sldMk cId="2978995546" sldId="290"/>
            <ac:spMk id="2" creationId="{16F74D30-D1FA-40AB-B63E-7C38FD25DE6D}"/>
          </ac:spMkLst>
        </pc:spChg>
        <pc:spChg chg="mod">
          <ac:chgData name="Phillips, Nate" userId="1a7ed9a7-6979-4999-8e72-44e838efb909" providerId="ADAL" clId="{08BAD185-022F-42BA-92EA-92F55D9E9027}" dt="2021-10-04T18:42:36.428" v="6109" actId="14"/>
          <ac:spMkLst>
            <pc:docMk/>
            <pc:sldMk cId="2978995546" sldId="290"/>
            <ac:spMk id="3" creationId="{4D9EF681-302F-4DCF-9B99-718A0E89AB06}"/>
          </ac:spMkLst>
        </pc:spChg>
        <pc:spChg chg="add mod">
          <ac:chgData name="Phillips, Nate" userId="1a7ed9a7-6979-4999-8e72-44e838efb909" providerId="ADAL" clId="{08BAD185-022F-42BA-92EA-92F55D9E9027}" dt="2021-10-04T18:42:50.275" v="6118" actId="1076"/>
          <ac:spMkLst>
            <pc:docMk/>
            <pc:sldMk cId="2978995546" sldId="290"/>
            <ac:spMk id="4" creationId="{3D5D413B-F140-4F8D-AE61-E510BDB8516C}"/>
          </ac:spMkLst>
        </pc:spChg>
        <pc:spChg chg="add mod">
          <ac:chgData name="Phillips, Nate" userId="1a7ed9a7-6979-4999-8e72-44e838efb909" providerId="ADAL" clId="{08BAD185-022F-42BA-92EA-92F55D9E9027}" dt="2021-10-04T15:55:04.428" v="1984" actId="1076"/>
          <ac:spMkLst>
            <pc:docMk/>
            <pc:sldMk cId="2978995546" sldId="290"/>
            <ac:spMk id="5" creationId="{379B770C-E220-4972-9634-6216D6C66F5A}"/>
          </ac:spMkLst>
        </pc:spChg>
        <pc:spChg chg="add mod">
          <ac:chgData name="Phillips, Nate" userId="1a7ed9a7-6979-4999-8e72-44e838efb909" providerId="ADAL" clId="{08BAD185-022F-42BA-92EA-92F55D9E9027}" dt="2021-10-04T18:42:44.810" v="6117" actId="1035"/>
          <ac:spMkLst>
            <pc:docMk/>
            <pc:sldMk cId="2978995546" sldId="290"/>
            <ac:spMk id="6" creationId="{246ED9D1-AED8-4DF5-A9F9-040E5134518F}"/>
          </ac:spMkLst>
        </pc:spChg>
        <pc:spChg chg="add mod">
          <ac:chgData name="Phillips, Nate" userId="1a7ed9a7-6979-4999-8e72-44e838efb909" providerId="ADAL" clId="{08BAD185-022F-42BA-92EA-92F55D9E9027}" dt="2021-10-05T15:51:57.409" v="6531" actId="20577"/>
          <ac:spMkLst>
            <pc:docMk/>
            <pc:sldMk cId="2978995546" sldId="290"/>
            <ac:spMk id="9" creationId="{6A4071A5-21D7-4E0B-9268-A9FEAFC68C53}"/>
          </ac:spMkLst>
        </pc:spChg>
        <pc:spChg chg="add mod">
          <ac:chgData name="Phillips, Nate" userId="1a7ed9a7-6979-4999-8e72-44e838efb909" providerId="ADAL" clId="{08BAD185-022F-42BA-92EA-92F55D9E9027}" dt="2021-10-05T15:52:13.814" v="6539" actId="1076"/>
          <ac:spMkLst>
            <pc:docMk/>
            <pc:sldMk cId="2978995546" sldId="290"/>
            <ac:spMk id="10" creationId="{269D40C3-1FE9-43B5-8933-CA2490F7BD4E}"/>
          </ac:spMkLst>
        </pc:spChg>
        <pc:picChg chg="add mod">
          <ac:chgData name="Phillips, Nate" userId="1a7ed9a7-6979-4999-8e72-44e838efb909" providerId="ADAL" clId="{08BAD185-022F-42BA-92EA-92F55D9E9027}" dt="2021-10-05T15:51:49.446" v="6526" actId="1076"/>
          <ac:picMkLst>
            <pc:docMk/>
            <pc:sldMk cId="2978995546" sldId="290"/>
            <ac:picMk id="8" creationId="{79838CB8-2E55-44EF-AC75-5A5ED1F35121}"/>
          </ac:picMkLst>
        </pc:picChg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58029060" sldId="29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797587359" sldId="294"/>
        </pc:sldMkLst>
      </pc:sldChg>
      <pc:sldChg chg="del">
        <pc:chgData name="Phillips, Nate" userId="1a7ed9a7-6979-4999-8e72-44e838efb909" providerId="ADAL" clId="{08BAD185-022F-42BA-92EA-92F55D9E9027}" dt="2021-10-04T15:33:33.065" v="1397" actId="47"/>
        <pc:sldMkLst>
          <pc:docMk/>
          <pc:sldMk cId="649196902" sldId="29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097965267" sldId="29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1"/>
        </pc:sldMkLst>
      </pc:sldChg>
      <pc:sldChg chg="del">
        <pc:chgData name="Phillips, Nate" userId="1a7ed9a7-6979-4999-8e72-44e838efb909" providerId="ADAL" clId="{08BAD185-022F-42BA-92EA-92F55D9E9027}" dt="2021-10-04T15:33:31.279" v="1396" actId="47"/>
        <pc:sldMkLst>
          <pc:docMk/>
          <pc:sldMk cId="0" sldId="30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0" sldId="30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186407222" sldId="308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107744048" sldId="309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301359215" sldId="310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1053355" sldId="311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333359897" sldId="312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932490143" sldId="313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1946008599" sldId="314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2715748111" sldId="315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784858991" sldId="316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4280252568" sldId="317"/>
        </pc:sldMkLst>
      </pc:sldChg>
      <pc:sldChg chg="del">
        <pc:chgData name="Phillips, Nate" userId="1a7ed9a7-6979-4999-8e72-44e838efb909" providerId="ADAL" clId="{08BAD185-022F-42BA-92EA-92F55D9E9027}" dt="2021-10-04T15:33:28.239" v="1395" actId="47"/>
        <pc:sldMkLst>
          <pc:docMk/>
          <pc:sldMk cId="3586263927" sldId="318"/>
        </pc:sldMkLst>
      </pc:sldChg>
      <pc:sldChg chg="modSp new mod ord">
        <pc:chgData name="Phillips, Nate" userId="1a7ed9a7-6979-4999-8e72-44e838efb909" providerId="ADAL" clId="{08BAD185-022F-42BA-92EA-92F55D9E9027}" dt="2021-10-04T15:59:31.823" v="1986"/>
        <pc:sldMkLst>
          <pc:docMk/>
          <pc:sldMk cId="756754901" sldId="319"/>
        </pc:sldMkLst>
        <pc:spChg chg="mod">
          <ac:chgData name="Phillips, Nate" userId="1a7ed9a7-6979-4999-8e72-44e838efb909" providerId="ADAL" clId="{08BAD185-022F-42BA-92EA-92F55D9E9027}" dt="2021-10-01T15:12:35.129" v="173" actId="20577"/>
          <ac:spMkLst>
            <pc:docMk/>
            <pc:sldMk cId="756754901" sldId="319"/>
            <ac:spMk id="2" creationId="{94F1FF44-4881-4A46-9D15-71DA0CA88BFE}"/>
          </ac:spMkLst>
        </pc:spChg>
        <pc:spChg chg="mod">
          <ac:chgData name="Phillips, Nate" userId="1a7ed9a7-6979-4999-8e72-44e838efb909" providerId="ADAL" clId="{08BAD185-022F-42BA-92EA-92F55D9E9027}" dt="2021-10-01T15:13:31.788" v="280" actId="20577"/>
          <ac:spMkLst>
            <pc:docMk/>
            <pc:sldMk cId="756754901" sldId="319"/>
            <ac:spMk id="3" creationId="{2DEA09E8-706E-44FE-BC61-D0F8D0638137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4T18:51:27.977" v="6316" actId="6549"/>
        <pc:sldMkLst>
          <pc:docMk/>
          <pc:sldMk cId="1302348491" sldId="320"/>
        </pc:sldMkLst>
        <pc:spChg chg="mod">
          <ac:chgData name="Phillips, Nate" userId="1a7ed9a7-6979-4999-8e72-44e838efb909" providerId="ADAL" clId="{08BAD185-022F-42BA-92EA-92F55D9E9027}" dt="2021-10-04T15:34:44.386" v="1407" actId="20577"/>
          <ac:spMkLst>
            <pc:docMk/>
            <pc:sldMk cId="1302348491" sldId="320"/>
            <ac:spMk id="2" creationId="{A076FE50-2BD3-445A-BFC5-BB2579012090}"/>
          </ac:spMkLst>
        </pc:spChg>
        <pc:spChg chg="mod">
          <ac:chgData name="Phillips, Nate" userId="1a7ed9a7-6979-4999-8e72-44e838efb909" providerId="ADAL" clId="{08BAD185-022F-42BA-92EA-92F55D9E9027}" dt="2021-10-04T18:51:27.977" v="6316" actId="6549"/>
          <ac:spMkLst>
            <pc:docMk/>
            <pc:sldMk cId="1302348491" sldId="320"/>
            <ac:spMk id="3" creationId="{E513EA75-FACA-46DF-8986-7B1D1D017E2B}"/>
          </ac:spMkLst>
        </pc:spChg>
        <pc:spChg chg="add del mod">
          <ac:chgData name="Phillips, Nate" userId="1a7ed9a7-6979-4999-8e72-44e838efb909" providerId="ADAL" clId="{08BAD185-022F-42BA-92EA-92F55D9E9027}" dt="2021-10-04T15:37:53.593" v="1617" actId="478"/>
          <ac:spMkLst>
            <pc:docMk/>
            <pc:sldMk cId="1302348491" sldId="320"/>
            <ac:spMk id="4" creationId="{B8E3C25A-9A75-4AAC-A6ED-56F73AA441D9}"/>
          </ac:spMkLst>
        </pc:spChg>
        <pc:spChg chg="add del mod">
          <ac:chgData name="Phillips, Nate" userId="1a7ed9a7-6979-4999-8e72-44e838efb909" providerId="ADAL" clId="{08BAD185-022F-42BA-92EA-92F55D9E9027}" dt="2021-10-04T15:37:55.647" v="1618" actId="478"/>
          <ac:spMkLst>
            <pc:docMk/>
            <pc:sldMk cId="1302348491" sldId="320"/>
            <ac:spMk id="5" creationId="{E1030F93-5EA8-4909-BAC8-B4E94A8F3444}"/>
          </ac:spMkLst>
        </pc:spChg>
        <pc:spChg chg="add mod">
          <ac:chgData name="Phillips, Nate" userId="1a7ed9a7-6979-4999-8e72-44e838efb909" providerId="ADAL" clId="{08BAD185-022F-42BA-92EA-92F55D9E9027}" dt="2021-10-04T16:18:36.182" v="2222" actId="1076"/>
          <ac:spMkLst>
            <pc:docMk/>
            <pc:sldMk cId="1302348491" sldId="320"/>
            <ac:spMk id="6" creationId="{AA6BF7F4-4920-4D03-ABBC-6AC881991A08}"/>
          </ac:spMkLst>
        </pc:spChg>
        <pc:spChg chg="add mod">
          <ac:chgData name="Phillips, Nate" userId="1a7ed9a7-6979-4999-8e72-44e838efb909" providerId="ADAL" clId="{08BAD185-022F-42BA-92EA-92F55D9E9027}" dt="2021-10-04T16:18:41.087" v="2223" actId="1076"/>
          <ac:spMkLst>
            <pc:docMk/>
            <pc:sldMk cId="1302348491" sldId="320"/>
            <ac:spMk id="7" creationId="{EC76CA80-4FF6-4328-8D7A-0190BE3247EE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25:43.035" v="4736" actId="47"/>
        <pc:sldMkLst>
          <pc:docMk/>
          <pc:sldMk cId="4137521143" sldId="321"/>
        </pc:sldMkLst>
        <pc:spChg chg="mod">
          <ac:chgData name="Phillips, Nate" userId="1a7ed9a7-6979-4999-8e72-44e838efb909" providerId="ADAL" clId="{08BAD185-022F-42BA-92EA-92F55D9E9027}" dt="2021-10-01T15:23:53.493" v="515" actId="20577"/>
          <ac:spMkLst>
            <pc:docMk/>
            <pc:sldMk cId="4137521143" sldId="321"/>
            <ac:spMk id="2" creationId="{D5674BDB-B48F-4442-BCD3-EC321E691CC9}"/>
          </ac:spMkLst>
        </pc:spChg>
        <pc:spChg chg="mod">
          <ac:chgData name="Phillips, Nate" userId="1a7ed9a7-6979-4999-8e72-44e838efb909" providerId="ADAL" clId="{08BAD185-022F-42BA-92EA-92F55D9E9027}" dt="2021-10-01T15:23:56.005" v="522" actId="20577"/>
          <ac:spMkLst>
            <pc:docMk/>
            <pc:sldMk cId="4137521143" sldId="321"/>
            <ac:spMk id="3" creationId="{37B1E8D2-BDFB-4DA5-9BCD-7E2BB0DF2F80}"/>
          </ac:spMkLst>
        </pc:spChg>
      </pc:sldChg>
      <pc:sldChg chg="addSp modSp new mod modAnim">
        <pc:chgData name="Phillips, Nate" userId="1a7ed9a7-6979-4999-8e72-44e838efb909" providerId="ADAL" clId="{08BAD185-022F-42BA-92EA-92F55D9E9027}" dt="2021-10-04T18:57:07.443" v="6362" actId="403"/>
        <pc:sldMkLst>
          <pc:docMk/>
          <pc:sldMk cId="3840184580" sldId="322"/>
        </pc:sldMkLst>
        <pc:spChg chg="mod">
          <ac:chgData name="Phillips, Nate" userId="1a7ed9a7-6979-4999-8e72-44e838efb909" providerId="ADAL" clId="{08BAD185-022F-42BA-92EA-92F55D9E9027}" dt="2021-10-04T15:27:27.984" v="1383" actId="20577"/>
          <ac:spMkLst>
            <pc:docMk/>
            <pc:sldMk cId="3840184580" sldId="322"/>
            <ac:spMk id="2" creationId="{D35A77B5-BEE2-4432-BAF2-046D7E2B2F63}"/>
          </ac:spMkLst>
        </pc:spChg>
        <pc:spChg chg="mod">
          <ac:chgData name="Phillips, Nate" userId="1a7ed9a7-6979-4999-8e72-44e838efb909" providerId="ADAL" clId="{08BAD185-022F-42BA-92EA-92F55D9E9027}" dt="2021-10-04T18:57:07.443" v="6362" actId="403"/>
          <ac:spMkLst>
            <pc:docMk/>
            <pc:sldMk cId="3840184580" sldId="322"/>
            <ac:spMk id="3" creationId="{BBD04A66-930A-49BB-A7B6-62080211D5D3}"/>
          </ac:spMkLst>
        </pc:spChg>
        <pc:spChg chg="add mod">
          <ac:chgData name="Phillips, Nate" userId="1a7ed9a7-6979-4999-8e72-44e838efb909" providerId="ADAL" clId="{08BAD185-022F-42BA-92EA-92F55D9E9027}" dt="2021-10-04T18:56:49.210" v="6358" actId="1076"/>
          <ac:spMkLst>
            <pc:docMk/>
            <pc:sldMk cId="3840184580" sldId="322"/>
            <ac:spMk id="4" creationId="{310D5B7F-2056-42BA-A6B5-55EE3464906A}"/>
          </ac:spMkLst>
        </pc:spChg>
        <pc:spChg chg="add mod">
          <ac:chgData name="Phillips, Nate" userId="1a7ed9a7-6979-4999-8e72-44e838efb909" providerId="ADAL" clId="{08BAD185-022F-42BA-92EA-92F55D9E9027}" dt="2021-10-04T18:56:51.298" v="6359" actId="1076"/>
          <ac:spMkLst>
            <pc:docMk/>
            <pc:sldMk cId="3840184580" sldId="322"/>
            <ac:spMk id="5" creationId="{0D23A234-0ADE-4EF5-90FF-DB7D63580A0A}"/>
          </ac:spMkLst>
        </pc:spChg>
        <pc:spChg chg="add mod">
          <ac:chgData name="Phillips, Nate" userId="1a7ed9a7-6979-4999-8e72-44e838efb909" providerId="ADAL" clId="{08BAD185-022F-42BA-92EA-92F55D9E9027}" dt="2021-10-04T18:56:55.781" v="6360" actId="1076"/>
          <ac:spMkLst>
            <pc:docMk/>
            <pc:sldMk cId="3840184580" sldId="322"/>
            <ac:spMk id="6" creationId="{70334A6C-06BC-43FB-A3BB-F5FBF899CB6F}"/>
          </ac:spMkLst>
        </pc:spChg>
        <pc:spChg chg="add mod">
          <ac:chgData name="Phillips, Nate" userId="1a7ed9a7-6979-4999-8e72-44e838efb909" providerId="ADAL" clId="{08BAD185-022F-42BA-92EA-92F55D9E9027}" dt="2021-10-04T18:57:00.280" v="6361" actId="1076"/>
          <ac:spMkLst>
            <pc:docMk/>
            <pc:sldMk cId="3840184580" sldId="322"/>
            <ac:spMk id="7" creationId="{B9C6C3E7-7CDC-4D22-AF1E-930C76233D23}"/>
          </ac:spMkLst>
        </pc:spChg>
      </pc:sldChg>
      <pc:sldChg chg="modSp new mod">
        <pc:chgData name="Phillips, Nate" userId="1a7ed9a7-6979-4999-8e72-44e838efb909" providerId="ADAL" clId="{08BAD185-022F-42BA-92EA-92F55D9E9027}" dt="2021-10-01T21:14:47.372" v="1093" actId="20577"/>
        <pc:sldMkLst>
          <pc:docMk/>
          <pc:sldMk cId="3220037917" sldId="323"/>
        </pc:sldMkLst>
        <pc:spChg chg="mod">
          <ac:chgData name="Phillips, Nate" userId="1a7ed9a7-6979-4999-8e72-44e838efb909" providerId="ADAL" clId="{08BAD185-022F-42BA-92EA-92F55D9E9027}" dt="2021-10-01T21:11:06.499" v="671" actId="20577"/>
          <ac:spMkLst>
            <pc:docMk/>
            <pc:sldMk cId="3220037917" sldId="323"/>
            <ac:spMk id="2" creationId="{1424FA6D-0908-4789-B4C6-DD1E38380EC0}"/>
          </ac:spMkLst>
        </pc:spChg>
        <pc:spChg chg="mod">
          <ac:chgData name="Phillips, Nate" userId="1a7ed9a7-6979-4999-8e72-44e838efb909" providerId="ADAL" clId="{08BAD185-022F-42BA-92EA-92F55D9E9027}" dt="2021-10-01T21:14:47.372" v="1093" actId="20577"/>
          <ac:spMkLst>
            <pc:docMk/>
            <pc:sldMk cId="3220037917" sldId="323"/>
            <ac:spMk id="3" creationId="{BE0D5DCD-0666-473D-B8EA-A8F5D6E6FEBB}"/>
          </ac:spMkLst>
        </pc:spChg>
      </pc:sldChg>
      <pc:sldChg chg="add del">
        <pc:chgData name="Phillips, Nate" userId="1a7ed9a7-6979-4999-8e72-44e838efb909" providerId="ADAL" clId="{08BAD185-022F-42BA-92EA-92F55D9E9027}" dt="2021-10-04T15:29:01.379" v="1394" actId="2696"/>
        <pc:sldMkLst>
          <pc:docMk/>
          <pc:sldMk cId="2129392444" sldId="324"/>
        </pc:sldMkLst>
      </pc:sldChg>
      <pc:sldChg chg="new del">
        <pc:chgData name="Phillips, Nate" userId="1a7ed9a7-6979-4999-8e72-44e838efb909" providerId="ADAL" clId="{08BAD185-022F-42BA-92EA-92F55D9E9027}" dt="2021-10-04T17:47:44.803" v="6017" actId="47"/>
        <pc:sldMkLst>
          <pc:docMk/>
          <pc:sldMk cId="2263447550" sldId="324"/>
        </pc:sldMkLst>
      </pc:sldChg>
      <pc:sldChg chg="modSp add mod">
        <pc:chgData name="Phillips, Nate" userId="1a7ed9a7-6979-4999-8e72-44e838efb909" providerId="ADAL" clId="{08BAD185-022F-42BA-92EA-92F55D9E9027}" dt="2021-10-04T17:22:12.963" v="4724" actId="114"/>
        <pc:sldMkLst>
          <pc:docMk/>
          <pc:sldMk cId="0" sldId="325"/>
        </pc:sldMkLst>
        <pc:spChg chg="mod">
          <ac:chgData name="Phillips, Nate" userId="1a7ed9a7-6979-4999-8e72-44e838efb909" providerId="ADAL" clId="{08BAD185-022F-42BA-92EA-92F55D9E9027}" dt="2021-10-04T16:00:50.215" v="2082" actId="1076"/>
          <ac:spMkLst>
            <pc:docMk/>
            <pc:sldMk cId="0" sldId="325"/>
            <ac:spMk id="494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7:22:12.963" v="4724" actId="114"/>
          <ac:spMkLst>
            <pc:docMk/>
            <pc:sldMk cId="0" sldId="325"/>
            <ac:spMk id="496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6.920" v="2084" actId="1076"/>
          <ac:spMkLst>
            <pc:docMk/>
            <pc:sldMk cId="0" sldId="325"/>
            <ac:spMk id="497" creationId="{00000000-0000-0000-0000-000000000000}"/>
          </ac:spMkLst>
        </pc:spChg>
        <pc:spChg chg="mod">
          <ac:chgData name="Phillips, Nate" userId="1a7ed9a7-6979-4999-8e72-44e838efb909" providerId="ADAL" clId="{08BAD185-022F-42BA-92EA-92F55D9E9027}" dt="2021-10-04T16:00:59.577" v="2085" actId="1076"/>
          <ac:spMkLst>
            <pc:docMk/>
            <pc:sldMk cId="0" sldId="325"/>
            <ac:spMk id="498" creationId="{00000000-0000-0000-0000-000000000000}"/>
          </ac:spMkLst>
        </pc:spChg>
        <pc:picChg chg="mod">
          <ac:chgData name="Phillips, Nate" userId="1a7ed9a7-6979-4999-8e72-44e838efb909" providerId="ADAL" clId="{08BAD185-022F-42BA-92EA-92F55D9E9027}" dt="2021-10-04T16:00:53.673" v="2083" actId="1076"/>
          <ac:picMkLst>
            <pc:docMk/>
            <pc:sldMk cId="0" sldId="325"/>
            <ac:picMk id="495" creationId="{00000000-0000-0000-0000-000000000000}"/>
          </ac:picMkLst>
        </pc:picChg>
      </pc:sldChg>
      <pc:sldChg chg="modSp add del">
        <pc:chgData name="Phillips, Nate" userId="1a7ed9a7-6979-4999-8e72-44e838efb909" providerId="ADAL" clId="{08BAD185-022F-42BA-92EA-92F55D9E9027}" dt="2021-10-04T16:01:35.973" v="2092" actId="47"/>
        <pc:sldMkLst>
          <pc:docMk/>
          <pc:sldMk cId="2466564478" sldId="326"/>
        </pc:sldMkLst>
        <pc:spChg chg="mod">
          <ac:chgData name="Phillips, Nate" userId="1a7ed9a7-6979-4999-8e72-44e838efb909" providerId="ADAL" clId="{08BAD185-022F-42BA-92EA-92F55D9E9027}" dt="2021-10-04T15:47:34.852" v="1884" actId="20577"/>
          <ac:spMkLst>
            <pc:docMk/>
            <pc:sldMk cId="2466564478" sldId="326"/>
            <ac:spMk id="496" creationId="{00000000-0000-0000-0000-000000000000}"/>
          </ac:spMkLst>
        </pc:spChg>
      </pc:sldChg>
      <pc:sldChg chg="addSp modSp add del mod">
        <pc:chgData name="Phillips, Nate" userId="1a7ed9a7-6979-4999-8e72-44e838efb909" providerId="ADAL" clId="{08BAD185-022F-42BA-92EA-92F55D9E9027}" dt="2021-10-04T16:08:59.658" v="2124" actId="47"/>
        <pc:sldMkLst>
          <pc:docMk/>
          <pc:sldMk cId="655583358" sldId="327"/>
        </pc:sldMkLst>
        <pc:spChg chg="add mod">
          <ac:chgData name="Phillips, Nate" userId="1a7ed9a7-6979-4999-8e72-44e838efb909" providerId="ADAL" clId="{08BAD185-022F-42BA-92EA-92F55D9E9027}" dt="2021-10-04T16:00:42.012" v="2080" actId="1076"/>
          <ac:spMkLst>
            <pc:docMk/>
            <pc:sldMk cId="655583358" sldId="327"/>
            <ac:spMk id="2" creationId="{8B3485BD-2483-47F0-8A26-044AC547FE5D}"/>
          </ac:spMkLst>
        </pc:spChg>
        <pc:spChg chg="add mod">
          <ac:chgData name="Phillips, Nate" userId="1a7ed9a7-6979-4999-8e72-44e838efb909" providerId="ADAL" clId="{08BAD185-022F-42BA-92EA-92F55D9E9027}" dt="2021-10-04T16:00:38.997" v="2079" actId="1076"/>
          <ac:spMkLst>
            <pc:docMk/>
            <pc:sldMk cId="655583358" sldId="327"/>
            <ac:spMk id="3" creationId="{A2B24E90-A2C4-435F-8271-CC97907EB455}"/>
          </ac:spMkLst>
        </pc:spChg>
        <pc:spChg chg="mod">
          <ac:chgData name="Phillips, Nate" userId="1a7ed9a7-6979-4999-8e72-44e838efb909" providerId="ADAL" clId="{08BAD185-022F-42BA-92EA-92F55D9E9027}" dt="2021-10-04T15:49:03.049" v="1897" actId="20577"/>
          <ac:spMkLst>
            <pc:docMk/>
            <pc:sldMk cId="655583358" sldId="327"/>
            <ac:spMk id="496" creationId="{00000000-0000-0000-0000-000000000000}"/>
          </ac:spMkLst>
        </pc:spChg>
      </pc:sldChg>
      <pc:sldChg chg="modSp new del mod">
        <pc:chgData name="Phillips, Nate" userId="1a7ed9a7-6979-4999-8e72-44e838efb909" providerId="ADAL" clId="{08BAD185-022F-42BA-92EA-92F55D9E9027}" dt="2021-10-04T17:12:07.166" v="4365" actId="47"/>
        <pc:sldMkLst>
          <pc:docMk/>
          <pc:sldMk cId="3947073880" sldId="328"/>
        </pc:sldMkLst>
        <pc:spChg chg="mod">
          <ac:chgData name="Phillips, Nate" userId="1a7ed9a7-6979-4999-8e72-44e838efb909" providerId="ADAL" clId="{08BAD185-022F-42BA-92EA-92F55D9E9027}" dt="2021-10-04T15:59:52.379" v="2010" actId="20577"/>
          <ac:spMkLst>
            <pc:docMk/>
            <pc:sldMk cId="3947073880" sldId="328"/>
            <ac:spMk id="2" creationId="{112EC298-5BE9-43B0-976D-4D9E22C0A601}"/>
          </ac:spMkLst>
        </pc:spChg>
      </pc:sldChg>
      <pc:sldChg chg="addSp delSp modSp add mod">
        <pc:chgData name="Phillips, Nate" userId="1a7ed9a7-6979-4999-8e72-44e838efb909" providerId="ADAL" clId="{08BAD185-022F-42BA-92EA-92F55D9E9027}" dt="2021-10-04T17:22:26.946" v="4729" actId="20577"/>
        <pc:sldMkLst>
          <pc:docMk/>
          <pc:sldMk cId="332123448" sldId="329"/>
        </pc:sldMkLst>
        <pc:spChg chg="add mod">
          <ac:chgData name="Phillips, Nate" userId="1a7ed9a7-6979-4999-8e72-44e838efb909" providerId="ADAL" clId="{08BAD185-022F-42BA-92EA-92F55D9E9027}" dt="2021-10-04T17:22:26.946" v="4729" actId="20577"/>
          <ac:spMkLst>
            <pc:docMk/>
            <pc:sldMk cId="332123448" sldId="329"/>
            <ac:spMk id="7" creationId="{C9A215EF-FB8C-48CF-9DC0-8DD5D76C55A2}"/>
          </ac:spMkLst>
        </pc:spChg>
        <pc:spChg chg="del">
          <ac:chgData name="Phillips, Nate" userId="1a7ed9a7-6979-4999-8e72-44e838efb909" providerId="ADAL" clId="{08BAD185-022F-42BA-92EA-92F55D9E9027}" dt="2021-10-04T16:01:21.074" v="2089" actId="478"/>
          <ac:spMkLst>
            <pc:docMk/>
            <pc:sldMk cId="332123448" sldId="329"/>
            <ac:spMk id="496" creationId="{00000000-0000-0000-0000-000000000000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4T17:22:54.092" v="4734" actId="114"/>
        <pc:sldMkLst>
          <pc:docMk/>
          <pc:sldMk cId="2009483540" sldId="330"/>
        </pc:sldMkLst>
        <pc:spChg chg="mod">
          <ac:chgData name="Phillips, Nate" userId="1a7ed9a7-6979-4999-8e72-44e838efb909" providerId="ADAL" clId="{08BAD185-022F-42BA-92EA-92F55D9E9027}" dt="2021-10-04T17:22:54.092" v="4734" actId="114"/>
          <ac:spMkLst>
            <pc:docMk/>
            <pc:sldMk cId="2009483540" sldId="330"/>
            <ac:spMk id="7" creationId="{C9A215EF-FB8C-48CF-9DC0-8DD5D76C55A2}"/>
          </ac:spMkLst>
        </pc:spChg>
        <pc:spChg chg="add mod">
          <ac:chgData name="Phillips, Nate" userId="1a7ed9a7-6979-4999-8e72-44e838efb909" providerId="ADAL" clId="{08BAD185-022F-42BA-92EA-92F55D9E9027}" dt="2021-10-04T16:02:15.211" v="2113" actId="404"/>
          <ac:spMkLst>
            <pc:docMk/>
            <pc:sldMk cId="2009483540" sldId="330"/>
            <ac:spMk id="8" creationId="{A679C6D3-4E97-497B-BF11-4229A8DA4C56}"/>
          </ac:spMkLst>
        </pc:spChg>
        <pc:spChg chg="add mod">
          <ac:chgData name="Phillips, Nate" userId="1a7ed9a7-6979-4999-8e72-44e838efb909" providerId="ADAL" clId="{08BAD185-022F-42BA-92EA-92F55D9E9027}" dt="2021-10-04T16:02:38.103" v="2119" actId="1076"/>
          <ac:spMkLst>
            <pc:docMk/>
            <pc:sldMk cId="2009483540" sldId="330"/>
            <ac:spMk id="9" creationId="{E9B56230-17CC-463A-A4B4-8326088FBC47}"/>
          </ac:spMkLst>
        </pc:spChg>
        <pc:spChg chg="add mod">
          <ac:chgData name="Phillips, Nate" userId="1a7ed9a7-6979-4999-8e72-44e838efb909" providerId="ADAL" clId="{08BAD185-022F-42BA-92EA-92F55D9E9027}" dt="2021-10-04T16:08:24.563" v="2122"/>
          <ac:spMkLst>
            <pc:docMk/>
            <pc:sldMk cId="2009483540" sldId="330"/>
            <ac:spMk id="10" creationId="{B706CF3F-273C-495F-902C-0A458FA4C073}"/>
          </ac:spMkLst>
        </pc:spChg>
      </pc:sldChg>
      <pc:sldChg chg="addSp delSp modSp new mod modAnim">
        <pc:chgData name="Phillips, Nate" userId="1a7ed9a7-6979-4999-8e72-44e838efb909" providerId="ADAL" clId="{08BAD185-022F-42BA-92EA-92F55D9E9027}" dt="2021-10-05T15:45:45.023" v="6512" actId="1076"/>
        <pc:sldMkLst>
          <pc:docMk/>
          <pc:sldMk cId="2193217267" sldId="331"/>
        </pc:sldMkLst>
        <pc:spChg chg="del">
          <ac:chgData name="Phillips, Nate" userId="1a7ed9a7-6979-4999-8e72-44e838efb909" providerId="ADAL" clId="{08BAD185-022F-42BA-92EA-92F55D9E9027}" dt="2021-10-04T16:36:15.877" v="2597" actId="478"/>
          <ac:spMkLst>
            <pc:docMk/>
            <pc:sldMk cId="2193217267" sldId="331"/>
            <ac:spMk id="2" creationId="{533A60B9-0337-40A9-A08F-1C1C82B04641}"/>
          </ac:spMkLst>
        </pc:spChg>
        <pc:spChg chg="mod">
          <ac:chgData name="Phillips, Nate" userId="1a7ed9a7-6979-4999-8e72-44e838efb909" providerId="ADAL" clId="{08BAD185-022F-42BA-92EA-92F55D9E9027}" dt="2021-10-04T18:39:04.481" v="6025" actId="6549"/>
          <ac:spMkLst>
            <pc:docMk/>
            <pc:sldMk cId="2193217267" sldId="331"/>
            <ac:spMk id="3" creationId="{D9C1527E-BBD4-49C0-A55A-A4791D4721C4}"/>
          </ac:spMkLst>
        </pc:spChg>
        <pc:spChg chg="add del mod">
          <ac:chgData name="Phillips, Nate" userId="1a7ed9a7-6979-4999-8e72-44e838efb909" providerId="ADAL" clId="{08BAD185-022F-42BA-92EA-92F55D9E9027}" dt="2021-10-04T16:41:07.488" v="2779" actId="478"/>
          <ac:spMkLst>
            <pc:docMk/>
            <pc:sldMk cId="2193217267" sldId="331"/>
            <ac:spMk id="4" creationId="{71CEF77C-3009-481A-8111-378DD2851B89}"/>
          </ac:spMkLst>
        </pc:spChg>
        <pc:spChg chg="add del mod">
          <ac:chgData name="Phillips, Nate" userId="1a7ed9a7-6979-4999-8e72-44e838efb909" providerId="ADAL" clId="{08BAD185-022F-42BA-92EA-92F55D9E9027}" dt="2021-10-04T16:41:09.888" v="2780" actId="478"/>
          <ac:spMkLst>
            <pc:docMk/>
            <pc:sldMk cId="2193217267" sldId="331"/>
            <ac:spMk id="5" creationId="{BAC18091-C90D-480E-AEDA-7AEE7D4714BD}"/>
          </ac:spMkLst>
        </pc:spChg>
        <pc:spChg chg="add del mod">
          <ac:chgData name="Phillips, Nate" userId="1a7ed9a7-6979-4999-8e72-44e838efb909" providerId="ADAL" clId="{08BAD185-022F-42BA-92EA-92F55D9E9027}" dt="2021-10-04T16:41:04.640" v="2778" actId="478"/>
          <ac:spMkLst>
            <pc:docMk/>
            <pc:sldMk cId="2193217267" sldId="331"/>
            <ac:spMk id="6" creationId="{63761FD0-6DD1-4899-8545-6761BD4E0276}"/>
          </ac:spMkLst>
        </pc:spChg>
        <pc:picChg chg="add mod">
          <ac:chgData name="Phillips, Nate" userId="1a7ed9a7-6979-4999-8e72-44e838efb909" providerId="ADAL" clId="{08BAD185-022F-42BA-92EA-92F55D9E9027}" dt="2021-10-05T15:45:45.023" v="6512" actId="1076"/>
          <ac:picMkLst>
            <pc:docMk/>
            <pc:sldMk cId="2193217267" sldId="331"/>
            <ac:picMk id="8" creationId="{497174CF-D19B-42E4-88CC-D89E99A06E04}"/>
          </ac:picMkLst>
        </pc:picChg>
      </pc:sldChg>
      <pc:sldChg chg="modSp add mod modAnim">
        <pc:chgData name="Phillips, Nate" userId="1a7ed9a7-6979-4999-8e72-44e838efb909" providerId="ADAL" clId="{08BAD185-022F-42BA-92EA-92F55D9E9027}" dt="2021-10-04T18:39:54.216" v="6027"/>
        <pc:sldMkLst>
          <pc:docMk/>
          <pc:sldMk cId="3030688926" sldId="332"/>
        </pc:sldMkLst>
        <pc:spChg chg="mod">
          <ac:chgData name="Phillips, Nate" userId="1a7ed9a7-6979-4999-8e72-44e838efb909" providerId="ADAL" clId="{08BAD185-022F-42BA-92EA-92F55D9E9027}" dt="2021-10-04T16:52:47.994" v="3254" actId="20577"/>
          <ac:spMkLst>
            <pc:docMk/>
            <pc:sldMk cId="3030688926" sldId="332"/>
            <ac:spMk id="3" creationId="{D9C1527E-BBD4-49C0-A55A-A4791D4721C4}"/>
          </ac:spMkLst>
        </pc:spChg>
      </pc:sldChg>
      <pc:sldChg chg="addSp modSp add mod setBg modAnim">
        <pc:chgData name="Phillips, Nate" userId="1a7ed9a7-6979-4999-8e72-44e838efb909" providerId="ADAL" clId="{08BAD185-022F-42BA-92EA-92F55D9E9027}" dt="2021-10-05T15:47:59.537" v="6517" actId="255"/>
        <pc:sldMkLst>
          <pc:docMk/>
          <pc:sldMk cId="4108593972" sldId="333"/>
        </pc:sldMkLst>
        <pc:spChg chg="mod">
          <ac:chgData name="Phillips, Nate" userId="1a7ed9a7-6979-4999-8e72-44e838efb909" providerId="ADAL" clId="{08BAD185-022F-42BA-92EA-92F55D9E9027}" dt="2021-10-05T15:47:59.537" v="6517" actId="255"/>
          <ac:spMkLst>
            <pc:docMk/>
            <pc:sldMk cId="4108593972" sldId="333"/>
            <ac:spMk id="3" creationId="{D9C1527E-BBD4-49C0-A55A-A4791D4721C4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9" creationId="{C8A3C342-1D03-412F-8DD3-BF519E8E0AE9}"/>
          </ac:spMkLst>
        </pc:spChg>
        <pc:spChg chg="add">
          <ac:chgData name="Phillips, Nate" userId="1a7ed9a7-6979-4999-8e72-44e838efb909" providerId="ADAL" clId="{08BAD185-022F-42BA-92EA-92F55D9E9027}" dt="2021-10-05T15:47:26.014" v="6514" actId="26606"/>
          <ac:spMkLst>
            <pc:docMk/>
            <pc:sldMk cId="4108593972" sldId="333"/>
            <ac:spMk id="11" creationId="{81CC9B02-E087-4350-AEBD-2C3CF001AF01}"/>
          </ac:spMkLst>
        </pc:spChg>
        <pc:picChg chg="add mod">
          <ac:chgData name="Phillips, Nate" userId="1a7ed9a7-6979-4999-8e72-44e838efb909" providerId="ADAL" clId="{08BAD185-022F-42BA-92EA-92F55D9E9027}" dt="2021-10-05T15:47:26.014" v="6514" actId="26606"/>
          <ac:picMkLst>
            <pc:docMk/>
            <pc:sldMk cId="4108593972" sldId="333"/>
            <ac:picMk id="4" creationId="{E0D5B848-010E-4DAD-8F34-B77889024589}"/>
          </ac:picMkLst>
        </pc:picChg>
      </pc:sldChg>
      <pc:sldChg chg="add del">
        <pc:chgData name="Phillips, Nate" userId="1a7ed9a7-6979-4999-8e72-44e838efb909" providerId="ADAL" clId="{08BAD185-022F-42BA-92EA-92F55D9E9027}" dt="2021-10-04T17:01:59.274" v="3722" actId="47"/>
        <pc:sldMkLst>
          <pc:docMk/>
          <pc:sldMk cId="3817215535" sldId="334"/>
        </pc:sldMkLst>
      </pc:sldChg>
      <pc:sldChg chg="new del">
        <pc:chgData name="Phillips, Nate" userId="1a7ed9a7-6979-4999-8e72-44e838efb909" providerId="ADAL" clId="{08BAD185-022F-42BA-92EA-92F55D9E9027}" dt="2021-10-04T17:01:53.689" v="3721" actId="47"/>
        <pc:sldMkLst>
          <pc:docMk/>
          <pc:sldMk cId="2077236609" sldId="335"/>
        </pc:sldMkLst>
      </pc:sldChg>
      <pc:sldChg chg="addSp modSp add mod modAnim">
        <pc:chgData name="Phillips, Nate" userId="1a7ed9a7-6979-4999-8e72-44e838efb909" providerId="ADAL" clId="{08BAD185-022F-42BA-92EA-92F55D9E9027}" dt="2021-10-05T15:49:58.653" v="6522" actId="1076"/>
        <pc:sldMkLst>
          <pc:docMk/>
          <pc:sldMk cId="3226126436" sldId="336"/>
        </pc:sldMkLst>
        <pc:spChg chg="mod">
          <ac:chgData name="Phillips, Nate" userId="1a7ed9a7-6979-4999-8e72-44e838efb909" providerId="ADAL" clId="{08BAD185-022F-42BA-92EA-92F55D9E9027}" dt="2021-10-04T17:13:06.783" v="4435" actId="20577"/>
          <ac:spMkLst>
            <pc:docMk/>
            <pc:sldMk cId="3226126436" sldId="336"/>
            <ac:spMk id="3" creationId="{D9C1527E-BBD4-49C0-A55A-A4791D4721C4}"/>
          </ac:spMkLst>
        </pc:spChg>
        <pc:picChg chg="add mod">
          <ac:chgData name="Phillips, Nate" userId="1a7ed9a7-6979-4999-8e72-44e838efb909" providerId="ADAL" clId="{08BAD185-022F-42BA-92EA-92F55D9E9027}" dt="2021-10-05T15:49:58.653" v="6522" actId="1076"/>
          <ac:picMkLst>
            <pc:docMk/>
            <pc:sldMk cId="3226126436" sldId="336"/>
            <ac:picMk id="4" creationId="{869EDF70-B010-40DC-9782-4D1640F2DB69}"/>
          </ac:picMkLst>
        </pc:picChg>
      </pc:sldChg>
      <pc:sldChg chg="addSp delSp modSp new mod delAnim modAnim">
        <pc:chgData name="Phillips, Nate" userId="1a7ed9a7-6979-4999-8e72-44e838efb909" providerId="ADAL" clId="{08BAD185-022F-42BA-92EA-92F55D9E9027}" dt="2021-10-04T18:47:45.292" v="6250" actId="20577"/>
        <pc:sldMkLst>
          <pc:docMk/>
          <pc:sldMk cId="1722437050" sldId="337"/>
        </pc:sldMkLst>
        <pc:spChg chg="mod">
          <ac:chgData name="Phillips, Nate" userId="1a7ed9a7-6979-4999-8e72-44e838efb909" providerId="ADAL" clId="{08BAD185-022F-42BA-92EA-92F55D9E9027}" dt="2021-10-04T17:02:17.880" v="3738" actId="20577"/>
          <ac:spMkLst>
            <pc:docMk/>
            <pc:sldMk cId="1722437050" sldId="337"/>
            <ac:spMk id="2" creationId="{FABC12A2-4FA9-4CF9-8BF4-B2ACB49E8343}"/>
          </ac:spMkLst>
        </pc:spChg>
        <pc:spChg chg="mod">
          <ac:chgData name="Phillips, Nate" userId="1a7ed9a7-6979-4999-8e72-44e838efb909" providerId="ADAL" clId="{08BAD185-022F-42BA-92EA-92F55D9E9027}" dt="2021-10-04T18:47:45.292" v="6250" actId="20577"/>
          <ac:spMkLst>
            <pc:docMk/>
            <pc:sldMk cId="1722437050" sldId="337"/>
            <ac:spMk id="3" creationId="{F5F537B8-151D-41BA-8378-DE5105923F2F}"/>
          </ac:spMkLst>
        </pc:spChg>
        <pc:spChg chg="add del mod">
          <ac:chgData name="Phillips, Nate" userId="1a7ed9a7-6979-4999-8e72-44e838efb909" providerId="ADAL" clId="{08BAD185-022F-42BA-92EA-92F55D9E9027}" dt="2021-10-04T18:47:22.596" v="6243" actId="478"/>
          <ac:spMkLst>
            <pc:docMk/>
            <pc:sldMk cId="1722437050" sldId="337"/>
            <ac:spMk id="4" creationId="{754EA205-2758-4332-99B8-920490E4A812}"/>
          </ac:spMkLst>
        </pc:spChg>
        <pc:spChg chg="add del mod">
          <ac:chgData name="Phillips, Nate" userId="1a7ed9a7-6979-4999-8e72-44e838efb909" providerId="ADAL" clId="{08BAD185-022F-42BA-92EA-92F55D9E9027}" dt="2021-10-04T18:47:20.654" v="6242" actId="478"/>
          <ac:spMkLst>
            <pc:docMk/>
            <pc:sldMk cId="1722437050" sldId="337"/>
            <ac:spMk id="5" creationId="{563F927A-ABC4-4BE4-A36D-789956B3B5BB}"/>
          </ac:spMkLst>
        </pc:spChg>
        <pc:spChg chg="add del mod">
          <ac:chgData name="Phillips, Nate" userId="1a7ed9a7-6979-4999-8e72-44e838efb909" providerId="ADAL" clId="{08BAD185-022F-42BA-92EA-92F55D9E9027}" dt="2021-10-04T17:20:29.388" v="4675" actId="478"/>
          <ac:spMkLst>
            <pc:docMk/>
            <pc:sldMk cId="1722437050" sldId="337"/>
            <ac:spMk id="6" creationId="{78FF3DC5-24BE-4FCA-87FF-9C809003949A}"/>
          </ac:spMkLst>
        </pc:spChg>
        <pc:spChg chg="add mod modVis">
          <ac:chgData name="Phillips, Nate" userId="1a7ed9a7-6979-4999-8e72-44e838efb909" providerId="ADAL" clId="{08BAD185-022F-42BA-92EA-92F55D9E9027}" dt="2021-10-04T18:43:48.873" v="6119" actId="14430"/>
          <ac:spMkLst>
            <pc:docMk/>
            <pc:sldMk cId="1722437050" sldId="337"/>
            <ac:spMk id="7" creationId="{65A9B794-E72D-497F-8D8E-C17FE6D56069}"/>
          </ac:spMkLst>
        </pc:spChg>
        <pc:spChg chg="add mod">
          <ac:chgData name="Phillips, Nate" userId="1a7ed9a7-6979-4999-8e72-44e838efb909" providerId="ADAL" clId="{08BAD185-022F-42BA-92EA-92F55D9E9027}" dt="2021-10-04T18:47:36.921" v="6249" actId="403"/>
          <ac:spMkLst>
            <pc:docMk/>
            <pc:sldMk cId="1722437050" sldId="337"/>
            <ac:spMk id="8" creationId="{342ED061-871E-4BF2-892C-840B34375286}"/>
          </ac:spMkLst>
        </pc:spChg>
      </pc:sldChg>
      <pc:sldChg chg="addSp modSp add mod modAnim">
        <pc:chgData name="Phillips, Nate" userId="1a7ed9a7-6979-4999-8e72-44e838efb909" providerId="ADAL" clId="{08BAD185-022F-42BA-92EA-92F55D9E9027}" dt="2021-10-05T15:56:20.012" v="6576"/>
        <pc:sldMkLst>
          <pc:docMk/>
          <pc:sldMk cId="3883074390" sldId="338"/>
        </pc:sldMkLst>
        <pc:spChg chg="add mod">
          <ac:chgData name="Phillips, Nate" userId="1a7ed9a7-6979-4999-8e72-44e838efb909" providerId="ADAL" clId="{08BAD185-022F-42BA-92EA-92F55D9E9027}" dt="2021-10-05T15:55:48.699" v="6573" actId="20577"/>
          <ac:spMkLst>
            <pc:docMk/>
            <pc:sldMk cId="3883074390" sldId="338"/>
            <ac:spMk id="2" creationId="{A1475A2E-E60E-4C30-8236-E9BF71E8715C}"/>
          </ac:spMkLst>
        </pc:spChg>
        <pc:spChg chg="mod">
          <ac:chgData name="Phillips, Nate" userId="1a7ed9a7-6979-4999-8e72-44e838efb909" providerId="ADAL" clId="{08BAD185-022F-42BA-92EA-92F55D9E9027}" dt="2021-10-04T17:16:25.304" v="4595" actId="20577"/>
          <ac:spMkLst>
            <pc:docMk/>
            <pc:sldMk cId="3883074390" sldId="338"/>
            <ac:spMk id="3" creationId="{D9C1527E-BBD4-49C0-A55A-A4791D4721C4}"/>
          </ac:spMkLst>
        </pc:spChg>
      </pc:sldChg>
      <pc:sldChg chg="new del">
        <pc:chgData name="Phillips, Nate" userId="1a7ed9a7-6979-4999-8e72-44e838efb909" providerId="ADAL" clId="{08BAD185-022F-42BA-92EA-92F55D9E9027}" dt="2021-10-04T17:16:58.603" v="4597" actId="47"/>
        <pc:sldMkLst>
          <pc:docMk/>
          <pc:sldMk cId="1923687849" sldId="339"/>
        </pc:sldMkLst>
      </pc:sldChg>
      <pc:sldChg chg="modSp add mod modAnim">
        <pc:chgData name="Phillips, Nate" userId="1a7ed9a7-6979-4999-8e72-44e838efb909" providerId="ADAL" clId="{08BAD185-022F-42BA-92EA-92F55D9E9027}" dt="2021-10-04T18:52:40.747" v="6321"/>
        <pc:sldMkLst>
          <pc:docMk/>
          <pc:sldMk cId="2558264828" sldId="339"/>
        </pc:sldMkLst>
        <pc:spChg chg="mod">
          <ac:chgData name="Phillips, Nate" userId="1a7ed9a7-6979-4999-8e72-44e838efb909" providerId="ADAL" clId="{08BAD185-022F-42BA-92EA-92F55D9E9027}" dt="2021-10-04T17:17:47.593" v="4625" actId="20577"/>
          <ac:spMkLst>
            <pc:docMk/>
            <pc:sldMk cId="2558264828" sldId="339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08BAD185-022F-42BA-92EA-92F55D9E9027}" dt="2021-10-04T18:56:23.883" v="6350"/>
        <pc:sldMkLst>
          <pc:docMk/>
          <pc:sldMk cId="629758075" sldId="340"/>
        </pc:sldMkLst>
        <pc:spChg chg="mod">
          <ac:chgData name="Phillips, Nate" userId="1a7ed9a7-6979-4999-8e72-44e838efb909" providerId="ADAL" clId="{08BAD185-022F-42BA-92EA-92F55D9E9027}" dt="2021-10-04T18:54:53.588" v="6335" actId="20577"/>
          <ac:spMkLst>
            <pc:docMk/>
            <pc:sldMk cId="629758075" sldId="340"/>
            <ac:spMk id="3" creationId="{D9C1527E-BBD4-49C0-A55A-A4791D4721C4}"/>
          </ac:spMkLst>
        </pc:spChg>
        <pc:picChg chg="add del mod">
          <ac:chgData name="Phillips, Nate" userId="1a7ed9a7-6979-4999-8e72-44e838efb909" providerId="ADAL" clId="{08BAD185-022F-42BA-92EA-92F55D9E9027}" dt="2021-10-04T17:32:32.259" v="5013" actId="478"/>
          <ac:picMkLst>
            <pc:docMk/>
            <pc:sldMk cId="629758075" sldId="340"/>
            <ac:picMk id="1026" creationId="{042CD3EB-A659-4A27-B324-3D0B47F8915D}"/>
          </ac:picMkLst>
        </pc:picChg>
        <pc:picChg chg="add mod">
          <ac:chgData name="Phillips, Nate" userId="1a7ed9a7-6979-4999-8e72-44e838efb909" providerId="ADAL" clId="{08BAD185-022F-42BA-92EA-92F55D9E9027}" dt="2021-10-04T17:31:45.998" v="5012" actId="1076"/>
          <ac:picMkLst>
            <pc:docMk/>
            <pc:sldMk cId="629758075" sldId="340"/>
            <ac:picMk id="1028" creationId="{455B8385-4AC8-4A81-8B05-830A85CBEF0E}"/>
          </ac:picMkLst>
        </pc:picChg>
        <pc:picChg chg="add mod">
          <ac:chgData name="Phillips, Nate" userId="1a7ed9a7-6979-4999-8e72-44e838efb909" providerId="ADAL" clId="{08BAD185-022F-42BA-92EA-92F55D9E9027}" dt="2021-10-04T17:32:56.291" v="5016" actId="1076"/>
          <ac:picMkLst>
            <pc:docMk/>
            <pc:sldMk cId="629758075" sldId="340"/>
            <ac:picMk id="1030" creationId="{F731EBB7-4D80-4EA3-9A39-1B56254A7A67}"/>
          </ac:picMkLst>
        </pc:picChg>
      </pc:sldChg>
      <pc:sldChg chg="new del">
        <pc:chgData name="Phillips, Nate" userId="1a7ed9a7-6979-4999-8e72-44e838efb909" providerId="ADAL" clId="{08BAD185-022F-42BA-92EA-92F55D9E9027}" dt="2021-10-04T17:29:59.824" v="5006" actId="47"/>
        <pc:sldMkLst>
          <pc:docMk/>
          <pc:sldMk cId="499888880" sldId="341"/>
        </pc:sldMkLst>
      </pc:sldChg>
      <pc:sldChg chg="addSp delSp modSp add mod ord modAnim">
        <pc:chgData name="Phillips, Nate" userId="1a7ed9a7-6979-4999-8e72-44e838efb909" providerId="ADAL" clId="{08BAD185-022F-42BA-92EA-92F55D9E9027}" dt="2021-10-05T15:58:33.328" v="6593"/>
        <pc:sldMkLst>
          <pc:docMk/>
          <pc:sldMk cId="993121664" sldId="341"/>
        </pc:sldMkLst>
        <pc:spChg chg="add del">
          <ac:chgData name="Phillips, Nate" userId="1a7ed9a7-6979-4999-8e72-44e838efb909" providerId="ADAL" clId="{08BAD185-022F-42BA-92EA-92F55D9E9027}" dt="2021-10-04T17:35:40.351" v="5143"/>
          <ac:spMkLst>
            <pc:docMk/>
            <pc:sldMk cId="993121664" sldId="341"/>
            <ac:spMk id="2" creationId="{3F5B8C5F-918A-4559-81F0-EFCE91529858}"/>
          </ac:spMkLst>
        </pc:spChg>
        <pc:spChg chg="mod">
          <ac:chgData name="Phillips, Nate" userId="1a7ed9a7-6979-4999-8e72-44e838efb909" providerId="ADAL" clId="{08BAD185-022F-42BA-92EA-92F55D9E9027}" dt="2021-10-05T15:58:20.578" v="6591" actId="20577"/>
          <ac:spMkLst>
            <pc:docMk/>
            <pc:sldMk cId="993121664" sldId="341"/>
            <ac:spMk id="3" creationId="{D9C1527E-BBD4-49C0-A55A-A4791D4721C4}"/>
          </ac:spMkLst>
        </pc:spChg>
        <pc:picChg chg="del">
          <ac:chgData name="Phillips, Nate" userId="1a7ed9a7-6979-4999-8e72-44e838efb909" providerId="ADAL" clId="{08BAD185-022F-42BA-92EA-92F55D9E9027}" dt="2021-10-04T17:33:52.576" v="5020" actId="478"/>
          <ac:picMkLst>
            <pc:docMk/>
            <pc:sldMk cId="993121664" sldId="341"/>
            <ac:picMk id="1028" creationId="{455B8385-4AC8-4A81-8B05-830A85CBEF0E}"/>
          </ac:picMkLst>
        </pc:picChg>
        <pc:picChg chg="del">
          <ac:chgData name="Phillips, Nate" userId="1a7ed9a7-6979-4999-8e72-44e838efb909" providerId="ADAL" clId="{08BAD185-022F-42BA-92EA-92F55D9E9027}" dt="2021-10-04T17:33:53.231" v="5021" actId="478"/>
          <ac:picMkLst>
            <pc:docMk/>
            <pc:sldMk cId="993121664" sldId="341"/>
            <ac:picMk id="1030" creationId="{F731EBB7-4D80-4EA3-9A39-1B56254A7A67}"/>
          </ac:picMkLst>
        </pc:picChg>
        <pc:inkChg chg="add del">
          <ac:chgData name="Phillips, Nate" userId="1a7ed9a7-6979-4999-8e72-44e838efb909" providerId="ADAL" clId="{08BAD185-022F-42BA-92EA-92F55D9E9027}" dt="2021-10-04T18:59:32.778" v="6370" actId="9405"/>
          <ac:inkMkLst>
            <pc:docMk/>
            <pc:sldMk cId="993121664" sldId="341"/>
            <ac:inkMk id="4" creationId="{F353E35D-ADDB-4EB8-9156-768F27CC368C}"/>
          </ac:inkMkLst>
        </pc:inkChg>
        <pc:cxnChg chg="add mod">
          <ac:chgData name="Phillips, Nate" userId="1a7ed9a7-6979-4999-8e72-44e838efb909" providerId="ADAL" clId="{08BAD185-022F-42BA-92EA-92F55D9E9027}" dt="2021-10-04T18:59:59.711" v="6374" actId="14100"/>
          <ac:cxnSpMkLst>
            <pc:docMk/>
            <pc:sldMk cId="993121664" sldId="341"/>
            <ac:cxnSpMk id="6" creationId="{A6F46B70-8BA8-4976-89EB-E54D4353CEBD}"/>
          </ac:cxnSpMkLst>
        </pc:cxnChg>
        <pc:cxnChg chg="add mod">
          <ac:chgData name="Phillips, Nate" userId="1a7ed9a7-6979-4999-8e72-44e838efb909" providerId="ADAL" clId="{08BAD185-022F-42BA-92EA-92F55D9E9027}" dt="2021-10-04T19:00:10.171" v="6377" actId="14100"/>
          <ac:cxnSpMkLst>
            <pc:docMk/>
            <pc:sldMk cId="993121664" sldId="341"/>
            <ac:cxnSpMk id="10" creationId="{455756A7-9871-49FE-8C37-A293B7E2FFEE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5:59:20.500" v="6614"/>
        <pc:sldMkLst>
          <pc:docMk/>
          <pc:sldMk cId="2619953372" sldId="342"/>
        </pc:sldMkLst>
        <pc:spChg chg="mod">
          <ac:chgData name="Phillips, Nate" userId="1a7ed9a7-6979-4999-8e72-44e838efb909" providerId="ADAL" clId="{08BAD185-022F-42BA-92EA-92F55D9E9027}" dt="2021-10-05T15:59:15.200" v="6612" actId="6549"/>
          <ac:spMkLst>
            <pc:docMk/>
            <pc:sldMk cId="2619953372" sldId="342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0:58.710" v="6382" actId="14100"/>
          <ac:cxnSpMkLst>
            <pc:docMk/>
            <pc:sldMk cId="2619953372" sldId="342"/>
            <ac:cxnSpMk id="4" creationId="{E97F7AE1-24A7-4448-8A57-DD1322BED5DA}"/>
          </ac:cxnSpMkLst>
        </pc:cxnChg>
        <pc:cxnChg chg="add mod">
          <ac:chgData name="Phillips, Nate" userId="1a7ed9a7-6979-4999-8e72-44e838efb909" providerId="ADAL" clId="{08BAD185-022F-42BA-92EA-92F55D9E9027}" dt="2021-10-04T19:01:05.840" v="6385" actId="14100"/>
          <ac:cxnSpMkLst>
            <pc:docMk/>
            <pc:sldMk cId="2619953372" sldId="342"/>
            <ac:cxnSpMk id="5" creationId="{A7DBC15B-0C56-4F76-BF14-B3583316473B}"/>
          </ac:cxnSpMkLst>
        </pc:cxnChg>
      </pc:sldChg>
      <pc:sldChg chg="addSp modSp add mod modAnim">
        <pc:chgData name="Phillips, Nate" userId="1a7ed9a7-6979-4999-8e72-44e838efb909" providerId="ADAL" clId="{08BAD185-022F-42BA-92EA-92F55D9E9027}" dt="2021-10-05T16:01:18.506" v="6671"/>
        <pc:sldMkLst>
          <pc:docMk/>
          <pc:sldMk cId="1470592501" sldId="343"/>
        </pc:sldMkLst>
        <pc:spChg chg="mod">
          <ac:chgData name="Phillips, Nate" userId="1a7ed9a7-6979-4999-8e72-44e838efb909" providerId="ADAL" clId="{08BAD185-022F-42BA-92EA-92F55D9E9027}" dt="2021-10-05T16:00:31.862" v="6666" actId="403"/>
          <ac:spMkLst>
            <pc:docMk/>
            <pc:sldMk cId="1470592501" sldId="343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2:07.569" v="6395" actId="14100"/>
          <ac:cxnSpMkLst>
            <pc:docMk/>
            <pc:sldMk cId="1470592501" sldId="343"/>
            <ac:cxnSpMk id="4" creationId="{45754A4E-FECB-44AE-989B-B2D606B21720}"/>
          </ac:cxnSpMkLst>
        </pc:cxnChg>
        <pc:cxnChg chg="add mod">
          <ac:chgData name="Phillips, Nate" userId="1a7ed9a7-6979-4999-8e72-44e838efb909" providerId="ADAL" clId="{08BAD185-022F-42BA-92EA-92F55D9E9027}" dt="2021-10-04T19:02:15.638" v="6398" actId="14100"/>
          <ac:cxnSpMkLst>
            <pc:docMk/>
            <pc:sldMk cId="1470592501" sldId="343"/>
            <ac:cxnSpMk id="5" creationId="{FAD32626-8CE5-4649-88E7-54032071564E}"/>
          </ac:cxnSpMkLst>
        </pc:cxnChg>
      </pc:sldChg>
      <pc:sldChg chg="new del">
        <pc:chgData name="Phillips, Nate" userId="1a7ed9a7-6979-4999-8e72-44e838efb909" providerId="ADAL" clId="{08BAD185-022F-42BA-92EA-92F55D9E9027}" dt="2021-10-04T17:39:48" v="5479" actId="47"/>
        <pc:sldMkLst>
          <pc:docMk/>
          <pc:sldMk cId="3669809683" sldId="343"/>
        </pc:sldMkLst>
      </pc:sldChg>
      <pc:sldChg chg="addSp modSp add mod modAnim">
        <pc:chgData name="Phillips, Nate" userId="1a7ed9a7-6979-4999-8e72-44e838efb909" providerId="ADAL" clId="{08BAD185-022F-42BA-92EA-92F55D9E9027}" dt="2021-10-04T19:03:30.220" v="6409"/>
        <pc:sldMkLst>
          <pc:docMk/>
          <pc:sldMk cId="1841799419" sldId="344"/>
        </pc:sldMkLst>
        <pc:spChg chg="mod">
          <ac:chgData name="Phillips, Nate" userId="1a7ed9a7-6979-4999-8e72-44e838efb909" providerId="ADAL" clId="{08BAD185-022F-42BA-92EA-92F55D9E9027}" dt="2021-10-04T17:47:34.405" v="6016" actId="20577"/>
          <ac:spMkLst>
            <pc:docMk/>
            <pc:sldMk cId="1841799419" sldId="344"/>
            <ac:spMk id="3" creationId="{D9C1527E-BBD4-49C0-A55A-A4791D4721C4}"/>
          </ac:spMkLst>
        </pc:spChg>
        <pc:cxnChg chg="add mod">
          <ac:chgData name="Phillips, Nate" userId="1a7ed9a7-6979-4999-8e72-44e838efb909" providerId="ADAL" clId="{08BAD185-022F-42BA-92EA-92F55D9E9027}" dt="2021-10-04T19:03:15.089" v="6405" actId="1076"/>
          <ac:cxnSpMkLst>
            <pc:docMk/>
            <pc:sldMk cId="1841799419" sldId="344"/>
            <ac:cxnSpMk id="4" creationId="{CFC62086-78CB-43DD-AA84-16D4980BE244}"/>
          </ac:cxnSpMkLst>
        </pc:cxnChg>
        <pc:cxnChg chg="add mod">
          <ac:chgData name="Phillips, Nate" userId="1a7ed9a7-6979-4999-8e72-44e838efb909" providerId="ADAL" clId="{08BAD185-022F-42BA-92EA-92F55D9E9027}" dt="2021-10-04T19:03:21.843" v="6408" actId="14100"/>
          <ac:cxnSpMkLst>
            <pc:docMk/>
            <pc:sldMk cId="1841799419" sldId="344"/>
            <ac:cxnSpMk id="5" creationId="{0CB97B21-15F8-4D10-AADB-EFB22F666252}"/>
          </ac:cxnSpMkLst>
        </pc:cxnChg>
      </pc:sldChg>
      <pc:sldChg chg="delSp modSp add mod delAnim modAnim">
        <pc:chgData name="Phillips, Nate" userId="1a7ed9a7-6979-4999-8e72-44e838efb909" providerId="ADAL" clId="{08BAD185-022F-42BA-92EA-92F55D9E9027}" dt="2021-10-04T18:50:41.372" v="6306"/>
        <pc:sldMkLst>
          <pc:docMk/>
          <pc:sldMk cId="2849550305" sldId="345"/>
        </pc:sldMkLst>
        <pc:spChg chg="mod">
          <ac:chgData name="Phillips, Nate" userId="1a7ed9a7-6979-4999-8e72-44e838efb909" providerId="ADAL" clId="{08BAD185-022F-42BA-92EA-92F55D9E9027}" dt="2021-10-04T18:49:52.585" v="6301" actId="20577"/>
          <ac:spMkLst>
            <pc:docMk/>
            <pc:sldMk cId="2849550305" sldId="345"/>
            <ac:spMk id="3" creationId="{F5F537B8-151D-41BA-8378-DE5105923F2F}"/>
          </ac:spMkLst>
        </pc:spChg>
        <pc:spChg chg="mod">
          <ac:chgData name="Phillips, Nate" userId="1a7ed9a7-6979-4999-8e72-44e838efb909" providerId="ADAL" clId="{08BAD185-022F-42BA-92EA-92F55D9E9027}" dt="2021-10-04T18:48:49.210" v="6283" actId="1035"/>
          <ac:spMkLst>
            <pc:docMk/>
            <pc:sldMk cId="2849550305" sldId="345"/>
            <ac:spMk id="4" creationId="{754EA205-2758-4332-99B8-920490E4A812}"/>
          </ac:spMkLst>
        </pc:spChg>
        <pc:spChg chg="mod">
          <ac:chgData name="Phillips, Nate" userId="1a7ed9a7-6979-4999-8e72-44e838efb909" providerId="ADAL" clId="{08BAD185-022F-42BA-92EA-92F55D9E9027}" dt="2021-10-04T18:48:53.252" v="6290" actId="1035"/>
          <ac:spMkLst>
            <pc:docMk/>
            <pc:sldMk cId="2849550305" sldId="345"/>
            <ac:spMk id="5" creationId="{563F927A-ABC4-4BE4-A36D-789956B3B5BB}"/>
          </ac:spMkLst>
        </pc:spChg>
        <pc:spChg chg="del">
          <ac:chgData name="Phillips, Nate" userId="1a7ed9a7-6979-4999-8e72-44e838efb909" providerId="ADAL" clId="{08BAD185-022F-42BA-92EA-92F55D9E9027}" dt="2021-10-04T18:48:10.442" v="6253" actId="478"/>
          <ac:spMkLst>
            <pc:docMk/>
            <pc:sldMk cId="2849550305" sldId="345"/>
            <ac:spMk id="8" creationId="{342ED061-871E-4BF2-892C-840B34375286}"/>
          </ac:spMkLst>
        </pc:spChg>
      </pc:sldChg>
      <pc:sldMasterChg chg="delSldLayout">
        <pc:chgData name="Phillips, Nate" userId="1a7ed9a7-6979-4999-8e72-44e838efb909" providerId="ADAL" clId="{08BAD185-022F-42BA-92EA-92F55D9E9027}" dt="2021-10-04T15:33:28.239" v="1395" actId="47"/>
        <pc:sldMasterMkLst>
          <pc:docMk/>
          <pc:sldMasterMk cId="1185367590" sldId="2147483660"/>
        </pc:sldMasterMkLst>
        <pc:sldLayoutChg chg="del">
          <pc:chgData name="Phillips, Nate" userId="1a7ed9a7-6979-4999-8e72-44e838efb909" providerId="ADAL" clId="{08BAD185-022F-42BA-92EA-92F55D9E9027}" dt="2021-10-04T15:33:28.239" v="1395" actId="47"/>
          <pc:sldLayoutMkLst>
            <pc:docMk/>
            <pc:sldMasterMk cId="1185367590" sldId="2147483660"/>
            <pc:sldLayoutMk cId="4263052139" sldId="2147483678"/>
          </pc:sldLayoutMkLst>
        </pc:sldLayoutChg>
      </pc:sldMasterChg>
    </pc:docChg>
  </pc:docChgLst>
  <pc:docChgLst>
    <pc:chgData name="Phillips, Nate" userId="1a7ed9a7-6979-4999-8e72-44e838efb909" providerId="ADAL" clId="{B0820D72-E8A2-4846-BD51-62407A59236E}"/>
    <pc:docChg chg="delSld">
      <pc:chgData name="Phillips, Nate" userId="1a7ed9a7-6979-4999-8e72-44e838efb909" providerId="ADAL" clId="{B0820D72-E8A2-4846-BD51-62407A59236E}" dt="2023-02-28T16:48:20.781" v="0" actId="47"/>
      <pc:docMkLst>
        <pc:docMk/>
      </pc:docMkLst>
      <pc:sldChg chg="del">
        <pc:chgData name="Phillips, Nate" userId="1a7ed9a7-6979-4999-8e72-44e838efb909" providerId="ADAL" clId="{B0820D72-E8A2-4846-BD51-62407A59236E}" dt="2023-02-28T16:48:20.781" v="0" actId="47"/>
        <pc:sldMkLst>
          <pc:docMk/>
          <pc:sldMk cId="3450631502" sldId="452"/>
        </pc:sldMkLst>
      </pc:sldChg>
      <pc:sldChg chg="del">
        <pc:chgData name="Phillips, Nate" userId="1a7ed9a7-6979-4999-8e72-44e838efb909" providerId="ADAL" clId="{B0820D72-E8A2-4846-BD51-62407A59236E}" dt="2023-02-28T16:48:20.781" v="0" actId="47"/>
        <pc:sldMkLst>
          <pc:docMk/>
          <pc:sldMk cId="1366776941" sldId="453"/>
        </pc:sldMkLst>
      </pc:sldChg>
      <pc:sldChg chg="del">
        <pc:chgData name="Phillips, Nate" userId="1a7ed9a7-6979-4999-8e72-44e838efb909" providerId="ADAL" clId="{B0820D72-E8A2-4846-BD51-62407A59236E}" dt="2023-02-28T16:48:20.781" v="0" actId="47"/>
        <pc:sldMkLst>
          <pc:docMk/>
          <pc:sldMk cId="2534827661" sldId="454"/>
        </pc:sldMkLst>
      </pc:sldChg>
      <pc:sldChg chg="del">
        <pc:chgData name="Phillips, Nate" userId="1a7ed9a7-6979-4999-8e72-44e838efb909" providerId="ADAL" clId="{B0820D72-E8A2-4846-BD51-62407A59236E}" dt="2023-02-28T16:48:20.781" v="0" actId="47"/>
        <pc:sldMkLst>
          <pc:docMk/>
          <pc:sldMk cId="1976188150" sldId="455"/>
        </pc:sldMkLst>
      </pc:sldChg>
      <pc:sldChg chg="del">
        <pc:chgData name="Phillips, Nate" userId="1a7ed9a7-6979-4999-8e72-44e838efb909" providerId="ADAL" clId="{B0820D72-E8A2-4846-BD51-62407A59236E}" dt="2023-02-28T16:48:20.781" v="0" actId="47"/>
        <pc:sldMkLst>
          <pc:docMk/>
          <pc:sldMk cId="2820979623" sldId="456"/>
        </pc:sldMkLst>
      </pc:sldChg>
      <pc:sldChg chg="del">
        <pc:chgData name="Phillips, Nate" userId="1a7ed9a7-6979-4999-8e72-44e838efb909" providerId="ADAL" clId="{B0820D72-E8A2-4846-BD51-62407A59236E}" dt="2023-02-28T16:48:20.781" v="0" actId="47"/>
        <pc:sldMkLst>
          <pc:docMk/>
          <pc:sldMk cId="2970932639" sldId="457"/>
        </pc:sldMkLst>
      </pc:sldChg>
      <pc:sldChg chg="del">
        <pc:chgData name="Phillips, Nate" userId="1a7ed9a7-6979-4999-8e72-44e838efb909" providerId="ADAL" clId="{B0820D72-E8A2-4846-BD51-62407A59236E}" dt="2023-02-28T16:48:20.781" v="0" actId="47"/>
        <pc:sldMkLst>
          <pc:docMk/>
          <pc:sldMk cId="2160309661" sldId="458"/>
        </pc:sldMkLst>
      </pc:sldChg>
      <pc:sldChg chg="del">
        <pc:chgData name="Phillips, Nate" userId="1a7ed9a7-6979-4999-8e72-44e838efb909" providerId="ADAL" clId="{B0820D72-E8A2-4846-BD51-62407A59236E}" dt="2023-02-28T16:48:20.781" v="0" actId="47"/>
        <pc:sldMkLst>
          <pc:docMk/>
          <pc:sldMk cId="2449110553" sldId="459"/>
        </pc:sldMkLst>
      </pc:sldChg>
      <pc:sldChg chg="del">
        <pc:chgData name="Phillips, Nate" userId="1a7ed9a7-6979-4999-8e72-44e838efb909" providerId="ADAL" clId="{B0820D72-E8A2-4846-BD51-62407A59236E}" dt="2023-02-28T16:48:20.781" v="0" actId="47"/>
        <pc:sldMkLst>
          <pc:docMk/>
          <pc:sldMk cId="1956475139" sldId="460"/>
        </pc:sldMkLst>
      </pc:sldChg>
      <pc:sldChg chg="del">
        <pc:chgData name="Phillips, Nate" userId="1a7ed9a7-6979-4999-8e72-44e838efb909" providerId="ADAL" clId="{B0820D72-E8A2-4846-BD51-62407A59236E}" dt="2023-02-28T16:48:20.781" v="0" actId="47"/>
        <pc:sldMkLst>
          <pc:docMk/>
          <pc:sldMk cId="376228247" sldId="462"/>
        </pc:sldMkLst>
      </pc:sldChg>
      <pc:sldChg chg="del">
        <pc:chgData name="Phillips, Nate" userId="1a7ed9a7-6979-4999-8e72-44e838efb909" providerId="ADAL" clId="{B0820D72-E8A2-4846-BD51-62407A59236E}" dt="2023-02-28T16:48:20.781" v="0" actId="47"/>
        <pc:sldMkLst>
          <pc:docMk/>
          <pc:sldMk cId="3096893817" sldId="468"/>
        </pc:sldMkLst>
      </pc:sldChg>
    </pc:docChg>
  </pc:docChgLst>
  <pc:docChgLst>
    <pc:chgData name="Phillips, Nate" userId="1a7ed9a7-6979-4999-8e72-44e838efb909" providerId="ADAL" clId="{F8A202DE-8957-4C7D-8F0F-E5DB20BDCC14}"/>
    <pc:docChg chg="undo custSel addSld delSld modSld sldOrd modMainMaster">
      <pc:chgData name="Phillips, Nate" userId="1a7ed9a7-6979-4999-8e72-44e838efb909" providerId="ADAL" clId="{F8A202DE-8957-4C7D-8F0F-E5DB20BDCC14}" dt="2021-10-14T13:31:50.428" v="9565" actId="1076"/>
      <pc:docMkLst>
        <pc:docMk/>
      </pc:docMkLst>
      <pc:sldChg chg="del">
        <pc:chgData name="Phillips, Nate" userId="1a7ed9a7-6979-4999-8e72-44e838efb909" providerId="ADAL" clId="{F8A202DE-8957-4C7D-8F0F-E5DB20BDCC14}" dt="2021-10-11T18:58:27.008" v="7682" actId="47"/>
        <pc:sldMkLst>
          <pc:docMk/>
          <pc:sldMk cId="2554790993" sldId="263"/>
        </pc:sldMkLst>
      </pc:sldChg>
      <pc:sldChg chg="delSp modSp mod">
        <pc:chgData name="Phillips, Nate" userId="1a7ed9a7-6979-4999-8e72-44e838efb909" providerId="ADAL" clId="{F8A202DE-8957-4C7D-8F0F-E5DB20BDCC14}" dt="2021-10-07T19:52:14.674" v="15" actId="478"/>
        <pc:sldMkLst>
          <pc:docMk/>
          <pc:sldMk cId="656584175" sldId="289"/>
        </pc:sldMkLst>
        <pc:spChg chg="mod">
          <ac:chgData name="Phillips, Nate" userId="1a7ed9a7-6979-4999-8e72-44e838efb909" providerId="ADAL" clId="{F8A202DE-8957-4C7D-8F0F-E5DB20BDCC14}" dt="2021-10-07T19:52:01.882" v="8" actId="20577"/>
          <ac:spMkLst>
            <pc:docMk/>
            <pc:sldMk cId="656584175" sldId="289"/>
            <ac:spMk id="2" creationId="{5D46307E-A2B8-4462-8299-D11DDF3E97CF}"/>
          </ac:spMkLst>
        </pc:spChg>
        <pc:spChg chg="del">
          <ac:chgData name="Phillips, Nate" userId="1a7ed9a7-6979-4999-8e72-44e838efb909" providerId="ADAL" clId="{F8A202DE-8957-4C7D-8F0F-E5DB20BDCC14}" dt="2021-10-07T19:52:10.322" v="12" actId="478"/>
          <ac:spMkLst>
            <pc:docMk/>
            <pc:sldMk cId="656584175" sldId="289"/>
            <ac:spMk id="3" creationId="{A2DDD8F5-5813-40C6-A677-C13A8EB6D1E8}"/>
          </ac:spMkLst>
        </pc:spChg>
        <pc:spChg chg="del">
          <ac:chgData name="Phillips, Nate" userId="1a7ed9a7-6979-4999-8e72-44e838efb909" providerId="ADAL" clId="{F8A202DE-8957-4C7D-8F0F-E5DB20BDCC14}" dt="2021-10-07T19:52:13.306" v="14" actId="478"/>
          <ac:spMkLst>
            <pc:docMk/>
            <pc:sldMk cId="656584175" sldId="289"/>
            <ac:spMk id="6" creationId="{73A518F7-03A1-41F7-85DB-D68D5BCB0A58}"/>
          </ac:spMkLst>
        </pc:spChg>
        <pc:spChg chg="del">
          <ac:chgData name="Phillips, Nate" userId="1a7ed9a7-6979-4999-8e72-44e838efb909" providerId="ADAL" clId="{F8A202DE-8957-4C7D-8F0F-E5DB20BDCC14}" dt="2021-10-07T19:52:11.642" v="13" actId="478"/>
          <ac:spMkLst>
            <pc:docMk/>
            <pc:sldMk cId="656584175" sldId="289"/>
            <ac:spMk id="7" creationId="{E244BB01-C97A-4B57-994A-E1938BF34E87}"/>
          </ac:spMkLst>
        </pc:spChg>
        <pc:spChg chg="del">
          <ac:chgData name="Phillips, Nate" userId="1a7ed9a7-6979-4999-8e72-44e838efb909" providerId="ADAL" clId="{F8A202DE-8957-4C7D-8F0F-E5DB20BDCC14}" dt="2021-10-07T19:52:14.674" v="15" actId="478"/>
          <ac:spMkLst>
            <pc:docMk/>
            <pc:sldMk cId="656584175" sldId="289"/>
            <ac:spMk id="8" creationId="{CBB14CC3-D7C5-43E8-A459-10DD958A4359}"/>
          </ac:spMkLst>
        </pc:spChg>
        <pc:spChg chg="del mod">
          <ac:chgData name="Phillips, Nate" userId="1a7ed9a7-6979-4999-8e72-44e838efb909" providerId="ADAL" clId="{F8A202DE-8957-4C7D-8F0F-E5DB20BDCC14}" dt="2021-10-07T19:52:09.033" v="11" actId="478"/>
          <ac:spMkLst>
            <pc:docMk/>
            <pc:sldMk cId="656584175" sldId="289"/>
            <ac:spMk id="9" creationId="{B09117F9-1CBD-4EAE-8FFE-16417EE734DC}"/>
          </ac:spMkLst>
        </pc:spChg>
        <pc:spChg chg="del">
          <ac:chgData name="Phillips, Nate" userId="1a7ed9a7-6979-4999-8e72-44e838efb909" providerId="ADAL" clId="{F8A202DE-8957-4C7D-8F0F-E5DB20BDCC14}" dt="2021-10-07T19:52:07.380" v="9" actId="478"/>
          <ac:spMkLst>
            <pc:docMk/>
            <pc:sldMk cId="656584175" sldId="289"/>
            <ac:spMk id="10" creationId="{1B3356FB-D1F9-4C63-8F38-52DC14A39EA1}"/>
          </ac:spMkLst>
        </pc:spChg>
      </pc:sldChg>
      <pc:sldChg chg="modSp del mod">
        <pc:chgData name="Phillips, Nate" userId="1a7ed9a7-6979-4999-8e72-44e838efb909" providerId="ADAL" clId="{F8A202DE-8957-4C7D-8F0F-E5DB20BDCC14}" dt="2021-10-11T18:58:10.558" v="7679" actId="47"/>
        <pc:sldMkLst>
          <pc:docMk/>
          <pc:sldMk cId="2978995546" sldId="290"/>
        </pc:sldMkLst>
        <pc:spChg chg="mod">
          <ac:chgData name="Phillips, Nate" userId="1a7ed9a7-6979-4999-8e72-44e838efb909" providerId="ADAL" clId="{F8A202DE-8957-4C7D-8F0F-E5DB20BDCC14}" dt="2021-10-11T18:23:36.276" v="6739" actId="27636"/>
          <ac:spMkLst>
            <pc:docMk/>
            <pc:sldMk cId="2978995546" sldId="290"/>
            <ac:spMk id="3" creationId="{4D9EF681-302F-4DCF-9B99-718A0E89AB06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08T19:05:19.201" v="2884"/>
        <pc:sldMkLst>
          <pc:docMk/>
          <pc:sldMk cId="1716017752" sldId="291"/>
        </pc:sldMkLst>
        <pc:spChg chg="mod">
          <ac:chgData name="Phillips, Nate" userId="1a7ed9a7-6979-4999-8e72-44e838efb909" providerId="ADAL" clId="{F8A202DE-8957-4C7D-8F0F-E5DB20BDCC14}" dt="2021-10-08T18:59:34.437" v="2778" actId="20577"/>
          <ac:spMkLst>
            <pc:docMk/>
            <pc:sldMk cId="1716017752" sldId="291"/>
            <ac:spMk id="3" creationId="{F27C868D-4504-4C83-BA35-75A6834C5A46}"/>
          </ac:spMkLst>
        </pc:spChg>
        <pc:spChg chg="add mod">
          <ac:chgData name="Phillips, Nate" userId="1a7ed9a7-6979-4999-8e72-44e838efb909" providerId="ADAL" clId="{F8A202DE-8957-4C7D-8F0F-E5DB20BDCC14}" dt="2021-10-08T18:57:08.990" v="2651" actId="1076"/>
          <ac:spMkLst>
            <pc:docMk/>
            <pc:sldMk cId="1716017752" sldId="291"/>
            <ac:spMk id="4" creationId="{6A221A15-4ECC-42B4-916B-E5C69ECB4160}"/>
          </ac:spMkLst>
        </pc:spChg>
        <pc:spChg chg="add mod">
          <ac:chgData name="Phillips, Nate" userId="1a7ed9a7-6979-4999-8e72-44e838efb909" providerId="ADAL" clId="{F8A202DE-8957-4C7D-8F0F-E5DB20BDCC14}" dt="2021-10-08T19:00:36.961" v="2801" actId="1076"/>
          <ac:spMkLst>
            <pc:docMk/>
            <pc:sldMk cId="1716017752" sldId="291"/>
            <ac:spMk id="5" creationId="{3F653FCE-C837-4AF8-9836-C50045288CF4}"/>
          </ac:spMkLst>
        </pc:spChg>
        <pc:spChg chg="add mod">
          <ac:chgData name="Phillips, Nate" userId="1a7ed9a7-6979-4999-8e72-44e838efb909" providerId="ADAL" clId="{F8A202DE-8957-4C7D-8F0F-E5DB20BDCC14}" dt="2021-10-08T19:03:35.516" v="2863" actId="1076"/>
          <ac:spMkLst>
            <pc:docMk/>
            <pc:sldMk cId="1716017752" sldId="291"/>
            <ac:spMk id="6" creationId="{697397A5-21AB-4BE5-A979-8768AD83F4CA}"/>
          </ac:spMkLst>
        </pc:spChg>
        <pc:spChg chg="add mod">
          <ac:chgData name="Phillips, Nate" userId="1a7ed9a7-6979-4999-8e72-44e838efb909" providerId="ADAL" clId="{F8A202DE-8957-4C7D-8F0F-E5DB20BDCC14}" dt="2021-10-08T19:05:05.901" v="2882" actId="20577"/>
          <ac:spMkLst>
            <pc:docMk/>
            <pc:sldMk cId="1716017752" sldId="291"/>
            <ac:spMk id="8" creationId="{64A345F6-8A0E-4645-A5ED-41C23C8FA670}"/>
          </ac:spMkLst>
        </pc:spChg>
        <pc:picChg chg="mod modCrop">
          <ac:chgData name="Phillips, Nate" userId="1a7ed9a7-6979-4999-8e72-44e838efb909" providerId="ADAL" clId="{F8A202DE-8957-4C7D-8F0F-E5DB20BDCC14}" dt="2021-10-08T18:57:46.495" v="2665" actId="18131"/>
          <ac:picMkLst>
            <pc:docMk/>
            <pc:sldMk cId="1716017752" sldId="291"/>
            <ac:picMk id="13" creationId="{14A86FB5-EFA6-4A00-A5DA-1412F84ECBFC}"/>
          </ac:picMkLst>
        </pc:picChg>
        <pc:picChg chg="mod modCrop">
          <ac:chgData name="Phillips, Nate" userId="1a7ed9a7-6979-4999-8e72-44e838efb909" providerId="ADAL" clId="{F8A202DE-8957-4C7D-8F0F-E5DB20BDCC14}" dt="2021-10-08T18:58:07.362" v="2667" actId="732"/>
          <ac:picMkLst>
            <pc:docMk/>
            <pc:sldMk cId="1716017752" sldId="291"/>
            <ac:picMk id="17" creationId="{E9DED986-B67C-4539-A39C-C7D93FFA5226}"/>
          </ac:picMkLst>
        </pc:picChg>
      </pc:sldChg>
      <pc:sldChg chg="del">
        <pc:chgData name="Phillips, Nate" userId="1a7ed9a7-6979-4999-8e72-44e838efb909" providerId="ADAL" clId="{F8A202DE-8957-4C7D-8F0F-E5DB20BDCC14}" dt="2021-10-11T18:58:21.856" v="7681" actId="47"/>
        <pc:sldMkLst>
          <pc:docMk/>
          <pc:sldMk cId="756754901" sldId="31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302348491" sldId="32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40184580" sldId="322"/>
        </pc:sldMkLst>
      </pc:sldChg>
      <pc:sldChg chg="del">
        <pc:chgData name="Phillips, Nate" userId="1a7ed9a7-6979-4999-8e72-44e838efb909" providerId="ADAL" clId="{F8A202DE-8957-4C7D-8F0F-E5DB20BDCC14}" dt="2021-10-11T18:58:16.958" v="7680" actId="47"/>
        <pc:sldMkLst>
          <pc:docMk/>
          <pc:sldMk cId="3220037917" sldId="32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0" sldId="325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32123448" sldId="32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009483540" sldId="33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193217267" sldId="33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030688926" sldId="33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4108593972" sldId="33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226126436" sldId="336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722437050" sldId="337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3883074390" sldId="338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558264828" sldId="339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629758075" sldId="340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993121664" sldId="341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619953372" sldId="342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470592501" sldId="343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1841799419" sldId="344"/>
        </pc:sldMkLst>
      </pc:sldChg>
      <pc:sldChg chg="del">
        <pc:chgData name="Phillips, Nate" userId="1a7ed9a7-6979-4999-8e72-44e838efb909" providerId="ADAL" clId="{F8A202DE-8957-4C7D-8F0F-E5DB20BDCC14}" dt="2021-10-11T18:58:10.558" v="7679" actId="47"/>
        <pc:sldMkLst>
          <pc:docMk/>
          <pc:sldMk cId="2849550305" sldId="345"/>
        </pc:sldMkLst>
      </pc:sldChg>
      <pc:sldChg chg="addSp modSp new mod modAnim chgLayout">
        <pc:chgData name="Phillips, Nate" userId="1a7ed9a7-6979-4999-8e72-44e838efb909" providerId="ADAL" clId="{F8A202DE-8957-4C7D-8F0F-E5DB20BDCC14}" dt="2021-10-12T15:00:25.317" v="8441" actId="1076"/>
        <pc:sldMkLst>
          <pc:docMk/>
          <pc:sldMk cId="3705612367" sldId="346"/>
        </pc:sldMkLst>
        <pc:spChg chg="mod ord">
          <ac:chgData name="Phillips, Nate" userId="1a7ed9a7-6979-4999-8e72-44e838efb909" providerId="ADAL" clId="{F8A202DE-8957-4C7D-8F0F-E5DB20BDCC14}" dt="2021-10-11T18:24:18.230" v="6743" actId="700"/>
          <ac:spMkLst>
            <pc:docMk/>
            <pc:sldMk cId="3705612367" sldId="346"/>
            <ac:spMk id="2" creationId="{E0EB8889-44E7-497F-910B-7734EC2875EF}"/>
          </ac:spMkLst>
        </pc:spChg>
        <pc:spChg chg="mod ord">
          <ac:chgData name="Phillips, Nate" userId="1a7ed9a7-6979-4999-8e72-44e838efb909" providerId="ADAL" clId="{F8A202DE-8957-4C7D-8F0F-E5DB20BDCC14}" dt="2021-10-12T15:00:18.142" v="8439" actId="6549"/>
          <ac:spMkLst>
            <pc:docMk/>
            <pc:sldMk cId="3705612367" sldId="346"/>
            <ac:spMk id="3" creationId="{3B064AD5-994A-4CD6-8013-01C1492D477B}"/>
          </ac:spMkLst>
        </pc:spChg>
        <pc:spChg chg="add mod">
          <ac:chgData name="Phillips, Nate" userId="1a7ed9a7-6979-4999-8e72-44e838efb909" providerId="ADAL" clId="{F8A202DE-8957-4C7D-8F0F-E5DB20BDCC14}" dt="2021-10-12T14:57:52.754" v="8409" actId="1076"/>
          <ac:spMkLst>
            <pc:docMk/>
            <pc:sldMk cId="3705612367" sldId="346"/>
            <ac:spMk id="5" creationId="{02985E48-0635-40C6-8D57-ED4B753E46A1}"/>
          </ac:spMkLst>
        </pc:spChg>
        <pc:spChg chg="add mod">
          <ac:chgData name="Phillips, Nate" userId="1a7ed9a7-6979-4999-8e72-44e838efb909" providerId="ADAL" clId="{F8A202DE-8957-4C7D-8F0F-E5DB20BDCC14}" dt="2021-10-12T15:00:22.251" v="8440" actId="1076"/>
          <ac:spMkLst>
            <pc:docMk/>
            <pc:sldMk cId="3705612367" sldId="346"/>
            <ac:spMk id="6" creationId="{A4E01AB5-178B-453A-AE3A-70B1FDD3F128}"/>
          </ac:spMkLst>
        </pc:spChg>
        <pc:spChg chg="add mod">
          <ac:chgData name="Phillips, Nate" userId="1a7ed9a7-6979-4999-8e72-44e838efb909" providerId="ADAL" clId="{F8A202DE-8957-4C7D-8F0F-E5DB20BDCC14}" dt="2021-10-12T15:00:25.317" v="8441" actId="1076"/>
          <ac:spMkLst>
            <pc:docMk/>
            <pc:sldMk cId="3705612367" sldId="346"/>
            <ac:spMk id="7" creationId="{6033711F-3EF4-41AC-8DC1-F40309DD9648}"/>
          </ac:spMkLst>
        </pc:spChg>
      </pc:sldChg>
      <pc:sldChg chg="addSp modSp new mod ord modAnim">
        <pc:chgData name="Phillips, Nate" userId="1a7ed9a7-6979-4999-8e72-44e838efb909" providerId="ADAL" clId="{F8A202DE-8957-4C7D-8F0F-E5DB20BDCC14}" dt="2021-10-12T14:56:54.478" v="8401"/>
        <pc:sldMkLst>
          <pc:docMk/>
          <pc:sldMk cId="3568686315" sldId="347"/>
        </pc:sldMkLst>
        <pc:spChg chg="mod">
          <ac:chgData name="Phillips, Nate" userId="1a7ed9a7-6979-4999-8e72-44e838efb909" providerId="ADAL" clId="{F8A202DE-8957-4C7D-8F0F-E5DB20BDCC14}" dt="2021-10-12T14:52:38.053" v="8284" actId="20577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F8A202DE-8957-4C7D-8F0F-E5DB20BDCC14}" dt="2021-10-12T14:55:46.167" v="8373" actId="20577"/>
          <ac:spMkLst>
            <pc:docMk/>
            <pc:sldMk cId="3568686315" sldId="347"/>
            <ac:spMk id="3" creationId="{83CCA5DA-D3A8-4767-A229-21D8CEC2BD7D}"/>
          </ac:spMkLst>
        </pc:spChg>
        <pc:spChg chg="add mod">
          <ac:chgData name="Phillips, Nate" userId="1a7ed9a7-6979-4999-8e72-44e838efb909" providerId="ADAL" clId="{F8A202DE-8957-4C7D-8F0F-E5DB20BDCC14}" dt="2021-10-12T14:56:07.704" v="8387" actId="403"/>
          <ac:spMkLst>
            <pc:docMk/>
            <pc:sldMk cId="3568686315" sldId="347"/>
            <ac:spMk id="4" creationId="{85C3FC30-4908-4D36-816E-89A47E6161B3}"/>
          </ac:spMkLst>
        </pc:spChg>
        <pc:spChg chg="add mod">
          <ac:chgData name="Phillips, Nate" userId="1a7ed9a7-6979-4999-8e72-44e838efb909" providerId="ADAL" clId="{F8A202DE-8957-4C7D-8F0F-E5DB20BDCC14}" dt="2021-10-12T14:56:21.606" v="8393" actId="20577"/>
          <ac:spMkLst>
            <pc:docMk/>
            <pc:sldMk cId="3568686315" sldId="347"/>
            <ac:spMk id="5" creationId="{D5C1419C-BE54-4A03-8033-E39919C53AB7}"/>
          </ac:spMkLst>
        </pc:spChg>
        <pc:spChg chg="add mod">
          <ac:chgData name="Phillips, Nate" userId="1a7ed9a7-6979-4999-8e72-44e838efb909" providerId="ADAL" clId="{F8A202DE-8957-4C7D-8F0F-E5DB20BDCC14}" dt="2021-10-12T14:56:32.632" v="8398" actId="20577"/>
          <ac:spMkLst>
            <pc:docMk/>
            <pc:sldMk cId="3568686315" sldId="347"/>
            <ac:spMk id="6" creationId="{F0935AF2-B243-4D9E-8A00-64F7AB4D8FE3}"/>
          </ac:spMkLst>
        </pc:spChg>
      </pc:sldChg>
      <pc:sldChg chg="addSp modSp new mod modAnim chgLayout">
        <pc:chgData name="Phillips, Nate" userId="1a7ed9a7-6979-4999-8e72-44e838efb909" providerId="ADAL" clId="{F8A202DE-8957-4C7D-8F0F-E5DB20BDCC14}" dt="2021-10-12T15:03:14.511" v="8455"/>
        <pc:sldMkLst>
          <pc:docMk/>
          <pc:sldMk cId="2245851335" sldId="348"/>
        </pc:sldMkLst>
        <pc:spChg chg="mod ord">
          <ac:chgData name="Phillips, Nate" userId="1a7ed9a7-6979-4999-8e72-44e838efb909" providerId="ADAL" clId="{F8A202DE-8957-4C7D-8F0F-E5DB20BDCC14}" dt="2021-10-11T18:24:03.483" v="6740" actId="700"/>
          <ac:spMkLst>
            <pc:docMk/>
            <pc:sldMk cId="2245851335" sldId="348"/>
            <ac:spMk id="2" creationId="{EFD26160-A73F-410C-966E-D33126F68337}"/>
          </ac:spMkLst>
        </pc:spChg>
        <pc:spChg chg="mod ord">
          <ac:chgData name="Phillips, Nate" userId="1a7ed9a7-6979-4999-8e72-44e838efb909" providerId="ADAL" clId="{F8A202DE-8957-4C7D-8F0F-E5DB20BDCC14}" dt="2021-10-12T15:03:02.150" v="8453" actId="20577"/>
          <ac:spMkLst>
            <pc:docMk/>
            <pc:sldMk cId="2245851335" sldId="348"/>
            <ac:spMk id="3" creationId="{845B696F-0A92-475C-839A-FB929E13E476}"/>
          </ac:spMkLst>
        </pc:spChg>
        <pc:spChg chg="add mod">
          <ac:chgData name="Phillips, Nate" userId="1a7ed9a7-6979-4999-8e72-44e838efb909" providerId="ADAL" clId="{F8A202DE-8957-4C7D-8F0F-E5DB20BDCC14}" dt="2021-10-08T17:18:40.730" v="2266"/>
          <ac:spMkLst>
            <pc:docMk/>
            <pc:sldMk cId="2245851335" sldId="348"/>
            <ac:spMk id="4" creationId="{5EBC90A1-C3D4-4709-842C-EEEA56F0CF51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50:28.206" v="7605" actId="47"/>
        <pc:sldMkLst>
          <pc:docMk/>
          <pc:sldMk cId="3333841747" sldId="349"/>
        </pc:sldMkLst>
        <pc:spChg chg="mod">
          <ac:chgData name="Phillips, Nate" userId="1a7ed9a7-6979-4999-8e72-44e838efb909" providerId="ADAL" clId="{F8A202DE-8957-4C7D-8F0F-E5DB20BDCC14}" dt="2021-10-07T20:05:12.496" v="622" actId="20577"/>
          <ac:spMkLst>
            <pc:docMk/>
            <pc:sldMk cId="3333841747" sldId="349"/>
            <ac:spMk id="2" creationId="{D86A69E4-5F4F-4E54-AE33-7520436E039D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4T13:31:50.428" v="9565" actId="1076"/>
        <pc:sldMkLst>
          <pc:docMk/>
          <pc:sldMk cId="1692192081" sldId="350"/>
        </pc:sldMkLst>
        <pc:spChg chg="mod">
          <ac:chgData name="Phillips, Nate" userId="1a7ed9a7-6979-4999-8e72-44e838efb909" providerId="ADAL" clId="{F8A202DE-8957-4C7D-8F0F-E5DB20BDCC14}" dt="2021-10-08T19:11:29.527" v="2889" actId="20577"/>
          <ac:spMkLst>
            <pc:docMk/>
            <pc:sldMk cId="1692192081" sldId="350"/>
            <ac:spMk id="2" creationId="{02702FD4-9B83-46C3-A700-C21FCA8048C5}"/>
          </ac:spMkLst>
        </pc:spChg>
        <pc:spChg chg="mod">
          <ac:chgData name="Phillips, Nate" userId="1a7ed9a7-6979-4999-8e72-44e838efb909" providerId="ADAL" clId="{F8A202DE-8957-4C7D-8F0F-E5DB20BDCC14}" dt="2021-10-08T16:58:52.582" v="1389" actId="20577"/>
          <ac:spMkLst>
            <pc:docMk/>
            <pc:sldMk cId="1692192081" sldId="350"/>
            <ac:spMk id="3" creationId="{D25959AE-162D-462A-8E16-DE3D3B0033ED}"/>
          </ac:spMkLst>
        </pc:spChg>
        <pc:spChg chg="add mod">
          <ac:chgData name="Phillips, Nate" userId="1a7ed9a7-6979-4999-8e72-44e838efb909" providerId="ADAL" clId="{F8A202DE-8957-4C7D-8F0F-E5DB20BDCC14}" dt="2021-10-14T13:31:50.428" v="9565" actId="1076"/>
          <ac:spMkLst>
            <pc:docMk/>
            <pc:sldMk cId="1692192081" sldId="350"/>
            <ac:spMk id="4" creationId="{4E9B892D-1B63-4D73-858E-C3B19031F60B}"/>
          </ac:spMkLst>
        </pc:spChg>
      </pc:sldChg>
      <pc:sldChg chg="addSp modSp new mod">
        <pc:chgData name="Phillips, Nate" userId="1a7ed9a7-6979-4999-8e72-44e838efb909" providerId="ADAL" clId="{F8A202DE-8957-4C7D-8F0F-E5DB20BDCC14}" dt="2021-10-08T19:27:26.304" v="3168" actId="20577"/>
        <pc:sldMkLst>
          <pc:docMk/>
          <pc:sldMk cId="1043297933" sldId="351"/>
        </pc:sldMkLst>
        <pc:spChg chg="mod">
          <ac:chgData name="Phillips, Nate" userId="1a7ed9a7-6979-4999-8e72-44e838efb909" providerId="ADAL" clId="{F8A202DE-8957-4C7D-8F0F-E5DB20BDCC14}" dt="2021-10-08T16:59:00.191" v="1399" actId="20577"/>
          <ac:spMkLst>
            <pc:docMk/>
            <pc:sldMk cId="1043297933" sldId="35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27:26.304" v="3168" actId="20577"/>
          <ac:spMkLst>
            <pc:docMk/>
            <pc:sldMk cId="1043297933" sldId="351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08T17:18:56.329" v="2267"/>
          <ac:spMkLst>
            <pc:docMk/>
            <pc:sldMk cId="1043297933" sldId="351"/>
            <ac:spMk id="4" creationId="{0393096A-60B5-43A0-B60F-D9A866F9F75E}"/>
          </ac:spMkLst>
        </pc:spChg>
      </pc:sldChg>
      <pc:sldChg chg="new del">
        <pc:chgData name="Phillips, Nate" userId="1a7ed9a7-6979-4999-8e72-44e838efb909" providerId="ADAL" clId="{F8A202DE-8957-4C7D-8F0F-E5DB20BDCC14}" dt="2021-10-11T18:50:19.222" v="7604" actId="47"/>
        <pc:sldMkLst>
          <pc:docMk/>
          <pc:sldMk cId="2160413340" sldId="352"/>
        </pc:sldMkLst>
      </pc:sldChg>
      <pc:sldChg chg="delSp modSp add mod ord delAnim modAnim">
        <pc:chgData name="Phillips, Nate" userId="1a7ed9a7-6979-4999-8e72-44e838efb909" providerId="ADAL" clId="{F8A202DE-8957-4C7D-8F0F-E5DB20BDCC14}" dt="2021-10-12T15:04:12.606" v="8457"/>
        <pc:sldMkLst>
          <pc:docMk/>
          <pc:sldMk cId="1373339128" sldId="353"/>
        </pc:sldMkLst>
        <pc:spChg chg="del">
          <ac:chgData name="Phillips, Nate" userId="1a7ed9a7-6979-4999-8e72-44e838efb909" providerId="ADAL" clId="{F8A202DE-8957-4C7D-8F0F-E5DB20BDCC14}" dt="2021-10-08T17:06:26.070" v="1817" actId="478"/>
          <ac:spMkLst>
            <pc:docMk/>
            <pc:sldMk cId="1373339128" sldId="353"/>
            <ac:spMk id="2" creationId="{A1475A2E-E60E-4C30-8236-E9BF71E8715C}"/>
          </ac:spMkLst>
        </pc:spChg>
        <pc:spChg chg="mod">
          <ac:chgData name="Phillips, Nate" userId="1a7ed9a7-6979-4999-8e72-44e838efb909" providerId="ADAL" clId="{F8A202DE-8957-4C7D-8F0F-E5DB20BDCC14}" dt="2021-10-11T18:31:51.704" v="7142" actId="20577"/>
          <ac:spMkLst>
            <pc:docMk/>
            <pc:sldMk cId="1373339128" sldId="353"/>
            <ac:spMk id="3" creationId="{D9C1527E-BBD4-49C0-A55A-A4791D4721C4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1T18:49:26.633" v="7603" actId="14429"/>
        <pc:sldMkLst>
          <pc:docMk/>
          <pc:sldMk cId="2015444326" sldId="354"/>
        </pc:sldMkLst>
        <pc:spChg chg="mod">
          <ac:chgData name="Phillips, Nate" userId="1a7ed9a7-6979-4999-8e72-44e838efb909" providerId="ADAL" clId="{F8A202DE-8957-4C7D-8F0F-E5DB20BDCC14}" dt="2021-10-08T17:15:52.012" v="2241" actId="403"/>
          <ac:spMkLst>
            <pc:docMk/>
            <pc:sldMk cId="2015444326" sldId="354"/>
            <ac:spMk id="3" creationId="{D9C1527E-BBD4-49C0-A55A-A4791D4721C4}"/>
          </ac:spMkLst>
        </pc:spChg>
        <pc:graphicFrameChg chg="add del mod modGraphic">
          <ac:chgData name="Phillips, Nate" userId="1a7ed9a7-6979-4999-8e72-44e838efb909" providerId="ADAL" clId="{F8A202DE-8957-4C7D-8F0F-E5DB20BDCC14}" dt="2021-10-11T18:46:37.036" v="7555" actId="478"/>
          <ac:graphicFrameMkLst>
            <pc:docMk/>
            <pc:sldMk cId="2015444326" sldId="354"/>
            <ac:graphicFrameMk id="2" creationId="{57BBA627-A899-4105-BC4B-5EA0B82FD5C5}"/>
          </ac:graphicFrameMkLst>
        </pc:graphicFrameChg>
        <pc:graphicFrameChg chg="add mod modVis modGraphic">
          <ac:chgData name="Phillips, Nate" userId="1a7ed9a7-6979-4999-8e72-44e838efb909" providerId="ADAL" clId="{F8A202DE-8957-4C7D-8F0F-E5DB20BDCC14}" dt="2021-10-11T18:49:26.633" v="7603" actId="14429"/>
          <ac:graphicFrameMkLst>
            <pc:docMk/>
            <pc:sldMk cId="2015444326" sldId="354"/>
            <ac:graphicFrameMk id="4" creationId="{5845AEFD-871E-45E9-B404-6F9B9D80643C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9:19.568" v="7602" actId="20577"/>
          <ac:graphicFrameMkLst>
            <pc:docMk/>
            <pc:sldMk cId="2015444326" sldId="354"/>
            <ac:graphicFrameMk id="5" creationId="{5A8132EC-BC68-4648-90C6-2816E41A4E9C}"/>
          </ac:graphicFrameMkLst>
        </pc:graphicFrameChg>
      </pc:sldChg>
      <pc:sldChg chg="addSp modSp add mod ord modAnim">
        <pc:chgData name="Phillips, Nate" userId="1a7ed9a7-6979-4999-8e72-44e838efb909" providerId="ADAL" clId="{F8A202DE-8957-4C7D-8F0F-E5DB20BDCC14}" dt="2021-10-08T17:27:44.276" v="2603"/>
        <pc:sldMkLst>
          <pc:docMk/>
          <pc:sldMk cId="1550487281" sldId="355"/>
        </pc:sldMkLst>
        <pc:spChg chg="add mod">
          <ac:chgData name="Phillips, Nate" userId="1a7ed9a7-6979-4999-8e72-44e838efb909" providerId="ADAL" clId="{F8A202DE-8957-4C7D-8F0F-E5DB20BDCC14}" dt="2021-10-08T17:26:48.731" v="2589" actId="1076"/>
          <ac:spMkLst>
            <pc:docMk/>
            <pc:sldMk cId="1550487281" sldId="355"/>
            <ac:spMk id="2" creationId="{E7217020-6C07-4D54-A34B-102CBB256DA5}"/>
          </ac:spMkLst>
        </pc:spChg>
        <pc:spChg chg="mod">
          <ac:chgData name="Phillips, Nate" userId="1a7ed9a7-6979-4999-8e72-44e838efb909" providerId="ADAL" clId="{F8A202DE-8957-4C7D-8F0F-E5DB20BDCC14}" dt="2021-10-08T17:27:42.338" v="2602"/>
          <ac:spMkLst>
            <pc:docMk/>
            <pc:sldMk cId="1550487281" sldId="35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08T17:27:04.459" v="2599" actId="20577"/>
          <ac:spMkLst>
            <pc:docMk/>
            <pc:sldMk cId="1550487281" sldId="355"/>
            <ac:spMk id="4" creationId="{216710E9-550E-4308-99A9-F06C920B3DF9}"/>
          </ac:spMkLst>
        </pc:spChg>
      </pc:sldChg>
      <pc:sldChg chg="addSp modSp add mod ord modAnim">
        <pc:chgData name="Phillips, Nate" userId="1a7ed9a7-6979-4999-8e72-44e838efb909" providerId="ADAL" clId="{F8A202DE-8957-4C7D-8F0F-E5DB20BDCC14}" dt="2021-10-11T18:53:32.247" v="7606" actId="1076"/>
        <pc:sldMkLst>
          <pc:docMk/>
          <pc:sldMk cId="738066847" sldId="356"/>
        </pc:sldMkLst>
        <pc:spChg chg="mod">
          <ac:chgData name="Phillips, Nate" userId="1a7ed9a7-6979-4999-8e72-44e838efb909" providerId="ADAL" clId="{F8A202DE-8957-4C7D-8F0F-E5DB20BDCC14}" dt="2021-10-08T18:50:51.818" v="2615" actId="20577"/>
          <ac:spMkLst>
            <pc:docMk/>
            <pc:sldMk cId="738066847" sldId="356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3:25.049" v="3437" actId="20577"/>
          <ac:spMkLst>
            <pc:docMk/>
            <pc:sldMk cId="738066847" sldId="356"/>
            <ac:spMk id="3" creationId="{F10DA3AB-9F03-494D-ACDD-2C93DBD22C87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5" creationId="{93D799BF-F6BE-4950-A9B7-67072CE05E80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6" creationId="{8434459A-825D-488C-AC88-372002E577C5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7" creationId="{6CEE1954-D491-4FEE-A848-4775BEC74104}"/>
          </ac:spMkLst>
        </pc:spChg>
        <pc:spChg chg="add mod">
          <ac:chgData name="Phillips, Nate" userId="1a7ed9a7-6979-4999-8e72-44e838efb909" providerId="ADAL" clId="{F8A202DE-8957-4C7D-8F0F-E5DB20BDCC14}" dt="2021-10-11T18:53:32.247" v="7606" actId="1076"/>
          <ac:spMkLst>
            <pc:docMk/>
            <pc:sldMk cId="738066847" sldId="356"/>
            <ac:spMk id="8" creationId="{FD5426A4-D909-4009-82B1-155D7887A063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5:41.301" v="3509" actId="47"/>
        <pc:sldMkLst>
          <pc:docMk/>
          <pc:sldMk cId="4185224405" sldId="357"/>
        </pc:sldMkLst>
        <pc:spChg chg="mod">
          <ac:chgData name="Phillips, Nate" userId="1a7ed9a7-6979-4999-8e72-44e838efb909" providerId="ADAL" clId="{F8A202DE-8957-4C7D-8F0F-E5DB20BDCC14}" dt="2021-10-08T19:35:27.944" v="3491" actId="20577"/>
          <ac:spMkLst>
            <pc:docMk/>
            <pc:sldMk cId="4185224405" sldId="357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35:33.960" v="3508" actId="20577"/>
          <ac:spMkLst>
            <pc:docMk/>
            <pc:sldMk cId="4185224405" sldId="357"/>
            <ac:spMk id="3" creationId="{F10DA3AB-9F03-494D-ACDD-2C93DBD22C87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45:58.167" v="3814" actId="47"/>
        <pc:sldMkLst>
          <pc:docMk/>
          <pc:sldMk cId="219200229" sldId="358"/>
        </pc:sldMkLst>
        <pc:spChg chg="mod">
          <ac:chgData name="Phillips, Nate" userId="1a7ed9a7-6979-4999-8e72-44e838efb909" providerId="ADAL" clId="{F8A202DE-8957-4C7D-8F0F-E5DB20BDCC14}" dt="2021-10-08T18:51:17.275" v="2633" actId="20577"/>
          <ac:spMkLst>
            <pc:docMk/>
            <pc:sldMk cId="219200229" sldId="358"/>
            <ac:spMk id="2" creationId="{84816667-2000-4E38-B223-3F908D84A2CA}"/>
          </ac:spMkLst>
        </pc:spChg>
      </pc:sldChg>
      <pc:sldChg chg="modSp add del mod">
        <pc:chgData name="Phillips, Nate" userId="1a7ed9a7-6979-4999-8e72-44e838efb909" providerId="ADAL" clId="{F8A202DE-8957-4C7D-8F0F-E5DB20BDCC14}" dt="2021-10-08T19:37:33.739" v="3523" actId="47"/>
        <pc:sldMkLst>
          <pc:docMk/>
          <pc:sldMk cId="3608995520" sldId="359"/>
        </pc:sldMkLst>
        <pc:spChg chg="mod">
          <ac:chgData name="Phillips, Nate" userId="1a7ed9a7-6979-4999-8e72-44e838efb909" providerId="ADAL" clId="{F8A202DE-8957-4C7D-8F0F-E5DB20BDCC14}" dt="2021-10-08T19:35:50.448" v="3516" actId="20577"/>
          <ac:spMkLst>
            <pc:docMk/>
            <pc:sldMk cId="3608995520" sldId="359"/>
            <ac:spMk id="2" creationId="{84816667-2000-4E38-B223-3F908D84A2CA}"/>
          </ac:spMkLst>
        </pc:spChg>
      </pc:sldChg>
      <pc:sldChg chg="addSp delSp modSp add mod modAnim">
        <pc:chgData name="Phillips, Nate" userId="1a7ed9a7-6979-4999-8e72-44e838efb909" providerId="ADAL" clId="{F8A202DE-8957-4C7D-8F0F-E5DB20BDCC14}" dt="2021-10-12T15:26:51.047" v="8597"/>
        <pc:sldMkLst>
          <pc:docMk/>
          <pc:sldMk cId="2152461331" sldId="360"/>
        </pc:sldMkLst>
        <pc:spChg chg="mod">
          <ac:chgData name="Phillips, Nate" userId="1a7ed9a7-6979-4999-8e72-44e838efb909" providerId="ADAL" clId="{F8A202DE-8957-4C7D-8F0F-E5DB20BDCC14}" dt="2021-10-08T19:37:40.217" v="3531" actId="20577"/>
          <ac:spMkLst>
            <pc:docMk/>
            <pc:sldMk cId="2152461331" sldId="360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43:26.982" v="3796" actId="20577"/>
          <ac:spMkLst>
            <pc:docMk/>
            <pc:sldMk cId="2152461331" sldId="360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3:49.817" v="7607" actId="1076"/>
          <ac:spMkLst>
            <pc:docMk/>
            <pc:sldMk cId="2152461331" sldId="360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3:53.106" v="7608" actId="1076"/>
          <ac:spMkLst>
            <pc:docMk/>
            <pc:sldMk cId="2152461331" sldId="360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3:56.151" v="7609" actId="1076"/>
          <ac:spMkLst>
            <pc:docMk/>
            <pc:sldMk cId="2152461331" sldId="360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43:31.981" v="3797" actId="1076"/>
          <ac:spMkLst>
            <pc:docMk/>
            <pc:sldMk cId="2152461331" sldId="360"/>
            <ac:spMk id="8" creationId="{FD5426A4-D909-4009-82B1-155D7887A063}"/>
          </ac:spMkLst>
        </pc:spChg>
        <pc:spChg chg="add del mod">
          <ac:chgData name="Phillips, Nate" userId="1a7ed9a7-6979-4999-8e72-44e838efb909" providerId="ADAL" clId="{F8A202DE-8957-4C7D-8F0F-E5DB20BDCC14}" dt="2021-10-12T15:11:09.307" v="8590" actId="478"/>
          <ac:spMkLst>
            <pc:docMk/>
            <pc:sldMk cId="2152461331" sldId="360"/>
            <ac:spMk id="9" creationId="{D40E1627-F356-4470-ADD0-AA0A79941BC2}"/>
          </ac:spMkLst>
        </pc:spChg>
        <pc:spChg chg="add mod">
          <ac:chgData name="Phillips, Nate" userId="1a7ed9a7-6979-4999-8e72-44e838efb909" providerId="ADAL" clId="{F8A202DE-8957-4C7D-8F0F-E5DB20BDCC14}" dt="2021-10-12T15:11:32.104" v="8595" actId="1076"/>
          <ac:spMkLst>
            <pc:docMk/>
            <pc:sldMk cId="2152461331" sldId="360"/>
            <ac:spMk id="10" creationId="{0DE8F5CF-4B2F-44DC-87EE-4936B8CED161}"/>
          </ac:spMkLst>
        </pc:spChg>
      </pc:sldChg>
      <pc:sldChg chg="modSp add mod modAnim">
        <pc:chgData name="Phillips, Nate" userId="1a7ed9a7-6979-4999-8e72-44e838efb909" providerId="ADAL" clId="{F8A202DE-8957-4C7D-8F0F-E5DB20BDCC14}" dt="2021-10-11T18:54:50.121" v="7612" actId="1076"/>
        <pc:sldMkLst>
          <pc:docMk/>
          <pc:sldMk cId="2663746052" sldId="361"/>
        </pc:sldMkLst>
        <pc:spChg chg="mod">
          <ac:chgData name="Phillips, Nate" userId="1a7ed9a7-6979-4999-8e72-44e838efb909" providerId="ADAL" clId="{F8A202DE-8957-4C7D-8F0F-E5DB20BDCC14}" dt="2021-10-08T19:45:54.114" v="3813" actId="20577"/>
          <ac:spMkLst>
            <pc:docMk/>
            <pc:sldMk cId="2663746052" sldId="361"/>
            <ac:spMk id="2" creationId="{84816667-2000-4E38-B223-3F908D84A2CA}"/>
          </ac:spMkLst>
        </pc:spChg>
        <pc:spChg chg="mod">
          <ac:chgData name="Phillips, Nate" userId="1a7ed9a7-6979-4999-8e72-44e838efb909" providerId="ADAL" clId="{F8A202DE-8957-4C7D-8F0F-E5DB20BDCC14}" dt="2021-10-08T19:50:20.027" v="4006" actId="20577"/>
          <ac:spMkLst>
            <pc:docMk/>
            <pc:sldMk cId="2663746052" sldId="361"/>
            <ac:spMk id="3" creationId="{F10DA3AB-9F03-494D-ACDD-2C93DBD22C87}"/>
          </ac:spMkLst>
        </pc:spChg>
        <pc:spChg chg="mod">
          <ac:chgData name="Phillips, Nate" userId="1a7ed9a7-6979-4999-8e72-44e838efb909" providerId="ADAL" clId="{F8A202DE-8957-4C7D-8F0F-E5DB20BDCC14}" dt="2021-10-11T18:54:37.895" v="7610" actId="1076"/>
          <ac:spMkLst>
            <pc:docMk/>
            <pc:sldMk cId="2663746052" sldId="361"/>
            <ac:spMk id="5" creationId="{93D799BF-F6BE-4950-A9B7-67072CE05E80}"/>
          </ac:spMkLst>
        </pc:spChg>
        <pc:spChg chg="mod">
          <ac:chgData name="Phillips, Nate" userId="1a7ed9a7-6979-4999-8e72-44e838efb909" providerId="ADAL" clId="{F8A202DE-8957-4C7D-8F0F-E5DB20BDCC14}" dt="2021-10-11T18:54:45.447" v="7611" actId="1076"/>
          <ac:spMkLst>
            <pc:docMk/>
            <pc:sldMk cId="2663746052" sldId="361"/>
            <ac:spMk id="6" creationId="{8434459A-825D-488C-AC88-372002E577C5}"/>
          </ac:spMkLst>
        </pc:spChg>
        <pc:spChg chg="mod">
          <ac:chgData name="Phillips, Nate" userId="1a7ed9a7-6979-4999-8e72-44e838efb909" providerId="ADAL" clId="{F8A202DE-8957-4C7D-8F0F-E5DB20BDCC14}" dt="2021-10-11T18:54:50.121" v="7612" actId="1076"/>
          <ac:spMkLst>
            <pc:docMk/>
            <pc:sldMk cId="2663746052" sldId="361"/>
            <ac:spMk id="7" creationId="{6CEE1954-D491-4FEE-A848-4775BEC74104}"/>
          </ac:spMkLst>
        </pc:spChg>
        <pc:spChg chg="mod">
          <ac:chgData name="Phillips, Nate" userId="1a7ed9a7-6979-4999-8e72-44e838efb909" providerId="ADAL" clId="{F8A202DE-8957-4C7D-8F0F-E5DB20BDCC14}" dt="2021-10-08T19:50:42.791" v="4007" actId="20577"/>
          <ac:spMkLst>
            <pc:docMk/>
            <pc:sldMk cId="2663746052" sldId="361"/>
            <ac:spMk id="8" creationId="{FD5426A4-D909-4009-82B1-155D7887A06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2:55.482" v="8768" actId="2711"/>
        <pc:sldMkLst>
          <pc:docMk/>
          <pc:sldMk cId="445473533" sldId="362"/>
        </pc:sldMkLst>
        <pc:spChg chg="mod">
          <ac:chgData name="Phillips, Nate" userId="1a7ed9a7-6979-4999-8e72-44e838efb909" providerId="ADAL" clId="{F8A202DE-8957-4C7D-8F0F-E5DB20BDCC14}" dt="2021-10-08T20:00:37.653" v="4033" actId="20577"/>
          <ac:spMkLst>
            <pc:docMk/>
            <pc:sldMk cId="445473533" sldId="362"/>
            <ac:spMk id="2" creationId="{5D1E4FDE-8471-4B7A-9820-BA5DF340AF8E}"/>
          </ac:spMkLst>
        </pc:spChg>
        <pc:spChg chg="mod">
          <ac:chgData name="Phillips, Nate" userId="1a7ed9a7-6979-4999-8e72-44e838efb909" providerId="ADAL" clId="{F8A202DE-8957-4C7D-8F0F-E5DB20BDCC14}" dt="2021-10-12T15:32:11.677" v="8764" actId="20577"/>
          <ac:spMkLst>
            <pc:docMk/>
            <pc:sldMk cId="445473533" sldId="362"/>
            <ac:spMk id="3" creationId="{6E61CCED-9C31-4990-B3DF-1F491C75D9F3}"/>
          </ac:spMkLst>
        </pc:spChg>
        <pc:spChg chg="add mod">
          <ac:chgData name="Phillips, Nate" userId="1a7ed9a7-6979-4999-8e72-44e838efb909" providerId="ADAL" clId="{F8A202DE-8957-4C7D-8F0F-E5DB20BDCC14}" dt="2021-10-12T15:32:55.482" v="8768" actId="2711"/>
          <ac:spMkLst>
            <pc:docMk/>
            <pc:sldMk cId="445473533" sldId="362"/>
            <ac:spMk id="4" creationId="{951DA7DA-F0A6-4A31-A06E-7C2331052905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34:31.906" v="8772"/>
        <pc:sldMkLst>
          <pc:docMk/>
          <pc:sldMk cId="270132169" sldId="363"/>
        </pc:sldMkLst>
        <pc:spChg chg="mod">
          <ac:chgData name="Phillips, Nate" userId="1a7ed9a7-6979-4999-8e72-44e838efb909" providerId="ADAL" clId="{F8A202DE-8957-4C7D-8F0F-E5DB20BDCC14}" dt="2021-10-08T20:01:35.102" v="4045" actId="20577"/>
          <ac:spMkLst>
            <pc:docMk/>
            <pc:sldMk cId="270132169" sldId="363"/>
            <ac:spMk id="2" creationId="{D24E1BD3-084D-472C-BFE4-94ED8F5DE3A5}"/>
          </ac:spMkLst>
        </pc:spChg>
        <pc:spChg chg="mod">
          <ac:chgData name="Phillips, Nate" userId="1a7ed9a7-6979-4999-8e72-44e838efb909" providerId="ADAL" clId="{F8A202DE-8957-4C7D-8F0F-E5DB20BDCC14}" dt="2021-10-11T15:46:30.091" v="4545" actId="113"/>
          <ac:spMkLst>
            <pc:docMk/>
            <pc:sldMk cId="270132169" sldId="363"/>
            <ac:spMk id="3" creationId="{0768AE43-4F2C-4C0A-A8D0-3988C642F470}"/>
          </ac:spMkLst>
        </pc:spChg>
      </pc:sldChg>
      <pc:sldChg chg="modSp new del mod">
        <pc:chgData name="Phillips, Nate" userId="1a7ed9a7-6979-4999-8e72-44e838efb909" providerId="ADAL" clId="{F8A202DE-8957-4C7D-8F0F-E5DB20BDCC14}" dt="2021-10-11T18:21:41.814" v="6735" actId="47"/>
        <pc:sldMkLst>
          <pc:docMk/>
          <pc:sldMk cId="2169381030" sldId="364"/>
        </pc:sldMkLst>
        <pc:spChg chg="mod">
          <ac:chgData name="Phillips, Nate" userId="1a7ed9a7-6979-4999-8e72-44e838efb909" providerId="ADAL" clId="{F8A202DE-8957-4C7D-8F0F-E5DB20BDCC14}" dt="2021-10-08T20:01:49.416" v="4067" actId="20577"/>
          <ac:spMkLst>
            <pc:docMk/>
            <pc:sldMk cId="2169381030" sldId="364"/>
            <ac:spMk id="2" creationId="{749AF969-2BD5-4F50-92AB-FF1AE0C48793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56.440" v="8777"/>
        <pc:sldMkLst>
          <pc:docMk/>
          <pc:sldMk cId="2422127552" sldId="365"/>
        </pc:sldMkLst>
        <pc:spChg chg="mod">
          <ac:chgData name="Phillips, Nate" userId="1a7ed9a7-6979-4999-8e72-44e838efb909" providerId="ADAL" clId="{F8A202DE-8957-4C7D-8F0F-E5DB20BDCC14}" dt="2021-10-11T16:21:31.882" v="6112" actId="20577"/>
          <ac:spMkLst>
            <pc:docMk/>
            <pc:sldMk cId="2422127552" sldId="365"/>
            <ac:spMk id="2" creationId="{E904F23D-2286-4BE0-92D3-5BCD802C4C3C}"/>
          </ac:spMkLst>
        </pc:spChg>
        <pc:spChg chg="mod">
          <ac:chgData name="Phillips, Nate" userId="1a7ed9a7-6979-4999-8e72-44e838efb909" providerId="ADAL" clId="{F8A202DE-8957-4C7D-8F0F-E5DB20BDCC14}" dt="2021-10-11T16:21:34.971" v="6113" actId="6549"/>
          <ac:spMkLst>
            <pc:docMk/>
            <pc:sldMk cId="2422127552" sldId="365"/>
            <ac:spMk id="3" creationId="{3B57EE81-26BD-4873-B983-98AC5983F395}"/>
          </ac:spMkLst>
        </pc:spChg>
        <pc:spChg chg="add mod">
          <ac:chgData name="Phillips, Nate" userId="1a7ed9a7-6979-4999-8e72-44e838efb909" providerId="ADAL" clId="{F8A202DE-8957-4C7D-8F0F-E5DB20BDCC14}" dt="2021-10-11T15:50:43.402" v="4850"/>
          <ac:spMkLst>
            <pc:docMk/>
            <pc:sldMk cId="2422127552" sldId="365"/>
            <ac:spMk id="4" creationId="{80B69061-68E0-4335-B1BE-623FBDB364FC}"/>
          </ac:spMkLst>
        </pc:spChg>
      </pc:sldChg>
      <pc:sldChg chg="modSp add del mod">
        <pc:chgData name="Phillips, Nate" userId="1a7ed9a7-6979-4999-8e72-44e838efb909" providerId="ADAL" clId="{F8A202DE-8957-4C7D-8F0F-E5DB20BDCC14}" dt="2021-10-11T16:23:57.408" v="6204" actId="47"/>
        <pc:sldMkLst>
          <pc:docMk/>
          <pc:sldMk cId="1787436982" sldId="366"/>
        </pc:sldMkLst>
        <pc:spChg chg="mod">
          <ac:chgData name="Phillips, Nate" userId="1a7ed9a7-6979-4999-8e72-44e838efb909" providerId="ADAL" clId="{F8A202DE-8957-4C7D-8F0F-E5DB20BDCC14}" dt="2021-10-11T15:53:12.933" v="5053" actId="6549"/>
          <ac:spMkLst>
            <pc:docMk/>
            <pc:sldMk cId="1787436982" sldId="366"/>
            <ac:spMk id="3" creationId="{3B57EE81-26BD-4873-B983-98AC5983F395}"/>
          </ac:spMkLst>
        </pc:spChg>
      </pc:sldChg>
      <pc:sldChg chg="addSp delSp modSp add mod modClrScheme modAnim chgLayout">
        <pc:chgData name="Phillips, Nate" userId="1a7ed9a7-6979-4999-8e72-44e838efb909" providerId="ADAL" clId="{F8A202DE-8957-4C7D-8F0F-E5DB20BDCC14}" dt="2021-10-12T15:38:10.794" v="8782"/>
        <pc:sldMkLst>
          <pc:docMk/>
          <pc:sldMk cId="3224421359" sldId="367"/>
        </pc:sldMkLst>
        <pc:spChg chg="del">
          <ac:chgData name="Phillips, Nate" userId="1a7ed9a7-6979-4999-8e72-44e838efb909" providerId="ADAL" clId="{F8A202DE-8957-4C7D-8F0F-E5DB20BDCC14}" dt="2021-10-11T16:14:07.909" v="5977" actId="478"/>
          <ac:spMkLst>
            <pc:docMk/>
            <pc:sldMk cId="3224421359" sldId="367"/>
            <ac:spMk id="2" creationId="{E904F23D-2286-4BE0-92D3-5BCD802C4C3C}"/>
          </ac:spMkLst>
        </pc:spChg>
        <pc:spChg chg="mod ord">
          <ac:chgData name="Phillips, Nate" userId="1a7ed9a7-6979-4999-8e72-44e838efb909" providerId="ADAL" clId="{F8A202DE-8957-4C7D-8F0F-E5DB20BDCC14}" dt="2021-10-11T16:23:47.382" v="6203" actId="20577"/>
          <ac:spMkLst>
            <pc:docMk/>
            <pc:sldMk cId="3224421359" sldId="367"/>
            <ac:spMk id="3" creationId="{3B57EE81-26BD-4873-B983-98AC5983F395}"/>
          </ac:spMkLst>
        </pc:spChg>
        <pc:spChg chg="add del mod">
          <ac:chgData name="Phillips, Nate" userId="1a7ed9a7-6979-4999-8e72-44e838efb909" providerId="ADAL" clId="{F8A202DE-8957-4C7D-8F0F-E5DB20BDCC14}" dt="2021-10-11T16:16:47.068" v="5987" actId="700"/>
          <ac:spMkLst>
            <pc:docMk/>
            <pc:sldMk cId="3224421359" sldId="367"/>
            <ac:spMk id="6" creationId="{B05648AD-0A70-4514-9771-ED3988065D1F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5:37:50.630" v="8780"/>
        <pc:sldMkLst>
          <pc:docMk/>
          <pc:sldMk cId="226403401" sldId="368"/>
        </pc:sldMkLst>
        <pc:spChg chg="del">
          <ac:chgData name="Phillips, Nate" userId="1a7ed9a7-6979-4999-8e72-44e838efb909" providerId="ADAL" clId="{F8A202DE-8957-4C7D-8F0F-E5DB20BDCC14}" dt="2021-10-11T16:02:27.878" v="5406" actId="478"/>
          <ac:spMkLst>
            <pc:docMk/>
            <pc:sldMk cId="226403401" sldId="368"/>
            <ac:spMk id="2" creationId="{801E0B83-5526-4A24-AB0F-7FA10FDB7D27}"/>
          </ac:spMkLst>
        </pc:spChg>
        <pc:spChg chg="mod">
          <ac:chgData name="Phillips, Nate" userId="1a7ed9a7-6979-4999-8e72-44e838efb909" providerId="ADAL" clId="{F8A202DE-8957-4C7D-8F0F-E5DB20BDCC14}" dt="2021-10-11T16:20:35.923" v="6087" actId="21"/>
          <ac:spMkLst>
            <pc:docMk/>
            <pc:sldMk cId="226403401" sldId="368"/>
            <ac:spMk id="3" creationId="{A2F619BB-339E-4769-A4D0-5AB87E906518}"/>
          </ac:spMkLst>
        </pc:spChg>
        <pc:spChg chg="add mod">
          <ac:chgData name="Phillips, Nate" userId="1a7ed9a7-6979-4999-8e72-44e838efb909" providerId="ADAL" clId="{F8A202DE-8957-4C7D-8F0F-E5DB20BDCC14}" dt="2021-10-11T16:21:09.941" v="6093" actId="113"/>
          <ac:spMkLst>
            <pc:docMk/>
            <pc:sldMk cId="226403401" sldId="368"/>
            <ac:spMk id="4" creationId="{A5EAD07B-70EE-459D-B86D-E82E1B47D99E}"/>
          </ac:spMkLst>
        </pc:spChg>
      </pc:sldChg>
      <pc:sldChg chg="addSp modSp new mod modAnim">
        <pc:chgData name="Phillips, Nate" userId="1a7ed9a7-6979-4999-8e72-44e838efb909" providerId="ADAL" clId="{F8A202DE-8957-4C7D-8F0F-E5DB20BDCC14}" dt="2021-10-12T15:36:39.239" v="8775"/>
        <pc:sldMkLst>
          <pc:docMk/>
          <pc:sldMk cId="589846027" sldId="369"/>
        </pc:sldMkLst>
        <pc:spChg chg="mod">
          <ac:chgData name="Phillips, Nate" userId="1a7ed9a7-6979-4999-8e72-44e838efb909" providerId="ADAL" clId="{F8A202DE-8957-4C7D-8F0F-E5DB20BDCC14}" dt="2021-10-11T16:26:20.683" v="6218" actId="20577"/>
          <ac:spMkLst>
            <pc:docMk/>
            <pc:sldMk cId="589846027" sldId="369"/>
            <ac:spMk id="2" creationId="{C1B34500-D63A-4440-9651-8CD67181B9F2}"/>
          </ac:spMkLst>
        </pc:spChg>
        <pc:spChg chg="mod">
          <ac:chgData name="Phillips, Nate" userId="1a7ed9a7-6979-4999-8e72-44e838efb909" providerId="ADAL" clId="{F8A202DE-8957-4C7D-8F0F-E5DB20BDCC14}" dt="2021-10-11T18:23:36.126" v="6738" actId="27636"/>
          <ac:spMkLst>
            <pc:docMk/>
            <pc:sldMk cId="589846027" sldId="369"/>
            <ac:spMk id="3" creationId="{A362CC0E-D0F5-4020-BDB9-0C30E3DAD165}"/>
          </ac:spMkLst>
        </pc:spChg>
        <pc:spChg chg="add mod">
          <ac:chgData name="Phillips, Nate" userId="1a7ed9a7-6979-4999-8e72-44e838efb909" providerId="ADAL" clId="{F8A202DE-8957-4C7D-8F0F-E5DB20BDCC14}" dt="2021-10-12T15:36:39.239" v="8775"/>
          <ac:spMkLst>
            <pc:docMk/>
            <pc:sldMk cId="589846027" sldId="369"/>
            <ac:spMk id="4" creationId="{92E029FF-DC67-4F84-9466-3892077A5737}"/>
          </ac:spMkLst>
        </pc:spChg>
      </pc:sldChg>
      <pc:sldChg chg="addSp modSp add mod modAnim">
        <pc:chgData name="Phillips, Nate" userId="1a7ed9a7-6979-4999-8e72-44e838efb909" providerId="ADAL" clId="{F8A202DE-8957-4C7D-8F0F-E5DB20BDCC14}" dt="2021-10-12T15:38:30.666" v="8784"/>
        <pc:sldMkLst>
          <pc:docMk/>
          <pc:sldMk cId="837865261" sldId="370"/>
        </pc:sldMkLst>
        <pc:spChg chg="add mod">
          <ac:chgData name="Phillips, Nate" userId="1a7ed9a7-6979-4999-8e72-44e838efb909" providerId="ADAL" clId="{F8A202DE-8957-4C7D-8F0F-E5DB20BDCC14}" dt="2021-10-11T17:02:50.412" v="6734" actId="1076"/>
          <ac:spMkLst>
            <pc:docMk/>
            <pc:sldMk cId="837865261" sldId="370"/>
            <ac:spMk id="2" creationId="{1EF5A1AD-14CA-4C48-9A56-30297D66E365}"/>
          </ac:spMkLst>
        </pc:spChg>
        <pc:spChg chg="mod">
          <ac:chgData name="Phillips, Nate" userId="1a7ed9a7-6979-4999-8e72-44e838efb909" providerId="ADAL" clId="{F8A202DE-8957-4C7D-8F0F-E5DB20BDCC14}" dt="2021-10-11T17:02:34.351" v="6725"/>
          <ac:spMkLst>
            <pc:docMk/>
            <pc:sldMk cId="837865261" sldId="370"/>
            <ac:spMk id="3" creationId="{3B57EE81-26BD-4873-B983-98AC5983F395}"/>
          </ac:spMkLst>
        </pc:spChg>
      </pc:sldChg>
      <pc:sldChg chg="new del">
        <pc:chgData name="Phillips, Nate" userId="1a7ed9a7-6979-4999-8e72-44e838efb909" providerId="ADAL" clId="{F8A202DE-8957-4C7D-8F0F-E5DB20BDCC14}" dt="2021-10-11T18:39:09.917" v="7419" actId="47"/>
        <pc:sldMkLst>
          <pc:docMk/>
          <pc:sldMk cId="1290919681" sldId="371"/>
        </pc:sldMkLst>
      </pc:sldChg>
      <pc:sldChg chg="addSp delSp modSp add mod modAnim">
        <pc:chgData name="Phillips, Nate" userId="1a7ed9a7-6979-4999-8e72-44e838efb909" providerId="ADAL" clId="{F8A202DE-8957-4C7D-8F0F-E5DB20BDCC14}" dt="2021-10-11T18:44:23.770" v="7525" actId="1076"/>
        <pc:sldMkLst>
          <pc:docMk/>
          <pc:sldMk cId="1601036722" sldId="372"/>
        </pc:sldMkLst>
        <pc:spChg chg="mod">
          <ac:chgData name="Phillips, Nate" userId="1a7ed9a7-6979-4999-8e72-44e838efb909" providerId="ADAL" clId="{F8A202DE-8957-4C7D-8F0F-E5DB20BDCC14}" dt="2021-10-11T18:44:12.169" v="7523" actId="6549"/>
          <ac:spMkLst>
            <pc:docMk/>
            <pc:sldMk cId="1601036722" sldId="372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8:44:17.954" v="7524" actId="1076"/>
          <ac:spMkLst>
            <pc:docMk/>
            <pc:sldMk cId="1601036722" sldId="372"/>
            <ac:spMk id="5" creationId="{8E7897F4-35C7-416A-9C39-FE6155815B57}"/>
          </ac:spMkLst>
        </pc:spChg>
        <pc:spChg chg="add del mod">
          <ac:chgData name="Phillips, Nate" userId="1a7ed9a7-6979-4999-8e72-44e838efb909" providerId="ADAL" clId="{F8A202DE-8957-4C7D-8F0F-E5DB20BDCC14}" dt="2021-10-11T18:42:03.682" v="7464" actId="478"/>
          <ac:spMkLst>
            <pc:docMk/>
            <pc:sldMk cId="1601036722" sldId="372"/>
            <ac:spMk id="6" creationId="{5F7FD593-1BF5-4EAE-BDA8-4CE2983A4410}"/>
          </ac:spMkLst>
        </pc:spChg>
        <pc:spChg chg="add del mod">
          <ac:chgData name="Phillips, Nate" userId="1a7ed9a7-6979-4999-8e72-44e838efb909" providerId="ADAL" clId="{F8A202DE-8957-4C7D-8F0F-E5DB20BDCC14}" dt="2021-10-11T18:42:01.139" v="7463" actId="478"/>
          <ac:spMkLst>
            <pc:docMk/>
            <pc:sldMk cId="1601036722" sldId="372"/>
            <ac:spMk id="7" creationId="{4583F7AA-C952-43D9-90E3-9D249ED2A85A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8" creationId="{102E5172-FA01-4F6C-B637-E7BEBD42E502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9" creationId="{C3F1CE3F-8B88-4AD4-B2E3-9ABFD9F72C53}"/>
          </ac:spMkLst>
        </pc:spChg>
        <pc:spChg chg="add mod">
          <ac:chgData name="Phillips, Nate" userId="1a7ed9a7-6979-4999-8e72-44e838efb909" providerId="ADAL" clId="{F8A202DE-8957-4C7D-8F0F-E5DB20BDCC14}" dt="2021-10-11T18:39:54.934" v="7421" actId="571"/>
          <ac:spMkLst>
            <pc:docMk/>
            <pc:sldMk cId="1601036722" sldId="372"/>
            <ac:spMk id="10" creationId="{3E691A61-9BB0-4896-80AA-1FCB5E0E70F0}"/>
          </ac:spMkLst>
        </pc:spChg>
        <pc:graphicFrameChg chg="add del modGraphic">
          <ac:chgData name="Phillips, Nate" userId="1a7ed9a7-6979-4999-8e72-44e838efb909" providerId="ADAL" clId="{F8A202DE-8957-4C7D-8F0F-E5DB20BDCC14}" dt="2021-10-11T18:33:01.874" v="7201" actId="478"/>
          <ac:graphicFrameMkLst>
            <pc:docMk/>
            <pc:sldMk cId="1601036722" sldId="372"/>
            <ac:graphicFrameMk id="2" creationId="{93980918-8E03-4198-974A-C073B73FEB29}"/>
          </ac:graphicFrameMkLst>
        </pc:graphicFrameChg>
        <pc:graphicFrameChg chg="add mod modGraphic">
          <ac:chgData name="Phillips, Nate" userId="1a7ed9a7-6979-4999-8e72-44e838efb909" providerId="ADAL" clId="{F8A202DE-8957-4C7D-8F0F-E5DB20BDCC14}" dt="2021-10-11T18:44:23.770" v="7525" actId="1076"/>
          <ac:graphicFrameMkLst>
            <pc:docMk/>
            <pc:sldMk cId="1601036722" sldId="372"/>
            <ac:graphicFrameMk id="11" creationId="{CC430C83-BC6C-4111-A472-2406EDA0119D}"/>
          </ac:graphicFrameMkLst>
        </pc:graphicFrameChg>
      </pc:sldChg>
      <pc:sldChg chg="modSp add mod">
        <pc:chgData name="Phillips, Nate" userId="1a7ed9a7-6979-4999-8e72-44e838efb909" providerId="ADAL" clId="{F8A202DE-8957-4C7D-8F0F-E5DB20BDCC14}" dt="2021-10-11T18:45:51.144" v="7552" actId="1076"/>
        <pc:sldMkLst>
          <pc:docMk/>
          <pc:sldMk cId="2688160859" sldId="373"/>
        </pc:sldMkLst>
        <pc:spChg chg="mod">
          <ac:chgData name="Phillips, Nate" userId="1a7ed9a7-6979-4999-8e72-44e838efb909" providerId="ADAL" clId="{F8A202DE-8957-4C7D-8F0F-E5DB20BDCC14}" dt="2021-10-11T18:44:53.687" v="7528" actId="6549"/>
          <ac:spMkLst>
            <pc:docMk/>
            <pc:sldMk cId="2688160859" sldId="373"/>
            <ac:spMk id="3" creationId="{D9C1527E-BBD4-49C0-A55A-A4791D4721C4}"/>
          </ac:spMkLst>
        </pc:spChg>
        <pc:spChg chg="mod">
          <ac:chgData name="Phillips, Nate" userId="1a7ed9a7-6979-4999-8e72-44e838efb909" providerId="ADAL" clId="{F8A202DE-8957-4C7D-8F0F-E5DB20BDCC14}" dt="2021-10-11T18:45:23.549" v="7543" actId="6549"/>
          <ac:spMkLst>
            <pc:docMk/>
            <pc:sldMk cId="2688160859" sldId="373"/>
            <ac:spMk id="5" creationId="{8E7897F4-35C7-416A-9C39-FE6155815B57}"/>
          </ac:spMkLst>
        </pc:spChg>
        <pc:graphicFrameChg chg="mod modGraphic">
          <ac:chgData name="Phillips, Nate" userId="1a7ed9a7-6979-4999-8e72-44e838efb909" providerId="ADAL" clId="{F8A202DE-8957-4C7D-8F0F-E5DB20BDCC14}" dt="2021-10-11T18:45:51.144" v="7552" actId="1076"/>
          <ac:graphicFrameMkLst>
            <pc:docMk/>
            <pc:sldMk cId="2688160859" sldId="373"/>
            <ac:graphicFrameMk id="11" creationId="{CC430C83-BC6C-4111-A472-2406EDA0119D}"/>
          </ac:graphicFrameMkLst>
        </pc:graphicFrameChg>
      </pc:sldChg>
      <pc:sldChg chg="delSp new del mod modClrScheme chgLayout">
        <pc:chgData name="Phillips, Nate" userId="1a7ed9a7-6979-4999-8e72-44e838efb909" providerId="ADAL" clId="{F8A202DE-8957-4C7D-8F0F-E5DB20BDCC14}" dt="2021-10-11T19:04:24.593" v="7721" actId="47"/>
        <pc:sldMkLst>
          <pc:docMk/>
          <pc:sldMk cId="2591818550" sldId="374"/>
        </pc:sldMkLst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2" creationId="{66262A34-E387-4FE3-825A-423C300E1A36}"/>
          </ac:spMkLst>
        </pc:spChg>
        <pc:spChg chg="del">
          <ac:chgData name="Phillips, Nate" userId="1a7ed9a7-6979-4999-8e72-44e838efb909" providerId="ADAL" clId="{F8A202DE-8957-4C7D-8F0F-E5DB20BDCC14}" dt="2021-10-11T19:04:12.013" v="7719" actId="700"/>
          <ac:spMkLst>
            <pc:docMk/>
            <pc:sldMk cId="2591818550" sldId="374"/>
            <ac:spMk id="3" creationId="{30D97137-2A10-47A8-BAAF-10C25F880250}"/>
          </ac:spMkLst>
        </pc:spChg>
      </pc:sldChg>
      <pc:sldChg chg="addSp modSp add modAnim">
        <pc:chgData name="Phillips, Nate" userId="1a7ed9a7-6979-4999-8e72-44e838efb909" providerId="ADAL" clId="{F8A202DE-8957-4C7D-8F0F-E5DB20BDCC14}" dt="2021-10-11T19:10:17.319" v="7909"/>
        <pc:sldMkLst>
          <pc:docMk/>
          <pc:sldMk cId="3065418685" sldId="375"/>
        </pc:sldMkLst>
        <pc:spChg chg="mod">
          <ac:chgData name="Phillips, Nate" userId="1a7ed9a7-6979-4999-8e72-44e838efb909" providerId="ADAL" clId="{F8A202DE-8957-4C7D-8F0F-E5DB20BDCC14}" dt="2021-10-11T19:10:02.570" v="7907" actId="20577"/>
          <ac:spMkLst>
            <pc:docMk/>
            <pc:sldMk cId="3065418685" sldId="375"/>
            <ac:spMk id="3" creationId="{D9C1527E-BBD4-49C0-A55A-A4791D4721C4}"/>
          </ac:spMkLst>
        </pc:spChg>
        <pc:spChg chg="add mod">
          <ac:chgData name="Phillips, Nate" userId="1a7ed9a7-6979-4999-8e72-44e838efb909" providerId="ADAL" clId="{F8A202DE-8957-4C7D-8F0F-E5DB20BDCC14}" dt="2021-10-11T19:09:41.625" v="7882"/>
          <ac:spMkLst>
            <pc:docMk/>
            <pc:sldMk cId="3065418685" sldId="375"/>
            <ac:spMk id="4" creationId="{29FAAB29-4C50-4414-B3B0-6F3B3D0D8DCA}"/>
          </ac:spMkLst>
        </pc:spChg>
      </pc:sldChg>
      <pc:sldChg chg="modSp add mod modAnim">
        <pc:chgData name="Phillips, Nate" userId="1a7ed9a7-6979-4999-8e72-44e838efb909" providerId="ADAL" clId="{F8A202DE-8957-4C7D-8F0F-E5DB20BDCC14}" dt="2021-10-12T15:39:26.513" v="8786"/>
        <pc:sldMkLst>
          <pc:docMk/>
          <pc:sldMk cId="3258575174" sldId="376"/>
        </pc:sldMkLst>
        <pc:spChg chg="mod">
          <ac:chgData name="Phillips, Nate" userId="1a7ed9a7-6979-4999-8e72-44e838efb909" providerId="ADAL" clId="{F8A202DE-8957-4C7D-8F0F-E5DB20BDCC14}" dt="2021-10-12T14:44:12.133" v="8283" actId="6549"/>
          <ac:spMkLst>
            <pc:docMk/>
            <pc:sldMk cId="3258575174" sldId="376"/>
            <ac:spMk id="3" creationId="{D9C1527E-BBD4-49C0-A55A-A4791D4721C4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4:54.282" v="8826" actId="20577"/>
        <pc:sldMkLst>
          <pc:docMk/>
          <pc:sldMk cId="293394334" sldId="377"/>
        </pc:sldMkLst>
        <pc:spChg chg="mod">
          <ac:chgData name="Phillips, Nate" userId="1a7ed9a7-6979-4999-8e72-44e838efb909" providerId="ADAL" clId="{F8A202DE-8957-4C7D-8F0F-E5DB20BDCC14}" dt="2021-10-12T15:43:58.064" v="8798" actId="20577"/>
          <ac:spMkLst>
            <pc:docMk/>
            <pc:sldMk cId="293394334" sldId="377"/>
            <ac:spMk id="2" creationId="{F046B5A2-50B5-4CF5-9860-756BA68A79CF}"/>
          </ac:spMkLst>
        </pc:spChg>
        <pc:spChg chg="mod">
          <ac:chgData name="Phillips, Nate" userId="1a7ed9a7-6979-4999-8e72-44e838efb909" providerId="ADAL" clId="{F8A202DE-8957-4C7D-8F0F-E5DB20BDCC14}" dt="2021-10-12T15:44:54.282" v="8826" actId="20577"/>
          <ac:spMkLst>
            <pc:docMk/>
            <pc:sldMk cId="293394334" sldId="377"/>
            <ac:spMk id="3" creationId="{AF8CB150-7DF5-438F-B8EE-884CBD3D21C6}"/>
          </ac:spMkLst>
        </pc:spChg>
      </pc:sldChg>
      <pc:sldChg chg="modSp new mod modAnim">
        <pc:chgData name="Phillips, Nate" userId="1a7ed9a7-6979-4999-8e72-44e838efb909" providerId="ADAL" clId="{F8A202DE-8957-4C7D-8F0F-E5DB20BDCC14}" dt="2021-10-12T15:47:25.908" v="8842"/>
        <pc:sldMkLst>
          <pc:docMk/>
          <pc:sldMk cId="2287683858" sldId="378"/>
        </pc:sldMkLst>
        <pc:spChg chg="mod">
          <ac:chgData name="Phillips, Nate" userId="1a7ed9a7-6979-4999-8e72-44e838efb909" providerId="ADAL" clId="{F8A202DE-8957-4C7D-8F0F-E5DB20BDCC14}" dt="2021-10-12T15:47:08.549" v="8841" actId="12"/>
          <ac:spMkLst>
            <pc:docMk/>
            <pc:sldMk cId="2287683858" sldId="378"/>
            <ac:spMk id="3" creationId="{D52F0F1A-39AF-4D08-BFC7-B205BFC2793D}"/>
          </ac:spMkLst>
        </pc:spChg>
      </pc:sldChg>
      <pc:sldChg chg="addSp delSp modSp new mod modAnim">
        <pc:chgData name="Phillips, Nate" userId="1a7ed9a7-6979-4999-8e72-44e838efb909" providerId="ADAL" clId="{F8A202DE-8957-4C7D-8F0F-E5DB20BDCC14}" dt="2021-10-12T16:06:31.170" v="9563"/>
        <pc:sldMkLst>
          <pc:docMk/>
          <pc:sldMk cId="2345811177" sldId="379"/>
        </pc:sldMkLst>
        <pc:spChg chg="del">
          <ac:chgData name="Phillips, Nate" userId="1a7ed9a7-6979-4999-8e72-44e838efb909" providerId="ADAL" clId="{F8A202DE-8957-4C7D-8F0F-E5DB20BDCC14}" dt="2021-10-12T15:52:39.136" v="8844" actId="478"/>
          <ac:spMkLst>
            <pc:docMk/>
            <pc:sldMk cId="2345811177" sldId="379"/>
            <ac:spMk id="2" creationId="{7BECF690-F930-4533-BDB8-F3F4B7804C70}"/>
          </ac:spMkLst>
        </pc:spChg>
        <pc:spChg chg="mod">
          <ac:chgData name="Phillips, Nate" userId="1a7ed9a7-6979-4999-8e72-44e838efb909" providerId="ADAL" clId="{F8A202DE-8957-4C7D-8F0F-E5DB20BDCC14}" dt="2021-10-12T16:04:39.507" v="9558" actId="14100"/>
          <ac:spMkLst>
            <pc:docMk/>
            <pc:sldMk cId="2345811177" sldId="379"/>
            <ac:spMk id="3" creationId="{52590F30-7246-4821-BBCC-08BCD381603B}"/>
          </ac:spMkLst>
        </pc:spChg>
        <pc:spChg chg="add mod">
          <ac:chgData name="Phillips, Nate" userId="1a7ed9a7-6979-4999-8e72-44e838efb909" providerId="ADAL" clId="{F8A202DE-8957-4C7D-8F0F-E5DB20BDCC14}" dt="2021-10-12T16:03:11.477" v="9555" actId="20577"/>
          <ac:spMkLst>
            <pc:docMk/>
            <pc:sldMk cId="2345811177" sldId="379"/>
            <ac:spMk id="4" creationId="{6836980C-2ECB-4C9D-A053-CD12BE18DC58}"/>
          </ac:spMkLst>
        </pc:spChg>
      </pc:sldChg>
      <pc:sldMasterChg chg="addSldLayout delSldLayout modSldLayout">
        <pc:chgData name="Phillips, Nate" userId="1a7ed9a7-6979-4999-8e72-44e838efb909" providerId="ADAL" clId="{F8A202DE-8957-4C7D-8F0F-E5DB20BDCC14}" dt="2021-10-11T18:58:10.558" v="7679" actId="47"/>
        <pc:sldMasterMkLst>
          <pc:docMk/>
          <pc:sldMasterMk cId="1185367590" sldId="2147483660"/>
        </pc:sldMasterMkLst>
        <pc:sldLayoutChg chg="modSp mod">
          <pc:chgData name="Phillips, Nate" userId="1a7ed9a7-6979-4999-8e72-44e838efb909" providerId="ADAL" clId="{F8A202DE-8957-4C7D-8F0F-E5DB20BDCC14}" dt="2021-10-11T18:23:35.361" v="6737" actId="14100"/>
          <pc:sldLayoutMkLst>
            <pc:docMk/>
            <pc:sldMasterMk cId="1185367590" sldId="2147483660"/>
            <pc:sldLayoutMk cId="2488552296" sldId="2147483662"/>
          </pc:sldLayoutMkLst>
          <pc:spChg chg="mod">
            <ac:chgData name="Phillips, Nate" userId="1a7ed9a7-6979-4999-8e72-44e838efb909" providerId="ADAL" clId="{F8A202DE-8957-4C7D-8F0F-E5DB20BDCC14}" dt="2021-10-11T18:23:32.779" v="6736" actId="14100"/>
            <ac:spMkLst>
              <pc:docMk/>
              <pc:sldMasterMk cId="1185367590" sldId="2147483660"/>
              <pc:sldLayoutMk cId="2488552296" sldId="2147483662"/>
              <ac:spMk id="2" creationId="{00000000-0000-0000-0000-000000000000}"/>
            </ac:spMkLst>
          </pc:spChg>
          <pc:spChg chg="mod">
            <ac:chgData name="Phillips, Nate" userId="1a7ed9a7-6979-4999-8e72-44e838efb909" providerId="ADAL" clId="{F8A202DE-8957-4C7D-8F0F-E5DB20BDCC14}" dt="2021-10-11T18:23:35.361" v="6737" actId="14100"/>
            <ac:spMkLst>
              <pc:docMk/>
              <pc:sldMasterMk cId="1185367590" sldId="2147483660"/>
              <pc:sldLayoutMk cId="2488552296" sldId="2147483662"/>
              <ac:spMk id="3" creationId="{00000000-0000-0000-0000-000000000000}"/>
            </ac:spMkLst>
          </pc:spChg>
        </pc:sldLayoutChg>
        <pc:sldLayoutChg chg="del">
          <pc:chgData name="Phillips, Nate" userId="1a7ed9a7-6979-4999-8e72-44e838efb909" providerId="ADAL" clId="{F8A202DE-8957-4C7D-8F0F-E5DB20BDCC14}" dt="2021-10-11T18:58:10.558" v="7679" actId="47"/>
          <pc:sldLayoutMkLst>
            <pc:docMk/>
            <pc:sldMasterMk cId="1185367590" sldId="2147483660"/>
            <pc:sldLayoutMk cId="40664877" sldId="2147483678"/>
          </pc:sldLayoutMkLst>
        </pc:sldLayoutChg>
        <pc:sldLayoutChg chg="new del mod">
          <pc:chgData name="Phillips, Nate" userId="1a7ed9a7-6979-4999-8e72-44e838efb909" providerId="ADAL" clId="{F8A202DE-8957-4C7D-8F0F-E5DB20BDCC14}" dt="2021-10-11T16:15:44.143" v="5979" actId="11236"/>
          <pc:sldLayoutMkLst>
            <pc:docMk/>
            <pc:sldMasterMk cId="1185367590" sldId="2147483660"/>
            <pc:sldLayoutMk cId="1075896849" sldId="2147483679"/>
          </pc:sldLayoutMkLst>
        </pc:sldLayoutChg>
        <pc:sldLayoutChg chg="addSp delSp modSp new mod">
          <pc:chgData name="Phillips, Nate" userId="1a7ed9a7-6979-4999-8e72-44e838efb909" providerId="ADAL" clId="{F8A202DE-8957-4C7D-8F0F-E5DB20BDCC14}" dt="2021-10-11T16:16:24.335" v="5986" actId="5793"/>
          <pc:sldLayoutMkLst>
            <pc:docMk/>
            <pc:sldMasterMk cId="1789609175" sldId="2147483681"/>
            <pc:sldLayoutMk cId="1189387458" sldId="2147483679"/>
          </pc:sldLayoutMkLst>
          <pc:spChg chg="del">
            <ac:chgData name="Phillips, Nate" userId="1a7ed9a7-6979-4999-8e72-44e838efb909" providerId="ADAL" clId="{F8A202DE-8957-4C7D-8F0F-E5DB20BDCC14}" dt="2021-10-11T16:16:12.648" v="5982" actId="478"/>
            <ac:spMkLst>
              <pc:docMk/>
              <pc:sldMasterMk cId="1789609175" sldId="2147483681"/>
              <pc:sldLayoutMk cId="1189387458" sldId="2147483679"/>
              <ac:spMk id="2" creationId="{CB631D63-CFE6-44BF-BE59-2078F78F07F2}"/>
            </ac:spMkLst>
          </pc:spChg>
          <pc:spChg chg="add mod">
            <ac:chgData name="Phillips, Nate" userId="1a7ed9a7-6979-4999-8e72-44e838efb909" providerId="ADAL" clId="{F8A202DE-8957-4C7D-8F0F-E5DB20BDCC14}" dt="2021-10-11T16:16:24.335" v="5986" actId="5793"/>
            <ac:spMkLst>
              <pc:docMk/>
              <pc:sldMasterMk cId="1789609175" sldId="2147483681"/>
              <pc:sldLayoutMk cId="1189387458" sldId="2147483679"/>
              <ac:spMk id="6" creationId="{071B68A7-648F-45D3-B60C-5D04E0580004}"/>
            </ac:spMkLst>
          </pc:spChg>
        </pc:sldLayoutChg>
      </pc:sldMasterChg>
    </pc:docChg>
  </pc:docChgLst>
  <pc:docChgLst>
    <pc:chgData name="Phillips, Nate" userId="1a7ed9a7-6979-4999-8e72-44e838efb909" providerId="ADAL" clId="{580A635E-651B-4816-A598-AB1AC48A70F4}"/>
    <pc:docChg chg="undo redo custSel addSld delSld modSld sldOrd">
      <pc:chgData name="Phillips, Nate" userId="1a7ed9a7-6979-4999-8e72-44e838efb909" providerId="ADAL" clId="{580A635E-651B-4816-A598-AB1AC48A70F4}" dt="2021-10-28T15:42:27.326" v="14288"/>
      <pc:docMkLst>
        <pc:docMk/>
      </pc:docMkLst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944330060" sldId="288"/>
        </pc:sldMkLst>
      </pc:sldChg>
      <pc:sldChg chg="modSp mod">
        <pc:chgData name="Phillips, Nate" userId="1a7ed9a7-6979-4999-8e72-44e838efb909" providerId="ADAL" clId="{580A635E-651B-4816-A598-AB1AC48A70F4}" dt="2021-10-26T16:00:47.370" v="10946" actId="20577"/>
        <pc:sldMkLst>
          <pc:docMk/>
          <pc:sldMk cId="656584175" sldId="289"/>
        </pc:sldMkLst>
        <pc:spChg chg="mod">
          <ac:chgData name="Phillips, Nate" userId="1a7ed9a7-6979-4999-8e72-44e838efb909" providerId="ADAL" clId="{580A635E-651B-4816-A598-AB1AC48A70F4}" dt="2021-10-26T16:00:47.370" v="10946" actId="20577"/>
          <ac:spMkLst>
            <pc:docMk/>
            <pc:sldMk cId="656584175" sldId="289"/>
            <ac:spMk id="2" creationId="{5D46307E-A2B8-4462-8299-D11DDF3E97CF}"/>
          </ac:spMkLst>
        </pc:spChg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568686315" sldId="34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224421359" sldId="36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970036937" sldId="380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464636904" sldId="381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05254323" sldId="382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586813206" sldId="383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801081033" sldId="384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664514477" sldId="385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741979520" sldId="386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4195202866" sldId="38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198687863" sldId="388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801001284" sldId="389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244882136" sldId="390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714461591" sldId="391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493633847" sldId="392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215597231" sldId="393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373942910" sldId="394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349179630" sldId="395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26295664" sldId="396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2474778341" sldId="397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3192334272" sldId="398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905379823" sldId="400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1452330622" sldId="401"/>
        </pc:sldMkLst>
      </pc:sldChg>
      <pc:sldChg chg="del">
        <pc:chgData name="Phillips, Nate" userId="1a7ed9a7-6979-4999-8e72-44e838efb909" providerId="ADAL" clId="{580A635E-651B-4816-A598-AB1AC48A70F4}" dt="2021-10-26T14:30:25.158" v="8026" actId="47"/>
        <pc:sldMkLst>
          <pc:docMk/>
          <pc:sldMk cId="880097364" sldId="402"/>
        </pc:sldMkLst>
      </pc:sldChg>
      <pc:sldChg chg="addSp modSp new mod modAnim">
        <pc:chgData name="Phillips, Nate" userId="1a7ed9a7-6979-4999-8e72-44e838efb909" providerId="ADAL" clId="{580A635E-651B-4816-A598-AB1AC48A70F4}" dt="2021-10-26T15:24:45.925" v="8982" actId="20577"/>
        <pc:sldMkLst>
          <pc:docMk/>
          <pc:sldMk cId="1142825336" sldId="403"/>
        </pc:sldMkLst>
        <pc:spChg chg="mod">
          <ac:chgData name="Phillips, Nate" userId="1a7ed9a7-6979-4999-8e72-44e838efb909" providerId="ADAL" clId="{580A635E-651B-4816-A598-AB1AC48A70F4}" dt="2021-10-22T14:51:12.212" v="32" actId="20577"/>
          <ac:spMkLst>
            <pc:docMk/>
            <pc:sldMk cId="1142825336" sldId="403"/>
            <ac:spMk id="2" creationId="{895BAAF5-D476-4FF9-8CE5-DED6403E6A47}"/>
          </ac:spMkLst>
        </pc:spChg>
        <pc:spChg chg="mod">
          <ac:chgData name="Phillips, Nate" userId="1a7ed9a7-6979-4999-8e72-44e838efb909" providerId="ADAL" clId="{580A635E-651B-4816-A598-AB1AC48A70F4}" dt="2021-10-22T14:51:25.057" v="58" actId="6549"/>
          <ac:spMkLst>
            <pc:docMk/>
            <pc:sldMk cId="1142825336" sldId="403"/>
            <ac:spMk id="3" creationId="{4FBB2226-EAC1-413E-8DD2-3467033A4BEF}"/>
          </ac:spMkLst>
        </pc:spChg>
        <pc:spChg chg="add mod">
          <ac:chgData name="Phillips, Nate" userId="1a7ed9a7-6979-4999-8e72-44e838efb909" providerId="ADAL" clId="{580A635E-651B-4816-A598-AB1AC48A70F4}" dt="2021-10-22T14:53:55.738" v="203" actId="20577"/>
          <ac:spMkLst>
            <pc:docMk/>
            <pc:sldMk cId="1142825336" sldId="403"/>
            <ac:spMk id="5" creationId="{FEAD14BA-348A-406E-BF25-FCC8D5FCB807}"/>
          </ac:spMkLst>
        </pc:spChg>
        <pc:spChg chg="add mod">
          <ac:chgData name="Phillips, Nate" userId="1a7ed9a7-6979-4999-8e72-44e838efb909" providerId="ADAL" clId="{580A635E-651B-4816-A598-AB1AC48A70F4}" dt="2021-10-26T15:24:45.925" v="8982" actId="20577"/>
          <ac:spMkLst>
            <pc:docMk/>
            <pc:sldMk cId="1142825336" sldId="403"/>
            <ac:spMk id="6" creationId="{0A030B28-05D7-43EE-9DF5-F33ADA3D7904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26:56.955" v="8989"/>
        <pc:sldMkLst>
          <pc:docMk/>
          <pc:sldMk cId="3251282059" sldId="404"/>
        </pc:sldMkLst>
        <pc:spChg chg="mod">
          <ac:chgData name="Phillips, Nate" userId="1a7ed9a7-6979-4999-8e72-44e838efb909" providerId="ADAL" clId="{580A635E-651B-4816-A598-AB1AC48A70F4}" dt="2021-10-22T16:25:04.003" v="210" actId="20577"/>
          <ac:spMkLst>
            <pc:docMk/>
            <pc:sldMk cId="3251282059" sldId="404"/>
            <ac:spMk id="2" creationId="{FBC7D539-852A-44B0-9C4E-9AC8ABBF54C2}"/>
          </ac:spMkLst>
        </pc:spChg>
        <pc:spChg chg="mod">
          <ac:chgData name="Phillips, Nate" userId="1a7ed9a7-6979-4999-8e72-44e838efb909" providerId="ADAL" clId="{580A635E-651B-4816-A598-AB1AC48A70F4}" dt="2021-10-26T14:34:25.393" v="8070" actId="20577"/>
          <ac:spMkLst>
            <pc:docMk/>
            <pc:sldMk cId="3251282059" sldId="404"/>
            <ac:spMk id="3" creationId="{D529EA39-C94F-40AA-BC2B-84B8F6438C92}"/>
          </ac:spMkLst>
        </pc:spChg>
      </pc:sldChg>
      <pc:sldChg chg="modSp new mod">
        <pc:chgData name="Phillips, Nate" userId="1a7ed9a7-6979-4999-8e72-44e838efb909" providerId="ADAL" clId="{580A635E-651B-4816-A598-AB1AC48A70F4}" dt="2021-10-26T14:55:26.446" v="8509" actId="20577"/>
        <pc:sldMkLst>
          <pc:docMk/>
          <pc:sldMk cId="3542726539" sldId="405"/>
        </pc:sldMkLst>
        <pc:spChg chg="mod">
          <ac:chgData name="Phillips, Nate" userId="1a7ed9a7-6979-4999-8e72-44e838efb909" providerId="ADAL" clId="{580A635E-651B-4816-A598-AB1AC48A70F4}" dt="2021-10-26T14:55:26.446" v="8509" actId="20577"/>
          <ac:spMkLst>
            <pc:docMk/>
            <pc:sldMk cId="3542726539" sldId="405"/>
            <ac:spMk id="3" creationId="{CE04668B-F167-409B-8BF6-5927C2F4145B}"/>
          </ac:spMkLst>
        </pc:spChg>
      </pc:sldChg>
      <pc:sldChg chg="addSp delSp modSp new mod modShow">
        <pc:chgData name="Phillips, Nate" userId="1a7ed9a7-6979-4999-8e72-44e838efb909" providerId="ADAL" clId="{580A635E-651B-4816-A598-AB1AC48A70F4}" dt="2021-10-26T14:32:18.297" v="8036" actId="729"/>
        <pc:sldMkLst>
          <pc:docMk/>
          <pc:sldMk cId="3620265657" sldId="406"/>
        </pc:sldMkLst>
        <pc:spChg chg="mod">
          <ac:chgData name="Phillips, Nate" userId="1a7ed9a7-6979-4999-8e72-44e838efb909" providerId="ADAL" clId="{580A635E-651B-4816-A598-AB1AC48A70F4}" dt="2021-10-26T14:32:13.009" v="8035" actId="20577"/>
          <ac:spMkLst>
            <pc:docMk/>
            <pc:sldMk cId="3620265657" sldId="406"/>
            <ac:spMk id="3" creationId="{CD4F3B46-0437-46DB-9A39-DD966AA41E39}"/>
          </ac:spMkLst>
        </pc:spChg>
        <pc:spChg chg="add del">
          <ac:chgData name="Phillips, Nate" userId="1a7ed9a7-6979-4999-8e72-44e838efb909" providerId="ADAL" clId="{580A635E-651B-4816-A598-AB1AC48A70F4}" dt="2021-10-22T19:39:35.636" v="381" actId="22"/>
          <ac:spMkLst>
            <pc:docMk/>
            <pc:sldMk cId="3620265657" sldId="406"/>
            <ac:spMk id="5" creationId="{10BAA3F6-AC05-4D3B-84A4-6766F65918A8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42:11.628" v="9507"/>
        <pc:sldMkLst>
          <pc:docMk/>
          <pc:sldMk cId="1911420969" sldId="407"/>
        </pc:sldMkLst>
        <pc:spChg chg="mod">
          <ac:chgData name="Phillips, Nate" userId="1a7ed9a7-6979-4999-8e72-44e838efb909" providerId="ADAL" clId="{580A635E-651B-4816-A598-AB1AC48A70F4}" dt="2021-10-22T19:39:55.850" v="421" actId="20577"/>
          <ac:spMkLst>
            <pc:docMk/>
            <pc:sldMk cId="1911420969" sldId="407"/>
            <ac:spMk id="2" creationId="{A63B7ACF-D416-4155-BF01-E70286C99CA3}"/>
          </ac:spMkLst>
        </pc:spChg>
        <pc:spChg chg="mod">
          <ac:chgData name="Phillips, Nate" userId="1a7ed9a7-6979-4999-8e72-44e838efb909" providerId="ADAL" clId="{580A635E-651B-4816-A598-AB1AC48A70F4}" dt="2021-10-26T15:41:35.221" v="9504" actId="20577"/>
          <ac:spMkLst>
            <pc:docMk/>
            <pc:sldMk cId="1911420969" sldId="407"/>
            <ac:spMk id="3" creationId="{5127BB4F-2254-45E5-8FD8-0F9B7EE5432E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26:40.255" v="8987"/>
        <pc:sldMkLst>
          <pc:docMk/>
          <pc:sldMk cId="3841694676" sldId="408"/>
        </pc:sldMkLst>
        <pc:spChg chg="mod">
          <ac:chgData name="Phillips, Nate" userId="1a7ed9a7-6979-4999-8e72-44e838efb909" providerId="ADAL" clId="{580A635E-651B-4816-A598-AB1AC48A70F4}" dt="2021-10-22T19:57:45.421" v="440" actId="20577"/>
          <ac:spMkLst>
            <pc:docMk/>
            <pc:sldMk cId="3841694676" sldId="408"/>
            <ac:spMk id="2" creationId="{7E13FCF9-17A7-4699-9B08-14310E7813D2}"/>
          </ac:spMkLst>
        </pc:spChg>
        <pc:spChg chg="mod">
          <ac:chgData name="Phillips, Nate" userId="1a7ed9a7-6979-4999-8e72-44e838efb909" providerId="ADAL" clId="{580A635E-651B-4816-A598-AB1AC48A70F4}" dt="2021-10-22T21:27:53.685" v="2161" actId="20577"/>
          <ac:spMkLst>
            <pc:docMk/>
            <pc:sldMk cId="3841694676" sldId="408"/>
            <ac:spMk id="3" creationId="{9B5ACB39-8523-4EA8-B41F-53503DA79EF5}"/>
          </ac:spMkLst>
        </pc:spChg>
        <pc:spChg chg="add mod">
          <ac:chgData name="Phillips, Nate" userId="1a7ed9a7-6979-4999-8e72-44e838efb909" providerId="ADAL" clId="{580A635E-651B-4816-A598-AB1AC48A70F4}" dt="2021-10-22T20:47:39.152" v="629"/>
          <ac:spMkLst>
            <pc:docMk/>
            <pc:sldMk cId="3841694676" sldId="408"/>
            <ac:spMk id="4" creationId="{FC6DAFB6-DC38-4564-A1B7-DDF39236E228}"/>
          </ac:spMkLst>
        </pc:spChg>
        <pc:spChg chg="add mod">
          <ac:chgData name="Phillips, Nate" userId="1a7ed9a7-6979-4999-8e72-44e838efb909" providerId="ADAL" clId="{580A635E-651B-4816-A598-AB1AC48A70F4}" dt="2021-10-22T21:33:23.446" v="2364" actId="1076"/>
          <ac:spMkLst>
            <pc:docMk/>
            <pc:sldMk cId="3841694676" sldId="408"/>
            <ac:spMk id="5" creationId="{0F5FC099-CC8C-48B8-9F23-912F26B9963D}"/>
          </ac:spMkLst>
        </pc:spChg>
      </pc:sldChg>
      <pc:sldChg chg="addSp modSp new mod modAnim modShow">
        <pc:chgData name="Phillips, Nate" userId="1a7ed9a7-6979-4999-8e72-44e838efb909" providerId="ADAL" clId="{580A635E-651B-4816-A598-AB1AC48A70F4}" dt="2021-10-26T15:58:01.670" v="10914"/>
        <pc:sldMkLst>
          <pc:docMk/>
          <pc:sldMk cId="3356221204" sldId="409"/>
        </pc:sldMkLst>
        <pc:spChg chg="mod">
          <ac:chgData name="Phillips, Nate" userId="1a7ed9a7-6979-4999-8e72-44e838efb909" providerId="ADAL" clId="{580A635E-651B-4816-A598-AB1AC48A70F4}" dt="2021-10-26T15:42:53.943" v="9525" actId="20577"/>
          <ac:spMkLst>
            <pc:docMk/>
            <pc:sldMk cId="3356221204" sldId="409"/>
            <ac:spMk id="2" creationId="{26DC5841-E94F-4A04-9A05-CE2476832C6F}"/>
          </ac:spMkLst>
        </pc:spChg>
        <pc:spChg chg="mod">
          <ac:chgData name="Phillips, Nate" userId="1a7ed9a7-6979-4999-8e72-44e838efb909" providerId="ADAL" clId="{580A635E-651B-4816-A598-AB1AC48A70F4}" dt="2021-10-26T15:49:08.513" v="10195" actId="6549"/>
          <ac:spMkLst>
            <pc:docMk/>
            <pc:sldMk cId="3356221204" sldId="409"/>
            <ac:spMk id="3" creationId="{ACD8C0B4-621F-4754-B148-D9DC77572EA9}"/>
          </ac:spMkLst>
        </pc:spChg>
        <pc:spChg chg="add mod">
          <ac:chgData name="Phillips, Nate" userId="1a7ed9a7-6979-4999-8e72-44e838efb909" providerId="ADAL" clId="{580A635E-651B-4816-A598-AB1AC48A70F4}" dt="2021-10-26T15:49:22.684" v="10197" actId="13822"/>
          <ac:spMkLst>
            <pc:docMk/>
            <pc:sldMk cId="3356221204" sldId="409"/>
            <ac:spMk id="4" creationId="{71B95E48-8921-4A3D-BA07-380FDA6E8A1A}"/>
          </ac:spMkLst>
        </pc:spChg>
      </pc:sldChg>
      <pc:sldChg chg="modSp new mod modAnim modShow">
        <pc:chgData name="Phillips, Nate" userId="1a7ed9a7-6979-4999-8e72-44e838efb909" providerId="ADAL" clId="{580A635E-651B-4816-A598-AB1AC48A70F4}" dt="2021-10-26T15:58:14.321" v="10916"/>
        <pc:sldMkLst>
          <pc:docMk/>
          <pc:sldMk cId="235729794" sldId="410"/>
        </pc:sldMkLst>
        <pc:spChg chg="mod">
          <ac:chgData name="Phillips, Nate" userId="1a7ed9a7-6979-4999-8e72-44e838efb909" providerId="ADAL" clId="{580A635E-651B-4816-A598-AB1AC48A70F4}" dt="2021-10-26T15:53:41.346" v="10585" actId="114"/>
          <ac:spMkLst>
            <pc:docMk/>
            <pc:sldMk cId="235729794" sldId="410"/>
            <ac:spMk id="2" creationId="{29187885-208E-4162-97A6-D06076562986}"/>
          </ac:spMkLst>
        </pc:spChg>
        <pc:spChg chg="mod">
          <ac:chgData name="Phillips, Nate" userId="1a7ed9a7-6979-4999-8e72-44e838efb909" providerId="ADAL" clId="{580A635E-651B-4816-A598-AB1AC48A70F4}" dt="2021-10-26T15:57:39.975" v="10911" actId="20577"/>
          <ac:spMkLst>
            <pc:docMk/>
            <pc:sldMk cId="235729794" sldId="410"/>
            <ac:spMk id="3" creationId="{8FB2FB20-C563-4CAD-9173-F4108208E983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38:37.862" v="9127" actId="20577"/>
        <pc:sldMkLst>
          <pc:docMk/>
          <pc:sldMk cId="3213650402" sldId="411"/>
        </pc:sldMkLst>
        <pc:spChg chg="mod">
          <ac:chgData name="Phillips, Nate" userId="1a7ed9a7-6979-4999-8e72-44e838efb909" providerId="ADAL" clId="{580A635E-651B-4816-A598-AB1AC48A70F4}" dt="2021-10-22T20:48:10.735" v="654" actId="20577"/>
          <ac:spMkLst>
            <pc:docMk/>
            <pc:sldMk cId="3213650402" sldId="411"/>
            <ac:spMk id="2" creationId="{874BAD9A-BC79-4997-BA80-5645D10E0E79}"/>
          </ac:spMkLst>
        </pc:spChg>
        <pc:spChg chg="mod">
          <ac:chgData name="Phillips, Nate" userId="1a7ed9a7-6979-4999-8e72-44e838efb909" providerId="ADAL" clId="{580A635E-651B-4816-A598-AB1AC48A70F4}" dt="2021-10-26T15:38:37.862" v="9127" actId="20577"/>
          <ac:spMkLst>
            <pc:docMk/>
            <pc:sldMk cId="3213650402" sldId="411"/>
            <ac:spMk id="3" creationId="{98E90114-B839-406E-85DC-EB352F3F5B19}"/>
          </ac:spMkLst>
        </pc:spChg>
        <pc:spChg chg="add mod">
          <ac:chgData name="Phillips, Nate" userId="1a7ed9a7-6979-4999-8e72-44e838efb909" providerId="ADAL" clId="{580A635E-651B-4816-A598-AB1AC48A70F4}" dt="2021-10-22T20:49:39.346" v="837"/>
          <ac:spMkLst>
            <pc:docMk/>
            <pc:sldMk cId="3213650402" sldId="411"/>
            <ac:spMk id="4" creationId="{05FAB31E-6C26-4AE9-8872-8BE0338658C5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26:02.290" v="8984"/>
        <pc:sldMkLst>
          <pc:docMk/>
          <pc:sldMk cId="538976921" sldId="412"/>
        </pc:sldMkLst>
        <pc:spChg chg="mod">
          <ac:chgData name="Phillips, Nate" userId="1a7ed9a7-6979-4999-8e72-44e838efb909" providerId="ADAL" clId="{580A635E-651B-4816-A598-AB1AC48A70F4}" dt="2021-10-22T20:58:15.159" v="1455" actId="20577"/>
          <ac:spMkLst>
            <pc:docMk/>
            <pc:sldMk cId="538976921" sldId="412"/>
            <ac:spMk id="2" creationId="{04863F17-833E-41E5-909A-B993BFC59027}"/>
          </ac:spMkLst>
        </pc:spChg>
        <pc:spChg chg="mod">
          <ac:chgData name="Phillips, Nate" userId="1a7ed9a7-6979-4999-8e72-44e838efb909" providerId="ADAL" clId="{580A635E-651B-4816-A598-AB1AC48A70F4}" dt="2021-10-26T14:32:37.217" v="8037" actId="113"/>
          <ac:spMkLst>
            <pc:docMk/>
            <pc:sldMk cId="538976921" sldId="412"/>
            <ac:spMk id="3" creationId="{E857D675-8460-4F9F-A813-CB5E7992F622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33:26.508" v="9025"/>
        <pc:sldMkLst>
          <pc:docMk/>
          <pc:sldMk cId="1285645999" sldId="413"/>
        </pc:sldMkLst>
        <pc:spChg chg="mod">
          <ac:chgData name="Phillips, Nate" userId="1a7ed9a7-6979-4999-8e72-44e838efb909" providerId="ADAL" clId="{580A635E-651B-4816-A598-AB1AC48A70F4}" dt="2021-10-22T21:58:14.842" v="2377" actId="20577"/>
          <ac:spMkLst>
            <pc:docMk/>
            <pc:sldMk cId="1285645999" sldId="413"/>
            <ac:spMk id="2" creationId="{05270D13-AAF7-49E3-BAFD-98558A96B246}"/>
          </ac:spMkLst>
        </pc:spChg>
        <pc:spChg chg="mod">
          <ac:chgData name="Phillips, Nate" userId="1a7ed9a7-6979-4999-8e72-44e838efb909" providerId="ADAL" clId="{580A635E-651B-4816-A598-AB1AC48A70F4}" dt="2021-10-22T22:49:59.707" v="3285" actId="5793"/>
          <ac:spMkLst>
            <pc:docMk/>
            <pc:sldMk cId="1285645999" sldId="413"/>
            <ac:spMk id="3" creationId="{FE487262-6C0F-4CA2-8340-55C5442A04C4}"/>
          </ac:spMkLst>
        </pc:spChg>
        <pc:spChg chg="add mod">
          <ac:chgData name="Phillips, Nate" userId="1a7ed9a7-6979-4999-8e72-44e838efb909" providerId="ADAL" clId="{580A635E-651B-4816-A598-AB1AC48A70F4}" dt="2021-10-22T22:35:00.301" v="2964" actId="1076"/>
          <ac:spMkLst>
            <pc:docMk/>
            <pc:sldMk cId="1285645999" sldId="413"/>
            <ac:spMk id="4" creationId="{FE897C2F-9D01-4497-9268-D04DFA21FF9E}"/>
          </ac:spMkLst>
        </pc:spChg>
        <pc:spChg chg="add mod">
          <ac:chgData name="Phillips, Nate" userId="1a7ed9a7-6979-4999-8e72-44e838efb909" providerId="ADAL" clId="{580A635E-651B-4816-A598-AB1AC48A70F4}" dt="2021-10-22T22:51:43.580" v="3325" actId="1076"/>
          <ac:spMkLst>
            <pc:docMk/>
            <pc:sldMk cId="1285645999" sldId="413"/>
            <ac:spMk id="5" creationId="{5A79288E-75F4-4967-A08D-A635E426D78F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2T23:43:56.675" v="4502"/>
        <pc:sldMkLst>
          <pc:docMk/>
          <pc:sldMk cId="3495812524" sldId="414"/>
        </pc:sldMkLst>
        <pc:spChg chg="mod">
          <ac:chgData name="Phillips, Nate" userId="1a7ed9a7-6979-4999-8e72-44e838efb909" providerId="ADAL" clId="{580A635E-651B-4816-A598-AB1AC48A70F4}" dt="2021-10-22T22:53:36.720" v="3377" actId="114"/>
          <ac:spMkLst>
            <pc:docMk/>
            <pc:sldMk cId="3495812524" sldId="414"/>
            <ac:spMk id="2" creationId="{4A693F06-26E5-412F-B8C5-3B15B785035F}"/>
          </ac:spMkLst>
        </pc:spChg>
        <pc:spChg chg="mod">
          <ac:chgData name="Phillips, Nate" userId="1a7ed9a7-6979-4999-8e72-44e838efb909" providerId="ADAL" clId="{580A635E-651B-4816-A598-AB1AC48A70F4}" dt="2021-10-22T23:02:11.546" v="3932" actId="207"/>
          <ac:spMkLst>
            <pc:docMk/>
            <pc:sldMk cId="3495812524" sldId="414"/>
            <ac:spMk id="3" creationId="{237F36DA-43AD-4A67-AD6A-C29FC3FB212A}"/>
          </ac:spMkLst>
        </pc:spChg>
        <pc:spChg chg="add mod">
          <ac:chgData name="Phillips, Nate" userId="1a7ed9a7-6979-4999-8e72-44e838efb909" providerId="ADAL" clId="{580A635E-651B-4816-A598-AB1AC48A70F4}" dt="2021-10-22T22:57:43.829" v="3694"/>
          <ac:spMkLst>
            <pc:docMk/>
            <pc:sldMk cId="3495812524" sldId="414"/>
            <ac:spMk id="4" creationId="{BE8E359C-0E7A-429E-B946-4FBD777C582B}"/>
          </ac:spMkLst>
        </pc:spChg>
        <pc:spChg chg="add mod">
          <ac:chgData name="Phillips, Nate" userId="1a7ed9a7-6979-4999-8e72-44e838efb909" providerId="ADAL" clId="{580A635E-651B-4816-A598-AB1AC48A70F4}" dt="2021-10-22T23:30:31.995" v="4415" actId="1076"/>
          <ac:spMkLst>
            <pc:docMk/>
            <pc:sldMk cId="3495812524" sldId="414"/>
            <ac:spMk id="5" creationId="{15803FB3-2E95-4EB1-9C7B-999859BD73C9}"/>
          </ac:spMkLst>
        </pc:spChg>
        <pc:spChg chg="add mod">
          <ac:chgData name="Phillips, Nate" userId="1a7ed9a7-6979-4999-8e72-44e838efb909" providerId="ADAL" clId="{580A635E-651B-4816-A598-AB1AC48A70F4}" dt="2021-10-22T23:40:04.674" v="4485" actId="1076"/>
          <ac:spMkLst>
            <pc:docMk/>
            <pc:sldMk cId="3495812524" sldId="414"/>
            <ac:spMk id="18" creationId="{00B80582-F5F7-47EF-9B0A-911EAC496789}"/>
          </ac:spMkLst>
        </pc:spChg>
        <pc:spChg chg="add mod">
          <ac:chgData name="Phillips, Nate" userId="1a7ed9a7-6979-4999-8e72-44e838efb909" providerId="ADAL" clId="{580A635E-651B-4816-A598-AB1AC48A70F4}" dt="2021-10-22T23:39:51.350" v="4482" actId="1076"/>
          <ac:spMkLst>
            <pc:docMk/>
            <pc:sldMk cId="3495812524" sldId="414"/>
            <ac:spMk id="19" creationId="{A2BAB702-9632-496C-8853-CEBF6261DA9E}"/>
          </ac:spMkLst>
        </pc:spChg>
        <pc:spChg chg="add mod">
          <ac:chgData name="Phillips, Nate" userId="1a7ed9a7-6979-4999-8e72-44e838efb909" providerId="ADAL" clId="{580A635E-651B-4816-A598-AB1AC48A70F4}" dt="2021-10-22T23:36:54.238" v="4465" actId="1076"/>
          <ac:spMkLst>
            <pc:docMk/>
            <pc:sldMk cId="3495812524" sldId="414"/>
            <ac:spMk id="20" creationId="{2AA6223C-8EEC-4FB6-8FAF-E14631DFC251}"/>
          </ac:spMkLst>
        </pc:spChg>
        <pc:spChg chg="add mod">
          <ac:chgData name="Phillips, Nate" userId="1a7ed9a7-6979-4999-8e72-44e838efb909" providerId="ADAL" clId="{580A635E-651B-4816-A598-AB1AC48A70F4}" dt="2021-10-22T23:33:12.255" v="4437" actId="1076"/>
          <ac:spMkLst>
            <pc:docMk/>
            <pc:sldMk cId="3495812524" sldId="414"/>
            <ac:spMk id="21" creationId="{91CEEF6E-49CE-44C0-8371-F6072F6A7D82}"/>
          </ac:spMkLst>
        </pc:spChg>
        <pc:spChg chg="add mod">
          <ac:chgData name="Phillips, Nate" userId="1a7ed9a7-6979-4999-8e72-44e838efb909" providerId="ADAL" clId="{580A635E-651B-4816-A598-AB1AC48A70F4}" dt="2021-10-22T23:42:50.228" v="4496" actId="1076"/>
          <ac:spMkLst>
            <pc:docMk/>
            <pc:sldMk cId="3495812524" sldId="414"/>
            <ac:spMk id="22" creationId="{7E097FF9-49C5-4740-BDE4-451145938C07}"/>
          </ac:spMkLst>
        </pc:spChg>
        <pc:spChg chg="add mod">
          <ac:chgData name="Phillips, Nate" userId="1a7ed9a7-6979-4999-8e72-44e838efb909" providerId="ADAL" clId="{580A635E-651B-4816-A598-AB1AC48A70F4}" dt="2021-10-22T23:43:39.915" v="4500" actId="1076"/>
          <ac:spMkLst>
            <pc:docMk/>
            <pc:sldMk cId="3495812524" sldId="414"/>
            <ac:spMk id="48" creationId="{695A218D-A3AD-44C1-836E-F4BCD21AB99E}"/>
          </ac:spMkLst>
        </pc:spChg>
        <pc:cxnChg chg="add mod">
          <ac:chgData name="Phillips, Nate" userId="1a7ed9a7-6979-4999-8e72-44e838efb909" providerId="ADAL" clId="{580A635E-651B-4816-A598-AB1AC48A70F4}" dt="2021-10-22T23:26:55.192" v="4343" actId="13822"/>
          <ac:cxnSpMkLst>
            <pc:docMk/>
            <pc:sldMk cId="3495812524" sldId="414"/>
            <ac:cxnSpMk id="7" creationId="{3A8AB53E-C01B-48D5-A031-EAD12CD1069B}"/>
          </ac:cxnSpMkLst>
        </pc:cxnChg>
        <pc:cxnChg chg="add mod">
          <ac:chgData name="Phillips, Nate" userId="1a7ed9a7-6979-4999-8e72-44e838efb909" providerId="ADAL" clId="{580A635E-651B-4816-A598-AB1AC48A70F4}" dt="2021-10-22T23:27:01.808" v="4345" actId="1076"/>
          <ac:cxnSpMkLst>
            <pc:docMk/>
            <pc:sldMk cId="3495812524" sldId="414"/>
            <ac:cxnSpMk id="10" creationId="{F770F8A2-9480-4D8E-BDD3-428C784759FA}"/>
          </ac:cxnSpMkLst>
        </pc:cxnChg>
        <pc:cxnChg chg="add mod">
          <ac:chgData name="Phillips, Nate" userId="1a7ed9a7-6979-4999-8e72-44e838efb909" providerId="ADAL" clId="{580A635E-651B-4816-A598-AB1AC48A70F4}" dt="2021-10-22T23:27:07.850" v="4347" actId="1076"/>
          <ac:cxnSpMkLst>
            <pc:docMk/>
            <pc:sldMk cId="3495812524" sldId="414"/>
            <ac:cxnSpMk id="11" creationId="{8BB6F5D1-3D1A-4603-B688-E98F45A15E26}"/>
          </ac:cxnSpMkLst>
        </pc:cxnChg>
        <pc:cxnChg chg="add mod">
          <ac:chgData name="Phillips, Nate" userId="1a7ed9a7-6979-4999-8e72-44e838efb909" providerId="ADAL" clId="{580A635E-651B-4816-A598-AB1AC48A70F4}" dt="2021-10-22T23:27:14.151" v="4349" actId="1076"/>
          <ac:cxnSpMkLst>
            <pc:docMk/>
            <pc:sldMk cId="3495812524" sldId="414"/>
            <ac:cxnSpMk id="12" creationId="{E1656938-6A19-45A6-9394-351C58435CF3}"/>
          </ac:cxnSpMkLst>
        </pc:cxnChg>
        <pc:cxnChg chg="add mod">
          <ac:chgData name="Phillips, Nate" userId="1a7ed9a7-6979-4999-8e72-44e838efb909" providerId="ADAL" clId="{580A635E-651B-4816-A598-AB1AC48A70F4}" dt="2021-10-22T23:42:50.228" v="4496" actId="1076"/>
          <ac:cxnSpMkLst>
            <pc:docMk/>
            <pc:sldMk cId="3495812524" sldId="414"/>
            <ac:cxnSpMk id="13" creationId="{4C211520-DEA4-4BA9-A389-58DA3F8A7BD1}"/>
          </ac:cxnSpMkLst>
        </pc:cxnChg>
        <pc:cxnChg chg="add mod">
          <ac:chgData name="Phillips, Nate" userId="1a7ed9a7-6979-4999-8e72-44e838efb909" providerId="ADAL" clId="{580A635E-651B-4816-A598-AB1AC48A70F4}" dt="2021-10-22T23:33:24.595" v="4440" actId="14100"/>
          <ac:cxnSpMkLst>
            <pc:docMk/>
            <pc:sldMk cId="3495812524" sldId="414"/>
            <ac:cxnSpMk id="24" creationId="{70350CA9-5FBD-4624-B9C7-BD1CD2D9DD43}"/>
          </ac:cxnSpMkLst>
        </pc:cxnChg>
        <pc:cxnChg chg="add mod">
          <ac:chgData name="Phillips, Nate" userId="1a7ed9a7-6979-4999-8e72-44e838efb909" providerId="ADAL" clId="{580A635E-651B-4816-A598-AB1AC48A70F4}" dt="2021-10-22T23:37:01.161" v="4467" actId="14100"/>
          <ac:cxnSpMkLst>
            <pc:docMk/>
            <pc:sldMk cId="3495812524" sldId="414"/>
            <ac:cxnSpMk id="26" creationId="{B66F2D11-89F4-44EA-BA51-512D4769B354}"/>
          </ac:cxnSpMkLst>
        </pc:cxnChg>
        <pc:cxnChg chg="add mod">
          <ac:chgData name="Phillips, Nate" userId="1a7ed9a7-6979-4999-8e72-44e838efb909" providerId="ADAL" clId="{580A635E-651B-4816-A598-AB1AC48A70F4}" dt="2021-10-22T23:39:57.834" v="4484" actId="14100"/>
          <ac:cxnSpMkLst>
            <pc:docMk/>
            <pc:sldMk cId="3495812524" sldId="414"/>
            <ac:cxnSpMk id="28" creationId="{23A947CB-516A-4B7F-8DF3-6FA877415A6F}"/>
          </ac:cxnSpMkLst>
        </pc:cxnChg>
        <pc:cxnChg chg="add mod">
          <ac:chgData name="Phillips, Nate" userId="1a7ed9a7-6979-4999-8e72-44e838efb909" providerId="ADAL" clId="{580A635E-651B-4816-A598-AB1AC48A70F4}" dt="2021-10-22T23:40:12.193" v="4487" actId="14100"/>
          <ac:cxnSpMkLst>
            <pc:docMk/>
            <pc:sldMk cId="3495812524" sldId="414"/>
            <ac:cxnSpMk id="30" creationId="{93E6E790-50BC-4F67-88B8-0FDA0572F174}"/>
          </ac:cxnSpMkLst>
        </pc:cxnChg>
      </pc:sldChg>
      <pc:sldChg chg="addSp delSp modSp new mod ord modShow">
        <pc:chgData name="Phillips, Nate" userId="1a7ed9a7-6979-4999-8e72-44e838efb909" providerId="ADAL" clId="{580A635E-651B-4816-A598-AB1AC48A70F4}" dt="2021-10-28T15:38:48.205" v="14283"/>
        <pc:sldMkLst>
          <pc:docMk/>
          <pc:sldMk cId="1998100977" sldId="415"/>
        </pc:sldMkLst>
        <pc:spChg chg="del mod">
          <ac:chgData name="Phillips, Nate" userId="1a7ed9a7-6979-4999-8e72-44e838efb909" providerId="ADAL" clId="{580A635E-651B-4816-A598-AB1AC48A70F4}" dt="2021-10-22T23:23:06.503" v="4316"/>
          <ac:spMkLst>
            <pc:docMk/>
            <pc:sldMk cId="1998100977" sldId="415"/>
            <ac:spMk id="3" creationId="{0F786CD8-02DC-46B0-8A05-04E6D1AD55F2}"/>
          </ac:spMkLst>
        </pc:spChg>
        <pc:picChg chg="add mod">
          <ac:chgData name="Phillips, Nate" userId="1a7ed9a7-6979-4999-8e72-44e838efb909" providerId="ADAL" clId="{580A635E-651B-4816-A598-AB1AC48A70F4}" dt="2021-10-22T23:23:27.806" v="4319" actId="1076"/>
          <ac:picMkLst>
            <pc:docMk/>
            <pc:sldMk cId="1998100977" sldId="415"/>
            <ac:picMk id="1026" creationId="{D1781BB8-C1A8-45BD-AE76-883B2A41E8E8}"/>
          </ac:picMkLst>
        </pc:picChg>
        <pc:picChg chg="add mod">
          <ac:chgData name="Phillips, Nate" userId="1a7ed9a7-6979-4999-8e72-44e838efb909" providerId="ADAL" clId="{580A635E-651B-4816-A598-AB1AC48A70F4}" dt="2021-10-22T23:24:08.596" v="4324" actId="1076"/>
          <ac:picMkLst>
            <pc:docMk/>
            <pc:sldMk cId="1998100977" sldId="415"/>
            <ac:picMk id="1028" creationId="{B8965627-8D8D-4E87-8E3B-A23FF805BB40}"/>
          </ac:picMkLst>
        </pc:picChg>
      </pc:sldChg>
      <pc:sldChg chg="addSp modSp new mod ord modAnim">
        <pc:chgData name="Phillips, Nate" userId="1a7ed9a7-6979-4999-8e72-44e838efb909" providerId="ADAL" clId="{580A635E-651B-4816-A598-AB1AC48A70F4}" dt="2021-10-28T15:38:45.074" v="14281"/>
        <pc:sldMkLst>
          <pc:docMk/>
          <pc:sldMk cId="1378718900" sldId="416"/>
        </pc:sldMkLst>
        <pc:spChg chg="mod">
          <ac:chgData name="Phillips, Nate" userId="1a7ed9a7-6979-4999-8e72-44e838efb909" providerId="ADAL" clId="{580A635E-651B-4816-A598-AB1AC48A70F4}" dt="2021-10-22T23:47:06.914" v="4514" actId="20577"/>
          <ac:spMkLst>
            <pc:docMk/>
            <pc:sldMk cId="1378718900" sldId="416"/>
            <ac:spMk id="2" creationId="{1355DE73-3E05-4A43-A9EC-2FFD5A9E8DD8}"/>
          </ac:spMkLst>
        </pc:spChg>
        <pc:spChg chg="mod">
          <ac:chgData name="Phillips, Nate" userId="1a7ed9a7-6979-4999-8e72-44e838efb909" providerId="ADAL" clId="{580A635E-651B-4816-A598-AB1AC48A70F4}" dt="2021-10-26T14:24:24.699" v="7931" actId="20577"/>
          <ac:spMkLst>
            <pc:docMk/>
            <pc:sldMk cId="1378718900" sldId="416"/>
            <ac:spMk id="3" creationId="{33A72604-F7EB-4039-82FA-77DEA3F796D9}"/>
          </ac:spMkLst>
        </pc:spChg>
        <pc:spChg chg="add mod">
          <ac:chgData name="Phillips, Nate" userId="1a7ed9a7-6979-4999-8e72-44e838efb909" providerId="ADAL" clId="{580A635E-651B-4816-A598-AB1AC48A70F4}" dt="2021-10-26T14:22:22.616" v="7917" actId="207"/>
          <ac:spMkLst>
            <pc:docMk/>
            <pc:sldMk cId="1378718900" sldId="416"/>
            <ac:spMk id="4" creationId="{DE4CD59F-6ABC-432A-8904-8FB939C47095}"/>
          </ac:spMkLst>
        </pc:spChg>
        <pc:spChg chg="add mod">
          <ac:chgData name="Phillips, Nate" userId="1a7ed9a7-6979-4999-8e72-44e838efb909" providerId="ADAL" clId="{580A635E-651B-4816-A598-AB1AC48A70F4}" dt="2021-10-26T14:22:43.129" v="7927" actId="1076"/>
          <ac:spMkLst>
            <pc:docMk/>
            <pc:sldMk cId="1378718900" sldId="416"/>
            <ac:spMk id="5" creationId="{F8B41E03-0B3D-4556-B1E7-1C8B8784BA5B}"/>
          </ac:spMkLst>
        </pc:spChg>
        <pc:spChg chg="add mod">
          <ac:chgData name="Phillips, Nate" userId="1a7ed9a7-6979-4999-8e72-44e838efb909" providerId="ADAL" clId="{580A635E-651B-4816-A598-AB1AC48A70F4}" dt="2021-10-26T14:25:42.932" v="7975" actId="14100"/>
          <ac:spMkLst>
            <pc:docMk/>
            <pc:sldMk cId="1378718900" sldId="416"/>
            <ac:spMk id="6" creationId="{ED801C3E-2D18-4EAB-B712-F58DEA2B88DB}"/>
          </ac:spMkLst>
        </pc:spChg>
        <pc:spChg chg="add mod">
          <ac:chgData name="Phillips, Nate" userId="1a7ed9a7-6979-4999-8e72-44e838efb909" providerId="ADAL" clId="{580A635E-651B-4816-A598-AB1AC48A70F4}" dt="2021-10-26T14:25:38.044" v="7974" actId="1076"/>
          <ac:spMkLst>
            <pc:docMk/>
            <pc:sldMk cId="1378718900" sldId="416"/>
            <ac:spMk id="7" creationId="{459DF4DE-97DE-42DA-8F54-25C54ED8D2EB}"/>
          </ac:spMkLst>
        </pc:spChg>
        <pc:spChg chg="add mod">
          <ac:chgData name="Phillips, Nate" userId="1a7ed9a7-6979-4999-8e72-44e838efb909" providerId="ADAL" clId="{580A635E-651B-4816-A598-AB1AC48A70F4}" dt="2021-10-26T14:29:06.706" v="8023"/>
          <ac:spMkLst>
            <pc:docMk/>
            <pc:sldMk cId="1378718900" sldId="416"/>
            <ac:spMk id="8" creationId="{90997855-9554-4592-9B30-B53A11589574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27:05.070" v="8991"/>
        <pc:sldMkLst>
          <pc:docMk/>
          <pc:sldMk cId="4176709271" sldId="417"/>
        </pc:sldMkLst>
        <pc:spChg chg="mod">
          <ac:chgData name="Phillips, Nate" userId="1a7ed9a7-6979-4999-8e72-44e838efb909" providerId="ADAL" clId="{580A635E-651B-4816-A598-AB1AC48A70F4}" dt="2021-10-25T13:39:34.454" v="4652" actId="20577"/>
          <ac:spMkLst>
            <pc:docMk/>
            <pc:sldMk cId="4176709271" sldId="417"/>
            <ac:spMk id="2" creationId="{DDEB2EB1-8526-4C8A-9808-F0D3EBE77A98}"/>
          </ac:spMkLst>
        </pc:spChg>
        <pc:spChg chg="mod">
          <ac:chgData name="Phillips, Nate" userId="1a7ed9a7-6979-4999-8e72-44e838efb909" providerId="ADAL" clId="{580A635E-651B-4816-A598-AB1AC48A70F4}" dt="2021-10-25T13:40:08.046" v="4754" actId="20577"/>
          <ac:spMkLst>
            <pc:docMk/>
            <pc:sldMk cId="4176709271" sldId="417"/>
            <ac:spMk id="3" creationId="{81EC2B87-8F7D-485A-B427-8C521B4952E8}"/>
          </ac:spMkLst>
        </pc:spChg>
      </pc:sldChg>
      <pc:sldChg chg="addSp delSp modSp new mod modAnim">
        <pc:chgData name="Phillips, Nate" userId="1a7ed9a7-6979-4999-8e72-44e838efb909" providerId="ADAL" clId="{580A635E-651B-4816-A598-AB1AC48A70F4}" dt="2021-10-26T15:29:27.211" v="9011"/>
        <pc:sldMkLst>
          <pc:docMk/>
          <pc:sldMk cId="4289487706" sldId="418"/>
        </pc:sldMkLst>
        <pc:spChg chg="mod">
          <ac:chgData name="Phillips, Nate" userId="1a7ed9a7-6979-4999-8e72-44e838efb909" providerId="ADAL" clId="{580A635E-651B-4816-A598-AB1AC48A70F4}" dt="2021-10-25T13:40:39.883" v="4806" actId="20577"/>
          <ac:spMkLst>
            <pc:docMk/>
            <pc:sldMk cId="4289487706" sldId="418"/>
            <ac:spMk id="2" creationId="{1EABA8FE-BFC8-4A05-90DB-32C743B27357}"/>
          </ac:spMkLst>
        </pc:spChg>
        <pc:spChg chg="mod">
          <ac:chgData name="Phillips, Nate" userId="1a7ed9a7-6979-4999-8e72-44e838efb909" providerId="ADAL" clId="{580A635E-651B-4816-A598-AB1AC48A70F4}" dt="2021-10-26T14:49:55.794" v="8494" actId="20577"/>
          <ac:spMkLst>
            <pc:docMk/>
            <pc:sldMk cId="4289487706" sldId="418"/>
            <ac:spMk id="3" creationId="{9C87A1EE-65D7-4A57-AF3F-19852ADBDE95}"/>
          </ac:spMkLst>
        </pc:spChg>
        <pc:spChg chg="add del mod">
          <ac:chgData name="Phillips, Nate" userId="1a7ed9a7-6979-4999-8e72-44e838efb909" providerId="ADAL" clId="{580A635E-651B-4816-A598-AB1AC48A70F4}" dt="2021-10-26T14:46:22.696" v="8439" actId="478"/>
          <ac:spMkLst>
            <pc:docMk/>
            <pc:sldMk cId="4289487706" sldId="418"/>
            <ac:spMk id="4" creationId="{A0906087-272B-443E-9A77-121FA3B8E78C}"/>
          </ac:spMkLst>
        </pc:spChg>
        <pc:spChg chg="add mod">
          <ac:chgData name="Phillips, Nate" userId="1a7ed9a7-6979-4999-8e72-44e838efb909" providerId="ADAL" clId="{580A635E-651B-4816-A598-AB1AC48A70F4}" dt="2021-10-26T14:48:29.885" v="8464" actId="20577"/>
          <ac:spMkLst>
            <pc:docMk/>
            <pc:sldMk cId="4289487706" sldId="418"/>
            <ac:spMk id="5" creationId="{FA067A2D-009A-4617-9145-B54144EAF757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28:38.774" v="9009"/>
        <pc:sldMkLst>
          <pc:docMk/>
          <pc:sldMk cId="3778311364" sldId="419"/>
        </pc:sldMkLst>
        <pc:spChg chg="mod">
          <ac:chgData name="Phillips, Nate" userId="1a7ed9a7-6979-4999-8e72-44e838efb909" providerId="ADAL" clId="{580A635E-651B-4816-A598-AB1AC48A70F4}" dt="2021-10-25T13:41:07.954" v="4860" actId="14100"/>
          <ac:spMkLst>
            <pc:docMk/>
            <pc:sldMk cId="3778311364" sldId="419"/>
            <ac:spMk id="2" creationId="{29994415-83D9-4949-84A6-172C2A23DD25}"/>
          </ac:spMkLst>
        </pc:spChg>
        <pc:spChg chg="mod">
          <ac:chgData name="Phillips, Nate" userId="1a7ed9a7-6979-4999-8e72-44e838efb909" providerId="ADAL" clId="{580A635E-651B-4816-A598-AB1AC48A70F4}" dt="2021-10-25T13:44:03.187" v="5211" actId="20577"/>
          <ac:spMkLst>
            <pc:docMk/>
            <pc:sldMk cId="3778311364" sldId="419"/>
            <ac:spMk id="3" creationId="{D842F582-3985-479D-BE71-F86B2293264C}"/>
          </ac:spMkLst>
        </pc:spChg>
        <pc:picChg chg="add mod">
          <ac:chgData name="Phillips, Nate" userId="1a7ed9a7-6979-4999-8e72-44e838efb909" providerId="ADAL" clId="{580A635E-651B-4816-A598-AB1AC48A70F4}" dt="2021-10-26T14:35:46.804" v="8081" actId="1076"/>
          <ac:picMkLst>
            <pc:docMk/>
            <pc:sldMk cId="3778311364" sldId="419"/>
            <ac:picMk id="2050" creationId="{A0EA62D7-7C95-49A8-A6DB-80F98236DBDC}"/>
          </ac:picMkLst>
        </pc:picChg>
        <pc:picChg chg="add mod">
          <ac:chgData name="Phillips, Nate" userId="1a7ed9a7-6979-4999-8e72-44e838efb909" providerId="ADAL" clId="{580A635E-651B-4816-A598-AB1AC48A70F4}" dt="2021-10-26T15:28:30.501" v="9007" actId="1076"/>
          <ac:picMkLst>
            <pc:docMk/>
            <pc:sldMk cId="3778311364" sldId="419"/>
            <ac:picMk id="2052" creationId="{8454ED12-6728-42B4-BF4B-F767E1DD3292}"/>
          </ac:picMkLst>
        </pc:picChg>
      </pc:sldChg>
      <pc:sldChg chg="modSp new mod modShow">
        <pc:chgData name="Phillips, Nate" userId="1a7ed9a7-6979-4999-8e72-44e838efb909" providerId="ADAL" clId="{580A635E-651B-4816-A598-AB1AC48A70F4}" dt="2021-10-26T15:30:18.861" v="9012" actId="729"/>
        <pc:sldMkLst>
          <pc:docMk/>
          <pc:sldMk cId="266614899" sldId="420"/>
        </pc:sldMkLst>
        <pc:spChg chg="mod">
          <ac:chgData name="Phillips, Nate" userId="1a7ed9a7-6979-4999-8e72-44e838efb909" providerId="ADAL" clId="{580A635E-651B-4816-A598-AB1AC48A70F4}" dt="2021-10-25T17:00:14.911" v="5234" actId="20577"/>
          <ac:spMkLst>
            <pc:docMk/>
            <pc:sldMk cId="266614899" sldId="420"/>
            <ac:spMk id="2" creationId="{74818DF0-118F-4036-BCB8-59D715579F76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5T23:18:03.993" v="6515" actId="20577"/>
        <pc:sldMkLst>
          <pc:docMk/>
          <pc:sldMk cId="1853814896" sldId="421"/>
        </pc:sldMkLst>
        <pc:spChg chg="mod">
          <ac:chgData name="Phillips, Nate" userId="1a7ed9a7-6979-4999-8e72-44e838efb909" providerId="ADAL" clId="{580A635E-651B-4816-A598-AB1AC48A70F4}" dt="2021-10-25T23:10:28.105" v="5960" actId="20577"/>
          <ac:spMkLst>
            <pc:docMk/>
            <pc:sldMk cId="1853814896" sldId="421"/>
            <ac:spMk id="2" creationId="{FD22D465-114D-4411-8B5F-1B93E81753F0}"/>
          </ac:spMkLst>
        </pc:spChg>
        <pc:spChg chg="mod">
          <ac:chgData name="Phillips, Nate" userId="1a7ed9a7-6979-4999-8e72-44e838efb909" providerId="ADAL" clId="{580A635E-651B-4816-A598-AB1AC48A70F4}" dt="2021-10-25T23:18:03.993" v="6515" actId="20577"/>
          <ac:spMkLst>
            <pc:docMk/>
            <pc:sldMk cId="1853814896" sldId="421"/>
            <ac:spMk id="3" creationId="{2D444E89-FCC1-4FF4-B0CD-802C7F2ED7DF}"/>
          </ac:spMkLst>
        </pc:spChg>
        <pc:spChg chg="add mod">
          <ac:chgData name="Phillips, Nate" userId="1a7ed9a7-6979-4999-8e72-44e838efb909" providerId="ADAL" clId="{580A635E-651B-4816-A598-AB1AC48A70F4}" dt="2021-10-25T23:13:49.620" v="6315"/>
          <ac:spMkLst>
            <pc:docMk/>
            <pc:sldMk cId="1853814896" sldId="421"/>
            <ac:spMk id="4" creationId="{2E70D2AA-8952-4887-97B3-81FE898064E3}"/>
          </ac:spMkLst>
        </pc:spChg>
        <pc:spChg chg="add mod">
          <ac:chgData name="Phillips, Nate" userId="1a7ed9a7-6979-4999-8e72-44e838efb909" providerId="ADAL" clId="{580A635E-651B-4816-A598-AB1AC48A70F4}" dt="2021-10-25T23:15:31.102" v="6381" actId="14100"/>
          <ac:spMkLst>
            <pc:docMk/>
            <pc:sldMk cId="1853814896" sldId="421"/>
            <ac:spMk id="5" creationId="{E03123D4-273E-4EFB-B836-7F4DE39D3BB6}"/>
          </ac:spMkLst>
        </pc:spChg>
        <pc:spChg chg="add mod">
          <ac:chgData name="Phillips, Nate" userId="1a7ed9a7-6979-4999-8e72-44e838efb909" providerId="ADAL" clId="{580A635E-651B-4816-A598-AB1AC48A70F4}" dt="2021-10-25T23:16:32.187" v="6391" actId="1076"/>
          <ac:spMkLst>
            <pc:docMk/>
            <pc:sldMk cId="1853814896" sldId="421"/>
            <ac:spMk id="6" creationId="{67FE2C3D-C27F-4675-8BC3-D2738B0A8932}"/>
          </ac:spMkLst>
        </pc:spChg>
        <pc:spChg chg="add mod">
          <ac:chgData name="Phillips, Nate" userId="1a7ed9a7-6979-4999-8e72-44e838efb909" providerId="ADAL" clId="{580A635E-651B-4816-A598-AB1AC48A70F4}" dt="2021-10-25T23:16:39.993" v="6396" actId="1036"/>
          <ac:spMkLst>
            <pc:docMk/>
            <pc:sldMk cId="1853814896" sldId="421"/>
            <ac:spMk id="7" creationId="{EF99F0BE-746E-48B8-A9C8-0343C14F8B51}"/>
          </ac:spMkLst>
        </pc:spChg>
        <pc:spChg chg="add mod">
          <ac:chgData name="Phillips, Nate" userId="1a7ed9a7-6979-4999-8e72-44e838efb909" providerId="ADAL" clId="{580A635E-651B-4816-A598-AB1AC48A70F4}" dt="2021-10-25T23:16:47.207" v="6430" actId="1035"/>
          <ac:spMkLst>
            <pc:docMk/>
            <pc:sldMk cId="1853814896" sldId="421"/>
            <ac:spMk id="8" creationId="{494D5B7D-DCD2-4BA0-BEA3-6BBD6D7715BF}"/>
          </ac:spMkLst>
        </pc:spChg>
      </pc:sldChg>
      <pc:sldChg chg="modSp new del mod">
        <pc:chgData name="Phillips, Nate" userId="1a7ed9a7-6979-4999-8e72-44e838efb909" providerId="ADAL" clId="{580A635E-651B-4816-A598-AB1AC48A70F4}" dt="2021-10-25T23:10:23.080" v="5949" actId="47"/>
        <pc:sldMkLst>
          <pc:docMk/>
          <pc:sldMk cId="1717796262" sldId="422"/>
        </pc:sldMkLst>
        <pc:spChg chg="mod">
          <ac:chgData name="Phillips, Nate" userId="1a7ed9a7-6979-4999-8e72-44e838efb909" providerId="ADAL" clId="{580A635E-651B-4816-A598-AB1AC48A70F4}" dt="2021-10-25T23:10:05.825" v="5948" actId="20577"/>
          <ac:spMkLst>
            <pc:docMk/>
            <pc:sldMk cId="1717796262" sldId="422"/>
            <ac:spMk id="2" creationId="{FE03D17E-90FE-448D-A2D0-D794D6055487}"/>
          </ac:spMkLst>
        </pc:spChg>
      </pc:sldChg>
      <pc:sldChg chg="addSp delSp modSp add mod delAnim modAnim">
        <pc:chgData name="Phillips, Nate" userId="1a7ed9a7-6979-4999-8e72-44e838efb909" providerId="ADAL" clId="{580A635E-651B-4816-A598-AB1AC48A70F4}" dt="2021-10-25T23:28:02.144" v="6831" actId="1038"/>
        <pc:sldMkLst>
          <pc:docMk/>
          <pc:sldMk cId="3596115759" sldId="422"/>
        </pc:sldMkLst>
        <pc:spChg chg="mod">
          <ac:chgData name="Phillips, Nate" userId="1a7ed9a7-6979-4999-8e72-44e838efb909" providerId="ADAL" clId="{580A635E-651B-4816-A598-AB1AC48A70F4}" dt="2021-10-25T23:27:51.947" v="6821" actId="27636"/>
          <ac:spMkLst>
            <pc:docMk/>
            <pc:sldMk cId="3596115759" sldId="422"/>
            <ac:spMk id="3" creationId="{2D444E89-FCC1-4FF4-B0CD-802C7F2ED7DF}"/>
          </ac:spMkLst>
        </pc:spChg>
        <pc:spChg chg="del">
          <ac:chgData name="Phillips, Nate" userId="1a7ed9a7-6979-4999-8e72-44e838efb909" providerId="ADAL" clId="{580A635E-651B-4816-A598-AB1AC48A70F4}" dt="2021-10-25T23:24:53.736" v="6666" actId="478"/>
          <ac:spMkLst>
            <pc:docMk/>
            <pc:sldMk cId="3596115759" sldId="422"/>
            <ac:spMk id="5" creationId="{E03123D4-273E-4EFB-B836-7F4DE39D3BB6}"/>
          </ac:spMkLst>
        </pc:spChg>
        <pc:spChg chg="del">
          <ac:chgData name="Phillips, Nate" userId="1a7ed9a7-6979-4999-8e72-44e838efb909" providerId="ADAL" clId="{580A635E-651B-4816-A598-AB1AC48A70F4}" dt="2021-10-25T23:24:52.490" v="6665" actId="478"/>
          <ac:spMkLst>
            <pc:docMk/>
            <pc:sldMk cId="3596115759" sldId="422"/>
            <ac:spMk id="6" creationId="{67FE2C3D-C27F-4675-8BC3-D2738B0A8932}"/>
          </ac:spMkLst>
        </pc:spChg>
        <pc:spChg chg="del">
          <ac:chgData name="Phillips, Nate" userId="1a7ed9a7-6979-4999-8e72-44e838efb909" providerId="ADAL" clId="{580A635E-651B-4816-A598-AB1AC48A70F4}" dt="2021-10-25T23:27:56.698" v="6822" actId="478"/>
          <ac:spMkLst>
            <pc:docMk/>
            <pc:sldMk cId="3596115759" sldId="422"/>
            <ac:spMk id="7" creationId="{EF99F0BE-746E-48B8-A9C8-0343C14F8B51}"/>
          </ac:spMkLst>
        </pc:spChg>
        <pc:spChg chg="del">
          <ac:chgData name="Phillips, Nate" userId="1a7ed9a7-6979-4999-8e72-44e838efb909" providerId="ADAL" clId="{580A635E-651B-4816-A598-AB1AC48A70F4}" dt="2021-10-25T23:27:57.717" v="6823" actId="478"/>
          <ac:spMkLst>
            <pc:docMk/>
            <pc:sldMk cId="3596115759" sldId="422"/>
            <ac:spMk id="8" creationId="{494D5B7D-DCD2-4BA0-BEA3-6BBD6D7715BF}"/>
          </ac:spMkLst>
        </pc:spChg>
        <pc:spChg chg="add mod">
          <ac:chgData name="Phillips, Nate" userId="1a7ed9a7-6979-4999-8e72-44e838efb909" providerId="ADAL" clId="{580A635E-651B-4816-A598-AB1AC48A70F4}" dt="2021-10-25T23:28:02.144" v="6831" actId="1038"/>
          <ac:spMkLst>
            <pc:docMk/>
            <pc:sldMk cId="3596115759" sldId="422"/>
            <ac:spMk id="11" creationId="{CC208FFC-E856-4E26-B018-D52E02877E68}"/>
          </ac:spMkLst>
        </pc:spChg>
        <pc:cxnChg chg="add del mod">
          <ac:chgData name="Phillips, Nate" userId="1a7ed9a7-6979-4999-8e72-44e838efb909" providerId="ADAL" clId="{580A635E-651B-4816-A598-AB1AC48A70F4}" dt="2021-10-25T23:26:51.529" v="6753" actId="11529"/>
          <ac:cxnSpMkLst>
            <pc:docMk/>
            <pc:sldMk cId="3596115759" sldId="422"/>
            <ac:cxnSpMk id="10" creationId="{4D6E6ED5-512D-4F67-BBE8-BC163FEF8966}"/>
          </ac:cxnSpMkLst>
        </pc:cxnChg>
      </pc:sldChg>
      <pc:sldChg chg="addSp delSp modSp new mod modAnim">
        <pc:chgData name="Phillips, Nate" userId="1a7ed9a7-6979-4999-8e72-44e838efb909" providerId="ADAL" clId="{580A635E-651B-4816-A598-AB1AC48A70F4}" dt="2021-10-26T15:31:48.922" v="9016"/>
        <pc:sldMkLst>
          <pc:docMk/>
          <pc:sldMk cId="2403936716" sldId="423"/>
        </pc:sldMkLst>
        <pc:spChg chg="mod">
          <ac:chgData name="Phillips, Nate" userId="1a7ed9a7-6979-4999-8e72-44e838efb909" providerId="ADAL" clId="{580A635E-651B-4816-A598-AB1AC48A70F4}" dt="2021-10-25T23:38:26.167" v="6837" actId="20577"/>
          <ac:spMkLst>
            <pc:docMk/>
            <pc:sldMk cId="2403936716" sldId="423"/>
            <ac:spMk id="2" creationId="{C0FEF93E-019A-454D-A12B-5A8D8A031EB1}"/>
          </ac:spMkLst>
        </pc:spChg>
        <pc:spChg chg="mod">
          <ac:chgData name="Phillips, Nate" userId="1a7ed9a7-6979-4999-8e72-44e838efb909" providerId="ADAL" clId="{580A635E-651B-4816-A598-AB1AC48A70F4}" dt="2021-10-26T13:25:59.889" v="7258"/>
          <ac:spMkLst>
            <pc:docMk/>
            <pc:sldMk cId="2403936716" sldId="423"/>
            <ac:spMk id="3" creationId="{792FCFA8-EFF7-4D9C-8764-999FB05AB7A1}"/>
          </ac:spMkLst>
        </pc:spChg>
        <pc:spChg chg="add mod">
          <ac:chgData name="Phillips, Nate" userId="1a7ed9a7-6979-4999-8e72-44e838efb909" providerId="ADAL" clId="{580A635E-651B-4816-A598-AB1AC48A70F4}" dt="2021-10-26T13:24:42.872" v="7160" actId="1076"/>
          <ac:spMkLst>
            <pc:docMk/>
            <pc:sldMk cId="2403936716" sldId="423"/>
            <ac:spMk id="4" creationId="{D2B5F2D6-7ED1-434A-A07F-644BFAA4024F}"/>
          </ac:spMkLst>
        </pc:spChg>
        <pc:spChg chg="add del mod">
          <ac:chgData name="Phillips, Nate" userId="1a7ed9a7-6979-4999-8e72-44e838efb909" providerId="ADAL" clId="{580A635E-651B-4816-A598-AB1AC48A70F4}" dt="2021-10-26T13:25:16.491" v="7228" actId="478"/>
          <ac:spMkLst>
            <pc:docMk/>
            <pc:sldMk cId="2403936716" sldId="423"/>
            <ac:spMk id="5" creationId="{5CAD4626-68B1-4DDF-AF54-53022D7D900B}"/>
          </ac:spMkLst>
        </pc:spChg>
      </pc:sldChg>
      <pc:sldChg chg="modSp new mod modAnim">
        <pc:chgData name="Phillips, Nate" userId="1a7ed9a7-6979-4999-8e72-44e838efb909" providerId="ADAL" clId="{580A635E-651B-4816-A598-AB1AC48A70F4}" dt="2021-10-26T15:32:45.412" v="9019"/>
        <pc:sldMkLst>
          <pc:docMk/>
          <pc:sldMk cId="1600740468" sldId="424"/>
        </pc:sldMkLst>
        <pc:spChg chg="mod">
          <ac:chgData name="Phillips, Nate" userId="1a7ed9a7-6979-4999-8e72-44e838efb909" providerId="ADAL" clId="{580A635E-651B-4816-A598-AB1AC48A70F4}" dt="2021-10-26T13:34:28.643" v="7586" actId="20577"/>
          <ac:spMkLst>
            <pc:docMk/>
            <pc:sldMk cId="1600740468" sldId="424"/>
            <ac:spMk id="3" creationId="{CF551DF3-DBE8-467E-BB6E-5560340E6846}"/>
          </ac:spMkLst>
        </pc:spChg>
      </pc:sldChg>
      <pc:sldChg chg="addSp modSp new mod modShow">
        <pc:chgData name="Phillips, Nate" userId="1a7ed9a7-6979-4999-8e72-44e838efb909" providerId="ADAL" clId="{580A635E-651B-4816-A598-AB1AC48A70F4}" dt="2021-10-26T14:03:00.831" v="7839" actId="729"/>
        <pc:sldMkLst>
          <pc:docMk/>
          <pc:sldMk cId="2105259531" sldId="425"/>
        </pc:sldMkLst>
        <pc:spChg chg="mod">
          <ac:chgData name="Phillips, Nate" userId="1a7ed9a7-6979-4999-8e72-44e838efb909" providerId="ADAL" clId="{580A635E-651B-4816-A598-AB1AC48A70F4}" dt="2021-10-26T14:01:10.960" v="7838" actId="20577"/>
          <ac:spMkLst>
            <pc:docMk/>
            <pc:sldMk cId="2105259531" sldId="425"/>
            <ac:spMk id="3" creationId="{C6C871ED-3D89-4F86-A182-8C959E05D79A}"/>
          </ac:spMkLst>
        </pc:spChg>
        <pc:spChg chg="add mod">
          <ac:chgData name="Phillips, Nate" userId="1a7ed9a7-6979-4999-8e72-44e838efb909" providerId="ADAL" clId="{580A635E-651B-4816-A598-AB1AC48A70F4}" dt="2021-10-26T14:00:21.991" v="7735"/>
          <ac:spMkLst>
            <pc:docMk/>
            <pc:sldMk cId="2105259531" sldId="425"/>
            <ac:spMk id="4" creationId="{7FDB8DBD-84ED-4B7D-A51A-54389C618B10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6T15:07:09.856" v="8882" actId="1076"/>
        <pc:sldMkLst>
          <pc:docMk/>
          <pc:sldMk cId="2691287805" sldId="426"/>
        </pc:sldMkLst>
        <pc:spChg chg="mod">
          <ac:chgData name="Phillips, Nate" userId="1a7ed9a7-6979-4999-8e72-44e838efb909" providerId="ADAL" clId="{580A635E-651B-4816-A598-AB1AC48A70F4}" dt="2021-10-26T14:57:08.045" v="8533" actId="20577"/>
          <ac:spMkLst>
            <pc:docMk/>
            <pc:sldMk cId="2691287805" sldId="426"/>
            <ac:spMk id="2" creationId="{66570295-D5E2-4958-856D-8E66F8689391}"/>
          </ac:spMkLst>
        </pc:spChg>
        <pc:spChg chg="mod">
          <ac:chgData name="Phillips, Nate" userId="1a7ed9a7-6979-4999-8e72-44e838efb909" providerId="ADAL" clId="{580A635E-651B-4816-A598-AB1AC48A70F4}" dt="2021-10-26T14:58:41.026" v="8741" actId="14100"/>
          <ac:spMkLst>
            <pc:docMk/>
            <pc:sldMk cId="2691287805" sldId="426"/>
            <ac:spMk id="3" creationId="{127DE4FC-57C0-42FF-98AD-BF3BFDFC14FE}"/>
          </ac:spMkLst>
        </pc:spChg>
        <pc:spChg chg="add mod">
          <ac:chgData name="Phillips, Nate" userId="1a7ed9a7-6979-4999-8e72-44e838efb909" providerId="ADAL" clId="{580A635E-651B-4816-A598-AB1AC48A70F4}" dt="2021-10-26T15:04:40.356" v="8867" actId="20577"/>
          <ac:spMkLst>
            <pc:docMk/>
            <pc:sldMk cId="2691287805" sldId="426"/>
            <ac:spMk id="4" creationId="{910BFA78-A4E2-4E74-8ED2-FC81401B1E74}"/>
          </ac:spMkLst>
        </pc:spChg>
        <pc:spChg chg="add mod">
          <ac:chgData name="Phillips, Nate" userId="1a7ed9a7-6979-4999-8e72-44e838efb909" providerId="ADAL" clId="{580A635E-651B-4816-A598-AB1AC48A70F4}" dt="2021-10-26T15:07:09.856" v="8882" actId="1076"/>
          <ac:spMkLst>
            <pc:docMk/>
            <pc:sldMk cId="2691287805" sldId="426"/>
            <ac:spMk id="20" creationId="{933C6D33-90E2-487B-9D26-52704FC690E0}"/>
          </ac:spMkLst>
        </pc:spChg>
        <pc:cxnChg chg="add mod">
          <ac:chgData name="Phillips, Nate" userId="1a7ed9a7-6979-4999-8e72-44e838efb909" providerId="ADAL" clId="{580A635E-651B-4816-A598-AB1AC48A70F4}" dt="2021-10-26T15:04:50.659" v="8869" actId="14100"/>
          <ac:cxnSpMkLst>
            <pc:docMk/>
            <pc:sldMk cId="2691287805" sldId="426"/>
            <ac:cxnSpMk id="5" creationId="{1019F368-0B24-4C6F-A155-36B8BABDE784}"/>
          </ac:cxnSpMkLst>
        </pc:cxnChg>
        <pc:cxnChg chg="add mod">
          <ac:chgData name="Phillips, Nate" userId="1a7ed9a7-6979-4999-8e72-44e838efb909" providerId="ADAL" clId="{580A635E-651B-4816-A598-AB1AC48A70F4}" dt="2021-10-26T15:04:54.891" v="8871" actId="14100"/>
          <ac:cxnSpMkLst>
            <pc:docMk/>
            <pc:sldMk cId="2691287805" sldId="426"/>
            <ac:cxnSpMk id="7" creationId="{980D48C8-2895-464D-A6D7-97F64C0489C8}"/>
          </ac:cxnSpMkLst>
        </pc:cxnChg>
        <pc:cxnChg chg="add mod">
          <ac:chgData name="Phillips, Nate" userId="1a7ed9a7-6979-4999-8e72-44e838efb909" providerId="ADAL" clId="{580A635E-651B-4816-A598-AB1AC48A70F4}" dt="2021-10-26T15:05:52.835" v="8877" actId="14100"/>
          <ac:cxnSpMkLst>
            <pc:docMk/>
            <pc:sldMk cId="2691287805" sldId="426"/>
            <ac:cxnSpMk id="12" creationId="{AC579A6C-E860-45BF-B7E6-975E68BD749D}"/>
          </ac:cxnSpMkLst>
        </pc:cxnChg>
        <pc:cxnChg chg="add mod">
          <ac:chgData name="Phillips, Nate" userId="1a7ed9a7-6979-4999-8e72-44e838efb909" providerId="ADAL" clId="{580A635E-651B-4816-A598-AB1AC48A70F4}" dt="2021-10-26T15:05:45.240" v="8874" actId="1076"/>
          <ac:cxnSpMkLst>
            <pc:docMk/>
            <pc:sldMk cId="2691287805" sldId="426"/>
            <ac:cxnSpMk id="13" creationId="{CEA1539F-FEF1-4B1B-AA6B-9AEF3EFC3245}"/>
          </ac:cxnSpMkLst>
        </pc:cxnChg>
        <pc:cxnChg chg="add mod">
          <ac:chgData name="Phillips, Nate" userId="1a7ed9a7-6979-4999-8e72-44e838efb909" providerId="ADAL" clId="{580A635E-651B-4816-A598-AB1AC48A70F4}" dt="2021-10-26T15:06:04.993" v="8880" actId="14100"/>
          <ac:cxnSpMkLst>
            <pc:docMk/>
            <pc:sldMk cId="2691287805" sldId="426"/>
            <ac:cxnSpMk id="16" creationId="{71787DA6-9953-427B-9B4E-7352767144B0}"/>
          </ac:cxnSpMkLst>
        </pc:cxnChg>
        <pc:cxnChg chg="add mod">
          <ac:chgData name="Phillips, Nate" userId="1a7ed9a7-6979-4999-8e72-44e838efb909" providerId="ADAL" clId="{580A635E-651B-4816-A598-AB1AC48A70F4}" dt="2021-10-26T15:06:04.993" v="8880" actId="14100"/>
          <ac:cxnSpMkLst>
            <pc:docMk/>
            <pc:sldMk cId="2691287805" sldId="426"/>
            <ac:cxnSpMk id="17" creationId="{008198C5-6C69-4028-A560-219CCDDA0223}"/>
          </ac:cxnSpMkLst>
        </pc:cxnChg>
      </pc:sldChg>
      <pc:sldChg chg="addSp delSp modSp new mod modAnim">
        <pc:chgData name="Phillips, Nate" userId="1a7ed9a7-6979-4999-8e72-44e838efb909" providerId="ADAL" clId="{580A635E-651B-4816-A598-AB1AC48A70F4}" dt="2021-10-26T15:18:32.408" v="8967"/>
        <pc:sldMkLst>
          <pc:docMk/>
          <pc:sldMk cId="2789829836" sldId="427"/>
        </pc:sldMkLst>
        <pc:spChg chg="mod">
          <ac:chgData name="Phillips, Nate" userId="1a7ed9a7-6979-4999-8e72-44e838efb909" providerId="ADAL" clId="{580A635E-651B-4816-A598-AB1AC48A70F4}" dt="2021-10-26T15:07:30.498" v="8891" actId="20577"/>
          <ac:spMkLst>
            <pc:docMk/>
            <pc:sldMk cId="2789829836" sldId="427"/>
            <ac:spMk id="2" creationId="{FE09F1A3-B4E0-4669-8EBA-93A6E0C51406}"/>
          </ac:spMkLst>
        </pc:spChg>
        <pc:spChg chg="mod">
          <ac:chgData name="Phillips, Nate" userId="1a7ed9a7-6979-4999-8e72-44e838efb909" providerId="ADAL" clId="{580A635E-651B-4816-A598-AB1AC48A70F4}" dt="2021-10-26T15:11:05.468" v="8934" actId="5793"/>
          <ac:spMkLst>
            <pc:docMk/>
            <pc:sldMk cId="2789829836" sldId="427"/>
            <ac:spMk id="3" creationId="{6CF2B2A5-1D7A-4CB8-8FDE-E5BD6B79B915}"/>
          </ac:spMkLst>
        </pc:spChg>
        <pc:spChg chg="add del mod">
          <ac:chgData name="Phillips, Nate" userId="1a7ed9a7-6979-4999-8e72-44e838efb909" providerId="ADAL" clId="{580A635E-651B-4816-A598-AB1AC48A70F4}" dt="2021-10-26T15:11:19.590" v="8936" actId="478"/>
          <ac:spMkLst>
            <pc:docMk/>
            <pc:sldMk cId="2789829836" sldId="427"/>
            <ac:spMk id="4" creationId="{9CEFF464-B37E-4A50-8E40-57E621384F03}"/>
          </ac:spMkLst>
        </pc:spChg>
        <pc:spChg chg="add del mod">
          <ac:chgData name="Phillips, Nate" userId="1a7ed9a7-6979-4999-8e72-44e838efb909" providerId="ADAL" clId="{580A635E-651B-4816-A598-AB1AC48A70F4}" dt="2021-10-26T15:17:33.644" v="8960" actId="478"/>
          <ac:spMkLst>
            <pc:docMk/>
            <pc:sldMk cId="2789829836" sldId="427"/>
            <ac:spMk id="5" creationId="{DEA5A866-CD03-4916-A3EA-32F25D6B8B58}"/>
          </ac:spMkLst>
        </pc:spChg>
        <pc:picChg chg="add mod">
          <ac:chgData name="Phillips, Nate" userId="1a7ed9a7-6979-4999-8e72-44e838efb909" providerId="ADAL" clId="{580A635E-651B-4816-A598-AB1AC48A70F4}" dt="2021-10-26T15:18:29.463" v="8966" actId="1076"/>
          <ac:picMkLst>
            <pc:docMk/>
            <pc:sldMk cId="2789829836" sldId="427"/>
            <ac:picMk id="3074" creationId="{922982B0-9DF6-48F4-84C0-B1FC18476550}"/>
          </ac:picMkLst>
        </pc:picChg>
      </pc:sldChg>
      <pc:sldChg chg="modSp add mod">
        <pc:chgData name="Phillips, Nate" userId="1a7ed9a7-6979-4999-8e72-44e838efb909" providerId="ADAL" clId="{580A635E-651B-4816-A598-AB1AC48A70F4}" dt="2021-10-26T15:58:45.838" v="10934" actId="20577"/>
        <pc:sldMkLst>
          <pc:docMk/>
          <pc:sldMk cId="2015745667" sldId="428"/>
        </pc:sldMkLst>
        <pc:spChg chg="mod">
          <ac:chgData name="Phillips, Nate" userId="1a7ed9a7-6979-4999-8e72-44e838efb909" providerId="ADAL" clId="{580A635E-651B-4816-A598-AB1AC48A70F4}" dt="2021-10-26T15:58:45.838" v="10934" actId="20577"/>
          <ac:spMkLst>
            <pc:docMk/>
            <pc:sldMk cId="2015745667" sldId="428"/>
            <ac:spMk id="3" creationId="{8FB2FB20-C563-4CAD-9173-F4108208E983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8T15:39:17.882" v="14285"/>
        <pc:sldMkLst>
          <pc:docMk/>
          <pc:sldMk cId="326738864" sldId="429"/>
        </pc:sldMkLst>
        <pc:spChg chg="mod">
          <ac:chgData name="Phillips, Nate" userId="1a7ed9a7-6979-4999-8e72-44e838efb909" providerId="ADAL" clId="{580A635E-651B-4816-A598-AB1AC48A70F4}" dt="2021-10-26T17:49:00.291" v="10969" actId="20577"/>
          <ac:spMkLst>
            <pc:docMk/>
            <pc:sldMk cId="326738864" sldId="429"/>
            <ac:spMk id="2" creationId="{DBCA5A67-6B60-4999-B23F-856608D0A5CF}"/>
          </ac:spMkLst>
        </pc:spChg>
        <pc:spChg chg="mod">
          <ac:chgData name="Phillips, Nate" userId="1a7ed9a7-6979-4999-8e72-44e838efb909" providerId="ADAL" clId="{580A635E-651B-4816-A598-AB1AC48A70F4}" dt="2021-10-28T14:49:21.087" v="11800" actId="20577"/>
          <ac:spMkLst>
            <pc:docMk/>
            <pc:sldMk cId="326738864" sldId="429"/>
            <ac:spMk id="3" creationId="{63B45782-FDB0-463C-80C8-C9187619AE2D}"/>
          </ac:spMkLst>
        </pc:spChg>
        <pc:spChg chg="add mod">
          <ac:chgData name="Phillips, Nate" userId="1a7ed9a7-6979-4999-8e72-44e838efb909" providerId="ADAL" clId="{580A635E-651B-4816-A598-AB1AC48A70F4}" dt="2021-10-28T14:02:18.975" v="11089"/>
          <ac:spMkLst>
            <pc:docMk/>
            <pc:sldMk cId="326738864" sldId="429"/>
            <ac:spMk id="4" creationId="{BB911259-ACB1-44CD-BC93-B90D0C73391C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8T15:42:27.326" v="14288"/>
        <pc:sldMkLst>
          <pc:docMk/>
          <pc:sldMk cId="2655143623" sldId="430"/>
        </pc:sldMkLst>
        <pc:spChg chg="mod">
          <ac:chgData name="Phillips, Nate" userId="1a7ed9a7-6979-4999-8e72-44e838efb909" providerId="ADAL" clId="{580A635E-651B-4816-A598-AB1AC48A70F4}" dt="2021-10-28T14:49:40.176" v="11823" actId="20577"/>
          <ac:spMkLst>
            <pc:docMk/>
            <pc:sldMk cId="2655143623" sldId="430"/>
            <ac:spMk id="2" creationId="{92BC3E04-F92C-4D79-9DA2-E70D6307AEE5}"/>
          </ac:spMkLst>
        </pc:spChg>
        <pc:spChg chg="mod">
          <ac:chgData name="Phillips, Nate" userId="1a7ed9a7-6979-4999-8e72-44e838efb909" providerId="ADAL" clId="{580A635E-651B-4816-A598-AB1AC48A70F4}" dt="2021-10-28T15:07:47.623" v="13070" actId="20577"/>
          <ac:spMkLst>
            <pc:docMk/>
            <pc:sldMk cId="2655143623" sldId="430"/>
            <ac:spMk id="3" creationId="{0A553519-587D-4F8E-81EB-5E39A83B2EFF}"/>
          </ac:spMkLst>
        </pc:spChg>
        <pc:spChg chg="add mod">
          <ac:chgData name="Phillips, Nate" userId="1a7ed9a7-6979-4999-8e72-44e838efb909" providerId="ADAL" clId="{580A635E-651B-4816-A598-AB1AC48A70F4}" dt="2021-10-28T15:07:38.225" v="13062" actId="1076"/>
          <ac:spMkLst>
            <pc:docMk/>
            <pc:sldMk cId="2655143623" sldId="430"/>
            <ac:spMk id="4" creationId="{211DB03F-E6F1-4B18-8EEC-A7A2E0C4228E}"/>
          </ac:spMkLst>
        </pc:spChg>
        <pc:spChg chg="add mod">
          <ac:chgData name="Phillips, Nate" userId="1a7ed9a7-6979-4999-8e72-44e838efb909" providerId="ADAL" clId="{580A635E-651B-4816-A598-AB1AC48A70F4}" dt="2021-10-28T15:38:05.839" v="14277"/>
          <ac:spMkLst>
            <pc:docMk/>
            <pc:sldMk cId="2655143623" sldId="430"/>
            <ac:spMk id="5" creationId="{AA53A25F-EC40-4E07-BB7C-FE6987BF45E8}"/>
          </ac:spMkLst>
        </pc:spChg>
      </pc:sldChg>
      <pc:sldChg chg="addSp modSp new mod modAnim">
        <pc:chgData name="Phillips, Nate" userId="1a7ed9a7-6979-4999-8e72-44e838efb909" providerId="ADAL" clId="{580A635E-651B-4816-A598-AB1AC48A70F4}" dt="2021-10-28T15:38:18.765" v="14279" actId="1076"/>
        <pc:sldMkLst>
          <pc:docMk/>
          <pc:sldMk cId="1075593302" sldId="431"/>
        </pc:sldMkLst>
        <pc:spChg chg="mod">
          <ac:chgData name="Phillips, Nate" userId="1a7ed9a7-6979-4999-8e72-44e838efb909" providerId="ADAL" clId="{580A635E-651B-4816-A598-AB1AC48A70F4}" dt="2021-10-28T15:20:24.788" v="13626" actId="20577"/>
          <ac:spMkLst>
            <pc:docMk/>
            <pc:sldMk cId="1075593302" sldId="431"/>
            <ac:spMk id="3" creationId="{A5C644C2-C898-4FBE-9A1D-5F7632E0DD9F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4" creationId="{F0FAED87-0151-42BE-9F3F-A22DA91C2CB2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5" creationId="{8BCAF3A3-DEB2-471A-9A88-C86BC76B1219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6" creationId="{2D5B8145-8C7C-4782-B46F-903A6FEB549E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7" creationId="{923FA5E3-5607-4EE4-9886-B849C752EBF4}"/>
          </ac:spMkLst>
        </pc:spChg>
        <pc:spChg chg="add mod">
          <ac:chgData name="Phillips, Nate" userId="1a7ed9a7-6979-4999-8e72-44e838efb909" providerId="ADAL" clId="{580A635E-651B-4816-A598-AB1AC48A70F4}" dt="2021-10-28T15:18:02.187" v="13521" actId="1035"/>
          <ac:spMkLst>
            <pc:docMk/>
            <pc:sldMk cId="1075593302" sldId="431"/>
            <ac:spMk id="8" creationId="{D7D605E0-27CE-4320-A14C-433226135BAB}"/>
          </ac:spMkLst>
        </pc:spChg>
        <pc:spChg chg="add mod">
          <ac:chgData name="Phillips, Nate" userId="1a7ed9a7-6979-4999-8e72-44e838efb909" providerId="ADAL" clId="{580A635E-651B-4816-A598-AB1AC48A70F4}" dt="2021-10-28T15:37:55.424" v="14276"/>
          <ac:spMkLst>
            <pc:docMk/>
            <pc:sldMk cId="1075593302" sldId="431"/>
            <ac:spMk id="9" creationId="{17ECD0CF-DF76-4E2D-8809-1BD5CF3AB67B}"/>
          </ac:spMkLst>
        </pc:spChg>
        <pc:spChg chg="add mod">
          <ac:chgData name="Phillips, Nate" userId="1a7ed9a7-6979-4999-8e72-44e838efb909" providerId="ADAL" clId="{580A635E-651B-4816-A598-AB1AC48A70F4}" dt="2021-10-28T15:38:18.765" v="14279" actId="1076"/>
          <ac:spMkLst>
            <pc:docMk/>
            <pc:sldMk cId="1075593302" sldId="431"/>
            <ac:spMk id="10" creationId="{18DD2F63-B0FE-4F96-B410-BA0D4DBB25EC}"/>
          </ac:spMkLst>
        </pc:spChg>
      </pc:sldChg>
      <pc:sldChg chg="addSp delSp modSp new mod modAnim">
        <pc:chgData name="Phillips, Nate" userId="1a7ed9a7-6979-4999-8e72-44e838efb909" providerId="ADAL" clId="{580A635E-651B-4816-A598-AB1AC48A70F4}" dt="2021-10-28T15:37:46.469" v="14275" actId="1076"/>
        <pc:sldMkLst>
          <pc:docMk/>
          <pc:sldMk cId="1400209592" sldId="432"/>
        </pc:sldMkLst>
        <pc:spChg chg="mod">
          <ac:chgData name="Phillips, Nate" userId="1a7ed9a7-6979-4999-8e72-44e838efb909" providerId="ADAL" clId="{580A635E-651B-4816-A598-AB1AC48A70F4}" dt="2021-10-28T15:28:20.324" v="14244" actId="20577"/>
          <ac:spMkLst>
            <pc:docMk/>
            <pc:sldMk cId="1400209592" sldId="432"/>
            <ac:spMk id="3" creationId="{73CC4C3D-1C1A-44A1-9792-1A3490ED63D5}"/>
          </ac:spMkLst>
        </pc:spChg>
        <pc:spChg chg="add mod">
          <ac:chgData name="Phillips, Nate" userId="1a7ed9a7-6979-4999-8e72-44e838efb909" providerId="ADAL" clId="{580A635E-651B-4816-A598-AB1AC48A70F4}" dt="2021-10-28T15:28:46.918" v="14247" actId="1076"/>
          <ac:spMkLst>
            <pc:docMk/>
            <pc:sldMk cId="1400209592" sldId="432"/>
            <ac:spMk id="4" creationId="{DC411486-3EF6-4CF8-A2AB-E7CEAFE710BB}"/>
          </ac:spMkLst>
        </pc:spChg>
        <pc:spChg chg="add mod">
          <ac:chgData name="Phillips, Nate" userId="1a7ed9a7-6979-4999-8e72-44e838efb909" providerId="ADAL" clId="{580A635E-651B-4816-A598-AB1AC48A70F4}" dt="2021-10-28T15:37:19.675" v="14264" actId="1076"/>
          <ac:spMkLst>
            <pc:docMk/>
            <pc:sldMk cId="1400209592" sldId="432"/>
            <ac:spMk id="5" creationId="{CD782460-50C7-4265-981A-CA5EAF2AA821}"/>
          </ac:spMkLst>
        </pc:spChg>
        <pc:spChg chg="add del mod">
          <ac:chgData name="Phillips, Nate" userId="1a7ed9a7-6979-4999-8e72-44e838efb909" providerId="ADAL" clId="{580A635E-651B-4816-A598-AB1AC48A70F4}" dt="2021-10-28T15:36:59.348" v="14256"/>
          <ac:spMkLst>
            <pc:docMk/>
            <pc:sldMk cId="1400209592" sldId="432"/>
            <ac:spMk id="6" creationId="{9DAD190E-8325-43B2-A706-160F505ADE61}"/>
          </ac:spMkLst>
        </pc:spChg>
        <pc:spChg chg="add mod">
          <ac:chgData name="Phillips, Nate" userId="1a7ed9a7-6979-4999-8e72-44e838efb909" providerId="ADAL" clId="{580A635E-651B-4816-A598-AB1AC48A70F4}" dt="2021-10-28T15:37:46.469" v="14275" actId="1076"/>
          <ac:spMkLst>
            <pc:docMk/>
            <pc:sldMk cId="1400209592" sldId="432"/>
            <ac:spMk id="7" creationId="{ACAC7A5F-711B-42C9-98A3-BDEA66AE9DFA}"/>
          </ac:spMkLst>
        </pc:spChg>
      </pc:sldChg>
    </pc:docChg>
  </pc:docChgLst>
  <pc:docChgLst>
    <pc:chgData name="Phillips, Nate" userId="1a7ed9a7-6979-4999-8e72-44e838efb909" providerId="ADAL" clId="{54A4327F-3AB1-4ECB-83F8-07867AD43FC6}"/>
    <pc:docChg chg="undo custSel addSld modSld">
      <pc:chgData name="Phillips, Nate" userId="1a7ed9a7-6979-4999-8e72-44e838efb909" providerId="ADAL" clId="{54A4327F-3AB1-4ECB-83F8-07867AD43FC6}" dt="2023-06-21T18:42:44.634" v="1044" actId="20577"/>
      <pc:docMkLst>
        <pc:docMk/>
      </pc:docMkLst>
      <pc:sldChg chg="modSp">
        <pc:chgData name="Phillips, Nate" userId="1a7ed9a7-6979-4999-8e72-44e838efb909" providerId="ADAL" clId="{54A4327F-3AB1-4ECB-83F8-07867AD43FC6}" dt="2023-06-21T18:08:12.946" v="673" actId="20577"/>
        <pc:sldMkLst>
          <pc:docMk/>
          <pc:sldMk cId="1285645999" sldId="413"/>
        </pc:sldMkLst>
        <pc:spChg chg="mod">
          <ac:chgData name="Phillips, Nate" userId="1a7ed9a7-6979-4999-8e72-44e838efb909" providerId="ADAL" clId="{54A4327F-3AB1-4ECB-83F8-07867AD43FC6}" dt="2023-06-21T18:07:12.229" v="620" actId="20577"/>
          <ac:spMkLst>
            <pc:docMk/>
            <pc:sldMk cId="1285645999" sldId="413"/>
            <ac:spMk id="8" creationId="{7103F607-F8C1-644C-A9FF-8E8D5CCFC9B7}"/>
          </ac:spMkLst>
        </pc:spChg>
        <pc:spChg chg="mod">
          <ac:chgData name="Phillips, Nate" userId="1a7ed9a7-6979-4999-8e72-44e838efb909" providerId="ADAL" clId="{54A4327F-3AB1-4ECB-83F8-07867AD43FC6}" dt="2023-06-21T18:07:31.159" v="634" actId="20577"/>
          <ac:spMkLst>
            <pc:docMk/>
            <pc:sldMk cId="1285645999" sldId="413"/>
            <ac:spMk id="11" creationId="{0ECBCE20-17E2-5374-8351-86D37BFE84E8}"/>
          </ac:spMkLst>
        </pc:spChg>
        <pc:spChg chg="mod">
          <ac:chgData name="Phillips, Nate" userId="1a7ed9a7-6979-4999-8e72-44e838efb909" providerId="ADAL" clId="{54A4327F-3AB1-4ECB-83F8-07867AD43FC6}" dt="2023-06-21T18:08:12.946" v="673" actId="20577"/>
          <ac:spMkLst>
            <pc:docMk/>
            <pc:sldMk cId="1285645999" sldId="413"/>
            <ac:spMk id="12" creationId="{214E8B4D-84E4-8A7D-C34A-DE5BFC19339E}"/>
          </ac:spMkLst>
        </pc:spChg>
      </pc:sldChg>
      <pc:sldChg chg="modSp mod">
        <pc:chgData name="Phillips, Nate" userId="1a7ed9a7-6979-4999-8e72-44e838efb909" providerId="ADAL" clId="{54A4327F-3AB1-4ECB-83F8-07867AD43FC6}" dt="2023-06-21T18:42:44.634" v="1044" actId="20577"/>
        <pc:sldMkLst>
          <pc:docMk/>
          <pc:sldMk cId="3522103567" sldId="470"/>
        </pc:sldMkLst>
        <pc:spChg chg="mod">
          <ac:chgData name="Phillips, Nate" userId="1a7ed9a7-6979-4999-8e72-44e838efb909" providerId="ADAL" clId="{54A4327F-3AB1-4ECB-83F8-07867AD43FC6}" dt="2023-06-21T18:42:44.634" v="1044" actId="20577"/>
          <ac:spMkLst>
            <pc:docMk/>
            <pc:sldMk cId="3522103567" sldId="470"/>
            <ac:spMk id="3" creationId="{59D52B4D-2972-C129-54FB-92CED6E00A26}"/>
          </ac:spMkLst>
        </pc:spChg>
      </pc:sldChg>
      <pc:sldChg chg="addSp delSp modSp new mod modAnim">
        <pc:chgData name="Phillips, Nate" userId="1a7ed9a7-6979-4999-8e72-44e838efb909" providerId="ADAL" clId="{54A4327F-3AB1-4ECB-83F8-07867AD43FC6}" dt="2023-06-21T18:18:21.860" v="1000"/>
        <pc:sldMkLst>
          <pc:docMk/>
          <pc:sldMk cId="2537220845" sldId="473"/>
        </pc:sldMkLst>
        <pc:spChg chg="mod">
          <ac:chgData name="Phillips, Nate" userId="1a7ed9a7-6979-4999-8e72-44e838efb909" providerId="ADAL" clId="{54A4327F-3AB1-4ECB-83F8-07867AD43FC6}" dt="2023-06-21T17:58:47.777" v="19" actId="20577"/>
          <ac:spMkLst>
            <pc:docMk/>
            <pc:sldMk cId="2537220845" sldId="473"/>
            <ac:spMk id="2" creationId="{29D7E11E-F953-0D99-38A1-A23FA98D85EF}"/>
          </ac:spMkLst>
        </pc:spChg>
        <pc:spChg chg="add del mod">
          <ac:chgData name="Phillips, Nate" userId="1a7ed9a7-6979-4999-8e72-44e838efb909" providerId="ADAL" clId="{54A4327F-3AB1-4ECB-83F8-07867AD43FC6}" dt="2023-06-21T18:04:48.410" v="573" actId="20577"/>
          <ac:spMkLst>
            <pc:docMk/>
            <pc:sldMk cId="2537220845" sldId="473"/>
            <ac:spMk id="3" creationId="{49372549-E308-1683-CCAC-F22DC5B06E80}"/>
          </ac:spMkLst>
        </pc:spChg>
        <pc:spChg chg="add mod">
          <ac:chgData name="Phillips, Nate" userId="1a7ed9a7-6979-4999-8e72-44e838efb909" providerId="ADAL" clId="{54A4327F-3AB1-4ECB-83F8-07867AD43FC6}" dt="2023-06-21T18:14:29.746" v="963" actId="1035"/>
          <ac:spMkLst>
            <pc:docMk/>
            <pc:sldMk cId="2537220845" sldId="473"/>
            <ac:spMk id="5" creationId="{D8387870-636D-BB65-5BFC-BA585DB18395}"/>
          </ac:spMkLst>
        </pc:spChg>
        <pc:spChg chg="add mod">
          <ac:chgData name="Phillips, Nate" userId="1a7ed9a7-6979-4999-8e72-44e838efb909" providerId="ADAL" clId="{54A4327F-3AB1-4ECB-83F8-07867AD43FC6}" dt="2023-06-21T18:17:06.405" v="987" actId="1076"/>
          <ac:spMkLst>
            <pc:docMk/>
            <pc:sldMk cId="2537220845" sldId="473"/>
            <ac:spMk id="6" creationId="{5D687182-003A-7FD4-4B9F-DC135B565D24}"/>
          </ac:spMkLst>
        </pc:spChg>
        <pc:spChg chg="add mod">
          <ac:chgData name="Phillips, Nate" userId="1a7ed9a7-6979-4999-8e72-44e838efb909" providerId="ADAL" clId="{54A4327F-3AB1-4ECB-83F8-07867AD43FC6}" dt="2023-06-21T18:14:29.746" v="963" actId="1035"/>
          <ac:spMkLst>
            <pc:docMk/>
            <pc:sldMk cId="2537220845" sldId="473"/>
            <ac:spMk id="7" creationId="{03FE848F-2C2F-38A3-DA10-C4931DA7D37A}"/>
          </ac:spMkLst>
        </pc:spChg>
        <pc:spChg chg="add mod">
          <ac:chgData name="Phillips, Nate" userId="1a7ed9a7-6979-4999-8e72-44e838efb909" providerId="ADAL" clId="{54A4327F-3AB1-4ECB-83F8-07867AD43FC6}" dt="2023-06-21T18:17:09.983" v="988" actId="1076"/>
          <ac:spMkLst>
            <pc:docMk/>
            <pc:sldMk cId="2537220845" sldId="473"/>
            <ac:spMk id="8" creationId="{DFF08E9A-2772-75A9-1FCE-7CC43E4ED320}"/>
          </ac:spMkLst>
        </pc:spChg>
        <pc:spChg chg="add mod">
          <ac:chgData name="Phillips, Nate" userId="1a7ed9a7-6979-4999-8e72-44e838efb909" providerId="ADAL" clId="{54A4327F-3AB1-4ECB-83F8-07867AD43FC6}" dt="2023-06-21T18:17:13.291" v="989" actId="1076"/>
          <ac:spMkLst>
            <pc:docMk/>
            <pc:sldMk cId="2537220845" sldId="473"/>
            <ac:spMk id="9" creationId="{21CAC563-FF6D-A82E-ADAC-9B9914867395}"/>
          </ac:spMkLst>
        </pc:spChg>
        <pc:spChg chg="add mod">
          <ac:chgData name="Phillips, Nate" userId="1a7ed9a7-6979-4999-8e72-44e838efb909" providerId="ADAL" clId="{54A4327F-3AB1-4ECB-83F8-07867AD43FC6}" dt="2023-06-21T18:17:16.500" v="990" actId="1076"/>
          <ac:spMkLst>
            <pc:docMk/>
            <pc:sldMk cId="2537220845" sldId="473"/>
            <ac:spMk id="10" creationId="{96FFA3D7-5479-EA84-5AFC-1912B210A75D}"/>
          </ac:spMkLst>
        </pc:spChg>
        <pc:spChg chg="add mod">
          <ac:chgData name="Phillips, Nate" userId="1a7ed9a7-6979-4999-8e72-44e838efb909" providerId="ADAL" clId="{54A4327F-3AB1-4ECB-83F8-07867AD43FC6}" dt="2023-06-21T18:17:20.485" v="991" actId="1076"/>
          <ac:spMkLst>
            <pc:docMk/>
            <pc:sldMk cId="2537220845" sldId="473"/>
            <ac:spMk id="11" creationId="{AA271DCD-FA83-BF88-AF66-61158FEC4C75}"/>
          </ac:spMkLst>
        </pc:spChg>
        <pc:spChg chg="add mod">
          <ac:chgData name="Phillips, Nate" userId="1a7ed9a7-6979-4999-8e72-44e838efb909" providerId="ADAL" clId="{54A4327F-3AB1-4ECB-83F8-07867AD43FC6}" dt="2023-06-21T18:16:18.161" v="986" actId="6549"/>
          <ac:spMkLst>
            <pc:docMk/>
            <pc:sldMk cId="2537220845" sldId="473"/>
            <ac:spMk id="12" creationId="{F5025E3A-A65E-62F9-C1EB-4BA0E04D6BA9}"/>
          </ac:spMkLst>
        </pc:spChg>
        <pc:graphicFrameChg chg="add mod modGraphic">
          <ac:chgData name="Phillips, Nate" userId="1a7ed9a7-6979-4999-8e72-44e838efb909" providerId="ADAL" clId="{54A4327F-3AB1-4ECB-83F8-07867AD43FC6}" dt="2023-06-21T18:04:37.289" v="572" actId="1076"/>
          <ac:graphicFrameMkLst>
            <pc:docMk/>
            <pc:sldMk cId="2537220845" sldId="473"/>
            <ac:graphicFrameMk id="4" creationId="{6BD1FE91-310B-172C-16FD-AD41B3A195A6}"/>
          </ac:graphicFrameMkLst>
        </pc:graphicFrameChg>
      </pc:sldChg>
    </pc:docChg>
  </pc:docChgLst>
  <pc:docChgLst>
    <pc:chgData name="Phillips, Nate" userId="1a7ed9a7-6979-4999-8e72-44e838efb909" providerId="ADAL" clId="{E3105598-18E5-444A-B630-1137CF6FAD38}"/>
    <pc:docChg chg="undo custSel addSld modSld sldOrd">
      <pc:chgData name="Phillips, Nate" userId="1a7ed9a7-6979-4999-8e72-44e838efb909" providerId="ADAL" clId="{E3105598-18E5-444A-B630-1137CF6FAD38}" dt="2021-10-21T15:05:13.583" v="2006" actId="20577"/>
      <pc:docMkLst>
        <pc:docMk/>
      </pc:docMkLst>
      <pc:sldChg chg="add">
        <pc:chgData name="Phillips, Nate" userId="1a7ed9a7-6979-4999-8e72-44e838efb909" providerId="ADAL" clId="{E3105598-18E5-444A-B630-1137CF6FAD38}" dt="2021-10-21T13:39:41.375" v="0"/>
        <pc:sldMkLst>
          <pc:docMk/>
          <pc:sldMk cId="521863072" sldId="399"/>
        </pc:sldMkLst>
      </pc:sldChg>
      <pc:sldChg chg="addSp delSp modSp new mod setBg modClrScheme modAnim chgLayout">
        <pc:chgData name="Phillips, Nate" userId="1a7ed9a7-6979-4999-8e72-44e838efb909" providerId="ADAL" clId="{E3105598-18E5-444A-B630-1137CF6FAD38}" dt="2021-10-21T14:33:07.438" v="1286" actId="1076"/>
        <pc:sldMkLst>
          <pc:docMk/>
          <pc:sldMk cId="905379823" sldId="400"/>
        </pc:sldMkLst>
        <pc:spChg chg="del mod ord">
          <ac:chgData name="Phillips, Nate" userId="1a7ed9a7-6979-4999-8e72-44e838efb909" providerId="ADAL" clId="{E3105598-18E5-444A-B630-1137CF6FAD38}" dt="2021-10-21T13:39:59.387" v="2" actId="700"/>
          <ac:spMkLst>
            <pc:docMk/>
            <pc:sldMk cId="905379823" sldId="400"/>
            <ac:spMk id="2" creationId="{343E37A9-3A0A-4C18-839A-AE974DD7ACE3}"/>
          </ac:spMkLst>
        </pc:spChg>
        <pc:spChg chg="del mod ord">
          <ac:chgData name="Phillips, Nate" userId="1a7ed9a7-6979-4999-8e72-44e838efb909" providerId="ADAL" clId="{E3105598-18E5-444A-B630-1137CF6FAD38}" dt="2021-10-21T13:39:59.387" v="2" actId="700"/>
          <ac:spMkLst>
            <pc:docMk/>
            <pc:sldMk cId="905379823" sldId="400"/>
            <ac:spMk id="3" creationId="{BADD924B-8F7B-46B1-941F-273BC2DF28F6}"/>
          </ac:spMkLst>
        </pc:spChg>
        <pc:spChg chg="add mod ord">
          <ac:chgData name="Phillips, Nate" userId="1a7ed9a7-6979-4999-8e72-44e838efb909" providerId="ADAL" clId="{E3105598-18E5-444A-B630-1137CF6FAD38}" dt="2021-10-21T14:27:51.116" v="1246" actId="26606"/>
          <ac:spMkLst>
            <pc:docMk/>
            <pc:sldMk cId="905379823" sldId="400"/>
            <ac:spMk id="4" creationId="{9BE25CBA-64B6-4769-AD71-6D30FCF3D8C5}"/>
          </ac:spMkLst>
        </pc:spChg>
        <pc:spChg chg="add mod ord">
          <ac:chgData name="Phillips, Nate" userId="1a7ed9a7-6979-4999-8e72-44e838efb909" providerId="ADAL" clId="{E3105598-18E5-444A-B630-1137CF6FAD38}" dt="2021-10-21T14:29:03.239" v="1253" actId="1076"/>
          <ac:spMkLst>
            <pc:docMk/>
            <pc:sldMk cId="905379823" sldId="400"/>
            <ac:spMk id="5" creationId="{58727281-DB62-40B9-AA07-CC1F16C4A632}"/>
          </ac:spMkLst>
        </pc:spChg>
        <pc:spChg chg="add mod">
          <ac:chgData name="Phillips, Nate" userId="1a7ed9a7-6979-4999-8e72-44e838efb909" providerId="ADAL" clId="{E3105598-18E5-444A-B630-1137CF6FAD38}" dt="2021-10-21T14:33:07.438" v="1286" actId="1076"/>
          <ac:spMkLst>
            <pc:docMk/>
            <pc:sldMk cId="905379823" sldId="400"/>
            <ac:spMk id="8" creationId="{82C6399C-CE4B-491B-B51F-4CB4CA417304}"/>
          </ac:spMkLst>
        </pc:spChg>
        <pc:spChg chg="add del">
          <ac:chgData name="Phillips, Nate" userId="1a7ed9a7-6979-4999-8e72-44e838efb909" providerId="ADAL" clId="{E3105598-18E5-444A-B630-1137CF6FAD38}" dt="2021-10-21T14:27:25.238" v="1238" actId="26606"/>
          <ac:spMkLst>
            <pc:docMk/>
            <pc:sldMk cId="905379823" sldId="400"/>
            <ac:spMk id="12" creationId="{C8A3C342-1D03-412F-8DD3-BF519E8E0AE9}"/>
          </ac:spMkLst>
        </pc:spChg>
        <pc:spChg chg="add del">
          <ac:chgData name="Phillips, Nate" userId="1a7ed9a7-6979-4999-8e72-44e838efb909" providerId="ADAL" clId="{E3105598-18E5-444A-B630-1137CF6FAD38}" dt="2021-10-21T14:27:25.238" v="1238" actId="26606"/>
          <ac:spMkLst>
            <pc:docMk/>
            <pc:sldMk cId="905379823" sldId="400"/>
            <ac:spMk id="14" creationId="{81CC9B02-E087-4350-AEBD-2C3CF001AF01}"/>
          </ac:spMkLst>
        </pc:spChg>
        <pc:spChg chg="add del">
          <ac:chgData name="Phillips, Nate" userId="1a7ed9a7-6979-4999-8e72-44e838efb909" providerId="ADAL" clId="{E3105598-18E5-444A-B630-1137CF6FAD38}" dt="2021-10-21T14:27:51.116" v="1246" actId="26606"/>
          <ac:spMkLst>
            <pc:docMk/>
            <pc:sldMk cId="905379823" sldId="400"/>
            <ac:spMk id="16" creationId="{4554089D-779D-46F6-81CB-EA9C12693944}"/>
          </ac:spMkLst>
        </pc:spChg>
        <pc:picChg chg="add mod modCrop">
          <ac:chgData name="Phillips, Nate" userId="1a7ed9a7-6979-4999-8e72-44e838efb909" providerId="ADAL" clId="{E3105598-18E5-444A-B630-1137CF6FAD38}" dt="2021-10-21T14:27:57.912" v="1248" actId="14100"/>
          <ac:picMkLst>
            <pc:docMk/>
            <pc:sldMk cId="905379823" sldId="400"/>
            <ac:picMk id="7" creationId="{BB225A4A-D5F0-42E4-99B8-B92B8B487E05}"/>
          </ac:picMkLst>
        </pc:picChg>
        <pc:picChg chg="add mod">
          <ac:chgData name="Phillips, Nate" userId="1a7ed9a7-6979-4999-8e72-44e838efb909" providerId="ADAL" clId="{E3105598-18E5-444A-B630-1137CF6FAD38}" dt="2021-10-21T14:29:10.523" v="1256" actId="1076"/>
          <ac:picMkLst>
            <pc:docMk/>
            <pc:sldMk cId="905379823" sldId="400"/>
            <ac:picMk id="1026" creationId="{B0035A52-3975-4180-AC80-DD7027F2840E}"/>
          </ac:picMkLst>
        </pc:picChg>
      </pc:sldChg>
      <pc:sldChg chg="addSp modSp new mod modAnim">
        <pc:chgData name="Phillips, Nate" userId="1a7ed9a7-6979-4999-8e72-44e838efb909" providerId="ADAL" clId="{E3105598-18E5-444A-B630-1137CF6FAD38}" dt="2021-10-21T14:30:49.430" v="1278" actId="1076"/>
        <pc:sldMkLst>
          <pc:docMk/>
          <pc:sldMk cId="1452330622" sldId="401"/>
        </pc:sldMkLst>
        <pc:spChg chg="mod">
          <ac:chgData name="Phillips, Nate" userId="1a7ed9a7-6979-4999-8e72-44e838efb909" providerId="ADAL" clId="{E3105598-18E5-444A-B630-1137CF6FAD38}" dt="2021-10-21T13:42:52.932" v="627" actId="20577"/>
          <ac:spMkLst>
            <pc:docMk/>
            <pc:sldMk cId="1452330622" sldId="401"/>
            <ac:spMk id="2" creationId="{FF3EDB8B-D610-4B1E-92F4-5DE79967D9AE}"/>
          </ac:spMkLst>
        </pc:spChg>
        <pc:spChg chg="mod">
          <ac:chgData name="Phillips, Nate" userId="1a7ed9a7-6979-4999-8e72-44e838efb909" providerId="ADAL" clId="{E3105598-18E5-444A-B630-1137CF6FAD38}" dt="2021-10-21T14:13:36.463" v="1224" actId="20577"/>
          <ac:spMkLst>
            <pc:docMk/>
            <pc:sldMk cId="1452330622" sldId="401"/>
            <ac:spMk id="3" creationId="{406208D9-F4CB-4948-BBCE-BA713B01280B}"/>
          </ac:spMkLst>
        </pc:spChg>
        <pc:spChg chg="add mod">
          <ac:chgData name="Phillips, Nate" userId="1a7ed9a7-6979-4999-8e72-44e838efb909" providerId="ADAL" clId="{E3105598-18E5-444A-B630-1137CF6FAD38}" dt="2021-10-21T14:30:49.430" v="1278" actId="1076"/>
          <ac:spMkLst>
            <pc:docMk/>
            <pc:sldMk cId="1452330622" sldId="401"/>
            <ac:spMk id="4" creationId="{0E499262-3019-4918-B120-9FB99785EBD6}"/>
          </ac:spMkLst>
        </pc:spChg>
      </pc:sldChg>
      <pc:sldChg chg="addSp modSp new mod ord modAnim">
        <pc:chgData name="Phillips, Nate" userId="1a7ed9a7-6979-4999-8e72-44e838efb909" providerId="ADAL" clId="{E3105598-18E5-444A-B630-1137CF6FAD38}" dt="2021-10-21T15:05:13.583" v="2006" actId="20577"/>
        <pc:sldMkLst>
          <pc:docMk/>
          <pc:sldMk cId="880097364" sldId="402"/>
        </pc:sldMkLst>
        <pc:spChg chg="mod">
          <ac:chgData name="Phillips, Nate" userId="1a7ed9a7-6979-4999-8e72-44e838efb909" providerId="ADAL" clId="{E3105598-18E5-444A-B630-1137CF6FAD38}" dt="2021-10-21T14:52:46.164" v="1308" actId="20577"/>
          <ac:spMkLst>
            <pc:docMk/>
            <pc:sldMk cId="880097364" sldId="402"/>
            <ac:spMk id="2" creationId="{F58D5794-F268-4EC0-8246-FF4E6B996130}"/>
          </ac:spMkLst>
        </pc:spChg>
        <pc:spChg chg="mod">
          <ac:chgData name="Phillips, Nate" userId="1a7ed9a7-6979-4999-8e72-44e838efb909" providerId="ADAL" clId="{E3105598-18E5-444A-B630-1137CF6FAD38}" dt="2021-10-21T14:54:27.083" v="1448" actId="1076"/>
          <ac:spMkLst>
            <pc:docMk/>
            <pc:sldMk cId="880097364" sldId="402"/>
            <ac:spMk id="3" creationId="{E58A236F-BDD7-4F85-9EF8-71E2F9FE12B8}"/>
          </ac:spMkLst>
        </pc:spChg>
        <pc:spChg chg="add mod">
          <ac:chgData name="Phillips, Nate" userId="1a7ed9a7-6979-4999-8e72-44e838efb909" providerId="ADAL" clId="{E3105598-18E5-444A-B630-1137CF6FAD38}" dt="2021-10-21T14:53:30.168" v="1423" actId="1076"/>
          <ac:spMkLst>
            <pc:docMk/>
            <pc:sldMk cId="880097364" sldId="402"/>
            <ac:spMk id="4" creationId="{A6C6F306-B78C-4F42-A607-4E3ED4347975}"/>
          </ac:spMkLst>
        </pc:spChg>
        <pc:spChg chg="add mod">
          <ac:chgData name="Phillips, Nate" userId="1a7ed9a7-6979-4999-8e72-44e838efb909" providerId="ADAL" clId="{E3105598-18E5-444A-B630-1137CF6FAD38}" dt="2021-10-21T14:53:41.547" v="1438" actId="1076"/>
          <ac:spMkLst>
            <pc:docMk/>
            <pc:sldMk cId="880097364" sldId="402"/>
            <ac:spMk id="5" creationId="{99632D27-DD52-4F4A-B195-143E7015F345}"/>
          </ac:spMkLst>
        </pc:spChg>
        <pc:spChg chg="add mod">
          <ac:chgData name="Phillips, Nate" userId="1a7ed9a7-6979-4999-8e72-44e838efb909" providerId="ADAL" clId="{E3105598-18E5-444A-B630-1137CF6FAD38}" dt="2021-10-21T14:58:37.549" v="1493" actId="1076"/>
          <ac:spMkLst>
            <pc:docMk/>
            <pc:sldMk cId="880097364" sldId="402"/>
            <ac:spMk id="26" creationId="{2BEA131E-A588-4004-92C0-EAACDEA5026B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27" creationId="{6FFD93D9-B262-4827-AADC-B2EC5E5B652A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28" creationId="{FCA1008F-DE3D-491F-BD9F-BB9E36C7874A}"/>
          </ac:spMkLst>
        </pc:spChg>
        <pc:spChg chg="add mod">
          <ac:chgData name="Phillips, Nate" userId="1a7ed9a7-6979-4999-8e72-44e838efb909" providerId="ADAL" clId="{E3105598-18E5-444A-B630-1137CF6FAD38}" dt="2021-10-21T15:00:19.793" v="1571" actId="1076"/>
          <ac:spMkLst>
            <pc:docMk/>
            <pc:sldMk cId="880097364" sldId="402"/>
            <ac:spMk id="29" creationId="{C7443807-D41D-4C24-81D7-CF005E4B5D6C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30" creationId="{F49B8827-A800-44B4-858C-994BD9D7DC43}"/>
          </ac:spMkLst>
        </pc:spChg>
        <pc:spChg chg="add mod">
          <ac:chgData name="Phillips, Nate" userId="1a7ed9a7-6979-4999-8e72-44e838efb909" providerId="ADAL" clId="{E3105598-18E5-444A-B630-1137CF6FAD38}" dt="2021-10-21T15:04:53.710" v="1993" actId="1036"/>
          <ac:spMkLst>
            <pc:docMk/>
            <pc:sldMk cId="880097364" sldId="402"/>
            <ac:spMk id="31" creationId="{F1FEFE61-6F7F-43A9-B4AB-23E3DA7A22C0}"/>
          </ac:spMkLst>
        </pc:spChg>
        <pc:spChg chg="add mod">
          <ac:chgData name="Phillips, Nate" userId="1a7ed9a7-6979-4999-8e72-44e838efb909" providerId="ADAL" clId="{E3105598-18E5-444A-B630-1137CF6FAD38}" dt="2021-10-21T15:05:13.583" v="2006" actId="20577"/>
          <ac:spMkLst>
            <pc:docMk/>
            <pc:sldMk cId="880097364" sldId="402"/>
            <ac:spMk id="32" creationId="{44A51DF8-12A4-40C8-B5F4-D4EA4C0940CC}"/>
          </ac:spMkLst>
        </pc:spChg>
        <pc:cxnChg chg="add mod">
          <ac:chgData name="Phillips, Nate" userId="1a7ed9a7-6979-4999-8e72-44e838efb909" providerId="ADAL" clId="{E3105598-18E5-444A-B630-1137CF6FAD38}" dt="2021-10-21T14:57:52.129" v="1482" actId="14100"/>
          <ac:cxnSpMkLst>
            <pc:docMk/>
            <pc:sldMk cId="880097364" sldId="402"/>
            <ac:cxnSpMk id="7" creationId="{67F7DF7C-F84B-4614-86BB-77937A9B7282}"/>
          </ac:cxnSpMkLst>
        </pc:cxnChg>
        <pc:cxnChg chg="add mod">
          <ac:chgData name="Phillips, Nate" userId="1a7ed9a7-6979-4999-8e72-44e838efb909" providerId="ADAL" clId="{E3105598-18E5-444A-B630-1137CF6FAD38}" dt="2021-10-21T14:57:55.244" v="1483" actId="14100"/>
          <ac:cxnSpMkLst>
            <pc:docMk/>
            <pc:sldMk cId="880097364" sldId="402"/>
            <ac:cxnSpMk id="8" creationId="{228036B5-091B-46D2-9BB6-0FF441A0C940}"/>
          </ac:cxnSpMkLst>
        </pc:cxnChg>
        <pc:cxnChg chg="add mod">
          <ac:chgData name="Phillips, Nate" userId="1a7ed9a7-6979-4999-8e72-44e838efb909" providerId="ADAL" clId="{E3105598-18E5-444A-B630-1137CF6FAD38}" dt="2021-10-21T14:54:14.242" v="1446" actId="1076"/>
          <ac:cxnSpMkLst>
            <pc:docMk/>
            <pc:sldMk cId="880097364" sldId="402"/>
            <ac:cxnSpMk id="9" creationId="{FFC2EF7A-1DB2-4B37-BFEB-37A2AC30D4F0}"/>
          </ac:cxnSpMkLst>
        </pc:cxnChg>
        <pc:cxnChg chg="add mod">
          <ac:chgData name="Phillips, Nate" userId="1a7ed9a7-6979-4999-8e72-44e838efb909" providerId="ADAL" clId="{E3105598-18E5-444A-B630-1137CF6FAD38}" dt="2021-10-21T14:55:00.064" v="1454" actId="1076"/>
          <ac:cxnSpMkLst>
            <pc:docMk/>
            <pc:sldMk cId="880097364" sldId="402"/>
            <ac:cxnSpMk id="10" creationId="{6A2920C6-DA43-4B22-ACCE-CF79D7653B18}"/>
          </ac:cxnSpMkLst>
        </pc:cxnChg>
        <pc:cxnChg chg="add mod">
          <ac:chgData name="Phillips, Nate" userId="1a7ed9a7-6979-4999-8e72-44e838efb909" providerId="ADAL" clId="{E3105598-18E5-444A-B630-1137CF6FAD38}" dt="2021-10-21T14:57:57.906" v="1484" actId="14100"/>
          <ac:cxnSpMkLst>
            <pc:docMk/>
            <pc:sldMk cId="880097364" sldId="402"/>
            <ac:cxnSpMk id="12" creationId="{16F690BB-0A41-40FB-BCBD-C6B1A04175E8}"/>
          </ac:cxnSpMkLst>
        </pc:cxnChg>
        <pc:cxnChg chg="add mod">
          <ac:chgData name="Phillips, Nate" userId="1a7ed9a7-6979-4999-8e72-44e838efb909" providerId="ADAL" clId="{E3105598-18E5-444A-B630-1137CF6FAD38}" dt="2021-10-21T14:55:17.283" v="1462" actId="14100"/>
          <ac:cxnSpMkLst>
            <pc:docMk/>
            <pc:sldMk cId="880097364" sldId="402"/>
            <ac:cxnSpMk id="15" creationId="{0F15F857-1682-4CEB-8C9E-D2CAC9F2A237}"/>
          </ac:cxnSpMkLst>
        </pc:cxnChg>
        <pc:cxnChg chg="add mod">
          <ac:chgData name="Phillips, Nate" userId="1a7ed9a7-6979-4999-8e72-44e838efb909" providerId="ADAL" clId="{E3105598-18E5-444A-B630-1137CF6FAD38}" dt="2021-10-21T14:56:45.064" v="1470" actId="14100"/>
          <ac:cxnSpMkLst>
            <pc:docMk/>
            <pc:sldMk cId="880097364" sldId="402"/>
            <ac:cxnSpMk id="17" creationId="{6630ACEC-047D-43E2-A807-090841C5445B}"/>
          </ac:cxnSpMkLst>
        </pc:cxnChg>
        <pc:cxnChg chg="add mod">
          <ac:chgData name="Phillips, Nate" userId="1a7ed9a7-6979-4999-8e72-44e838efb909" providerId="ADAL" clId="{E3105598-18E5-444A-B630-1137CF6FAD38}" dt="2021-10-21T14:56:51.965" v="1473" actId="14100"/>
          <ac:cxnSpMkLst>
            <pc:docMk/>
            <pc:sldMk cId="880097364" sldId="402"/>
            <ac:cxnSpMk id="19" creationId="{8221C2EF-BC9A-4CFB-B943-B9B0C0D16749}"/>
          </ac:cxnSpMkLst>
        </pc:cxnChg>
        <pc:cxnChg chg="add mod">
          <ac:chgData name="Phillips, Nate" userId="1a7ed9a7-6979-4999-8e72-44e838efb909" providerId="ADAL" clId="{E3105598-18E5-444A-B630-1137CF6FAD38}" dt="2021-10-21T14:56:58.655" v="1476" actId="14100"/>
          <ac:cxnSpMkLst>
            <pc:docMk/>
            <pc:sldMk cId="880097364" sldId="402"/>
            <ac:cxnSpMk id="21" creationId="{5C819838-F6FE-44DE-BBBD-525F3F3E9012}"/>
          </ac:cxnSpMkLst>
        </pc:cxnChg>
      </pc:sldChg>
    </pc:docChg>
  </pc:docChgLst>
  <pc:docChgLst>
    <pc:chgData name="Phillips, Nate" userId="1a7ed9a7-6979-4999-8e72-44e838efb909" providerId="ADAL" clId="{F98347B6-28AD-480C-AFCE-99F81F1AF057}"/>
    <pc:docChg chg="modSld">
      <pc:chgData name="Phillips, Nate" userId="1a7ed9a7-6979-4999-8e72-44e838efb909" providerId="ADAL" clId="{F98347B6-28AD-480C-AFCE-99F81F1AF057}" dt="2023-11-14T22:04:58.231" v="53" actId="20577"/>
      <pc:docMkLst>
        <pc:docMk/>
      </pc:docMkLst>
      <pc:sldChg chg="modAnim">
        <pc:chgData name="Phillips, Nate" userId="1a7ed9a7-6979-4999-8e72-44e838efb909" providerId="ADAL" clId="{F98347B6-28AD-480C-AFCE-99F81F1AF057}" dt="2023-11-14T17:59:57.890" v="11"/>
        <pc:sldMkLst>
          <pc:docMk/>
          <pc:sldMk cId="3495812524" sldId="414"/>
        </pc:sldMkLst>
      </pc:sldChg>
      <pc:sldChg chg="modSp">
        <pc:chgData name="Phillips, Nate" userId="1a7ed9a7-6979-4999-8e72-44e838efb909" providerId="ADAL" clId="{F98347B6-28AD-480C-AFCE-99F81F1AF057}" dt="2023-11-14T22:04:58.231" v="53" actId="20577"/>
        <pc:sldMkLst>
          <pc:docMk/>
          <pc:sldMk cId="449759577" sldId="429"/>
        </pc:sldMkLst>
        <pc:spChg chg="mod">
          <ac:chgData name="Phillips, Nate" userId="1a7ed9a7-6979-4999-8e72-44e838efb909" providerId="ADAL" clId="{F98347B6-28AD-480C-AFCE-99F81F1AF057}" dt="2023-11-14T22:04:58.231" v="53" actId="20577"/>
          <ac:spMkLst>
            <pc:docMk/>
            <pc:sldMk cId="449759577" sldId="429"/>
            <ac:spMk id="3" creationId="{63B45782-FDB0-463C-80C8-C9187619AE2D}"/>
          </ac:spMkLst>
        </pc:spChg>
      </pc:sldChg>
      <pc:sldChg chg="mod modShow">
        <pc:chgData name="Phillips, Nate" userId="1a7ed9a7-6979-4999-8e72-44e838efb909" providerId="ADAL" clId="{F98347B6-28AD-480C-AFCE-99F81F1AF057}" dt="2023-11-14T20:36:33.783" v="12" actId="729"/>
        <pc:sldMkLst>
          <pc:docMk/>
          <pc:sldMk cId="3522103567" sldId="470"/>
        </pc:sldMkLst>
      </pc:sldChg>
    </pc:docChg>
  </pc:docChgLst>
  <pc:docChgLst>
    <pc:chgData name="Phillips, Nate" userId="1a7ed9a7-6979-4999-8e72-44e838efb909" providerId="ADAL" clId="{DF9CF219-D36E-40FE-AD2A-E9C9B2BDE49E}"/>
    <pc:docChg chg="undo redo custSel addSld delSld modSld sldOrd">
      <pc:chgData name="Phillips, Nate" userId="1a7ed9a7-6979-4999-8e72-44e838efb909" providerId="ADAL" clId="{DF9CF219-D36E-40FE-AD2A-E9C9B2BDE49E}" dt="2022-06-01T20:11:16.540" v="4951" actId="729"/>
      <pc:docMkLst>
        <pc:docMk/>
      </pc:docMkLst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656584175" sldId="289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270132169" sldId="363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2422127552" sldId="365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224421359" sldId="367"/>
        </pc:sldMkLst>
      </pc:sldChg>
      <pc:sldChg chg="del">
        <pc:chgData name="Phillips, Nate" userId="1a7ed9a7-6979-4999-8e72-44e838efb909" providerId="ADAL" clId="{DF9CF219-D36E-40FE-AD2A-E9C9B2BDE49E}" dt="2022-05-25T20:10:33.040" v="1" actId="47"/>
        <pc:sldMkLst>
          <pc:docMk/>
          <pc:sldMk cId="226403401" sldId="368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589846027" sldId="369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837865261" sldId="370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293394334" sldId="377"/>
        </pc:sldMkLst>
      </pc:sldChg>
      <pc:sldChg chg="del mod modShow">
        <pc:chgData name="Phillips, Nate" userId="1a7ed9a7-6979-4999-8e72-44e838efb909" providerId="ADAL" clId="{DF9CF219-D36E-40FE-AD2A-E9C9B2BDE49E}" dt="2022-05-25T20:13:13.117" v="6" actId="47"/>
        <pc:sldMkLst>
          <pc:docMk/>
          <pc:sldMk cId="521863072" sldId="399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1142825336" sldId="403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251282059" sldId="404"/>
        </pc:sldMkLst>
      </pc:sldChg>
      <pc:sldChg chg="del">
        <pc:chgData name="Phillips, Nate" userId="1a7ed9a7-6979-4999-8e72-44e838efb909" providerId="ADAL" clId="{DF9CF219-D36E-40FE-AD2A-E9C9B2BDE49E}" dt="2022-05-25T20:12:09.840" v="2" actId="47"/>
        <pc:sldMkLst>
          <pc:docMk/>
          <pc:sldMk cId="3542726539" sldId="405"/>
        </pc:sldMkLst>
      </pc:sldChg>
      <pc:sldChg chg="del">
        <pc:chgData name="Phillips, Nate" userId="1a7ed9a7-6979-4999-8e72-44e838efb909" providerId="ADAL" clId="{DF9CF219-D36E-40FE-AD2A-E9C9B2BDE49E}" dt="2022-05-25T20:10:26.757" v="0" actId="47"/>
        <pc:sldMkLst>
          <pc:docMk/>
          <pc:sldMk cId="3620265657" sldId="406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841694676" sldId="408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213650402" sldId="411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538976921" sldId="412"/>
        </pc:sldMkLst>
      </pc:sldChg>
      <pc:sldChg chg="delSp modSp mod delAnim modAnim modShow">
        <pc:chgData name="Phillips, Nate" userId="1a7ed9a7-6979-4999-8e72-44e838efb909" providerId="ADAL" clId="{DF9CF219-D36E-40FE-AD2A-E9C9B2BDE49E}" dt="2022-05-26T22:23:40.213" v="4186" actId="478"/>
        <pc:sldMkLst>
          <pc:docMk/>
          <pc:sldMk cId="1285645999" sldId="413"/>
        </pc:sldMkLst>
        <pc:spChg chg="mod">
          <ac:chgData name="Phillips, Nate" userId="1a7ed9a7-6979-4999-8e72-44e838efb909" providerId="ADAL" clId="{DF9CF219-D36E-40FE-AD2A-E9C9B2BDE49E}" dt="2022-05-26T22:21:59.354" v="4181" actId="20577"/>
          <ac:spMkLst>
            <pc:docMk/>
            <pc:sldMk cId="1285645999" sldId="413"/>
            <ac:spMk id="3" creationId="{FE487262-6C0F-4CA2-8340-55C5442A04C4}"/>
          </ac:spMkLst>
        </pc:spChg>
        <pc:spChg chg="mod">
          <ac:chgData name="Phillips, Nate" userId="1a7ed9a7-6979-4999-8e72-44e838efb909" providerId="ADAL" clId="{DF9CF219-D36E-40FE-AD2A-E9C9B2BDE49E}" dt="2022-05-26T22:23:23.352" v="4184" actId="207"/>
          <ac:spMkLst>
            <pc:docMk/>
            <pc:sldMk cId="1285645999" sldId="413"/>
            <ac:spMk id="4" creationId="{FE897C2F-9D01-4497-9268-D04DFA21FF9E}"/>
          </ac:spMkLst>
        </pc:spChg>
        <pc:spChg chg="del mod">
          <ac:chgData name="Phillips, Nate" userId="1a7ed9a7-6979-4999-8e72-44e838efb909" providerId="ADAL" clId="{DF9CF219-D36E-40FE-AD2A-E9C9B2BDE49E}" dt="2022-05-26T22:23:40.213" v="4186" actId="478"/>
          <ac:spMkLst>
            <pc:docMk/>
            <pc:sldMk cId="1285645999" sldId="413"/>
            <ac:spMk id="5" creationId="{5A79288E-75F4-4967-A08D-A635E426D78F}"/>
          </ac:spMkLst>
        </pc:spChg>
      </pc:sldChg>
      <pc:sldChg chg="mod modShow">
        <pc:chgData name="Phillips, Nate" userId="1a7ed9a7-6979-4999-8e72-44e838efb909" providerId="ADAL" clId="{DF9CF219-D36E-40FE-AD2A-E9C9B2BDE49E}" dt="2022-05-25T20:13:09.633" v="5" actId="729"/>
        <pc:sldMkLst>
          <pc:docMk/>
          <pc:sldMk cId="3495812524" sldId="414"/>
        </pc:sldMkLst>
      </pc:sldChg>
      <pc:sldChg chg="addSp delSp modSp mod modShow">
        <pc:chgData name="Phillips, Nate" userId="1a7ed9a7-6979-4999-8e72-44e838efb909" providerId="ADAL" clId="{DF9CF219-D36E-40FE-AD2A-E9C9B2BDE49E}" dt="2022-06-01T13:57:59.918" v="4682" actId="20577"/>
        <pc:sldMkLst>
          <pc:docMk/>
          <pc:sldMk cId="1998100977" sldId="415"/>
        </pc:sldMkLst>
        <pc:spChg chg="del">
          <ac:chgData name="Phillips, Nate" userId="1a7ed9a7-6979-4999-8e72-44e838efb909" providerId="ADAL" clId="{DF9CF219-D36E-40FE-AD2A-E9C9B2BDE49E}" dt="2022-06-01T13:57:15.654" v="4628" actId="478"/>
          <ac:spMkLst>
            <pc:docMk/>
            <pc:sldMk cId="1998100977" sldId="415"/>
            <ac:spMk id="2" creationId="{8B45811A-3B5A-4311-B8DE-CBC8A59EFF90}"/>
          </ac:spMkLst>
        </pc:spChg>
        <pc:spChg chg="add mod">
          <ac:chgData name="Phillips, Nate" userId="1a7ed9a7-6979-4999-8e72-44e838efb909" providerId="ADAL" clId="{DF9CF219-D36E-40FE-AD2A-E9C9B2BDE49E}" dt="2022-06-01T13:57:47.907" v="4673" actId="20577"/>
          <ac:spMkLst>
            <pc:docMk/>
            <pc:sldMk cId="1998100977" sldId="415"/>
            <ac:spMk id="3" creationId="{70209B98-C71F-A03E-4E5F-6D515AB40B4E}"/>
          </ac:spMkLst>
        </pc:spChg>
        <pc:spChg chg="add mod">
          <ac:chgData name="Phillips, Nate" userId="1a7ed9a7-6979-4999-8e72-44e838efb909" providerId="ADAL" clId="{DF9CF219-D36E-40FE-AD2A-E9C9B2BDE49E}" dt="2022-06-01T13:57:59.918" v="4682" actId="20577"/>
          <ac:spMkLst>
            <pc:docMk/>
            <pc:sldMk cId="1998100977" sldId="415"/>
            <ac:spMk id="6" creationId="{2D4F6415-CE8C-3842-B325-D8F2E0501B36}"/>
          </ac:spMkLst>
        </pc:spChg>
        <pc:picChg chg="mod">
          <ac:chgData name="Phillips, Nate" userId="1a7ed9a7-6979-4999-8e72-44e838efb909" providerId="ADAL" clId="{DF9CF219-D36E-40FE-AD2A-E9C9B2BDE49E}" dt="2022-06-01T13:57:09.373" v="4626" actId="1076"/>
          <ac:picMkLst>
            <pc:docMk/>
            <pc:sldMk cId="1998100977" sldId="415"/>
            <ac:picMk id="1026" creationId="{D1781BB8-C1A8-45BD-AE76-883B2A41E8E8}"/>
          </ac:picMkLst>
        </pc:picChg>
        <pc:picChg chg="mod">
          <ac:chgData name="Phillips, Nate" userId="1a7ed9a7-6979-4999-8e72-44e838efb909" providerId="ADAL" clId="{DF9CF219-D36E-40FE-AD2A-E9C9B2BDE49E}" dt="2022-06-01T13:57:12.287" v="4627" actId="1076"/>
          <ac:picMkLst>
            <pc:docMk/>
            <pc:sldMk cId="1998100977" sldId="415"/>
            <ac:picMk id="1028" creationId="{B8965627-8D8D-4E87-8E3B-A23FF805BB40}"/>
          </ac:picMkLst>
        </pc:picChg>
      </pc:sldChg>
      <pc:sldChg chg="mod modShow">
        <pc:chgData name="Phillips, Nate" userId="1a7ed9a7-6979-4999-8e72-44e838efb909" providerId="ADAL" clId="{DF9CF219-D36E-40FE-AD2A-E9C9B2BDE49E}" dt="2022-05-25T20:13:09.633" v="5" actId="729"/>
        <pc:sldMkLst>
          <pc:docMk/>
          <pc:sldMk cId="1378718900" sldId="416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4176709271" sldId="417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4289487706" sldId="418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778311364" sldId="419"/>
        </pc:sldMkLst>
      </pc:sldChg>
      <pc:sldChg chg="del">
        <pc:chgData name="Phillips, Nate" userId="1a7ed9a7-6979-4999-8e72-44e838efb909" providerId="ADAL" clId="{DF9CF219-D36E-40FE-AD2A-E9C9B2BDE49E}" dt="2022-05-25T20:12:09.840" v="2" actId="47"/>
        <pc:sldMkLst>
          <pc:docMk/>
          <pc:sldMk cId="266614899" sldId="420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1853814896" sldId="421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596115759" sldId="422"/>
        </pc:sldMkLst>
      </pc:sldChg>
      <pc:sldChg chg="modSp mod modShow">
        <pc:chgData name="Phillips, Nate" userId="1a7ed9a7-6979-4999-8e72-44e838efb909" providerId="ADAL" clId="{DF9CF219-D36E-40FE-AD2A-E9C9B2BDE49E}" dt="2022-06-01T16:57:33.663" v="4899" actId="5793"/>
        <pc:sldMkLst>
          <pc:docMk/>
          <pc:sldMk cId="2403936716" sldId="423"/>
        </pc:sldMkLst>
        <pc:spChg chg="mod">
          <ac:chgData name="Phillips, Nate" userId="1a7ed9a7-6979-4999-8e72-44e838efb909" providerId="ADAL" clId="{DF9CF219-D36E-40FE-AD2A-E9C9B2BDE49E}" dt="2022-06-01T16:57:33.663" v="4899" actId="5793"/>
          <ac:spMkLst>
            <pc:docMk/>
            <pc:sldMk cId="2403936716" sldId="423"/>
            <ac:spMk id="3" creationId="{792FCFA8-EFF7-4D9C-8764-999FB05AB7A1}"/>
          </ac:spMkLst>
        </pc:spChg>
        <pc:spChg chg="mod">
          <ac:chgData name="Phillips, Nate" userId="1a7ed9a7-6979-4999-8e72-44e838efb909" providerId="ADAL" clId="{DF9CF219-D36E-40FE-AD2A-E9C9B2BDE49E}" dt="2022-05-26T19:34:13.178" v="3146" actId="20577"/>
          <ac:spMkLst>
            <pc:docMk/>
            <pc:sldMk cId="2403936716" sldId="423"/>
            <ac:spMk id="6" creationId="{F109828A-AA14-435D-8475-60972396DC05}"/>
          </ac:spMkLst>
        </pc:spChg>
      </pc:sldChg>
      <pc:sldChg chg="modSp mod modAnim modShow">
        <pc:chgData name="Phillips, Nate" userId="1a7ed9a7-6979-4999-8e72-44e838efb909" providerId="ADAL" clId="{DF9CF219-D36E-40FE-AD2A-E9C9B2BDE49E}" dt="2022-05-26T19:35:03.624" v="3155" actId="20577"/>
        <pc:sldMkLst>
          <pc:docMk/>
          <pc:sldMk cId="1600740468" sldId="424"/>
        </pc:sldMkLst>
        <pc:spChg chg="mod">
          <ac:chgData name="Phillips, Nate" userId="1a7ed9a7-6979-4999-8e72-44e838efb909" providerId="ADAL" clId="{DF9CF219-D36E-40FE-AD2A-E9C9B2BDE49E}" dt="2022-05-26T19:35:03.624" v="3155" actId="20577"/>
          <ac:spMkLst>
            <pc:docMk/>
            <pc:sldMk cId="1600740468" sldId="424"/>
            <ac:spMk id="3" creationId="{CF551DF3-DBE8-467E-BB6E-5560340E6846}"/>
          </ac:spMkLst>
        </pc:spChg>
      </pc:sldChg>
      <pc:sldChg chg="modSp mod modShow">
        <pc:chgData name="Phillips, Nate" userId="1a7ed9a7-6979-4999-8e72-44e838efb909" providerId="ADAL" clId="{DF9CF219-D36E-40FE-AD2A-E9C9B2BDE49E}" dt="2022-05-27T22:24:36.665" v="4624" actId="729"/>
        <pc:sldMkLst>
          <pc:docMk/>
          <pc:sldMk cId="2105259531" sldId="425"/>
        </pc:sldMkLst>
        <pc:spChg chg="mod">
          <ac:chgData name="Phillips, Nate" userId="1a7ed9a7-6979-4999-8e72-44e838efb909" providerId="ADAL" clId="{DF9CF219-D36E-40FE-AD2A-E9C9B2BDE49E}" dt="2022-05-26T22:17:50.045" v="4163" actId="14100"/>
          <ac:spMkLst>
            <pc:docMk/>
            <pc:sldMk cId="2105259531" sldId="425"/>
            <ac:spMk id="3" creationId="{C6C871ED-3D89-4F86-A182-8C959E05D79A}"/>
          </ac:spMkLst>
        </pc:spChg>
        <pc:spChg chg="mod">
          <ac:chgData name="Phillips, Nate" userId="1a7ed9a7-6979-4999-8e72-44e838efb909" providerId="ADAL" clId="{DF9CF219-D36E-40FE-AD2A-E9C9B2BDE49E}" dt="2022-05-26T22:18:33.985" v="4167" actId="1076"/>
          <ac:spMkLst>
            <pc:docMk/>
            <pc:sldMk cId="2105259531" sldId="425"/>
            <ac:spMk id="5" creationId="{46D99D1D-72DE-4F79-A175-4EF2ECB53736}"/>
          </ac:spMkLst>
        </pc:spChg>
        <pc:spChg chg="mod">
          <ac:chgData name="Phillips, Nate" userId="1a7ed9a7-6979-4999-8e72-44e838efb909" providerId="ADAL" clId="{DF9CF219-D36E-40FE-AD2A-E9C9B2BDE49E}" dt="2022-05-26T22:18:48.663" v="4169" actId="1076"/>
          <ac:spMkLst>
            <pc:docMk/>
            <pc:sldMk cId="2105259531" sldId="425"/>
            <ac:spMk id="6" creationId="{81D02972-E979-40A0-A888-7E27D2CAD7F1}"/>
          </ac:spMkLst>
        </pc:spChg>
        <pc:spChg chg="mod">
          <ac:chgData name="Phillips, Nate" userId="1a7ed9a7-6979-4999-8e72-44e838efb909" providerId="ADAL" clId="{DF9CF219-D36E-40FE-AD2A-E9C9B2BDE49E}" dt="2022-05-26T22:18:37.004" v="4168" actId="1076"/>
          <ac:spMkLst>
            <pc:docMk/>
            <pc:sldMk cId="2105259531" sldId="425"/>
            <ac:spMk id="8" creationId="{90A00CBD-F08C-430A-AF19-E5717279C1EA}"/>
          </ac:spMkLst>
        </pc:spChg>
        <pc:spChg chg="mod">
          <ac:chgData name="Phillips, Nate" userId="1a7ed9a7-6979-4999-8e72-44e838efb909" providerId="ADAL" clId="{DF9CF219-D36E-40FE-AD2A-E9C9B2BDE49E}" dt="2022-05-26T22:18:53.810" v="4172" actId="1038"/>
          <ac:spMkLst>
            <pc:docMk/>
            <pc:sldMk cId="2105259531" sldId="425"/>
            <ac:spMk id="9" creationId="{E362DC44-A33E-4062-B93E-32D3D6BEEB3D}"/>
          </ac:spMkLst>
        </pc:spChg>
        <pc:spChg chg="mod">
          <ac:chgData name="Phillips, Nate" userId="1a7ed9a7-6979-4999-8e72-44e838efb909" providerId="ADAL" clId="{DF9CF219-D36E-40FE-AD2A-E9C9B2BDE49E}" dt="2022-05-26T22:18:58.983" v="4173" actId="1076"/>
          <ac:spMkLst>
            <pc:docMk/>
            <pc:sldMk cId="2105259531" sldId="425"/>
            <ac:spMk id="10" creationId="{8752F677-9E0B-4BC1-95C9-3C943595ACE9}"/>
          </ac:spMkLst>
        </pc:spChg>
        <pc:spChg chg="mod">
          <ac:chgData name="Phillips, Nate" userId="1a7ed9a7-6979-4999-8e72-44e838efb909" providerId="ADAL" clId="{DF9CF219-D36E-40FE-AD2A-E9C9B2BDE49E}" dt="2022-05-26T22:19:03.314" v="4174" actId="1076"/>
          <ac:spMkLst>
            <pc:docMk/>
            <pc:sldMk cId="2105259531" sldId="425"/>
            <ac:spMk id="11" creationId="{E0C746CB-DCB0-4704-9C08-4EB03D4BF6DE}"/>
          </ac:spMkLst>
        </pc:spChg>
        <pc:spChg chg="mod">
          <ac:chgData name="Phillips, Nate" userId="1a7ed9a7-6979-4999-8e72-44e838efb909" providerId="ADAL" clId="{DF9CF219-D36E-40FE-AD2A-E9C9B2BDE49E}" dt="2022-05-26T22:18:18.819" v="4166" actId="1076"/>
          <ac:spMkLst>
            <pc:docMk/>
            <pc:sldMk cId="2105259531" sldId="425"/>
            <ac:spMk id="13" creationId="{8E1C45F6-0D0E-4F7C-AFE4-5A2F3F65BB0F}"/>
          </ac:spMkLst>
        </pc:spChg>
      </pc:sldChg>
      <pc:sldChg chg="addSp modSp mod modAnim modShow">
        <pc:chgData name="Phillips, Nate" userId="1a7ed9a7-6979-4999-8e72-44e838efb909" providerId="ADAL" clId="{DF9CF219-D36E-40FE-AD2A-E9C9B2BDE49E}" dt="2022-06-01T16:23:57.575" v="4776"/>
        <pc:sldMkLst>
          <pc:docMk/>
          <pc:sldMk cId="2691287805" sldId="426"/>
        </pc:sldMkLst>
        <pc:spChg chg="mod">
          <ac:chgData name="Phillips, Nate" userId="1a7ed9a7-6979-4999-8e72-44e838efb909" providerId="ADAL" clId="{DF9CF219-D36E-40FE-AD2A-E9C9B2BDE49E}" dt="2022-05-26T19:18:20.685" v="2862" actId="20577"/>
          <ac:spMkLst>
            <pc:docMk/>
            <pc:sldMk cId="2691287805" sldId="426"/>
            <ac:spMk id="3" creationId="{127DE4FC-57C0-42FF-98AD-BF3BFDFC14FE}"/>
          </ac:spMkLst>
        </pc:spChg>
        <pc:spChg chg="mod">
          <ac:chgData name="Phillips, Nate" userId="1a7ed9a7-6979-4999-8e72-44e838efb909" providerId="ADAL" clId="{DF9CF219-D36E-40FE-AD2A-E9C9B2BDE49E}" dt="2022-05-26T19:16:23.798" v="2856" actId="20577"/>
          <ac:spMkLst>
            <pc:docMk/>
            <pc:sldMk cId="2691287805" sldId="426"/>
            <ac:spMk id="4" creationId="{910BFA78-A4E2-4E74-8ED2-FC81401B1E74}"/>
          </ac:spMkLst>
        </pc:spChg>
        <pc:spChg chg="add mod">
          <ac:chgData name="Phillips, Nate" userId="1a7ed9a7-6979-4999-8e72-44e838efb909" providerId="ADAL" clId="{DF9CF219-D36E-40FE-AD2A-E9C9B2BDE49E}" dt="2022-06-01T16:23:09.331" v="4774" actId="1076"/>
          <ac:spMkLst>
            <pc:docMk/>
            <pc:sldMk cId="2691287805" sldId="426"/>
            <ac:spMk id="6" creationId="{C04C6F0E-F25F-345D-D740-DE41AB2BB84A}"/>
          </ac:spMkLst>
        </pc:spChg>
      </pc:sldChg>
      <pc:sldChg chg="addSp modSp mod modAnim modShow">
        <pc:chgData name="Phillips, Nate" userId="1a7ed9a7-6979-4999-8e72-44e838efb909" providerId="ADAL" clId="{DF9CF219-D36E-40FE-AD2A-E9C9B2BDE49E}" dt="2022-06-01T16:24:19.685" v="4777"/>
        <pc:sldMkLst>
          <pc:docMk/>
          <pc:sldMk cId="2789829836" sldId="427"/>
        </pc:sldMkLst>
        <pc:spChg chg="add mod">
          <ac:chgData name="Phillips, Nate" userId="1a7ed9a7-6979-4999-8e72-44e838efb909" providerId="ADAL" clId="{DF9CF219-D36E-40FE-AD2A-E9C9B2BDE49E}" dt="2022-05-26T19:19:02.407" v="2864" actId="1076"/>
          <ac:spMkLst>
            <pc:docMk/>
            <pc:sldMk cId="2789829836" sldId="427"/>
            <ac:spMk id="5" creationId="{8573BD80-3E7D-C6CE-80C9-7D0C44042083}"/>
          </ac:spMkLst>
        </pc:spChg>
      </pc:sldChg>
      <pc:sldChg chg="del mod modShow">
        <pc:chgData name="Phillips, Nate" userId="1a7ed9a7-6979-4999-8e72-44e838efb909" providerId="ADAL" clId="{DF9CF219-D36E-40FE-AD2A-E9C9B2BDE49E}" dt="2022-06-01T17:09:03.889" v="4934" actId="2696"/>
        <pc:sldMkLst>
          <pc:docMk/>
          <pc:sldMk cId="326738864" sldId="429"/>
        </pc:sldMkLst>
      </pc:sldChg>
      <pc:sldChg chg="modSp add modAnim">
        <pc:chgData name="Phillips, Nate" userId="1a7ed9a7-6979-4999-8e72-44e838efb909" providerId="ADAL" clId="{DF9CF219-D36E-40FE-AD2A-E9C9B2BDE49E}" dt="2022-06-01T17:25:00.337" v="4950" actId="113"/>
        <pc:sldMkLst>
          <pc:docMk/>
          <pc:sldMk cId="449759577" sldId="429"/>
        </pc:sldMkLst>
        <pc:spChg chg="mod">
          <ac:chgData name="Phillips, Nate" userId="1a7ed9a7-6979-4999-8e72-44e838efb909" providerId="ADAL" clId="{DF9CF219-D36E-40FE-AD2A-E9C9B2BDE49E}" dt="2022-06-01T17:25:00.337" v="4950" actId="113"/>
          <ac:spMkLst>
            <pc:docMk/>
            <pc:sldMk cId="449759577" sldId="429"/>
            <ac:spMk id="3" creationId="{63B45782-FDB0-463C-80C8-C9187619AE2D}"/>
          </ac:spMkLst>
        </pc:spChg>
      </pc:sldChg>
      <pc:sldChg chg="modSp del mod modShow">
        <pc:chgData name="Phillips, Nate" userId="1a7ed9a7-6979-4999-8e72-44e838efb909" providerId="ADAL" clId="{DF9CF219-D36E-40FE-AD2A-E9C9B2BDE49E}" dt="2022-06-01T17:09:03.889" v="4934" actId="2696"/>
        <pc:sldMkLst>
          <pc:docMk/>
          <pc:sldMk cId="2655143623" sldId="430"/>
        </pc:sldMkLst>
        <pc:spChg chg="mod">
          <ac:chgData name="Phillips, Nate" userId="1a7ed9a7-6979-4999-8e72-44e838efb909" providerId="ADAL" clId="{DF9CF219-D36E-40FE-AD2A-E9C9B2BDE49E}" dt="2022-06-01T17:02:44.920" v="4926" actId="20577"/>
          <ac:spMkLst>
            <pc:docMk/>
            <pc:sldMk cId="2655143623" sldId="430"/>
            <ac:spMk id="3" creationId="{0A553519-587D-4F8E-81EB-5E39A83B2EFF}"/>
          </ac:spMkLst>
        </pc:spChg>
        <pc:spChg chg="mod">
          <ac:chgData name="Phillips, Nate" userId="1a7ed9a7-6979-4999-8e72-44e838efb909" providerId="ADAL" clId="{DF9CF219-D36E-40FE-AD2A-E9C9B2BDE49E}" dt="2022-06-01T17:02:33.926" v="4922" actId="1076"/>
          <ac:spMkLst>
            <pc:docMk/>
            <pc:sldMk cId="2655143623" sldId="430"/>
            <ac:spMk id="4" creationId="{211DB03F-E6F1-4B18-8EEC-A7A2E0C4228E}"/>
          </ac:spMkLst>
        </pc:spChg>
      </pc:sldChg>
      <pc:sldChg chg="add">
        <pc:chgData name="Phillips, Nate" userId="1a7ed9a7-6979-4999-8e72-44e838efb909" providerId="ADAL" clId="{DF9CF219-D36E-40FE-AD2A-E9C9B2BDE49E}" dt="2022-06-01T17:09:09.008" v="4935"/>
        <pc:sldMkLst>
          <pc:docMk/>
          <pc:sldMk cId="4117609298" sldId="430"/>
        </pc:sldMkLst>
      </pc:sldChg>
      <pc:sldChg chg="modSp del mod modAnim modShow">
        <pc:chgData name="Phillips, Nate" userId="1a7ed9a7-6979-4999-8e72-44e838efb909" providerId="ADAL" clId="{DF9CF219-D36E-40FE-AD2A-E9C9B2BDE49E}" dt="2022-06-01T17:09:03.889" v="4934" actId="2696"/>
        <pc:sldMkLst>
          <pc:docMk/>
          <pc:sldMk cId="1075593302" sldId="431"/>
        </pc:sldMkLst>
        <pc:spChg chg="mod">
          <ac:chgData name="Phillips, Nate" userId="1a7ed9a7-6979-4999-8e72-44e838efb909" providerId="ADAL" clId="{DF9CF219-D36E-40FE-AD2A-E9C9B2BDE49E}" dt="2022-06-01T17:02:59.630" v="4927" actId="5793"/>
          <ac:spMkLst>
            <pc:docMk/>
            <pc:sldMk cId="1075593302" sldId="431"/>
            <ac:spMk id="3" creationId="{A5C644C2-C898-4FBE-9A1D-5F7632E0DD9F}"/>
          </ac:spMkLst>
        </pc:spChg>
        <pc:spChg chg="mod">
          <ac:chgData name="Phillips, Nate" userId="1a7ed9a7-6979-4999-8e72-44e838efb909" providerId="ADAL" clId="{DF9CF219-D36E-40FE-AD2A-E9C9B2BDE49E}" dt="2022-06-01T17:04:18.329" v="4929" actId="1076"/>
          <ac:spMkLst>
            <pc:docMk/>
            <pc:sldMk cId="1075593302" sldId="431"/>
            <ac:spMk id="4" creationId="{F0FAED87-0151-42BE-9F3F-A22DA91C2CB2}"/>
          </ac:spMkLst>
        </pc:spChg>
        <pc:spChg chg="mod">
          <ac:chgData name="Phillips, Nate" userId="1a7ed9a7-6979-4999-8e72-44e838efb909" providerId="ADAL" clId="{DF9CF219-D36E-40FE-AD2A-E9C9B2BDE49E}" dt="2022-06-01T17:04:22.139" v="4930" actId="1076"/>
          <ac:spMkLst>
            <pc:docMk/>
            <pc:sldMk cId="1075593302" sldId="431"/>
            <ac:spMk id="5" creationId="{8BCAF3A3-DEB2-471A-9A88-C86BC76B1219}"/>
          </ac:spMkLst>
        </pc:spChg>
        <pc:spChg chg="mod">
          <ac:chgData name="Phillips, Nate" userId="1a7ed9a7-6979-4999-8e72-44e838efb909" providerId="ADAL" clId="{DF9CF219-D36E-40FE-AD2A-E9C9B2BDE49E}" dt="2022-06-01T17:04:25.869" v="4931" actId="1076"/>
          <ac:spMkLst>
            <pc:docMk/>
            <pc:sldMk cId="1075593302" sldId="431"/>
            <ac:spMk id="6" creationId="{2D5B8145-8C7C-4782-B46F-903A6FEB549E}"/>
          </ac:spMkLst>
        </pc:spChg>
        <pc:spChg chg="mod">
          <ac:chgData name="Phillips, Nate" userId="1a7ed9a7-6979-4999-8e72-44e838efb909" providerId="ADAL" clId="{DF9CF219-D36E-40FE-AD2A-E9C9B2BDE49E}" dt="2022-06-01T17:04:30.063" v="4932" actId="1076"/>
          <ac:spMkLst>
            <pc:docMk/>
            <pc:sldMk cId="1075593302" sldId="431"/>
            <ac:spMk id="7" creationId="{923FA5E3-5607-4EE4-9886-B849C752EBF4}"/>
          </ac:spMkLst>
        </pc:spChg>
        <pc:spChg chg="mod">
          <ac:chgData name="Phillips, Nate" userId="1a7ed9a7-6979-4999-8e72-44e838efb909" providerId="ADAL" clId="{DF9CF219-D36E-40FE-AD2A-E9C9B2BDE49E}" dt="2022-06-01T17:04:35.665" v="4933" actId="1076"/>
          <ac:spMkLst>
            <pc:docMk/>
            <pc:sldMk cId="1075593302" sldId="431"/>
            <ac:spMk id="8" creationId="{D7D605E0-27CE-4320-A14C-433226135BAB}"/>
          </ac:spMkLst>
        </pc:spChg>
      </pc:sldChg>
      <pc:sldChg chg="add">
        <pc:chgData name="Phillips, Nate" userId="1a7ed9a7-6979-4999-8e72-44e838efb909" providerId="ADAL" clId="{DF9CF219-D36E-40FE-AD2A-E9C9B2BDE49E}" dt="2022-06-01T17:09:09.008" v="4935"/>
        <pc:sldMkLst>
          <pc:docMk/>
          <pc:sldMk cId="4201700825" sldId="431"/>
        </pc:sldMkLst>
      </pc:sldChg>
      <pc:sldChg chg="del mod modShow">
        <pc:chgData name="Phillips, Nate" userId="1a7ed9a7-6979-4999-8e72-44e838efb909" providerId="ADAL" clId="{DF9CF219-D36E-40FE-AD2A-E9C9B2BDE49E}" dt="2022-06-01T17:09:03.889" v="4934" actId="2696"/>
        <pc:sldMkLst>
          <pc:docMk/>
          <pc:sldMk cId="1400209592" sldId="432"/>
        </pc:sldMkLst>
      </pc:sldChg>
      <pc:sldChg chg="add">
        <pc:chgData name="Phillips, Nate" userId="1a7ed9a7-6979-4999-8e72-44e838efb909" providerId="ADAL" clId="{DF9CF219-D36E-40FE-AD2A-E9C9B2BDE49E}" dt="2022-06-01T17:09:09.008" v="4935"/>
        <pc:sldMkLst>
          <pc:docMk/>
          <pc:sldMk cId="3595344275" sldId="432"/>
        </pc:sldMkLst>
      </pc:sldChg>
      <pc:sldChg chg="modSp mod ord modShow">
        <pc:chgData name="Phillips, Nate" userId="1a7ed9a7-6979-4999-8e72-44e838efb909" providerId="ADAL" clId="{DF9CF219-D36E-40FE-AD2A-E9C9B2BDE49E}" dt="2022-05-26T19:19:43.414" v="2894" actId="1076"/>
        <pc:sldMkLst>
          <pc:docMk/>
          <pc:sldMk cId="3185372768" sldId="433"/>
        </pc:sldMkLst>
        <pc:spChg chg="mod">
          <ac:chgData name="Phillips, Nate" userId="1a7ed9a7-6979-4999-8e72-44e838efb909" providerId="ADAL" clId="{DF9CF219-D36E-40FE-AD2A-E9C9B2BDE49E}" dt="2022-05-26T19:19:38.256" v="2893" actId="20577"/>
          <ac:spMkLst>
            <pc:docMk/>
            <pc:sldMk cId="3185372768" sldId="433"/>
            <ac:spMk id="2" creationId="{FE09F1A3-B4E0-4669-8EBA-93A6E0C51406}"/>
          </ac:spMkLst>
        </pc:spChg>
        <pc:picChg chg="mod">
          <ac:chgData name="Phillips, Nate" userId="1a7ed9a7-6979-4999-8e72-44e838efb909" providerId="ADAL" clId="{DF9CF219-D36E-40FE-AD2A-E9C9B2BDE49E}" dt="2022-05-26T19:19:43.414" v="2894" actId="1076"/>
          <ac:picMkLst>
            <pc:docMk/>
            <pc:sldMk cId="3185372768" sldId="433"/>
            <ac:picMk id="6" creationId="{255E17F6-D106-49E9-945F-398674ACB84F}"/>
          </ac:picMkLst>
        </pc:picChg>
      </pc:sldChg>
      <pc:sldChg chg="del mod modShow">
        <pc:chgData name="Phillips, Nate" userId="1a7ed9a7-6979-4999-8e72-44e838efb909" providerId="ADAL" clId="{DF9CF219-D36E-40FE-AD2A-E9C9B2BDE49E}" dt="2022-05-25T22:53:02.578" v="1784" actId="47"/>
        <pc:sldMkLst>
          <pc:docMk/>
          <pc:sldMk cId="754027366" sldId="434"/>
        </pc:sldMkLst>
      </pc:sldChg>
      <pc:sldChg chg="ord">
        <pc:chgData name="Phillips, Nate" userId="1a7ed9a7-6979-4999-8e72-44e838efb909" providerId="ADAL" clId="{DF9CF219-D36E-40FE-AD2A-E9C9B2BDE49E}" dt="2022-05-25T20:13:00.019" v="4"/>
        <pc:sldMkLst>
          <pc:docMk/>
          <pc:sldMk cId="2924681231" sldId="435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4156894975" sldId="436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2091396195" sldId="437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2358808082" sldId="438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2664468066" sldId="439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856302753" sldId="440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1646624616" sldId="441"/>
        </pc:sldMkLst>
      </pc:sldChg>
      <pc:sldChg chg="mod modShow">
        <pc:chgData name="Phillips, Nate" userId="1a7ed9a7-6979-4999-8e72-44e838efb909" providerId="ADAL" clId="{DF9CF219-D36E-40FE-AD2A-E9C9B2BDE49E}" dt="2022-06-01T20:11:16.540" v="4951" actId="729"/>
        <pc:sldMkLst>
          <pc:docMk/>
          <pc:sldMk cId="3497040023" sldId="442"/>
        </pc:sldMkLst>
      </pc:sldChg>
      <pc:sldChg chg="addSp modSp new mod modAnim">
        <pc:chgData name="Phillips, Nate" userId="1a7ed9a7-6979-4999-8e72-44e838efb909" providerId="ADAL" clId="{DF9CF219-D36E-40FE-AD2A-E9C9B2BDE49E}" dt="2022-05-25T20:42:44.771" v="871"/>
        <pc:sldMkLst>
          <pc:docMk/>
          <pc:sldMk cId="1528575218" sldId="443"/>
        </pc:sldMkLst>
        <pc:spChg chg="mod">
          <ac:chgData name="Phillips, Nate" userId="1a7ed9a7-6979-4999-8e72-44e838efb909" providerId="ADAL" clId="{DF9CF219-D36E-40FE-AD2A-E9C9B2BDE49E}" dt="2022-05-25T20:16:14.023" v="20" actId="20577"/>
          <ac:spMkLst>
            <pc:docMk/>
            <pc:sldMk cId="1528575218" sldId="443"/>
            <ac:spMk id="2" creationId="{9476BBE0-0E55-6AB0-90FC-A66BD0700259}"/>
          </ac:spMkLst>
        </pc:spChg>
        <pc:spChg chg="mod">
          <ac:chgData name="Phillips, Nate" userId="1a7ed9a7-6979-4999-8e72-44e838efb909" providerId="ADAL" clId="{DF9CF219-D36E-40FE-AD2A-E9C9B2BDE49E}" dt="2022-05-25T20:35:15.437" v="557" actId="14100"/>
          <ac:spMkLst>
            <pc:docMk/>
            <pc:sldMk cId="1528575218" sldId="443"/>
            <ac:spMk id="3" creationId="{58F5514F-68A2-EBD8-AFB1-69C2DBB4C191}"/>
          </ac:spMkLst>
        </pc:spChg>
        <pc:spChg chg="add mod">
          <ac:chgData name="Phillips, Nate" userId="1a7ed9a7-6979-4999-8e72-44e838efb909" providerId="ADAL" clId="{DF9CF219-D36E-40FE-AD2A-E9C9B2BDE49E}" dt="2022-05-25T20:33:34.469" v="399" actId="113"/>
          <ac:spMkLst>
            <pc:docMk/>
            <pc:sldMk cId="1528575218" sldId="443"/>
            <ac:spMk id="4" creationId="{1A45D8DD-A2DC-2DBE-C4A1-275F6437C9EB}"/>
          </ac:spMkLst>
        </pc:spChg>
        <pc:spChg chg="add mod">
          <ac:chgData name="Phillips, Nate" userId="1a7ed9a7-6979-4999-8e72-44e838efb909" providerId="ADAL" clId="{DF9CF219-D36E-40FE-AD2A-E9C9B2BDE49E}" dt="2022-05-25T20:41:56.309" v="864" actId="6549"/>
          <ac:spMkLst>
            <pc:docMk/>
            <pc:sldMk cId="1528575218" sldId="443"/>
            <ac:spMk id="5" creationId="{450C6EB9-A983-BD4F-2006-9236590F4233}"/>
          </ac:spMkLst>
        </pc:spChg>
        <pc:spChg chg="add mod">
          <ac:chgData name="Phillips, Nate" userId="1a7ed9a7-6979-4999-8e72-44e838efb909" providerId="ADAL" clId="{DF9CF219-D36E-40FE-AD2A-E9C9B2BDE49E}" dt="2022-05-25T20:41:28.509" v="771" actId="1076"/>
          <ac:spMkLst>
            <pc:docMk/>
            <pc:sldMk cId="1528575218" sldId="443"/>
            <ac:spMk id="6" creationId="{4CEE6CEF-48CA-4D2F-B317-37AAB9D4BBDF}"/>
          </ac:spMkLst>
        </pc:spChg>
        <pc:spChg chg="add mod">
          <ac:chgData name="Phillips, Nate" userId="1a7ed9a7-6979-4999-8e72-44e838efb909" providerId="ADAL" clId="{DF9CF219-D36E-40FE-AD2A-E9C9B2BDE49E}" dt="2022-05-25T20:41:26.371" v="770" actId="1076"/>
          <ac:spMkLst>
            <pc:docMk/>
            <pc:sldMk cId="1528575218" sldId="443"/>
            <ac:spMk id="7" creationId="{96BD6177-5CDC-BAED-5F7C-4DB91A8AEBA7}"/>
          </ac:spMkLst>
        </pc:spChg>
        <pc:spChg chg="add mod ord">
          <ac:chgData name="Phillips, Nate" userId="1a7ed9a7-6979-4999-8e72-44e838efb909" providerId="ADAL" clId="{DF9CF219-D36E-40FE-AD2A-E9C9B2BDE49E}" dt="2022-05-25T20:41:21.138" v="769" actId="20577"/>
          <ac:spMkLst>
            <pc:docMk/>
            <pc:sldMk cId="1528575218" sldId="443"/>
            <ac:spMk id="8" creationId="{788E714E-AF95-566E-14AF-F052FBF3C6D9}"/>
          </ac:spMkLst>
        </pc:spChg>
      </pc:sldChg>
      <pc:sldChg chg="addSp delSp modSp new mod modAnim">
        <pc:chgData name="Phillips, Nate" userId="1a7ed9a7-6979-4999-8e72-44e838efb909" providerId="ADAL" clId="{DF9CF219-D36E-40FE-AD2A-E9C9B2BDE49E}" dt="2022-06-01T16:24:57.125" v="4779" actId="6549"/>
        <pc:sldMkLst>
          <pc:docMk/>
          <pc:sldMk cId="2711270406" sldId="444"/>
        </pc:sldMkLst>
        <pc:spChg chg="mod">
          <ac:chgData name="Phillips, Nate" userId="1a7ed9a7-6979-4999-8e72-44e838efb909" providerId="ADAL" clId="{DF9CF219-D36E-40FE-AD2A-E9C9B2BDE49E}" dt="2022-05-25T22:21:24.882" v="901" actId="20577"/>
          <ac:spMkLst>
            <pc:docMk/>
            <pc:sldMk cId="2711270406" sldId="444"/>
            <ac:spMk id="2" creationId="{9BEC339D-3D2D-E2E3-ED00-780633422AF5}"/>
          </ac:spMkLst>
        </pc:spChg>
        <pc:spChg chg="mod">
          <ac:chgData name="Phillips, Nate" userId="1a7ed9a7-6979-4999-8e72-44e838efb909" providerId="ADAL" clId="{DF9CF219-D36E-40FE-AD2A-E9C9B2BDE49E}" dt="2022-05-26T19:21:38.449" v="2959" actId="20577"/>
          <ac:spMkLst>
            <pc:docMk/>
            <pc:sldMk cId="2711270406" sldId="444"/>
            <ac:spMk id="3" creationId="{A619729B-95F1-ED60-A76E-E7EDAAE4318E}"/>
          </ac:spMkLst>
        </pc:spChg>
        <pc:spChg chg="add mod">
          <ac:chgData name="Phillips, Nate" userId="1a7ed9a7-6979-4999-8e72-44e838efb909" providerId="ADAL" clId="{DF9CF219-D36E-40FE-AD2A-E9C9B2BDE49E}" dt="2022-05-25T22:25:26.848" v="1255" actId="20577"/>
          <ac:spMkLst>
            <pc:docMk/>
            <pc:sldMk cId="2711270406" sldId="444"/>
            <ac:spMk id="4" creationId="{F517B8EE-43B0-FD43-62E7-966664E36FFD}"/>
          </ac:spMkLst>
        </pc:spChg>
        <pc:spChg chg="add mod">
          <ac:chgData name="Phillips, Nate" userId="1a7ed9a7-6979-4999-8e72-44e838efb909" providerId="ADAL" clId="{DF9CF219-D36E-40FE-AD2A-E9C9B2BDE49E}" dt="2022-06-01T16:24:57.125" v="4779" actId="6549"/>
          <ac:spMkLst>
            <pc:docMk/>
            <pc:sldMk cId="2711270406" sldId="444"/>
            <ac:spMk id="5" creationId="{9645F9AC-9708-F94F-2D18-39CD9789CD4D}"/>
          </ac:spMkLst>
        </pc:spChg>
        <pc:cxnChg chg="add del">
          <ac:chgData name="Phillips, Nate" userId="1a7ed9a7-6979-4999-8e72-44e838efb909" providerId="ADAL" clId="{DF9CF219-D36E-40FE-AD2A-E9C9B2BDE49E}" dt="2022-05-25T22:49:09.818" v="1765" actId="478"/>
          <ac:cxnSpMkLst>
            <pc:docMk/>
            <pc:sldMk cId="2711270406" sldId="444"/>
            <ac:cxnSpMk id="7" creationId="{8A0674EC-70BE-1577-7059-71F43BD8EC78}"/>
          </ac:cxnSpMkLst>
        </pc:cxnChg>
      </pc:sldChg>
      <pc:sldChg chg="addSp delSp modSp new mod modAnim">
        <pc:chgData name="Phillips, Nate" userId="1a7ed9a7-6979-4999-8e72-44e838efb909" providerId="ADAL" clId="{DF9CF219-D36E-40FE-AD2A-E9C9B2BDE49E}" dt="2022-06-01T13:55:49.366" v="4625" actId="1076"/>
        <pc:sldMkLst>
          <pc:docMk/>
          <pc:sldMk cId="4220131278" sldId="445"/>
        </pc:sldMkLst>
        <pc:spChg chg="mod">
          <ac:chgData name="Phillips, Nate" userId="1a7ed9a7-6979-4999-8e72-44e838efb909" providerId="ADAL" clId="{DF9CF219-D36E-40FE-AD2A-E9C9B2BDE49E}" dt="2022-05-25T22:54:36.789" v="1883" actId="20577"/>
          <ac:spMkLst>
            <pc:docMk/>
            <pc:sldMk cId="4220131278" sldId="445"/>
            <ac:spMk id="2" creationId="{E31AAF77-ABD9-B5D5-CF87-F6CBB5152731}"/>
          </ac:spMkLst>
        </pc:spChg>
        <pc:spChg chg="mod">
          <ac:chgData name="Phillips, Nate" userId="1a7ed9a7-6979-4999-8e72-44e838efb909" providerId="ADAL" clId="{DF9CF219-D36E-40FE-AD2A-E9C9B2BDE49E}" dt="2022-05-26T19:32:15.808" v="3116"/>
          <ac:spMkLst>
            <pc:docMk/>
            <pc:sldMk cId="4220131278" sldId="445"/>
            <ac:spMk id="3" creationId="{FC8B2FBF-FBD8-8FEA-2C47-84416CB5D1C2}"/>
          </ac:spMkLst>
        </pc:spChg>
        <pc:spChg chg="add del mod">
          <ac:chgData name="Phillips, Nate" userId="1a7ed9a7-6979-4999-8e72-44e838efb909" providerId="ADAL" clId="{DF9CF219-D36E-40FE-AD2A-E9C9B2BDE49E}" dt="2022-05-25T23:03:26.329" v="2424" actId="478"/>
          <ac:spMkLst>
            <pc:docMk/>
            <pc:sldMk cId="4220131278" sldId="445"/>
            <ac:spMk id="4" creationId="{8FF7BF59-A7BE-9E3F-F2A3-35B6AE6C78F1}"/>
          </ac:spMkLst>
        </pc:spChg>
        <pc:spChg chg="add mod">
          <ac:chgData name="Phillips, Nate" userId="1a7ed9a7-6979-4999-8e72-44e838efb909" providerId="ADAL" clId="{DF9CF219-D36E-40FE-AD2A-E9C9B2BDE49E}" dt="2022-05-26T13:48:03.776" v="2643" actId="20577"/>
          <ac:spMkLst>
            <pc:docMk/>
            <pc:sldMk cId="4220131278" sldId="445"/>
            <ac:spMk id="4" creationId="{C2A73A98-0A76-D355-2FD8-3AD568C30565}"/>
          </ac:spMkLst>
        </pc:spChg>
        <pc:spChg chg="add del">
          <ac:chgData name="Phillips, Nate" userId="1a7ed9a7-6979-4999-8e72-44e838efb909" providerId="ADAL" clId="{DF9CF219-D36E-40FE-AD2A-E9C9B2BDE49E}" dt="2022-05-26T13:49:51.464" v="2710" actId="478"/>
          <ac:spMkLst>
            <pc:docMk/>
            <pc:sldMk cId="4220131278" sldId="445"/>
            <ac:spMk id="5" creationId="{44E3B9C4-4148-C4B6-FD41-8FFAE6BD5781}"/>
          </ac:spMkLst>
        </pc:spChg>
        <pc:spChg chg="add mod">
          <ac:chgData name="Phillips, Nate" userId="1a7ed9a7-6979-4999-8e72-44e838efb909" providerId="ADAL" clId="{DF9CF219-D36E-40FE-AD2A-E9C9B2BDE49E}" dt="2022-05-26T13:53:40.880" v="2762" actId="164"/>
          <ac:spMkLst>
            <pc:docMk/>
            <pc:sldMk cId="4220131278" sldId="445"/>
            <ac:spMk id="6" creationId="{3418BDC5-99C2-E1F4-C6AC-40CE0850730E}"/>
          </ac:spMkLst>
        </pc:spChg>
        <pc:spChg chg="add mod">
          <ac:chgData name="Phillips, Nate" userId="1a7ed9a7-6979-4999-8e72-44e838efb909" providerId="ADAL" clId="{DF9CF219-D36E-40FE-AD2A-E9C9B2BDE49E}" dt="2022-05-26T13:53:40.880" v="2762" actId="164"/>
          <ac:spMkLst>
            <pc:docMk/>
            <pc:sldMk cId="4220131278" sldId="445"/>
            <ac:spMk id="7" creationId="{454DD74F-EE47-3E30-3E1B-71E9BC5B7C0B}"/>
          </ac:spMkLst>
        </pc:spChg>
        <pc:spChg chg="add mod">
          <ac:chgData name="Phillips, Nate" userId="1a7ed9a7-6979-4999-8e72-44e838efb909" providerId="ADAL" clId="{DF9CF219-D36E-40FE-AD2A-E9C9B2BDE49E}" dt="2022-05-26T13:53:40.880" v="2762" actId="164"/>
          <ac:spMkLst>
            <pc:docMk/>
            <pc:sldMk cId="4220131278" sldId="445"/>
            <ac:spMk id="8" creationId="{F7D80930-E176-8436-3AAA-E4FD114B3409}"/>
          </ac:spMkLst>
        </pc:spChg>
        <pc:spChg chg="add mod">
          <ac:chgData name="Phillips, Nate" userId="1a7ed9a7-6979-4999-8e72-44e838efb909" providerId="ADAL" clId="{DF9CF219-D36E-40FE-AD2A-E9C9B2BDE49E}" dt="2022-05-26T13:53:40.880" v="2762" actId="164"/>
          <ac:spMkLst>
            <pc:docMk/>
            <pc:sldMk cId="4220131278" sldId="445"/>
            <ac:spMk id="9" creationId="{03884F1B-B7D6-53F9-3D67-167FF3B31E31}"/>
          </ac:spMkLst>
        </pc:spChg>
        <pc:spChg chg="add mod">
          <ac:chgData name="Phillips, Nate" userId="1a7ed9a7-6979-4999-8e72-44e838efb909" providerId="ADAL" clId="{DF9CF219-D36E-40FE-AD2A-E9C9B2BDE49E}" dt="2022-05-26T13:53:40.880" v="2762" actId="164"/>
          <ac:spMkLst>
            <pc:docMk/>
            <pc:sldMk cId="4220131278" sldId="445"/>
            <ac:spMk id="10" creationId="{97EBD649-B04E-E58A-EF9F-794EC606F34A}"/>
          </ac:spMkLst>
        </pc:spChg>
        <pc:spChg chg="add mod">
          <ac:chgData name="Phillips, Nate" userId="1a7ed9a7-6979-4999-8e72-44e838efb909" providerId="ADAL" clId="{DF9CF219-D36E-40FE-AD2A-E9C9B2BDE49E}" dt="2022-05-26T13:53:40.880" v="2762" actId="164"/>
          <ac:spMkLst>
            <pc:docMk/>
            <pc:sldMk cId="4220131278" sldId="445"/>
            <ac:spMk id="11" creationId="{570F1365-51DB-FD07-40AA-788160EAD801}"/>
          </ac:spMkLst>
        </pc:spChg>
        <pc:spChg chg="add mod">
          <ac:chgData name="Phillips, Nate" userId="1a7ed9a7-6979-4999-8e72-44e838efb909" providerId="ADAL" clId="{DF9CF219-D36E-40FE-AD2A-E9C9B2BDE49E}" dt="2022-05-26T13:53:40.880" v="2762" actId="164"/>
          <ac:spMkLst>
            <pc:docMk/>
            <pc:sldMk cId="4220131278" sldId="445"/>
            <ac:spMk id="12" creationId="{FF59EC4C-8DAD-3BFC-57EA-9C0EAE18472B}"/>
          </ac:spMkLst>
        </pc:spChg>
        <pc:grpChg chg="add mod">
          <ac:chgData name="Phillips, Nate" userId="1a7ed9a7-6979-4999-8e72-44e838efb909" providerId="ADAL" clId="{DF9CF219-D36E-40FE-AD2A-E9C9B2BDE49E}" dt="2022-06-01T13:55:49.366" v="4625" actId="1076"/>
          <ac:grpSpMkLst>
            <pc:docMk/>
            <pc:sldMk cId="4220131278" sldId="445"/>
            <ac:grpSpMk id="13" creationId="{1B6580A0-7638-A75F-884A-80DEC0C696BE}"/>
          </ac:grpSpMkLst>
        </pc:grpChg>
      </pc:sldChg>
      <pc:sldChg chg="addSp delSp modSp new mod modAnim">
        <pc:chgData name="Phillips, Nate" userId="1a7ed9a7-6979-4999-8e72-44e838efb909" providerId="ADAL" clId="{DF9CF219-D36E-40FE-AD2A-E9C9B2BDE49E}" dt="2022-06-01T16:59:09.327" v="4917"/>
        <pc:sldMkLst>
          <pc:docMk/>
          <pc:sldMk cId="3904478975" sldId="446"/>
        </pc:sldMkLst>
        <pc:spChg chg="mod">
          <ac:chgData name="Phillips, Nate" userId="1a7ed9a7-6979-4999-8e72-44e838efb909" providerId="ADAL" clId="{DF9CF219-D36E-40FE-AD2A-E9C9B2BDE49E}" dt="2022-05-26T19:38:24.230" v="3202" actId="20577"/>
          <ac:spMkLst>
            <pc:docMk/>
            <pc:sldMk cId="3904478975" sldId="446"/>
            <ac:spMk id="2" creationId="{4C5416AA-68EB-63AC-01FB-0A84A92698E2}"/>
          </ac:spMkLst>
        </pc:spChg>
        <pc:spChg chg="mod">
          <ac:chgData name="Phillips, Nate" userId="1a7ed9a7-6979-4999-8e72-44e838efb909" providerId="ADAL" clId="{DF9CF219-D36E-40FE-AD2A-E9C9B2BDE49E}" dt="2022-06-01T16:58:59.946" v="4916" actId="20577"/>
          <ac:spMkLst>
            <pc:docMk/>
            <pc:sldMk cId="3904478975" sldId="446"/>
            <ac:spMk id="3" creationId="{68BAC7C6-AA18-0281-2B55-4CF99B3CA8E3}"/>
          </ac:spMkLst>
        </pc:spChg>
        <pc:picChg chg="add del mod">
          <ac:chgData name="Phillips, Nate" userId="1a7ed9a7-6979-4999-8e72-44e838efb909" providerId="ADAL" clId="{DF9CF219-D36E-40FE-AD2A-E9C9B2BDE49E}" dt="2022-05-26T22:00:13.347" v="4034" actId="478"/>
          <ac:picMkLst>
            <pc:docMk/>
            <pc:sldMk cId="3904478975" sldId="446"/>
            <ac:picMk id="5" creationId="{197D5C90-FC90-F4EB-D4C0-05CA56590E47}"/>
          </ac:picMkLst>
        </pc:picChg>
        <pc:picChg chg="add mod">
          <ac:chgData name="Phillips, Nate" userId="1a7ed9a7-6979-4999-8e72-44e838efb909" providerId="ADAL" clId="{DF9CF219-D36E-40FE-AD2A-E9C9B2BDE49E}" dt="2022-06-01T16:58:52.910" v="4900" actId="1076"/>
          <ac:picMkLst>
            <pc:docMk/>
            <pc:sldMk cId="3904478975" sldId="446"/>
            <ac:picMk id="7" creationId="{ED040729-D84C-63CD-DE10-3438956D8FA2}"/>
          </ac:picMkLst>
        </pc:picChg>
      </pc:sldChg>
      <pc:sldChg chg="addSp delSp modSp new mod modClrScheme modAnim chgLayout">
        <pc:chgData name="Phillips, Nate" userId="1a7ed9a7-6979-4999-8e72-44e838efb909" providerId="ADAL" clId="{DF9CF219-D36E-40FE-AD2A-E9C9B2BDE49E}" dt="2022-05-26T22:16:20.393" v="4158"/>
        <pc:sldMkLst>
          <pc:docMk/>
          <pc:sldMk cId="53245224" sldId="447"/>
        </pc:sldMkLst>
        <pc:spChg chg="del">
          <ac:chgData name="Phillips, Nate" userId="1a7ed9a7-6979-4999-8e72-44e838efb909" providerId="ADAL" clId="{DF9CF219-D36E-40FE-AD2A-E9C9B2BDE49E}" dt="2022-05-26T21:45:24.757" v="4008" actId="700"/>
          <ac:spMkLst>
            <pc:docMk/>
            <pc:sldMk cId="53245224" sldId="447"/>
            <ac:spMk id="2" creationId="{25DCEDFF-EADE-1BBF-7ADC-E64D36F9AE23}"/>
          </ac:spMkLst>
        </pc:spChg>
        <pc:spChg chg="mod ord">
          <ac:chgData name="Phillips, Nate" userId="1a7ed9a7-6979-4999-8e72-44e838efb909" providerId="ADAL" clId="{DF9CF219-D36E-40FE-AD2A-E9C9B2BDE49E}" dt="2022-05-26T22:08:51.765" v="4054" actId="20577"/>
          <ac:spMkLst>
            <pc:docMk/>
            <pc:sldMk cId="53245224" sldId="447"/>
            <ac:spMk id="3" creationId="{E12FDFD3-46F3-F259-F6E8-3060F571F2DF}"/>
          </ac:spMkLst>
        </pc:spChg>
        <pc:picChg chg="add del">
          <ac:chgData name="Phillips, Nate" userId="1a7ed9a7-6979-4999-8e72-44e838efb909" providerId="ADAL" clId="{DF9CF219-D36E-40FE-AD2A-E9C9B2BDE49E}" dt="2022-05-26T22:07:22.976" v="4040" actId="22"/>
          <ac:picMkLst>
            <pc:docMk/>
            <pc:sldMk cId="53245224" sldId="447"/>
            <ac:picMk id="5" creationId="{234A4C74-C3A8-8E68-2D9D-9F02809E89DF}"/>
          </ac:picMkLst>
        </pc:picChg>
        <pc:picChg chg="add del mod">
          <ac:chgData name="Phillips, Nate" userId="1a7ed9a7-6979-4999-8e72-44e838efb909" providerId="ADAL" clId="{DF9CF219-D36E-40FE-AD2A-E9C9B2BDE49E}" dt="2022-05-26T22:07:41.761" v="4043" actId="478"/>
          <ac:picMkLst>
            <pc:docMk/>
            <pc:sldMk cId="53245224" sldId="447"/>
            <ac:picMk id="7" creationId="{E57BA8E8-544A-DFD0-B281-AD5F311FFF99}"/>
          </ac:picMkLst>
        </pc:picChg>
        <pc:picChg chg="add mod">
          <ac:chgData name="Phillips, Nate" userId="1a7ed9a7-6979-4999-8e72-44e838efb909" providerId="ADAL" clId="{DF9CF219-D36E-40FE-AD2A-E9C9B2BDE49E}" dt="2022-05-26T22:08:18.159" v="4045" actId="1076"/>
          <ac:picMkLst>
            <pc:docMk/>
            <pc:sldMk cId="53245224" sldId="447"/>
            <ac:picMk id="9" creationId="{87037D81-1DFB-48E4-3A62-734740B42E18}"/>
          </ac:picMkLst>
        </pc:picChg>
        <pc:picChg chg="add mod">
          <ac:chgData name="Phillips, Nate" userId="1a7ed9a7-6979-4999-8e72-44e838efb909" providerId="ADAL" clId="{DF9CF219-D36E-40FE-AD2A-E9C9B2BDE49E}" dt="2022-05-26T22:15:38.799" v="4154" actId="1076"/>
          <ac:picMkLst>
            <pc:docMk/>
            <pc:sldMk cId="53245224" sldId="447"/>
            <ac:picMk id="10" creationId="{8F67C0E7-EBEB-6BAB-E42E-567C1B626584}"/>
          </ac:picMkLst>
        </pc:picChg>
      </pc:sldChg>
      <pc:sldChg chg="modSp new del mod">
        <pc:chgData name="Phillips, Nate" userId="1a7ed9a7-6979-4999-8e72-44e838efb909" providerId="ADAL" clId="{DF9CF219-D36E-40FE-AD2A-E9C9B2BDE49E}" dt="2022-05-27T14:23:54.020" v="4193" actId="47"/>
        <pc:sldMkLst>
          <pc:docMk/>
          <pc:sldMk cId="2918174985" sldId="448"/>
        </pc:sldMkLst>
        <pc:spChg chg="mod">
          <ac:chgData name="Phillips, Nate" userId="1a7ed9a7-6979-4999-8e72-44e838efb909" providerId="ADAL" clId="{DF9CF219-D36E-40FE-AD2A-E9C9B2BDE49E}" dt="2022-05-27T14:19:08.654" v="4190" actId="20577"/>
          <ac:spMkLst>
            <pc:docMk/>
            <pc:sldMk cId="2918174985" sldId="448"/>
            <ac:spMk id="2" creationId="{84295440-0A43-7271-E2CA-CB99ACFEC30F}"/>
          </ac:spMkLst>
        </pc:spChg>
      </pc:sldChg>
      <pc:sldChg chg="addSp delSp modSp add mod modAnim">
        <pc:chgData name="Phillips, Nate" userId="1a7ed9a7-6979-4999-8e72-44e838efb909" providerId="ADAL" clId="{DF9CF219-D36E-40FE-AD2A-E9C9B2BDE49E}" dt="2022-05-27T14:37:20.721" v="4623" actId="20577"/>
        <pc:sldMkLst>
          <pc:docMk/>
          <pc:sldMk cId="3450631502" sldId="452"/>
        </pc:sldMkLst>
        <pc:spChg chg="mod">
          <ac:chgData name="Phillips, Nate" userId="1a7ed9a7-6979-4999-8e72-44e838efb909" providerId="ADAL" clId="{DF9CF219-D36E-40FE-AD2A-E9C9B2BDE49E}" dt="2022-05-27T14:37:20.721" v="4623" actId="20577"/>
          <ac:spMkLst>
            <pc:docMk/>
            <pc:sldMk cId="3450631502" sldId="452"/>
            <ac:spMk id="3" creationId="{8C10D84F-423A-44B9-8B87-19E49E2DC974}"/>
          </ac:spMkLst>
        </pc:spChg>
        <pc:spChg chg="mod">
          <ac:chgData name="Phillips, Nate" userId="1a7ed9a7-6979-4999-8e72-44e838efb909" providerId="ADAL" clId="{DF9CF219-D36E-40FE-AD2A-E9C9B2BDE49E}" dt="2022-05-27T14:28:51.831" v="4394" actId="1076"/>
          <ac:spMkLst>
            <pc:docMk/>
            <pc:sldMk cId="3450631502" sldId="452"/>
            <ac:spMk id="4" creationId="{F9ED4299-E1A8-43D0-8B14-8A10A325E7FC}"/>
          </ac:spMkLst>
        </pc:spChg>
        <pc:spChg chg="mod">
          <ac:chgData name="Phillips, Nate" userId="1a7ed9a7-6979-4999-8e72-44e838efb909" providerId="ADAL" clId="{DF9CF219-D36E-40FE-AD2A-E9C9B2BDE49E}" dt="2022-05-27T14:29:26.558" v="4397" actId="14100"/>
          <ac:spMkLst>
            <pc:docMk/>
            <pc:sldMk cId="3450631502" sldId="452"/>
            <ac:spMk id="6" creationId="{DE9FCD84-19E4-43CD-B819-BA096B67EE42}"/>
          </ac:spMkLst>
        </pc:spChg>
        <pc:spChg chg="add mod">
          <ac:chgData name="Phillips, Nate" userId="1a7ed9a7-6979-4999-8e72-44e838efb909" providerId="ADAL" clId="{DF9CF219-D36E-40FE-AD2A-E9C9B2BDE49E}" dt="2022-05-27T14:32:50.853" v="4492" actId="20577"/>
          <ac:spMkLst>
            <pc:docMk/>
            <pc:sldMk cId="3450631502" sldId="452"/>
            <ac:spMk id="7" creationId="{63FA25C8-DB61-D763-3531-396C70CC21EF}"/>
          </ac:spMkLst>
        </pc:spChg>
        <pc:spChg chg="add del mod">
          <ac:chgData name="Phillips, Nate" userId="1a7ed9a7-6979-4999-8e72-44e838efb909" providerId="ADAL" clId="{DF9CF219-D36E-40FE-AD2A-E9C9B2BDE49E}" dt="2022-05-27T14:34:18.524" v="4554" actId="478"/>
          <ac:spMkLst>
            <pc:docMk/>
            <pc:sldMk cId="3450631502" sldId="452"/>
            <ac:spMk id="8" creationId="{90FA879C-BC5D-E157-94D5-D33D3764518C}"/>
          </ac:spMkLst>
        </pc:spChg>
        <pc:spChg chg="add mod">
          <ac:chgData name="Phillips, Nate" userId="1a7ed9a7-6979-4999-8e72-44e838efb909" providerId="ADAL" clId="{DF9CF219-D36E-40FE-AD2A-E9C9B2BDE49E}" dt="2022-05-27T14:35:45.463" v="4592" actId="13822"/>
          <ac:spMkLst>
            <pc:docMk/>
            <pc:sldMk cId="3450631502" sldId="452"/>
            <ac:spMk id="9" creationId="{962BECE6-ED88-6447-C649-2C8643253B73}"/>
          </ac:spMkLst>
        </pc:spChg>
      </pc:sldChg>
      <pc:sldChg chg="add">
        <pc:chgData name="Phillips, Nate" userId="1a7ed9a7-6979-4999-8e72-44e838efb909" providerId="ADAL" clId="{DF9CF219-D36E-40FE-AD2A-E9C9B2BDE49E}" dt="2022-05-27T14:23:50.240" v="4191"/>
        <pc:sldMkLst>
          <pc:docMk/>
          <pc:sldMk cId="1366776941" sldId="453"/>
        </pc:sldMkLst>
      </pc:sldChg>
      <pc:sldChg chg="add">
        <pc:chgData name="Phillips, Nate" userId="1a7ed9a7-6979-4999-8e72-44e838efb909" providerId="ADAL" clId="{DF9CF219-D36E-40FE-AD2A-E9C9B2BDE49E}" dt="2022-05-27T14:23:50.240" v="4191"/>
        <pc:sldMkLst>
          <pc:docMk/>
          <pc:sldMk cId="2534827661" sldId="454"/>
        </pc:sldMkLst>
      </pc:sldChg>
      <pc:sldChg chg="modSp add mod">
        <pc:chgData name="Phillips, Nate" userId="1a7ed9a7-6979-4999-8e72-44e838efb909" providerId="ADAL" clId="{DF9CF219-D36E-40FE-AD2A-E9C9B2BDE49E}" dt="2022-05-27T14:23:50.404" v="4192" actId="27636"/>
        <pc:sldMkLst>
          <pc:docMk/>
          <pc:sldMk cId="1976188150" sldId="455"/>
        </pc:sldMkLst>
        <pc:spChg chg="mod">
          <ac:chgData name="Phillips, Nate" userId="1a7ed9a7-6979-4999-8e72-44e838efb909" providerId="ADAL" clId="{DF9CF219-D36E-40FE-AD2A-E9C9B2BDE49E}" dt="2022-05-27T14:23:50.404" v="4192" actId="27636"/>
          <ac:spMkLst>
            <pc:docMk/>
            <pc:sldMk cId="1976188150" sldId="455"/>
            <ac:spMk id="5" creationId="{9B551651-51C2-4C11-B513-D98BDB2FDB06}"/>
          </ac:spMkLst>
        </pc:spChg>
      </pc:sldChg>
      <pc:sldChg chg="add">
        <pc:chgData name="Phillips, Nate" userId="1a7ed9a7-6979-4999-8e72-44e838efb909" providerId="ADAL" clId="{DF9CF219-D36E-40FE-AD2A-E9C9B2BDE49E}" dt="2022-05-27T14:23:50.240" v="4191"/>
        <pc:sldMkLst>
          <pc:docMk/>
          <pc:sldMk cId="2820979623" sldId="456"/>
        </pc:sldMkLst>
      </pc:sldChg>
      <pc:sldChg chg="add">
        <pc:chgData name="Phillips, Nate" userId="1a7ed9a7-6979-4999-8e72-44e838efb909" providerId="ADAL" clId="{DF9CF219-D36E-40FE-AD2A-E9C9B2BDE49E}" dt="2022-05-27T14:23:50.240" v="4191"/>
        <pc:sldMkLst>
          <pc:docMk/>
          <pc:sldMk cId="2970932639" sldId="457"/>
        </pc:sldMkLst>
      </pc:sldChg>
      <pc:sldChg chg="add">
        <pc:chgData name="Phillips, Nate" userId="1a7ed9a7-6979-4999-8e72-44e838efb909" providerId="ADAL" clId="{DF9CF219-D36E-40FE-AD2A-E9C9B2BDE49E}" dt="2022-05-27T14:23:50.240" v="4191"/>
        <pc:sldMkLst>
          <pc:docMk/>
          <pc:sldMk cId="2160309661" sldId="458"/>
        </pc:sldMkLst>
      </pc:sldChg>
      <pc:sldChg chg="add">
        <pc:chgData name="Phillips, Nate" userId="1a7ed9a7-6979-4999-8e72-44e838efb909" providerId="ADAL" clId="{DF9CF219-D36E-40FE-AD2A-E9C9B2BDE49E}" dt="2022-05-27T14:23:50.240" v="4191"/>
        <pc:sldMkLst>
          <pc:docMk/>
          <pc:sldMk cId="2449110553" sldId="459"/>
        </pc:sldMkLst>
      </pc:sldChg>
      <pc:sldChg chg="add">
        <pc:chgData name="Phillips, Nate" userId="1a7ed9a7-6979-4999-8e72-44e838efb909" providerId="ADAL" clId="{DF9CF219-D36E-40FE-AD2A-E9C9B2BDE49E}" dt="2022-05-27T14:23:50.240" v="4191"/>
        <pc:sldMkLst>
          <pc:docMk/>
          <pc:sldMk cId="1956475139" sldId="460"/>
        </pc:sldMkLst>
      </pc:sldChg>
      <pc:sldChg chg="modSp add">
        <pc:chgData name="Phillips, Nate" userId="1a7ed9a7-6979-4999-8e72-44e838efb909" providerId="ADAL" clId="{DF9CF219-D36E-40FE-AD2A-E9C9B2BDE49E}" dt="2022-05-27T14:24:09.473" v="4240" actId="20577"/>
        <pc:sldMkLst>
          <pc:docMk/>
          <pc:sldMk cId="376228247" sldId="462"/>
        </pc:sldMkLst>
        <pc:spChg chg="mod">
          <ac:chgData name="Phillips, Nate" userId="1a7ed9a7-6979-4999-8e72-44e838efb909" providerId="ADAL" clId="{DF9CF219-D36E-40FE-AD2A-E9C9B2BDE49E}" dt="2022-05-27T14:24:09.473" v="4240" actId="20577"/>
          <ac:spMkLst>
            <pc:docMk/>
            <pc:sldMk cId="376228247" sldId="462"/>
            <ac:spMk id="3" creationId="{7AE8A39E-72E1-4E89-A81B-B75622C5B75A}"/>
          </ac:spMkLst>
        </pc:spChg>
      </pc:sldChg>
      <pc:sldChg chg="addSp delSp modSp new mod chgLayout">
        <pc:chgData name="Phillips, Nate" userId="1a7ed9a7-6979-4999-8e72-44e838efb909" providerId="ADAL" clId="{DF9CF219-D36E-40FE-AD2A-E9C9B2BDE49E}" dt="2022-06-01T16:19:29.455" v="4699" actId="20577"/>
        <pc:sldMkLst>
          <pc:docMk/>
          <pc:sldMk cId="1608974997" sldId="463"/>
        </pc:sldMkLst>
        <pc:spChg chg="del mod ord">
          <ac:chgData name="Phillips, Nate" userId="1a7ed9a7-6979-4999-8e72-44e838efb909" providerId="ADAL" clId="{DF9CF219-D36E-40FE-AD2A-E9C9B2BDE49E}" dt="2022-06-01T16:19:23.865" v="4684" actId="700"/>
          <ac:spMkLst>
            <pc:docMk/>
            <pc:sldMk cId="1608974997" sldId="463"/>
            <ac:spMk id="2" creationId="{761F091D-6685-8C6D-C558-241A4B20A081}"/>
          </ac:spMkLst>
        </pc:spChg>
        <pc:spChg chg="del mod ord">
          <ac:chgData name="Phillips, Nate" userId="1a7ed9a7-6979-4999-8e72-44e838efb909" providerId="ADAL" clId="{DF9CF219-D36E-40FE-AD2A-E9C9B2BDE49E}" dt="2022-06-01T16:19:23.865" v="4684" actId="700"/>
          <ac:spMkLst>
            <pc:docMk/>
            <pc:sldMk cId="1608974997" sldId="463"/>
            <ac:spMk id="3" creationId="{4FB2B33D-4BC1-1D26-CC6C-3AC7523443D7}"/>
          </ac:spMkLst>
        </pc:spChg>
        <pc:spChg chg="add mod ord">
          <ac:chgData name="Phillips, Nate" userId="1a7ed9a7-6979-4999-8e72-44e838efb909" providerId="ADAL" clId="{DF9CF219-D36E-40FE-AD2A-E9C9B2BDE49E}" dt="2022-06-01T16:19:29.455" v="4699" actId="20577"/>
          <ac:spMkLst>
            <pc:docMk/>
            <pc:sldMk cId="1608974997" sldId="463"/>
            <ac:spMk id="4" creationId="{EA1035AB-E2A2-4028-ABD3-965651F52E02}"/>
          </ac:spMkLst>
        </pc:spChg>
        <pc:spChg chg="add mod ord">
          <ac:chgData name="Phillips, Nate" userId="1a7ed9a7-6979-4999-8e72-44e838efb909" providerId="ADAL" clId="{DF9CF219-D36E-40FE-AD2A-E9C9B2BDE49E}" dt="2022-06-01T16:19:23.865" v="4684" actId="700"/>
          <ac:spMkLst>
            <pc:docMk/>
            <pc:sldMk cId="1608974997" sldId="463"/>
            <ac:spMk id="5" creationId="{6D9A74E5-D07F-34D5-64BC-5152E42D223E}"/>
          </ac:spMkLst>
        </pc:spChg>
      </pc:sldChg>
      <pc:sldChg chg="modSp new mod">
        <pc:chgData name="Phillips, Nate" userId="1a7ed9a7-6979-4999-8e72-44e838efb909" providerId="ADAL" clId="{DF9CF219-D36E-40FE-AD2A-E9C9B2BDE49E}" dt="2022-06-01T16:21:58.317" v="4740" actId="113"/>
        <pc:sldMkLst>
          <pc:docMk/>
          <pc:sldMk cId="2060852050" sldId="464"/>
        </pc:sldMkLst>
        <pc:spChg chg="mod">
          <ac:chgData name="Phillips, Nate" userId="1a7ed9a7-6979-4999-8e72-44e838efb909" providerId="ADAL" clId="{DF9CF219-D36E-40FE-AD2A-E9C9B2BDE49E}" dt="2022-06-01T16:21:16.976" v="4729" actId="20577"/>
          <ac:spMkLst>
            <pc:docMk/>
            <pc:sldMk cId="2060852050" sldId="464"/>
            <ac:spMk id="2" creationId="{CD889DE4-512D-10E7-AE2A-29290D5EA36A}"/>
          </ac:spMkLst>
        </pc:spChg>
        <pc:spChg chg="mod">
          <ac:chgData name="Phillips, Nate" userId="1a7ed9a7-6979-4999-8e72-44e838efb909" providerId="ADAL" clId="{DF9CF219-D36E-40FE-AD2A-E9C9B2BDE49E}" dt="2022-06-01T16:21:58.317" v="4740" actId="113"/>
          <ac:spMkLst>
            <pc:docMk/>
            <pc:sldMk cId="2060852050" sldId="464"/>
            <ac:spMk id="3" creationId="{FD474349-8260-9DA3-9FB7-1EEAF2CC0932}"/>
          </ac:spMkLst>
        </pc:spChg>
      </pc:sldChg>
      <pc:sldChg chg="addSp delSp modSp new mod modClrScheme modAnim chgLayout">
        <pc:chgData name="Phillips, Nate" userId="1a7ed9a7-6979-4999-8e72-44e838efb909" providerId="ADAL" clId="{DF9CF219-D36E-40FE-AD2A-E9C9B2BDE49E}" dt="2022-06-01T16:56:53.224" v="4898" actId="1076"/>
        <pc:sldMkLst>
          <pc:docMk/>
          <pc:sldMk cId="3691556890" sldId="465"/>
        </pc:sldMkLst>
        <pc:spChg chg="del">
          <ac:chgData name="Phillips, Nate" userId="1a7ed9a7-6979-4999-8e72-44e838efb909" providerId="ADAL" clId="{DF9CF219-D36E-40FE-AD2A-E9C9B2BDE49E}" dt="2022-06-01T16:29:54.621" v="4781" actId="700"/>
          <ac:spMkLst>
            <pc:docMk/>
            <pc:sldMk cId="3691556890" sldId="465"/>
            <ac:spMk id="2" creationId="{0A2450B7-C805-194A-35F4-6F413EFD5B90}"/>
          </ac:spMkLst>
        </pc:spChg>
        <pc:spChg chg="del mod ord">
          <ac:chgData name="Phillips, Nate" userId="1a7ed9a7-6979-4999-8e72-44e838efb909" providerId="ADAL" clId="{DF9CF219-D36E-40FE-AD2A-E9C9B2BDE49E}" dt="2022-06-01T16:29:54.621" v="4781" actId="700"/>
          <ac:spMkLst>
            <pc:docMk/>
            <pc:sldMk cId="3691556890" sldId="465"/>
            <ac:spMk id="3" creationId="{466D7744-447B-D4C5-7C44-5F725242DA26}"/>
          </ac:spMkLst>
        </pc:spChg>
        <pc:spChg chg="add mod ord">
          <ac:chgData name="Phillips, Nate" userId="1a7ed9a7-6979-4999-8e72-44e838efb909" providerId="ADAL" clId="{DF9CF219-D36E-40FE-AD2A-E9C9B2BDE49E}" dt="2022-06-01T16:56:48.708" v="4897" actId="5793"/>
          <ac:spMkLst>
            <pc:docMk/>
            <pc:sldMk cId="3691556890" sldId="465"/>
            <ac:spMk id="4" creationId="{7F6ED151-9060-EDB0-2E99-0EF24E3B300F}"/>
          </ac:spMkLst>
        </pc:spChg>
        <pc:spChg chg="add mod ord">
          <ac:chgData name="Phillips, Nate" userId="1a7ed9a7-6979-4999-8e72-44e838efb909" providerId="ADAL" clId="{DF9CF219-D36E-40FE-AD2A-E9C9B2BDE49E}" dt="2022-06-01T16:56:40.816" v="4893" actId="20577"/>
          <ac:spMkLst>
            <pc:docMk/>
            <pc:sldMk cId="3691556890" sldId="465"/>
            <ac:spMk id="5" creationId="{8719E872-5370-6249-06D7-77472407158F}"/>
          </ac:spMkLst>
        </pc:spChg>
        <pc:picChg chg="add mod">
          <ac:chgData name="Phillips, Nate" userId="1a7ed9a7-6979-4999-8e72-44e838efb909" providerId="ADAL" clId="{DF9CF219-D36E-40FE-AD2A-E9C9B2BDE49E}" dt="2022-06-01T16:56:53.224" v="4898" actId="1076"/>
          <ac:picMkLst>
            <pc:docMk/>
            <pc:sldMk cId="3691556890" sldId="465"/>
            <ac:picMk id="1026" creationId="{F1D08FCF-C7B0-9773-7596-026351F4B775}"/>
          </ac:picMkLst>
        </pc:picChg>
      </pc:sldChg>
    </pc:docChg>
  </pc:docChgLst>
  <pc:docChgLst>
    <pc:chgData name="Phillips, Nate" userId="1a7ed9a7-6979-4999-8e72-44e838efb909" providerId="ADAL" clId="{0CA3E67B-3AFE-4B68-A101-BFDDB66978FE}"/>
    <pc:docChg chg="undo custSel addSld delSld modSld sldOrd modMainMaster">
      <pc:chgData name="Phillips, Nate" userId="1a7ed9a7-6979-4999-8e72-44e838efb909" providerId="ADAL" clId="{0CA3E67B-3AFE-4B68-A101-BFDDB66978FE}" dt="2021-10-19T16:10:16.692" v="10275"/>
      <pc:docMkLst>
        <pc:docMk/>
      </pc:docMkLst>
      <pc:sldChg chg="modSp mod">
        <pc:chgData name="Phillips, Nate" userId="1a7ed9a7-6979-4999-8e72-44e838efb909" providerId="ADAL" clId="{0CA3E67B-3AFE-4B68-A101-BFDDB66978FE}" dt="2021-10-15T13:53:09.580" v="45" actId="14100"/>
        <pc:sldMkLst>
          <pc:docMk/>
          <pc:sldMk cId="656584175" sldId="289"/>
        </pc:sldMkLst>
        <pc:spChg chg="mod">
          <ac:chgData name="Phillips, Nate" userId="1a7ed9a7-6979-4999-8e72-44e838efb909" providerId="ADAL" clId="{0CA3E67B-3AFE-4B68-A101-BFDDB66978FE}" dt="2021-10-15T13:53:09.580" v="45" actId="14100"/>
          <ac:spMkLst>
            <pc:docMk/>
            <pc:sldMk cId="656584175" sldId="289"/>
            <ac:spMk id="2" creationId="{5D46307E-A2B8-4462-8299-D11DDF3E97CF}"/>
          </ac:spMkLst>
        </pc:sp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716017752" sldId="29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705612367" sldId="346"/>
        </pc:sldMkLst>
      </pc:sldChg>
      <pc:sldChg chg="addSp delSp modSp mod delAnim modAnim">
        <pc:chgData name="Phillips, Nate" userId="1a7ed9a7-6979-4999-8e72-44e838efb909" providerId="ADAL" clId="{0CA3E67B-3AFE-4B68-A101-BFDDB66978FE}" dt="2021-10-15T14:59:54.878" v="1820" actId="5793"/>
        <pc:sldMkLst>
          <pc:docMk/>
          <pc:sldMk cId="3568686315" sldId="347"/>
        </pc:sldMkLst>
        <pc:spChg chg="mod">
          <ac:chgData name="Phillips, Nate" userId="1a7ed9a7-6979-4999-8e72-44e838efb909" providerId="ADAL" clId="{0CA3E67B-3AFE-4B68-A101-BFDDB66978FE}" dt="2021-10-15T14:18:03.358" v="678" actId="20577"/>
          <ac:spMkLst>
            <pc:docMk/>
            <pc:sldMk cId="3568686315" sldId="347"/>
            <ac:spMk id="2" creationId="{9724F193-ECB3-42BC-84F4-749AEF29F242}"/>
          </ac:spMkLst>
        </pc:spChg>
        <pc:spChg chg="mod">
          <ac:chgData name="Phillips, Nate" userId="1a7ed9a7-6979-4999-8e72-44e838efb909" providerId="ADAL" clId="{0CA3E67B-3AFE-4B68-A101-BFDDB66978FE}" dt="2021-10-15T14:59:54.878" v="1820" actId="5793"/>
          <ac:spMkLst>
            <pc:docMk/>
            <pc:sldMk cId="3568686315" sldId="347"/>
            <ac:spMk id="3" creationId="{83CCA5DA-D3A8-4767-A229-21D8CEC2BD7D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4" creationId="{85C3FC30-4908-4D36-816E-89A47E6161B3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5" creationId="{D5C1419C-BE54-4A03-8033-E39919C53AB7}"/>
          </ac:spMkLst>
        </pc:spChg>
        <pc:spChg chg="del">
          <ac:chgData name="Phillips, Nate" userId="1a7ed9a7-6979-4999-8e72-44e838efb909" providerId="ADAL" clId="{0CA3E67B-3AFE-4B68-A101-BFDDB66978FE}" dt="2021-10-15T14:18:15.833" v="681" actId="478"/>
          <ac:spMkLst>
            <pc:docMk/>
            <pc:sldMk cId="3568686315" sldId="347"/>
            <ac:spMk id="6" creationId="{F0935AF2-B243-4D9E-8A00-64F7AB4D8FE3}"/>
          </ac:spMkLst>
        </pc:spChg>
        <pc:spChg chg="add mod">
          <ac:chgData name="Phillips, Nate" userId="1a7ed9a7-6979-4999-8e72-44e838efb909" providerId="ADAL" clId="{0CA3E67B-3AFE-4B68-A101-BFDDB66978FE}" dt="2021-10-15T14:18:06.096" v="679"/>
          <ac:spMkLst>
            <pc:docMk/>
            <pc:sldMk cId="3568686315" sldId="347"/>
            <ac:spMk id="7" creationId="{6E833363-67D4-4D1B-8600-9E4EC00E529A}"/>
          </ac:spMkLst>
        </pc:spChg>
        <pc:spChg chg="add mod">
          <ac:chgData name="Phillips, Nate" userId="1a7ed9a7-6979-4999-8e72-44e838efb909" providerId="ADAL" clId="{0CA3E67B-3AFE-4B68-A101-BFDDB66978FE}" dt="2021-10-15T14:18:29.067" v="690" actId="20577"/>
          <ac:spMkLst>
            <pc:docMk/>
            <pc:sldMk cId="3568686315" sldId="347"/>
            <ac:spMk id="8" creationId="{03B42C23-8DBE-4336-B2F2-C91359757FE0}"/>
          </ac:spMkLst>
        </pc:spChg>
        <pc:spChg chg="add del mod">
          <ac:chgData name="Phillips, Nate" userId="1a7ed9a7-6979-4999-8e72-44e838efb909" providerId="ADAL" clId="{0CA3E67B-3AFE-4B68-A101-BFDDB66978FE}" dt="2021-10-15T14:19:28.005" v="717" actId="478"/>
          <ac:spMkLst>
            <pc:docMk/>
            <pc:sldMk cId="3568686315" sldId="347"/>
            <ac:spMk id="9" creationId="{9A5F8244-DDC4-450D-ACA3-D4E81FF2CB0E}"/>
          </ac:spMkLst>
        </pc:sp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45851335" sldId="34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692192081" sldId="35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043297933" sldId="35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373339128" sldId="35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015444326" sldId="354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550487281" sldId="355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738066847" sldId="356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152461331" sldId="36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663746052" sldId="361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445473533" sldId="362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70132169" sldId="36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422127552" sldId="365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224421359" sldId="367"/>
        </pc:sldMkLst>
        <pc:spChg chg="add mod ord">
          <ac:chgData name="Phillips, Nate" userId="1a7ed9a7-6979-4999-8e72-44e838efb909" providerId="ADAL" clId="{0CA3E67B-3AFE-4B68-A101-BFDDB66978FE}" dt="2021-10-19T15:13:27.815" v="9315" actId="20577"/>
          <ac:spMkLst>
            <pc:docMk/>
            <pc:sldMk cId="3224421359" sldId="367"/>
            <ac:spMk id="2" creationId="{84DD406F-7D10-490C-8B80-8FBEAFB121F2}"/>
          </ac:spMkLst>
        </pc:spChg>
        <pc:spChg chg="add mod">
          <ac:chgData name="Phillips, Nate" userId="1a7ed9a7-6979-4999-8e72-44e838efb909" providerId="ADAL" clId="{0CA3E67B-3AFE-4B68-A101-BFDDB66978FE}" dt="2021-10-19T15:18:57.897" v="9471" actId="1076"/>
          <ac:spMkLst>
            <pc:docMk/>
            <pc:sldMk cId="3224421359" sldId="367"/>
            <ac:spMk id="3" creationId="{DECFD3C9-C8FB-4E22-9520-6AB78CF392CA}"/>
          </ac:spMkLst>
        </pc:spChg>
        <pc:spChg chg="add mod">
          <ac:chgData name="Phillips, Nate" userId="1a7ed9a7-6979-4999-8e72-44e838efb909" providerId="ADAL" clId="{0CA3E67B-3AFE-4B68-A101-BFDDB66978FE}" dt="2021-10-19T15:14:52.851" v="9352" actId="404"/>
          <ac:spMkLst>
            <pc:docMk/>
            <pc:sldMk cId="3224421359" sldId="367"/>
            <ac:spMk id="9" creationId="{5CE64DBA-4305-4F86-8017-C0E7380F5579}"/>
          </ac:spMkLst>
        </pc:spChg>
        <pc:spChg chg="add mod">
          <ac:chgData name="Phillips, Nate" userId="1a7ed9a7-6979-4999-8e72-44e838efb909" providerId="ADAL" clId="{0CA3E67B-3AFE-4B68-A101-BFDDB66978FE}" dt="2021-10-19T15:20:28.570" v="9483" actId="20577"/>
          <ac:spMkLst>
            <pc:docMk/>
            <pc:sldMk cId="3224421359" sldId="367"/>
            <ac:spMk id="11" creationId="{43B1A56D-3905-4893-A73C-E26449450E1D}"/>
          </ac:spMkLst>
        </pc:spChg>
        <pc:spChg chg="del mod ord">
          <ac:chgData name="Phillips, Nate" userId="1a7ed9a7-6979-4999-8e72-44e838efb909" providerId="ADAL" clId="{0CA3E67B-3AFE-4B68-A101-BFDDB66978FE}" dt="2021-10-19T15:13:15.608" v="9299" actId="478"/>
          <ac:spMkLst>
            <pc:docMk/>
            <pc:sldMk cId="3224421359" sldId="367"/>
            <ac:spMk id="863" creationId="{00000000-0000-0000-0000-000000000000}"/>
          </ac:spMkLst>
        </pc:spChg>
        <pc:spChg chg="mod ord">
          <ac:chgData name="Phillips, Nate" userId="1a7ed9a7-6979-4999-8e72-44e838efb909" providerId="ADAL" clId="{0CA3E67B-3AFE-4B68-A101-BFDDB66978FE}" dt="2021-10-19T15:13:44.648" v="9319" actId="255"/>
          <ac:spMkLst>
            <pc:docMk/>
            <pc:sldMk cId="3224421359" sldId="367"/>
            <ac:spMk id="864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14:00.994" v="9321" actId="1076"/>
          <ac:spMkLst>
            <pc:docMk/>
            <pc:sldMk cId="3224421359" sldId="367"/>
            <ac:spMk id="865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20:11.209" v="9482" actId="20577"/>
          <ac:spMkLst>
            <pc:docMk/>
            <pc:sldMk cId="3224421359" sldId="367"/>
            <ac:spMk id="866" creationId="{00000000-0000-0000-0000-000000000000}"/>
          </ac:spMkLst>
        </pc:spChg>
        <pc:spChg chg="mod">
          <ac:chgData name="Phillips, Nate" userId="1a7ed9a7-6979-4999-8e72-44e838efb909" providerId="ADAL" clId="{0CA3E67B-3AFE-4B68-A101-BFDDB66978FE}" dt="2021-10-19T15:13:54.086" v="9320" actId="1076"/>
          <ac:spMkLst>
            <pc:docMk/>
            <pc:sldMk cId="3224421359" sldId="367"/>
            <ac:spMk id="867" creationId="{00000000-0000-0000-0000-000000000000}"/>
          </ac:spMkLst>
        </pc:spChg>
        <pc:picChg chg="add mod">
          <ac:chgData name="Phillips, Nate" userId="1a7ed9a7-6979-4999-8e72-44e838efb909" providerId="ADAL" clId="{0CA3E67B-3AFE-4B68-A101-BFDDB66978FE}" dt="2021-10-19T16:04:24.618" v="10248" actId="1076"/>
          <ac:picMkLst>
            <pc:docMk/>
            <pc:sldMk cId="3224421359" sldId="367"/>
            <ac:picMk id="12" creationId="{C8C6097A-342B-4D52-A515-B584AE0E6BFC}"/>
          </ac:picMkLst>
        </pc:picChg>
        <pc:picChg chg="del mod ord">
          <ac:chgData name="Phillips, Nate" userId="1a7ed9a7-6979-4999-8e72-44e838efb909" providerId="ADAL" clId="{0CA3E67B-3AFE-4B68-A101-BFDDB66978FE}" dt="2021-10-19T15:12:44.721" v="9286" actId="478"/>
          <ac:picMkLst>
            <pc:docMk/>
            <pc:sldMk cId="3224421359" sldId="367"/>
            <ac:picMk id="862" creationId="{00000000-0000-0000-0000-000000000000}"/>
          </ac:picMkLst>
        </pc:picChg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6403401" sldId="36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589846027" sldId="369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837865261" sldId="370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1601036722" sldId="372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688160859" sldId="373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065418685" sldId="375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3258575174" sldId="376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93394334" sldId="377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287683858" sldId="378"/>
        </pc:sldMkLst>
      </pc:sldChg>
      <pc:sldChg chg="del">
        <pc:chgData name="Phillips, Nate" userId="1a7ed9a7-6979-4999-8e72-44e838efb909" providerId="ADAL" clId="{0CA3E67B-3AFE-4B68-A101-BFDDB66978FE}" dt="2021-10-18T23:28:26.769" v="7672" actId="47"/>
        <pc:sldMkLst>
          <pc:docMk/>
          <pc:sldMk cId="2345811177" sldId="379"/>
        </pc:sldMkLst>
      </pc:sldChg>
      <pc:sldChg chg="addSp modSp new mod modAnim">
        <pc:chgData name="Phillips, Nate" userId="1a7ed9a7-6979-4999-8e72-44e838efb909" providerId="ADAL" clId="{0CA3E67B-3AFE-4B68-A101-BFDDB66978FE}" dt="2021-10-19T15:49:36.563" v="10062"/>
        <pc:sldMkLst>
          <pc:docMk/>
          <pc:sldMk cId="1970036937" sldId="380"/>
        </pc:sldMkLst>
        <pc:spChg chg="mod">
          <ac:chgData name="Phillips, Nate" userId="1a7ed9a7-6979-4999-8e72-44e838efb909" providerId="ADAL" clId="{0CA3E67B-3AFE-4B68-A101-BFDDB66978FE}" dt="2021-10-15T14:10:47.786" v="93" actId="20577"/>
          <ac:spMkLst>
            <pc:docMk/>
            <pc:sldMk cId="1970036937" sldId="380"/>
            <ac:spMk id="2" creationId="{33B810BD-A47E-4876-9AFC-99D9AF3BCFC5}"/>
          </ac:spMkLst>
        </pc:spChg>
        <pc:spChg chg="mod">
          <ac:chgData name="Phillips, Nate" userId="1a7ed9a7-6979-4999-8e72-44e838efb909" providerId="ADAL" clId="{0CA3E67B-3AFE-4B68-A101-BFDDB66978FE}" dt="2021-10-19T15:49:22.054" v="10058" actId="14100"/>
          <ac:spMkLst>
            <pc:docMk/>
            <pc:sldMk cId="1970036937" sldId="380"/>
            <ac:spMk id="3" creationId="{11D7A020-07EA-493B-9968-F1582130D309}"/>
          </ac:spMkLst>
        </pc:spChg>
        <pc:spChg chg="add mod">
          <ac:chgData name="Phillips, Nate" userId="1a7ed9a7-6979-4999-8e72-44e838efb909" providerId="ADAL" clId="{0CA3E67B-3AFE-4B68-A101-BFDDB66978FE}" dt="2021-10-15T14:13:50.531" v="423"/>
          <ac:spMkLst>
            <pc:docMk/>
            <pc:sldMk cId="1970036937" sldId="380"/>
            <ac:spMk id="4" creationId="{79BBE675-3BF0-4B14-A1D9-541AFBDE5E56}"/>
          </ac:spMkLst>
        </pc:spChg>
        <pc:picChg chg="add mod">
          <ac:chgData name="Phillips, Nate" userId="1a7ed9a7-6979-4999-8e72-44e838efb909" providerId="ADAL" clId="{0CA3E67B-3AFE-4B68-A101-BFDDB66978FE}" dt="2021-10-19T15:48:44.597" v="10050" actId="1076"/>
          <ac:picMkLst>
            <pc:docMk/>
            <pc:sldMk cId="1970036937" sldId="380"/>
            <ac:picMk id="1026" creationId="{D0A7C5A7-9067-472E-9DA3-EFD4BB257B49}"/>
          </ac:picMkLst>
        </pc:picChg>
        <pc:picChg chg="add mod">
          <ac:chgData name="Phillips, Nate" userId="1a7ed9a7-6979-4999-8e72-44e838efb909" providerId="ADAL" clId="{0CA3E67B-3AFE-4B68-A101-BFDDB66978FE}" dt="2021-10-19T15:48:46.886" v="10051" actId="1076"/>
          <ac:picMkLst>
            <pc:docMk/>
            <pc:sldMk cId="1970036937" sldId="380"/>
            <ac:picMk id="1028" creationId="{41D78A48-91B3-4080-A4E4-A527983E4460}"/>
          </ac:picMkLst>
        </pc:picChg>
        <pc:picChg chg="add mod">
          <ac:chgData name="Phillips, Nate" userId="1a7ed9a7-6979-4999-8e72-44e838efb909" providerId="ADAL" clId="{0CA3E67B-3AFE-4B68-A101-BFDDB66978FE}" dt="2021-10-19T15:49:31.058" v="10060" actId="1076"/>
          <ac:picMkLst>
            <pc:docMk/>
            <pc:sldMk cId="1970036937" sldId="380"/>
            <ac:picMk id="1030" creationId="{86A9C5E0-41B8-4E8B-A7C8-4DBD8D75CDBF}"/>
          </ac:picMkLst>
        </pc:picChg>
      </pc:sldChg>
      <pc:sldChg chg="addSp delSp modSp new mod modAnim">
        <pc:chgData name="Phillips, Nate" userId="1a7ed9a7-6979-4999-8e72-44e838efb909" providerId="ADAL" clId="{0CA3E67B-3AFE-4B68-A101-BFDDB66978FE}" dt="2021-10-18T23:11:21.574" v="7624"/>
        <pc:sldMkLst>
          <pc:docMk/>
          <pc:sldMk cId="1464636904" sldId="381"/>
        </pc:sldMkLst>
        <pc:spChg chg="del">
          <ac:chgData name="Phillips, Nate" userId="1a7ed9a7-6979-4999-8e72-44e838efb909" providerId="ADAL" clId="{0CA3E67B-3AFE-4B68-A101-BFDDB66978FE}" dt="2021-10-15T15:01:25.037" v="1902" actId="478"/>
          <ac:spMkLst>
            <pc:docMk/>
            <pc:sldMk cId="1464636904" sldId="381"/>
            <ac:spMk id="2" creationId="{1872D213-972F-483C-A236-D50B953941CC}"/>
          </ac:spMkLst>
        </pc:spChg>
        <pc:spChg chg="mod">
          <ac:chgData name="Phillips, Nate" userId="1a7ed9a7-6979-4999-8e72-44e838efb909" providerId="ADAL" clId="{0CA3E67B-3AFE-4B68-A101-BFDDB66978FE}" dt="2021-10-15T15:17:41.633" v="1948" actId="20577"/>
          <ac:spMkLst>
            <pc:docMk/>
            <pc:sldMk cId="1464636904" sldId="381"/>
            <ac:spMk id="3" creationId="{D68E0292-0A26-4AAB-8A00-172D5DE33B64}"/>
          </ac:spMkLst>
        </pc:spChg>
        <pc:spChg chg="add mod">
          <ac:chgData name="Phillips, Nate" userId="1a7ed9a7-6979-4999-8e72-44e838efb909" providerId="ADAL" clId="{0CA3E67B-3AFE-4B68-A101-BFDDB66978FE}" dt="2021-10-15T15:01:37.061" v="1903" actId="1076"/>
          <ac:spMkLst>
            <pc:docMk/>
            <pc:sldMk cId="1464636904" sldId="381"/>
            <ac:spMk id="4" creationId="{FA5AE94B-98E2-4ADA-A62A-054DEDC6D18A}"/>
          </ac:spMkLst>
        </pc:spChg>
        <pc:spChg chg="add mod">
          <ac:chgData name="Phillips, Nate" userId="1a7ed9a7-6979-4999-8e72-44e838efb909" providerId="ADAL" clId="{0CA3E67B-3AFE-4B68-A101-BFDDB66978FE}" dt="2021-10-15T15:03:49.488" v="1923"/>
          <ac:spMkLst>
            <pc:docMk/>
            <pc:sldMk cId="1464636904" sldId="381"/>
            <ac:spMk id="5" creationId="{39E87344-E3E0-4582-9545-997BF6A24E80}"/>
          </ac:spMkLst>
        </pc:spChg>
      </pc:sldChg>
      <pc:sldChg chg="addSp delSp modSp add mod modAnim">
        <pc:chgData name="Phillips, Nate" userId="1a7ed9a7-6979-4999-8e72-44e838efb909" providerId="ADAL" clId="{0CA3E67B-3AFE-4B68-A101-BFDDB66978FE}" dt="2021-10-18T23:10:13.527" v="7620"/>
        <pc:sldMkLst>
          <pc:docMk/>
          <pc:sldMk cId="205254323" sldId="382"/>
        </pc:sldMkLst>
        <pc:spChg chg="mod">
          <ac:chgData name="Phillips, Nate" userId="1a7ed9a7-6979-4999-8e72-44e838efb909" providerId="ADAL" clId="{0CA3E67B-3AFE-4B68-A101-BFDDB66978FE}" dt="2021-10-18T23:08:48.794" v="7607"/>
          <ac:spMkLst>
            <pc:docMk/>
            <pc:sldMk cId="205254323" sldId="382"/>
            <ac:spMk id="3" creationId="{83CCA5DA-D3A8-4767-A229-21D8CEC2BD7D}"/>
          </ac:spMkLst>
        </pc:spChg>
        <pc:spChg chg="add del mod">
          <ac:chgData name="Phillips, Nate" userId="1a7ed9a7-6979-4999-8e72-44e838efb909" providerId="ADAL" clId="{0CA3E67B-3AFE-4B68-A101-BFDDB66978FE}" dt="2021-10-18T22:34:39.362" v="7437" actId="478"/>
          <ac:spMkLst>
            <pc:docMk/>
            <pc:sldMk cId="205254323" sldId="382"/>
            <ac:spMk id="4" creationId="{5BC83A92-432D-48F4-84B2-3239DE5B3688}"/>
          </ac:spMkLst>
        </pc:spChg>
        <pc:spChg chg="add del mod">
          <ac:chgData name="Phillips, Nate" userId="1a7ed9a7-6979-4999-8e72-44e838efb909" providerId="ADAL" clId="{0CA3E67B-3AFE-4B68-A101-BFDDB66978FE}" dt="2021-10-18T22:38:52.432" v="7523" actId="478"/>
          <ac:spMkLst>
            <pc:docMk/>
            <pc:sldMk cId="205254323" sldId="382"/>
            <ac:spMk id="6" creationId="{B0363562-5A7D-4A40-9DD9-D896FB64F7B2}"/>
          </ac:spMkLst>
        </pc:spChg>
        <pc:spChg chg="del mod">
          <ac:chgData name="Phillips, Nate" userId="1a7ed9a7-6979-4999-8e72-44e838efb909" providerId="ADAL" clId="{0CA3E67B-3AFE-4B68-A101-BFDDB66978FE}" dt="2021-10-18T23:09:28.799" v="7610" actId="478"/>
          <ac:spMkLst>
            <pc:docMk/>
            <pc:sldMk cId="205254323" sldId="382"/>
            <ac:spMk id="8" creationId="{03B42C23-8DBE-4336-B2F2-C91359757FE0}"/>
          </ac:spMkLst>
        </pc:spChg>
        <pc:spChg chg="add mod">
          <ac:chgData name="Phillips, Nate" userId="1a7ed9a7-6979-4999-8e72-44e838efb909" providerId="ADAL" clId="{0CA3E67B-3AFE-4B68-A101-BFDDB66978FE}" dt="2021-10-18T22:42:10.029" v="7577" actId="1076"/>
          <ac:spMkLst>
            <pc:docMk/>
            <pc:sldMk cId="205254323" sldId="382"/>
            <ac:spMk id="11" creationId="{6965C662-4A26-4345-849D-7762C546F7C5}"/>
          </ac:spMkLst>
        </pc:spChg>
        <pc:graphicFrameChg chg="add mod modGraphic">
          <ac:chgData name="Phillips, Nate" userId="1a7ed9a7-6979-4999-8e72-44e838efb909" providerId="ADAL" clId="{0CA3E67B-3AFE-4B68-A101-BFDDB66978FE}" dt="2021-10-18T22:35:49.535" v="7471" actId="1076"/>
          <ac:graphicFrameMkLst>
            <pc:docMk/>
            <pc:sldMk cId="205254323" sldId="382"/>
            <ac:graphicFrameMk id="5" creationId="{658FA22C-432E-4FDB-BE45-5DC5A7D5B642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8T22:38:17.019" v="7517" actId="242"/>
          <ac:graphicFrameMkLst>
            <pc:docMk/>
            <pc:sldMk cId="205254323" sldId="382"/>
            <ac:graphicFrameMk id="9" creationId="{6A7BED87-7067-4569-A0D1-C895ED7FF88C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8T22:40:47.049" v="7552" actId="14100"/>
          <ac:graphicFrameMkLst>
            <pc:docMk/>
            <pc:sldMk cId="205254323" sldId="382"/>
            <ac:graphicFrameMk id="10" creationId="{846FE1B4-3497-44CF-BD39-AFF96EBF132C}"/>
          </ac:graphicFrameMkLst>
        </pc:graphicFrameChg>
      </pc:sldChg>
      <pc:sldChg chg="addSp delSp modSp new mod modAnim">
        <pc:chgData name="Phillips, Nate" userId="1a7ed9a7-6979-4999-8e72-44e838efb909" providerId="ADAL" clId="{0CA3E67B-3AFE-4B68-A101-BFDDB66978FE}" dt="2021-10-15T21:36:44.718" v="7200" actId="14100"/>
        <pc:sldMkLst>
          <pc:docMk/>
          <pc:sldMk cId="1586813206" sldId="383"/>
        </pc:sldMkLst>
        <pc:spChg chg="mod">
          <ac:chgData name="Phillips, Nate" userId="1a7ed9a7-6979-4999-8e72-44e838efb909" providerId="ADAL" clId="{0CA3E67B-3AFE-4B68-A101-BFDDB66978FE}" dt="2021-10-15T21:19:17.368" v="6842" actId="20577"/>
          <ac:spMkLst>
            <pc:docMk/>
            <pc:sldMk cId="1586813206" sldId="383"/>
            <ac:spMk id="2" creationId="{C2BA2493-8FBC-4E99-8284-6E0208557E3F}"/>
          </ac:spMkLst>
        </pc:spChg>
        <pc:spChg chg="mod">
          <ac:chgData name="Phillips, Nate" userId="1a7ed9a7-6979-4999-8e72-44e838efb909" providerId="ADAL" clId="{0CA3E67B-3AFE-4B68-A101-BFDDB66978FE}" dt="2021-10-15T21:23:40.287" v="7118" actId="27636"/>
          <ac:spMkLst>
            <pc:docMk/>
            <pc:sldMk cId="1586813206" sldId="383"/>
            <ac:spMk id="3" creationId="{6103A9ED-4F35-4796-B0D1-5DB75A43C742}"/>
          </ac:spMkLst>
        </pc:spChg>
        <pc:spChg chg="add del">
          <ac:chgData name="Phillips, Nate" userId="1a7ed9a7-6979-4999-8e72-44e838efb909" providerId="ADAL" clId="{0CA3E67B-3AFE-4B68-A101-BFDDB66978FE}" dt="2021-10-15T21:11:19.974" v="6660" actId="478"/>
          <ac:spMkLst>
            <pc:docMk/>
            <pc:sldMk cId="1586813206" sldId="383"/>
            <ac:spMk id="4" creationId="{DDE97AFB-4DFF-4AF3-99D5-AECFD8E18C47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5" creationId="{C23D0D7D-CAD6-41B1-B68A-BA5A7B30F8FF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6" creationId="{1131A0AE-BF61-4F05-A2C3-B65CCF34D91B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7" creationId="{C8627B64-8F8D-4C0F-BEAB-95DB20B7B964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8" creationId="{3DEE51CF-7C73-48C5-9D54-02C43437B524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9" creationId="{E89CFE36-98D1-453D-BD81-6FBB303CCB56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0" creationId="{6C7145EF-65EC-48FA-9865-3565ACB7353E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1" creationId="{842843FF-3C48-4FF6-9E02-F512B2CF7ADA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2" creationId="{43A2EBAF-4E09-4153-831B-8D397443984E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3" creationId="{1F559636-DC32-4E05-8C49-C69E56E13CE3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4" creationId="{E58F9376-7BE1-4AE3-99E2-2DFBE5A05231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5" creationId="{9329A17A-3654-4991-9971-C984D30D46F6}"/>
          </ac:spMkLst>
        </pc:spChg>
        <pc:spChg chg="add mod">
          <ac:chgData name="Phillips, Nate" userId="1a7ed9a7-6979-4999-8e72-44e838efb909" providerId="ADAL" clId="{0CA3E67B-3AFE-4B68-A101-BFDDB66978FE}" dt="2021-10-15T21:23:51.811" v="7119" actId="1076"/>
          <ac:spMkLst>
            <pc:docMk/>
            <pc:sldMk cId="1586813206" sldId="383"/>
            <ac:spMk id="16" creationId="{0C82CF25-47EC-4EBD-B889-2F8077204581}"/>
          </ac:spMkLst>
        </pc:sp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18" creationId="{258541D6-50F4-49B6-A67F-C97BF7A2159C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19" creationId="{0F388512-9F5D-4270-93AE-00FB1A57621A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2" creationId="{F01983DD-0906-4DCD-AFA0-2A7ECCE0AFF8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5" creationId="{D279B1F0-F90A-46C1-B06D-B36DAC19C583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28" creationId="{4AFEED3D-EDCD-48AB-BBB1-8C04CB86DCAD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0" creationId="{9EEC28B6-550B-48B8-93FD-4A9FF8EFC38E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2" creationId="{235D1E96-0143-41CE-AAF9-989CD4657EAC}"/>
          </ac:cxnSpMkLst>
        </pc:cxnChg>
        <pc:cxnChg chg="add mod">
          <ac:chgData name="Phillips, Nate" userId="1a7ed9a7-6979-4999-8e72-44e838efb909" providerId="ADAL" clId="{0CA3E67B-3AFE-4B68-A101-BFDDB66978FE}" dt="2021-10-15T21:23:51.811" v="7119" actId="1076"/>
          <ac:cxnSpMkLst>
            <pc:docMk/>
            <pc:sldMk cId="1586813206" sldId="383"/>
            <ac:cxnSpMk id="34" creationId="{FB0710C5-F77E-4A4C-B6D3-EA947B3F2C88}"/>
          </ac:cxnSpMkLst>
        </pc:cxnChg>
        <pc:cxnChg chg="add mod">
          <ac:chgData name="Phillips, Nate" userId="1a7ed9a7-6979-4999-8e72-44e838efb909" providerId="ADAL" clId="{0CA3E67B-3AFE-4B68-A101-BFDDB66978FE}" dt="2021-10-15T21:29:44.660" v="7144" actId="14100"/>
          <ac:cxnSpMkLst>
            <pc:docMk/>
            <pc:sldMk cId="1586813206" sldId="383"/>
            <ac:cxnSpMk id="42" creationId="{4C9AF452-C339-440E-96EA-5118306CE124}"/>
          </ac:cxnSpMkLst>
        </pc:cxnChg>
        <pc:cxnChg chg="add mod">
          <ac:chgData name="Phillips, Nate" userId="1a7ed9a7-6979-4999-8e72-44e838efb909" providerId="ADAL" clId="{0CA3E67B-3AFE-4B68-A101-BFDDB66978FE}" dt="2021-10-15T21:31:14.042" v="7152" actId="14100"/>
          <ac:cxnSpMkLst>
            <pc:docMk/>
            <pc:sldMk cId="1586813206" sldId="383"/>
            <ac:cxnSpMk id="44" creationId="{AB12D221-74C7-4400-83A2-E71D02A809AE}"/>
          </ac:cxnSpMkLst>
        </pc:cxnChg>
        <pc:cxnChg chg="add mod">
          <ac:chgData name="Phillips, Nate" userId="1a7ed9a7-6979-4999-8e72-44e838efb909" providerId="ADAL" clId="{0CA3E67B-3AFE-4B68-A101-BFDDB66978FE}" dt="2021-10-15T21:31:17.842" v="7153" actId="14100"/>
          <ac:cxnSpMkLst>
            <pc:docMk/>
            <pc:sldMk cId="1586813206" sldId="383"/>
            <ac:cxnSpMk id="45" creationId="{1597A097-20FE-4C8A-8DE0-D8EAB22F1D24}"/>
          </ac:cxnSpMkLst>
        </pc:cxnChg>
        <pc:cxnChg chg="add mod">
          <ac:chgData name="Phillips, Nate" userId="1a7ed9a7-6979-4999-8e72-44e838efb909" providerId="ADAL" clId="{0CA3E67B-3AFE-4B68-A101-BFDDB66978FE}" dt="2021-10-15T21:31:21.976" v="7154" actId="14100"/>
          <ac:cxnSpMkLst>
            <pc:docMk/>
            <pc:sldMk cId="1586813206" sldId="383"/>
            <ac:cxnSpMk id="46" creationId="{D724A6EA-FBCF-4CA5-89DD-039657DB735E}"/>
          </ac:cxnSpMkLst>
        </pc:cxnChg>
        <pc:cxnChg chg="add mod">
          <ac:chgData name="Phillips, Nate" userId="1a7ed9a7-6979-4999-8e72-44e838efb909" providerId="ADAL" clId="{0CA3E67B-3AFE-4B68-A101-BFDDB66978FE}" dt="2021-10-15T21:31:25.115" v="7155" actId="14100"/>
          <ac:cxnSpMkLst>
            <pc:docMk/>
            <pc:sldMk cId="1586813206" sldId="383"/>
            <ac:cxnSpMk id="47" creationId="{DF4CD248-AA5B-4035-8A69-202FE3740DFB}"/>
          </ac:cxnSpMkLst>
        </pc:cxnChg>
        <pc:cxnChg chg="add mod">
          <ac:chgData name="Phillips, Nate" userId="1a7ed9a7-6979-4999-8e72-44e838efb909" providerId="ADAL" clId="{0CA3E67B-3AFE-4B68-A101-BFDDB66978FE}" dt="2021-10-15T21:31:28.398" v="7156" actId="14100"/>
          <ac:cxnSpMkLst>
            <pc:docMk/>
            <pc:sldMk cId="1586813206" sldId="383"/>
            <ac:cxnSpMk id="48" creationId="{BA5EFC10-4994-405F-A777-86D1A26138E7}"/>
          </ac:cxnSpMkLst>
        </pc:cxnChg>
        <pc:cxnChg chg="add mod">
          <ac:chgData name="Phillips, Nate" userId="1a7ed9a7-6979-4999-8e72-44e838efb909" providerId="ADAL" clId="{0CA3E67B-3AFE-4B68-A101-BFDDB66978FE}" dt="2021-10-15T21:31:31.538" v="7157" actId="14100"/>
          <ac:cxnSpMkLst>
            <pc:docMk/>
            <pc:sldMk cId="1586813206" sldId="383"/>
            <ac:cxnSpMk id="49" creationId="{F123CA15-B9BF-4D0F-866C-84B0E436851C}"/>
          </ac:cxnSpMkLst>
        </pc:cxnChg>
        <pc:cxnChg chg="add mod">
          <ac:chgData name="Phillips, Nate" userId="1a7ed9a7-6979-4999-8e72-44e838efb909" providerId="ADAL" clId="{0CA3E67B-3AFE-4B68-A101-BFDDB66978FE}" dt="2021-10-15T21:31:34.028" v="7158" actId="14100"/>
          <ac:cxnSpMkLst>
            <pc:docMk/>
            <pc:sldMk cId="1586813206" sldId="383"/>
            <ac:cxnSpMk id="50" creationId="{3FF95B2D-E00E-4EF7-86F4-CD4DBBA911A2}"/>
          </ac:cxnSpMkLst>
        </pc:cxnChg>
        <pc:cxnChg chg="add mod">
          <ac:chgData name="Phillips, Nate" userId="1a7ed9a7-6979-4999-8e72-44e838efb909" providerId="ADAL" clId="{0CA3E67B-3AFE-4B68-A101-BFDDB66978FE}" dt="2021-10-15T21:32:33.194" v="7163" actId="14100"/>
          <ac:cxnSpMkLst>
            <pc:docMk/>
            <pc:sldMk cId="1586813206" sldId="383"/>
            <ac:cxnSpMk id="58" creationId="{237F5896-3D6F-48A3-92DA-71B309781C9B}"/>
          </ac:cxnSpMkLst>
        </pc:cxnChg>
        <pc:cxnChg chg="add mod">
          <ac:chgData name="Phillips, Nate" userId="1a7ed9a7-6979-4999-8e72-44e838efb909" providerId="ADAL" clId="{0CA3E67B-3AFE-4B68-A101-BFDDB66978FE}" dt="2021-10-15T21:32:59.700" v="7168" actId="14100"/>
          <ac:cxnSpMkLst>
            <pc:docMk/>
            <pc:sldMk cId="1586813206" sldId="383"/>
            <ac:cxnSpMk id="61" creationId="{0D9088D7-D07A-4884-8332-BFA41B831DEB}"/>
          </ac:cxnSpMkLst>
        </pc:cxnChg>
        <pc:cxnChg chg="add mod">
          <ac:chgData name="Phillips, Nate" userId="1a7ed9a7-6979-4999-8e72-44e838efb909" providerId="ADAL" clId="{0CA3E67B-3AFE-4B68-A101-BFDDB66978FE}" dt="2021-10-15T21:33:04.905" v="7169" actId="14100"/>
          <ac:cxnSpMkLst>
            <pc:docMk/>
            <pc:sldMk cId="1586813206" sldId="383"/>
            <ac:cxnSpMk id="62" creationId="{4F265750-955A-415B-A649-78CDC8B980B1}"/>
          </ac:cxnSpMkLst>
        </pc:cxnChg>
        <pc:cxnChg chg="add mod">
          <ac:chgData name="Phillips, Nate" userId="1a7ed9a7-6979-4999-8e72-44e838efb909" providerId="ADAL" clId="{0CA3E67B-3AFE-4B68-A101-BFDDB66978FE}" dt="2021-10-15T21:33:07.955" v="7170" actId="14100"/>
          <ac:cxnSpMkLst>
            <pc:docMk/>
            <pc:sldMk cId="1586813206" sldId="383"/>
            <ac:cxnSpMk id="63" creationId="{C79C1FC4-2238-4D60-8784-946A0FE37049}"/>
          </ac:cxnSpMkLst>
        </pc:cxnChg>
        <pc:cxnChg chg="add mod">
          <ac:chgData name="Phillips, Nate" userId="1a7ed9a7-6979-4999-8e72-44e838efb909" providerId="ADAL" clId="{0CA3E67B-3AFE-4B68-A101-BFDDB66978FE}" dt="2021-10-15T21:33:10.829" v="7171" actId="14100"/>
          <ac:cxnSpMkLst>
            <pc:docMk/>
            <pc:sldMk cId="1586813206" sldId="383"/>
            <ac:cxnSpMk id="64" creationId="{3156DAF4-CD17-4BDA-8B01-34458EE94D99}"/>
          </ac:cxnSpMkLst>
        </pc:cxnChg>
        <pc:cxnChg chg="add mod">
          <ac:chgData name="Phillips, Nate" userId="1a7ed9a7-6979-4999-8e72-44e838efb909" providerId="ADAL" clId="{0CA3E67B-3AFE-4B68-A101-BFDDB66978FE}" dt="2021-10-15T21:33:13.165" v="7172" actId="14100"/>
          <ac:cxnSpMkLst>
            <pc:docMk/>
            <pc:sldMk cId="1586813206" sldId="383"/>
            <ac:cxnSpMk id="65" creationId="{B9261F02-9E51-477B-A154-592B4B274890}"/>
          </ac:cxnSpMkLst>
        </pc:cxnChg>
        <pc:cxnChg chg="add mod">
          <ac:chgData name="Phillips, Nate" userId="1a7ed9a7-6979-4999-8e72-44e838efb909" providerId="ADAL" clId="{0CA3E67B-3AFE-4B68-A101-BFDDB66978FE}" dt="2021-10-15T21:33:15.421" v="7173" actId="14100"/>
          <ac:cxnSpMkLst>
            <pc:docMk/>
            <pc:sldMk cId="1586813206" sldId="383"/>
            <ac:cxnSpMk id="66" creationId="{FA8F6A60-7546-47D4-81E2-631B1332CF55}"/>
          </ac:cxnSpMkLst>
        </pc:cxnChg>
        <pc:cxnChg chg="add mod">
          <ac:chgData name="Phillips, Nate" userId="1a7ed9a7-6979-4999-8e72-44e838efb909" providerId="ADAL" clId="{0CA3E67B-3AFE-4B68-A101-BFDDB66978FE}" dt="2021-10-15T21:34:07.179" v="7182" actId="14100"/>
          <ac:cxnSpMkLst>
            <pc:docMk/>
            <pc:sldMk cId="1586813206" sldId="383"/>
            <ac:cxnSpMk id="79" creationId="{2EB28EBC-2E72-4587-95C2-49DC57B2DD6C}"/>
          </ac:cxnSpMkLst>
        </pc:cxnChg>
        <pc:cxnChg chg="add mod">
          <ac:chgData name="Phillips, Nate" userId="1a7ed9a7-6979-4999-8e72-44e838efb909" providerId="ADAL" clId="{0CA3E67B-3AFE-4B68-A101-BFDDB66978FE}" dt="2021-10-15T21:36:03.462" v="7195" actId="14100"/>
          <ac:cxnSpMkLst>
            <pc:docMk/>
            <pc:sldMk cId="1586813206" sldId="383"/>
            <ac:cxnSpMk id="81" creationId="{825727D3-E7BE-4226-BE11-69E02A53E40E}"/>
          </ac:cxnSpMkLst>
        </pc:cxnChg>
        <pc:cxnChg chg="add mod">
          <ac:chgData name="Phillips, Nate" userId="1a7ed9a7-6979-4999-8e72-44e838efb909" providerId="ADAL" clId="{0CA3E67B-3AFE-4B68-A101-BFDDB66978FE}" dt="2021-10-15T21:36:11.259" v="7196" actId="14100"/>
          <ac:cxnSpMkLst>
            <pc:docMk/>
            <pc:sldMk cId="1586813206" sldId="383"/>
            <ac:cxnSpMk id="82" creationId="{379FAD16-A72C-44AB-9D52-94758E3F8DC5}"/>
          </ac:cxnSpMkLst>
        </pc:cxnChg>
        <pc:cxnChg chg="add mod">
          <ac:chgData name="Phillips, Nate" userId="1a7ed9a7-6979-4999-8e72-44e838efb909" providerId="ADAL" clId="{0CA3E67B-3AFE-4B68-A101-BFDDB66978FE}" dt="2021-10-15T21:36:18.847" v="7198" actId="14100"/>
          <ac:cxnSpMkLst>
            <pc:docMk/>
            <pc:sldMk cId="1586813206" sldId="383"/>
            <ac:cxnSpMk id="83" creationId="{AE14A696-4127-4655-86BF-069A92C96CAC}"/>
          </ac:cxnSpMkLst>
        </pc:cxnChg>
        <pc:cxnChg chg="add mod">
          <ac:chgData name="Phillips, Nate" userId="1a7ed9a7-6979-4999-8e72-44e838efb909" providerId="ADAL" clId="{0CA3E67B-3AFE-4B68-A101-BFDDB66978FE}" dt="2021-10-15T21:36:14.794" v="7197" actId="14100"/>
          <ac:cxnSpMkLst>
            <pc:docMk/>
            <pc:sldMk cId="1586813206" sldId="383"/>
            <ac:cxnSpMk id="84" creationId="{0B8FC7B5-BE34-4893-A02B-A6E37966AD3C}"/>
          </ac:cxnSpMkLst>
        </pc:cxnChg>
        <pc:cxnChg chg="add mod">
          <ac:chgData name="Phillips, Nate" userId="1a7ed9a7-6979-4999-8e72-44e838efb909" providerId="ADAL" clId="{0CA3E67B-3AFE-4B68-A101-BFDDB66978FE}" dt="2021-10-15T21:36:44.718" v="7200" actId="14100"/>
          <ac:cxnSpMkLst>
            <pc:docMk/>
            <pc:sldMk cId="1586813206" sldId="383"/>
            <ac:cxnSpMk id="85" creationId="{0B71F19C-0360-4746-888C-66F74F556CCF}"/>
          </ac:cxnSpMkLst>
        </pc:cxnChg>
        <pc:cxnChg chg="add mod">
          <ac:chgData name="Phillips, Nate" userId="1a7ed9a7-6979-4999-8e72-44e838efb909" providerId="ADAL" clId="{0CA3E67B-3AFE-4B68-A101-BFDDB66978FE}" dt="2021-10-15T21:36:25.623" v="7199" actId="14100"/>
          <ac:cxnSpMkLst>
            <pc:docMk/>
            <pc:sldMk cId="1586813206" sldId="383"/>
            <ac:cxnSpMk id="90" creationId="{4A7CDE11-5173-4C15-9D5D-55E534AD5239}"/>
          </ac:cxnSpMkLst>
        </pc:cxnChg>
      </pc:sldChg>
      <pc:sldChg chg="addSp delSp modSp new mod modAnim">
        <pc:chgData name="Phillips, Nate" userId="1a7ed9a7-6979-4999-8e72-44e838efb909" providerId="ADAL" clId="{0CA3E67B-3AFE-4B68-A101-BFDDB66978FE}" dt="2021-10-19T15:55:39.299" v="10087"/>
        <pc:sldMkLst>
          <pc:docMk/>
          <pc:sldMk cId="801081033" sldId="384"/>
        </pc:sldMkLst>
        <pc:spChg chg="mod">
          <ac:chgData name="Phillips, Nate" userId="1a7ed9a7-6979-4999-8e72-44e838efb909" providerId="ADAL" clId="{0CA3E67B-3AFE-4B68-A101-BFDDB66978FE}" dt="2021-10-15T15:41:46.170" v="2136" actId="20577"/>
          <ac:spMkLst>
            <pc:docMk/>
            <pc:sldMk cId="801081033" sldId="384"/>
            <ac:spMk id="2" creationId="{725458D6-4409-43FC-A9C4-9072CCD5F3ED}"/>
          </ac:spMkLst>
        </pc:spChg>
        <pc:spChg chg="mod">
          <ac:chgData name="Phillips, Nate" userId="1a7ed9a7-6979-4999-8e72-44e838efb909" providerId="ADAL" clId="{0CA3E67B-3AFE-4B68-A101-BFDDB66978FE}" dt="2021-10-15T15:26:36.979" v="2122" actId="20577"/>
          <ac:spMkLst>
            <pc:docMk/>
            <pc:sldMk cId="801081033" sldId="384"/>
            <ac:spMk id="3" creationId="{53CD5D95-20FA-4D5E-BDB9-CCB1048FA494}"/>
          </ac:spMkLst>
        </pc:spChg>
        <pc:spChg chg="add mod">
          <ac:chgData name="Phillips, Nate" userId="1a7ed9a7-6979-4999-8e72-44e838efb909" providerId="ADAL" clId="{0CA3E67B-3AFE-4B68-A101-BFDDB66978FE}" dt="2021-10-15T15:25:28.419" v="1975"/>
          <ac:spMkLst>
            <pc:docMk/>
            <pc:sldMk cId="801081033" sldId="384"/>
            <ac:spMk id="4" creationId="{617A8010-8B9A-4E4F-A9A5-76AAA0C53457}"/>
          </ac:spMkLst>
        </pc:sp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6" creationId="{DFD5EA87-2FB9-4C09-9BBF-1A6D6A659627}"/>
          </ac:picMkLst>
        </pc:pic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8" creationId="{C0DE02A6-5420-4C99-B526-DDEDA7AF6BF8}"/>
          </ac:picMkLst>
        </pc:picChg>
        <pc:picChg chg="add del mod">
          <ac:chgData name="Phillips, Nate" userId="1a7ed9a7-6979-4999-8e72-44e838efb909" providerId="ADAL" clId="{0CA3E67B-3AFE-4B68-A101-BFDDB66978FE}" dt="2021-10-19T15:55:23.336" v="10085" actId="478"/>
          <ac:picMkLst>
            <pc:docMk/>
            <pc:sldMk cId="801081033" sldId="384"/>
            <ac:picMk id="10" creationId="{D9C3C5A5-84CC-4EC8-9F3C-B6D6820D693D}"/>
          </ac:picMkLst>
        </pc:picChg>
        <pc:picChg chg="add mod">
          <ac:chgData name="Phillips, Nate" userId="1a7ed9a7-6979-4999-8e72-44e838efb909" providerId="ADAL" clId="{0CA3E67B-3AFE-4B68-A101-BFDDB66978FE}" dt="2021-10-19T15:54:47.463" v="10076" actId="1076"/>
          <ac:picMkLst>
            <pc:docMk/>
            <pc:sldMk cId="801081033" sldId="384"/>
            <ac:picMk id="12" creationId="{C6D03D22-35FD-4880-9CED-E47544423DA9}"/>
          </ac:picMkLst>
        </pc:picChg>
        <pc:picChg chg="add mod">
          <ac:chgData name="Phillips, Nate" userId="1a7ed9a7-6979-4999-8e72-44e838efb909" providerId="ADAL" clId="{0CA3E67B-3AFE-4B68-A101-BFDDB66978FE}" dt="2021-10-19T15:54:54.519" v="10079" actId="1076"/>
          <ac:picMkLst>
            <pc:docMk/>
            <pc:sldMk cId="801081033" sldId="384"/>
            <ac:picMk id="14" creationId="{9F88C309-CB58-4606-B951-9EF40E72FB24}"/>
          </ac:picMkLst>
        </pc:picChg>
        <pc:picChg chg="add mod">
          <ac:chgData name="Phillips, Nate" userId="1a7ed9a7-6979-4999-8e72-44e838efb909" providerId="ADAL" clId="{0CA3E67B-3AFE-4B68-A101-BFDDB66978FE}" dt="2021-10-19T15:55:12.819" v="10084" actId="14100"/>
          <ac:picMkLst>
            <pc:docMk/>
            <pc:sldMk cId="801081033" sldId="384"/>
            <ac:picMk id="15" creationId="{E1CADB33-9A32-4C62-83DA-36BB21B6C31A}"/>
          </ac:picMkLst>
        </pc:picChg>
        <pc:picChg chg="add mod">
          <ac:chgData name="Phillips, Nate" userId="1a7ed9a7-6979-4999-8e72-44e838efb909" providerId="ADAL" clId="{0CA3E67B-3AFE-4B68-A101-BFDDB66978FE}" dt="2021-10-19T15:55:08.511" v="10083" actId="14100"/>
          <ac:picMkLst>
            <pc:docMk/>
            <pc:sldMk cId="801081033" sldId="384"/>
            <ac:picMk id="16" creationId="{EDF6F101-3E6E-439B-B72E-530B1D4C0817}"/>
          </ac:picMkLst>
        </pc:picChg>
        <pc:picChg chg="add mod">
          <ac:chgData name="Phillips, Nate" userId="1a7ed9a7-6979-4999-8e72-44e838efb909" providerId="ADAL" clId="{0CA3E67B-3AFE-4B68-A101-BFDDB66978FE}" dt="2021-10-19T15:55:03.715" v="10082" actId="1076"/>
          <ac:picMkLst>
            <pc:docMk/>
            <pc:sldMk cId="801081033" sldId="384"/>
            <ac:picMk id="17" creationId="{3B2123DC-15F9-4023-AA2F-0FC12474CB91}"/>
          </ac:picMkLst>
        </pc:picChg>
      </pc:sldChg>
      <pc:sldChg chg="addSp delSp modSp new mod modAnim addCm delCm">
        <pc:chgData name="Phillips, Nate" userId="1a7ed9a7-6979-4999-8e72-44e838efb909" providerId="ADAL" clId="{0CA3E67B-3AFE-4B68-A101-BFDDB66978FE}" dt="2021-10-18T23:19:20.349" v="7636"/>
        <pc:sldMkLst>
          <pc:docMk/>
          <pc:sldMk cId="664514477" sldId="385"/>
        </pc:sldMkLst>
        <pc:spChg chg="mod">
          <ac:chgData name="Phillips, Nate" userId="1a7ed9a7-6979-4999-8e72-44e838efb909" providerId="ADAL" clId="{0CA3E67B-3AFE-4B68-A101-BFDDB66978FE}" dt="2021-10-15T15:41:44.078" v="2135" actId="20577"/>
          <ac:spMkLst>
            <pc:docMk/>
            <pc:sldMk cId="664514477" sldId="385"/>
            <ac:spMk id="2" creationId="{F5B5CE17-BD60-4C09-BFC3-E178065D4498}"/>
          </ac:spMkLst>
        </pc:spChg>
        <pc:spChg chg="mod">
          <ac:chgData name="Phillips, Nate" userId="1a7ed9a7-6979-4999-8e72-44e838efb909" providerId="ADAL" clId="{0CA3E67B-3AFE-4B68-A101-BFDDB66978FE}" dt="2021-10-15T15:56:15.166" v="2618" actId="20577"/>
          <ac:spMkLst>
            <pc:docMk/>
            <pc:sldMk cId="664514477" sldId="385"/>
            <ac:spMk id="3" creationId="{0D643F96-66AC-4234-BD46-D9DB9C35A130}"/>
          </ac:spMkLst>
        </pc:spChg>
        <pc:spChg chg="add mod">
          <ac:chgData name="Phillips, Nate" userId="1a7ed9a7-6979-4999-8e72-44e838efb909" providerId="ADAL" clId="{0CA3E67B-3AFE-4B68-A101-BFDDB66978FE}" dt="2021-10-15T16:42:12.540" v="3680" actId="1076"/>
          <ac:spMkLst>
            <pc:docMk/>
            <pc:sldMk cId="664514477" sldId="385"/>
            <ac:spMk id="4" creationId="{A61C3E1C-4E52-4A7C-A0ED-88E4F00B21B8}"/>
          </ac:spMkLst>
        </pc:spChg>
        <pc:spChg chg="add mod">
          <ac:chgData name="Phillips, Nate" userId="1a7ed9a7-6979-4999-8e72-44e838efb909" providerId="ADAL" clId="{0CA3E67B-3AFE-4B68-A101-BFDDB66978FE}" dt="2021-10-15T16:42:19.956" v="3681" actId="1076"/>
          <ac:spMkLst>
            <pc:docMk/>
            <pc:sldMk cId="664514477" sldId="385"/>
            <ac:spMk id="5" creationId="{6FDC180A-5245-4FB1-8BF8-8F53AF0DB668}"/>
          </ac:spMkLst>
        </pc:spChg>
        <pc:spChg chg="add mod">
          <ac:chgData name="Phillips, Nate" userId="1a7ed9a7-6979-4999-8e72-44e838efb909" providerId="ADAL" clId="{0CA3E67B-3AFE-4B68-A101-BFDDB66978FE}" dt="2021-10-15T15:49:40.728" v="2542" actId="1076"/>
          <ac:spMkLst>
            <pc:docMk/>
            <pc:sldMk cId="664514477" sldId="385"/>
            <ac:spMk id="6" creationId="{EC978B75-AE30-47F2-8C6F-157B4896747E}"/>
          </ac:spMkLst>
        </pc:spChg>
        <pc:spChg chg="add del mod">
          <ac:chgData name="Phillips, Nate" userId="1a7ed9a7-6979-4999-8e72-44e838efb909" providerId="ADAL" clId="{0CA3E67B-3AFE-4B68-A101-BFDDB66978FE}" dt="2021-10-15T15:51:37.873" v="2551" actId="478"/>
          <ac:spMkLst>
            <pc:docMk/>
            <pc:sldMk cId="664514477" sldId="385"/>
            <ac:spMk id="7" creationId="{4BD9D1A4-3836-40B7-8BC8-48BEB8B27743}"/>
          </ac:spMkLst>
        </pc:spChg>
        <pc:spChg chg="add mod">
          <ac:chgData name="Phillips, Nate" userId="1a7ed9a7-6979-4999-8e72-44e838efb909" providerId="ADAL" clId="{0CA3E67B-3AFE-4B68-A101-BFDDB66978FE}" dt="2021-10-15T15:55:26.944" v="2586" actId="1076"/>
          <ac:spMkLst>
            <pc:docMk/>
            <pc:sldMk cId="664514477" sldId="385"/>
            <ac:spMk id="8" creationId="{54E3CCCC-ECD0-4839-9281-5452D571CD75}"/>
          </ac:spMkLst>
        </pc:spChg>
        <pc:cxnChg chg="add del mod">
          <ac:chgData name="Phillips, Nate" userId="1a7ed9a7-6979-4999-8e72-44e838efb909" providerId="ADAL" clId="{0CA3E67B-3AFE-4B68-A101-BFDDB66978FE}" dt="2021-10-15T21:52:54.283" v="7208" actId="11529"/>
          <ac:cxnSpMkLst>
            <pc:docMk/>
            <pc:sldMk cId="664514477" sldId="385"/>
            <ac:cxnSpMk id="10" creationId="{0506B8DC-557D-49F2-A245-4FD2C98EA0FD}"/>
          </ac:cxnSpMkLst>
        </pc:cxnChg>
        <pc:cxnChg chg="add del mod">
          <ac:chgData name="Phillips, Nate" userId="1a7ed9a7-6979-4999-8e72-44e838efb909" providerId="ADAL" clId="{0CA3E67B-3AFE-4B68-A101-BFDDB66978FE}" dt="2021-10-15T21:52:53.429" v="7206"/>
          <ac:cxnSpMkLst>
            <pc:docMk/>
            <pc:sldMk cId="664514477" sldId="385"/>
            <ac:cxnSpMk id="11" creationId="{56B1ED35-66CF-4822-823D-C99F45A5B751}"/>
          </ac:cxnSpMkLst>
        </pc:cxnChg>
      </pc:sldChg>
      <pc:sldChg chg="addSp modSp new mod modAnim">
        <pc:chgData name="Phillips, Nate" userId="1a7ed9a7-6979-4999-8e72-44e838efb909" providerId="ADAL" clId="{0CA3E67B-3AFE-4B68-A101-BFDDB66978FE}" dt="2021-10-19T16:02:29.128" v="10235"/>
        <pc:sldMkLst>
          <pc:docMk/>
          <pc:sldMk cId="3741979520" sldId="386"/>
        </pc:sldMkLst>
        <pc:spChg chg="mod">
          <ac:chgData name="Phillips, Nate" userId="1a7ed9a7-6979-4999-8e72-44e838efb909" providerId="ADAL" clId="{0CA3E67B-3AFE-4B68-A101-BFDDB66978FE}" dt="2021-10-15T16:01:15.486" v="2656" actId="404"/>
          <ac:spMkLst>
            <pc:docMk/>
            <pc:sldMk cId="3741979520" sldId="386"/>
            <ac:spMk id="2" creationId="{1306B646-6BA7-4DE4-9A7A-4A6944CBD8D2}"/>
          </ac:spMkLst>
        </pc:spChg>
        <pc:spChg chg="mod">
          <ac:chgData name="Phillips, Nate" userId="1a7ed9a7-6979-4999-8e72-44e838efb909" providerId="ADAL" clId="{0CA3E67B-3AFE-4B68-A101-BFDDB66978FE}" dt="2021-10-15T16:15:23.830" v="3358" actId="20577"/>
          <ac:spMkLst>
            <pc:docMk/>
            <pc:sldMk cId="3741979520" sldId="386"/>
            <ac:spMk id="3" creationId="{F7F57793-9E2E-4456-AEA9-ED4F14072376}"/>
          </ac:spMkLst>
        </pc:spChg>
        <pc:spChg chg="add mod">
          <ac:chgData name="Phillips, Nate" userId="1a7ed9a7-6979-4999-8e72-44e838efb909" providerId="ADAL" clId="{0CA3E67B-3AFE-4B68-A101-BFDDB66978FE}" dt="2021-10-15T16:01:49.771" v="2680"/>
          <ac:spMkLst>
            <pc:docMk/>
            <pc:sldMk cId="3741979520" sldId="386"/>
            <ac:spMk id="4" creationId="{9905B21C-DB8D-47ED-B523-9CFD92DF0888}"/>
          </ac:spMkLst>
        </pc:spChg>
        <pc:picChg chg="add mod">
          <ac:chgData name="Phillips, Nate" userId="1a7ed9a7-6979-4999-8e72-44e838efb909" providerId="ADAL" clId="{0CA3E67B-3AFE-4B68-A101-BFDDB66978FE}" dt="2021-10-19T16:02:18.257" v="10232" actId="1076"/>
          <ac:picMkLst>
            <pc:docMk/>
            <pc:sldMk cId="3741979520" sldId="386"/>
            <ac:picMk id="6" creationId="{E9F92BA8-84F6-4F95-AFEB-60F83B211659}"/>
          </ac:picMkLst>
        </pc:picChg>
      </pc:sldChg>
      <pc:sldChg chg="addSp delSp modSp add mod modAnim modShow">
        <pc:chgData name="Phillips, Nate" userId="1a7ed9a7-6979-4999-8e72-44e838efb909" providerId="ADAL" clId="{0CA3E67B-3AFE-4B68-A101-BFDDB66978FE}" dt="2021-10-19T15:39:57.212" v="10006" actId="729"/>
        <pc:sldMkLst>
          <pc:docMk/>
          <pc:sldMk cId="4195202866" sldId="387"/>
        </pc:sldMkLst>
        <pc:spChg chg="mod">
          <ac:chgData name="Phillips, Nate" userId="1a7ed9a7-6979-4999-8e72-44e838efb909" providerId="ADAL" clId="{0CA3E67B-3AFE-4B68-A101-BFDDB66978FE}" dt="2021-10-15T16:16:30.478" v="3371" actId="20577"/>
          <ac:spMkLst>
            <pc:docMk/>
            <pc:sldMk cId="4195202866" sldId="387"/>
            <ac:spMk id="2" creationId="{F5B5CE17-BD60-4C09-BFC3-E178065D4498}"/>
          </ac:spMkLst>
        </pc:spChg>
        <pc:spChg chg="mod">
          <ac:chgData name="Phillips, Nate" userId="1a7ed9a7-6979-4999-8e72-44e838efb909" providerId="ADAL" clId="{0CA3E67B-3AFE-4B68-A101-BFDDB66978FE}" dt="2021-10-15T16:20:53.923" v="3539" actId="14100"/>
          <ac:spMkLst>
            <pc:docMk/>
            <pc:sldMk cId="4195202866" sldId="387"/>
            <ac:spMk id="3" creationId="{0D643F96-66AC-4234-BD46-D9DB9C35A130}"/>
          </ac:spMkLst>
        </pc:spChg>
        <pc:spChg chg="mod">
          <ac:chgData name="Phillips, Nate" userId="1a7ed9a7-6979-4999-8e72-44e838efb909" providerId="ADAL" clId="{0CA3E67B-3AFE-4B68-A101-BFDDB66978FE}" dt="2021-10-15T16:42:53.400" v="3683" actId="1076"/>
          <ac:spMkLst>
            <pc:docMk/>
            <pc:sldMk cId="4195202866" sldId="387"/>
            <ac:spMk id="4" creationId="{A61C3E1C-4E52-4A7C-A0ED-88E4F00B21B8}"/>
          </ac:spMkLst>
        </pc:spChg>
        <pc:spChg chg="del">
          <ac:chgData name="Phillips, Nate" userId="1a7ed9a7-6979-4999-8e72-44e838efb909" providerId="ADAL" clId="{0CA3E67B-3AFE-4B68-A101-BFDDB66978FE}" dt="2021-10-15T16:42:47.450" v="3682" actId="478"/>
          <ac:spMkLst>
            <pc:docMk/>
            <pc:sldMk cId="4195202866" sldId="387"/>
            <ac:spMk id="5" creationId="{6FDC180A-5245-4FB1-8BF8-8F53AF0DB668}"/>
          </ac:spMkLst>
        </pc:spChg>
        <pc:spChg chg="mod">
          <ac:chgData name="Phillips, Nate" userId="1a7ed9a7-6979-4999-8e72-44e838efb909" providerId="ADAL" clId="{0CA3E67B-3AFE-4B68-A101-BFDDB66978FE}" dt="2021-10-15T16:43:07.529" v="3684" actId="1076"/>
          <ac:spMkLst>
            <pc:docMk/>
            <pc:sldMk cId="4195202866" sldId="387"/>
            <ac:spMk id="6" creationId="{EC978B75-AE30-47F2-8C6F-157B4896747E}"/>
          </ac:spMkLst>
        </pc:spChg>
        <pc:spChg chg="add mod ord">
          <ac:chgData name="Phillips, Nate" userId="1a7ed9a7-6979-4999-8e72-44e838efb909" providerId="ADAL" clId="{0CA3E67B-3AFE-4B68-A101-BFDDB66978FE}" dt="2021-10-15T16:40:44.103" v="3658" actId="20577"/>
          <ac:spMkLst>
            <pc:docMk/>
            <pc:sldMk cId="4195202866" sldId="387"/>
            <ac:spMk id="9" creationId="{4388A940-DAF5-4654-85BD-A98CF13595EE}"/>
          </ac:spMkLst>
        </pc:spChg>
      </pc:sldChg>
      <pc:sldChg chg="addSp modSp new mod modAnim">
        <pc:chgData name="Phillips, Nate" userId="1a7ed9a7-6979-4999-8e72-44e838efb909" providerId="ADAL" clId="{0CA3E67B-3AFE-4B68-A101-BFDDB66978FE}" dt="2021-10-18T23:22:47.191" v="7648"/>
        <pc:sldMkLst>
          <pc:docMk/>
          <pc:sldMk cId="3198687863" sldId="388"/>
        </pc:sldMkLst>
        <pc:spChg chg="mod">
          <ac:chgData name="Phillips, Nate" userId="1a7ed9a7-6979-4999-8e72-44e838efb909" providerId="ADAL" clId="{0CA3E67B-3AFE-4B68-A101-BFDDB66978FE}" dt="2021-10-15T16:43:15.546" v="3697" actId="20577"/>
          <ac:spMkLst>
            <pc:docMk/>
            <pc:sldMk cId="3198687863" sldId="388"/>
            <ac:spMk id="2" creationId="{84FD6CC2-B83A-406F-9103-F9D47C36B2F2}"/>
          </ac:spMkLst>
        </pc:spChg>
        <pc:spChg chg="mod">
          <ac:chgData name="Phillips, Nate" userId="1a7ed9a7-6979-4999-8e72-44e838efb909" providerId="ADAL" clId="{0CA3E67B-3AFE-4B68-A101-BFDDB66978FE}" dt="2021-10-15T16:47:36.055" v="3952"/>
          <ac:spMkLst>
            <pc:docMk/>
            <pc:sldMk cId="3198687863" sldId="388"/>
            <ac:spMk id="3" creationId="{2D0C7A1D-1855-468E-BB63-0D1DCF9026AB}"/>
          </ac:spMkLst>
        </pc:spChg>
        <pc:graphicFrameChg chg="add mod modGraphic">
          <ac:chgData name="Phillips, Nate" userId="1a7ed9a7-6979-4999-8e72-44e838efb909" providerId="ADAL" clId="{0CA3E67B-3AFE-4B68-A101-BFDDB66978FE}" dt="2021-10-15T16:46:17.414" v="3924" actId="14100"/>
          <ac:graphicFrameMkLst>
            <pc:docMk/>
            <pc:sldMk cId="3198687863" sldId="388"/>
            <ac:graphicFrameMk id="4" creationId="{EFF8C12E-6316-4E33-8D84-23F1F529CE84}"/>
          </ac:graphicFrameMkLst>
        </pc:graphicFrameChg>
      </pc:sldChg>
      <pc:sldChg chg="addSp delSp modSp new mod ord modAnim">
        <pc:chgData name="Phillips, Nate" userId="1a7ed9a7-6979-4999-8e72-44e838efb909" providerId="ADAL" clId="{0CA3E67B-3AFE-4B68-A101-BFDDB66978FE}" dt="2021-10-19T15:39:18.319" v="10005"/>
        <pc:sldMkLst>
          <pc:docMk/>
          <pc:sldMk cId="2801001284" sldId="389"/>
        </pc:sldMkLst>
        <pc:spChg chg="mod">
          <ac:chgData name="Phillips, Nate" userId="1a7ed9a7-6979-4999-8e72-44e838efb909" providerId="ADAL" clId="{0CA3E67B-3AFE-4B68-A101-BFDDB66978FE}" dt="2021-10-15T16:48:13.938" v="3965" actId="20577"/>
          <ac:spMkLst>
            <pc:docMk/>
            <pc:sldMk cId="2801001284" sldId="389"/>
            <ac:spMk id="2" creationId="{09133BC1-89AE-4E10-9306-807FCEA046E3}"/>
          </ac:spMkLst>
        </pc:spChg>
        <pc:spChg chg="mod">
          <ac:chgData name="Phillips, Nate" userId="1a7ed9a7-6979-4999-8e72-44e838efb909" providerId="ADAL" clId="{0CA3E67B-3AFE-4B68-A101-BFDDB66978FE}" dt="2021-10-15T17:21:46.804" v="5097" actId="207"/>
          <ac:spMkLst>
            <pc:docMk/>
            <pc:sldMk cId="2801001284" sldId="389"/>
            <ac:spMk id="3" creationId="{18B9E06A-5100-40A0-B54B-7F62D28F92C6}"/>
          </ac:spMkLst>
        </pc:spChg>
        <pc:spChg chg="add mod">
          <ac:chgData name="Phillips, Nate" userId="1a7ed9a7-6979-4999-8e72-44e838efb909" providerId="ADAL" clId="{0CA3E67B-3AFE-4B68-A101-BFDDB66978FE}" dt="2021-10-15T17:18:57.828" v="5069" actId="1076"/>
          <ac:spMkLst>
            <pc:docMk/>
            <pc:sldMk cId="2801001284" sldId="389"/>
            <ac:spMk id="7" creationId="{F54FB8C3-A191-4938-A845-976F6D222F95}"/>
          </ac:spMkLst>
        </pc:spChg>
        <pc:spChg chg="add mod modVis">
          <ac:chgData name="Phillips, Nate" userId="1a7ed9a7-6979-4999-8e72-44e838efb909" providerId="ADAL" clId="{0CA3E67B-3AFE-4B68-A101-BFDDB66978FE}" dt="2021-10-18T23:23:56.041" v="7657" actId="14430"/>
          <ac:spMkLst>
            <pc:docMk/>
            <pc:sldMk cId="2801001284" sldId="389"/>
            <ac:spMk id="8" creationId="{228EB65E-2D9D-48C5-8CF5-C4E2EC6C72B1}"/>
          </ac:spMkLst>
        </pc:spChg>
        <pc:spChg chg="add del">
          <ac:chgData name="Phillips, Nate" userId="1a7ed9a7-6979-4999-8e72-44e838efb909" providerId="ADAL" clId="{0CA3E67B-3AFE-4B68-A101-BFDDB66978FE}" dt="2021-10-15T19:40:02.659" v="5552" actId="478"/>
          <ac:spMkLst>
            <pc:docMk/>
            <pc:sldMk cId="2801001284" sldId="389"/>
            <ac:spMk id="9" creationId="{7E9C18B6-11E9-4FE6-97D3-8BFCA1DBAABD}"/>
          </ac:spMkLst>
        </pc:spChg>
        <pc:spChg chg="add mod modVis">
          <ac:chgData name="Phillips, Nate" userId="1a7ed9a7-6979-4999-8e72-44e838efb909" providerId="ADAL" clId="{0CA3E67B-3AFE-4B68-A101-BFDDB66978FE}" dt="2021-10-18T23:23:54.194" v="7656" actId="14430"/>
          <ac:spMkLst>
            <pc:docMk/>
            <pc:sldMk cId="2801001284" sldId="389"/>
            <ac:spMk id="10" creationId="{495F6D64-0AC2-4B76-8305-6A81E6E6E79A}"/>
          </ac:spMkLst>
        </pc:spChg>
        <pc:graphicFrameChg chg="add mod modGraphic">
          <ac:chgData name="Phillips, Nate" userId="1a7ed9a7-6979-4999-8e72-44e838efb909" providerId="ADAL" clId="{0CA3E67B-3AFE-4B68-A101-BFDDB66978FE}" dt="2021-10-15T19:27:07.736" v="5158" actId="1076"/>
          <ac:graphicFrameMkLst>
            <pc:docMk/>
            <pc:sldMk cId="2801001284" sldId="389"/>
            <ac:graphicFrameMk id="4" creationId="{7A4FEBCD-5842-4CB0-B76E-58FC14867A5C}"/>
          </ac:graphicFrameMkLst>
        </pc:graphicFrameChg>
        <pc:graphicFrameChg chg="add del mod modGraphic">
          <ac:chgData name="Phillips, Nate" userId="1a7ed9a7-6979-4999-8e72-44e838efb909" providerId="ADAL" clId="{0CA3E67B-3AFE-4B68-A101-BFDDB66978FE}" dt="2021-10-15T17:02:29.449" v="4661" actId="478"/>
          <ac:graphicFrameMkLst>
            <pc:docMk/>
            <pc:sldMk cId="2801001284" sldId="389"/>
            <ac:graphicFrameMk id="5" creationId="{8B80A5E6-4069-40DD-A4FF-670FF8435DBC}"/>
          </ac:graphicFrameMkLst>
        </pc:graphicFrameChg>
        <pc:graphicFrameChg chg="add mod modGraphic">
          <ac:chgData name="Phillips, Nate" userId="1a7ed9a7-6979-4999-8e72-44e838efb909" providerId="ADAL" clId="{0CA3E67B-3AFE-4B68-A101-BFDDB66978FE}" dt="2021-10-15T19:55:43.250" v="6119" actId="20577"/>
          <ac:graphicFrameMkLst>
            <pc:docMk/>
            <pc:sldMk cId="2801001284" sldId="389"/>
            <ac:graphicFrameMk id="6" creationId="{6AE0F978-D8B4-4DEC-8835-52BF793FEE64}"/>
          </ac:graphicFrameMkLst>
        </pc:graphicFrameChg>
      </pc:sldChg>
      <pc:sldChg chg="addSp delSp modSp add mod ord">
        <pc:chgData name="Phillips, Nate" userId="1a7ed9a7-6979-4999-8e72-44e838efb909" providerId="ADAL" clId="{0CA3E67B-3AFE-4B68-A101-BFDDB66978FE}" dt="2021-10-19T15:40:05.333" v="10008"/>
        <pc:sldMkLst>
          <pc:docMk/>
          <pc:sldMk cId="3244882136" sldId="390"/>
        </pc:sldMkLst>
        <pc:spChg chg="mod">
          <ac:chgData name="Phillips, Nate" userId="1a7ed9a7-6979-4999-8e72-44e838efb909" providerId="ADAL" clId="{0CA3E67B-3AFE-4B68-A101-BFDDB66978FE}" dt="2021-10-15T19:49:47.715" v="5834" actId="207"/>
          <ac:spMkLst>
            <pc:docMk/>
            <pc:sldMk cId="3244882136" sldId="390"/>
            <ac:spMk id="3" creationId="{2D0C7A1D-1855-468E-BB63-0D1DCF9026AB}"/>
          </ac:spMkLst>
        </pc:spChg>
        <pc:spChg chg="add del">
          <ac:chgData name="Phillips, Nate" userId="1a7ed9a7-6979-4999-8e72-44e838efb909" providerId="ADAL" clId="{0CA3E67B-3AFE-4B68-A101-BFDDB66978FE}" dt="2021-10-15T19:46:32.504" v="5753" actId="11529"/>
          <ac:spMkLst>
            <pc:docMk/>
            <pc:sldMk cId="3244882136" sldId="390"/>
            <ac:spMk id="7" creationId="{2C45178F-C840-4032-8DD7-EC141121BF59}"/>
          </ac:spMkLst>
        </pc:spChg>
        <pc:spChg chg="add mod">
          <ac:chgData name="Phillips, Nate" userId="1a7ed9a7-6979-4999-8e72-44e838efb909" providerId="ADAL" clId="{0CA3E67B-3AFE-4B68-A101-BFDDB66978FE}" dt="2021-10-15T19:48:35.632" v="5781" actId="207"/>
          <ac:spMkLst>
            <pc:docMk/>
            <pc:sldMk cId="3244882136" sldId="390"/>
            <ac:spMk id="13" creationId="{EB20940D-9BF2-42CC-9B05-8B9432AD6B3A}"/>
          </ac:spMkLst>
        </pc:spChg>
        <pc:spChg chg="add mod">
          <ac:chgData name="Phillips, Nate" userId="1a7ed9a7-6979-4999-8e72-44e838efb909" providerId="ADAL" clId="{0CA3E67B-3AFE-4B68-A101-BFDDB66978FE}" dt="2021-10-15T19:49:15.519" v="5830" actId="207"/>
          <ac:spMkLst>
            <pc:docMk/>
            <pc:sldMk cId="3244882136" sldId="390"/>
            <ac:spMk id="14" creationId="{0FA3E8A5-B744-4878-A7BE-91DC14220B98}"/>
          </ac:spMkLst>
        </pc:spChg>
        <pc:graphicFrameChg chg="del modGraphic">
          <ac:chgData name="Phillips, Nate" userId="1a7ed9a7-6979-4999-8e72-44e838efb909" providerId="ADAL" clId="{0CA3E67B-3AFE-4B68-A101-BFDDB66978FE}" dt="2021-10-15T19:40:37.664" v="5560" actId="478"/>
          <ac:graphicFrameMkLst>
            <pc:docMk/>
            <pc:sldMk cId="3244882136" sldId="390"/>
            <ac:graphicFrameMk id="4" creationId="{EFF8C12E-6316-4E33-8D84-23F1F529CE84}"/>
          </ac:graphicFrameMkLst>
        </pc:graphicFrameChg>
        <pc:cxnChg chg="add del">
          <ac:chgData name="Phillips, Nate" userId="1a7ed9a7-6979-4999-8e72-44e838efb909" providerId="ADAL" clId="{0CA3E67B-3AFE-4B68-A101-BFDDB66978FE}" dt="2021-10-15T19:46:26.906" v="5751" actId="11529"/>
          <ac:cxnSpMkLst>
            <pc:docMk/>
            <pc:sldMk cId="3244882136" sldId="390"/>
            <ac:cxnSpMk id="6" creationId="{85AFEC70-C9B5-46C7-8C6B-53CEF3711CC9}"/>
          </ac:cxnSpMkLst>
        </pc:cxnChg>
        <pc:cxnChg chg="add mod">
          <ac:chgData name="Phillips, Nate" userId="1a7ed9a7-6979-4999-8e72-44e838efb909" providerId="ADAL" clId="{0CA3E67B-3AFE-4B68-A101-BFDDB66978FE}" dt="2021-10-15T19:47:56.243" v="5762" actId="208"/>
          <ac:cxnSpMkLst>
            <pc:docMk/>
            <pc:sldMk cId="3244882136" sldId="390"/>
            <ac:cxnSpMk id="9" creationId="{031C51F9-D6FC-4FBF-947E-A3E4861FD920}"/>
          </ac:cxnSpMkLst>
        </pc:cxnChg>
        <pc:cxnChg chg="add mod">
          <ac:chgData name="Phillips, Nate" userId="1a7ed9a7-6979-4999-8e72-44e838efb909" providerId="ADAL" clId="{0CA3E67B-3AFE-4B68-A101-BFDDB66978FE}" dt="2021-10-15T19:48:16.883" v="5767" actId="208"/>
          <ac:cxnSpMkLst>
            <pc:docMk/>
            <pc:sldMk cId="3244882136" sldId="390"/>
            <ac:cxnSpMk id="11" creationId="{D7D61E1B-0A42-470E-B497-CEBFA4A00F44}"/>
          </ac:cxnSpMkLst>
        </pc:cxnChg>
      </pc:sldChg>
      <pc:sldChg chg="addSp modSp new mod modAnim">
        <pc:chgData name="Phillips, Nate" userId="1a7ed9a7-6979-4999-8e72-44e838efb909" providerId="ADAL" clId="{0CA3E67B-3AFE-4B68-A101-BFDDB66978FE}" dt="2021-10-19T15:07:34.469" v="9280" actId="113"/>
        <pc:sldMkLst>
          <pc:docMk/>
          <pc:sldMk cId="714461591" sldId="391"/>
        </pc:sldMkLst>
        <pc:spChg chg="mod">
          <ac:chgData name="Phillips, Nate" userId="1a7ed9a7-6979-4999-8e72-44e838efb909" providerId="ADAL" clId="{0CA3E67B-3AFE-4B68-A101-BFDDB66978FE}" dt="2021-10-15T19:52:17.549" v="5848" actId="20577"/>
          <ac:spMkLst>
            <pc:docMk/>
            <pc:sldMk cId="714461591" sldId="391"/>
            <ac:spMk id="2" creationId="{9D239703-5204-4ABC-B716-1624D478FB1B}"/>
          </ac:spMkLst>
        </pc:spChg>
        <pc:spChg chg="mod">
          <ac:chgData name="Phillips, Nate" userId="1a7ed9a7-6979-4999-8e72-44e838efb909" providerId="ADAL" clId="{0CA3E67B-3AFE-4B68-A101-BFDDB66978FE}" dt="2021-10-19T15:07:34.469" v="9280" actId="113"/>
          <ac:spMkLst>
            <pc:docMk/>
            <pc:sldMk cId="714461591" sldId="391"/>
            <ac:spMk id="3" creationId="{81D85EBA-EF67-44F4-853B-2128234616F9}"/>
          </ac:spMkLst>
        </pc:spChg>
        <pc:spChg chg="add mod">
          <ac:chgData name="Phillips, Nate" userId="1a7ed9a7-6979-4999-8e72-44e838efb909" providerId="ADAL" clId="{0CA3E67B-3AFE-4B68-A101-BFDDB66978FE}" dt="2021-10-15T19:59:00.606" v="6218" actId="20577"/>
          <ac:spMkLst>
            <pc:docMk/>
            <pc:sldMk cId="714461591" sldId="391"/>
            <ac:spMk id="4" creationId="{F51A91F3-AA2A-43AB-8ECA-3767823AB10C}"/>
          </ac:spMkLst>
        </pc:spChg>
      </pc:sldChg>
      <pc:sldChg chg="modSp new mod modShow">
        <pc:chgData name="Phillips, Nate" userId="1a7ed9a7-6979-4999-8e72-44e838efb909" providerId="ADAL" clId="{0CA3E67B-3AFE-4B68-A101-BFDDB66978FE}" dt="2021-10-19T15:02:13.271" v="9248" actId="729"/>
        <pc:sldMkLst>
          <pc:docMk/>
          <pc:sldMk cId="1493633847" sldId="392"/>
        </pc:sldMkLst>
        <pc:spChg chg="mod">
          <ac:chgData name="Phillips, Nate" userId="1a7ed9a7-6979-4999-8e72-44e838efb909" providerId="ADAL" clId="{0CA3E67B-3AFE-4B68-A101-BFDDB66978FE}" dt="2021-10-15T20:14:59.224" v="6269" actId="20577"/>
          <ac:spMkLst>
            <pc:docMk/>
            <pc:sldMk cId="1493633847" sldId="392"/>
            <ac:spMk id="2" creationId="{C1FCB750-7C77-4305-86D2-A07C3FABFB95}"/>
          </ac:spMkLst>
        </pc:spChg>
        <pc:spChg chg="mod">
          <ac:chgData name="Phillips, Nate" userId="1a7ed9a7-6979-4999-8e72-44e838efb909" providerId="ADAL" clId="{0CA3E67B-3AFE-4B68-A101-BFDDB66978FE}" dt="2021-10-15T20:15:03.856" v="6287" actId="20577"/>
          <ac:spMkLst>
            <pc:docMk/>
            <pc:sldMk cId="1493633847" sldId="392"/>
            <ac:spMk id="3" creationId="{87000386-2AD4-4670-94F6-06C70384CA23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9T15:02:35.133" v="9252"/>
        <pc:sldMkLst>
          <pc:docMk/>
          <pc:sldMk cId="1215597231" sldId="393"/>
        </pc:sldMkLst>
        <pc:spChg chg="mod">
          <ac:chgData name="Phillips, Nate" userId="1a7ed9a7-6979-4999-8e72-44e838efb909" providerId="ADAL" clId="{0CA3E67B-3AFE-4B68-A101-BFDDB66978FE}" dt="2021-10-15T20:29:53.200" v="6324" actId="20577"/>
          <ac:spMkLst>
            <pc:docMk/>
            <pc:sldMk cId="1215597231" sldId="393"/>
            <ac:spMk id="2" creationId="{3801F897-04D1-4128-8F29-87E0DC063DF4}"/>
          </ac:spMkLst>
        </pc:spChg>
        <pc:spChg chg="mod">
          <ac:chgData name="Phillips, Nate" userId="1a7ed9a7-6979-4999-8e72-44e838efb909" providerId="ADAL" clId="{0CA3E67B-3AFE-4B68-A101-BFDDB66978FE}" dt="2021-10-19T14:41:33.829" v="8783" actId="20577"/>
          <ac:spMkLst>
            <pc:docMk/>
            <pc:sldMk cId="1215597231" sldId="393"/>
            <ac:spMk id="3" creationId="{3FD63544-333B-4B42-A24A-FC4CA6C08BAA}"/>
          </ac:spMkLst>
        </pc:spChg>
        <pc:spChg chg="add del">
          <ac:chgData name="Phillips, Nate" userId="1a7ed9a7-6979-4999-8e72-44e838efb909" providerId="ADAL" clId="{0CA3E67B-3AFE-4B68-A101-BFDDB66978FE}" dt="2021-10-19T14:40:37.436" v="8714" actId="22"/>
          <ac:spMkLst>
            <pc:docMk/>
            <pc:sldMk cId="1215597231" sldId="393"/>
            <ac:spMk id="5" creationId="{A6B15A75-B257-4D96-ACE0-511C80F02083}"/>
          </ac:spMkLst>
        </pc:spChg>
        <pc:spChg chg="add mod">
          <ac:chgData name="Phillips, Nate" userId="1a7ed9a7-6979-4999-8e72-44e838efb909" providerId="ADAL" clId="{0CA3E67B-3AFE-4B68-A101-BFDDB66978FE}" dt="2021-10-19T14:40:44.811" v="8715"/>
          <ac:spMkLst>
            <pc:docMk/>
            <pc:sldMk cId="1215597231" sldId="393"/>
            <ac:spMk id="6" creationId="{F7E64EE7-0D21-4B83-ABA3-B5BE322748BA}"/>
          </ac:spMkLst>
        </pc:spChg>
        <pc:spChg chg="add mod">
          <ac:chgData name="Phillips, Nate" userId="1a7ed9a7-6979-4999-8e72-44e838efb909" providerId="ADAL" clId="{0CA3E67B-3AFE-4B68-A101-BFDDB66978FE}" dt="2021-10-19T14:42:26.257" v="8857" actId="1076"/>
          <ac:spMkLst>
            <pc:docMk/>
            <pc:sldMk cId="1215597231" sldId="393"/>
            <ac:spMk id="7" creationId="{EF490666-EB37-49D7-83BF-DA7153971024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8T23:28:02.950" v="7671"/>
        <pc:sldMkLst>
          <pc:docMk/>
          <pc:sldMk cId="1373942910" sldId="394"/>
        </pc:sldMkLst>
        <pc:spChg chg="mod">
          <ac:chgData name="Phillips, Nate" userId="1a7ed9a7-6979-4999-8e72-44e838efb909" providerId="ADAL" clId="{0CA3E67B-3AFE-4B68-A101-BFDDB66978FE}" dt="2021-10-15T22:52:38.177" v="7238" actId="20577"/>
          <ac:spMkLst>
            <pc:docMk/>
            <pc:sldMk cId="1373942910" sldId="394"/>
            <ac:spMk id="2" creationId="{2B45686F-1573-4D12-94A7-6BFEB29A6985}"/>
          </ac:spMkLst>
        </pc:spChg>
        <pc:spChg chg="mod">
          <ac:chgData name="Phillips, Nate" userId="1a7ed9a7-6979-4999-8e72-44e838efb909" providerId="ADAL" clId="{0CA3E67B-3AFE-4B68-A101-BFDDB66978FE}" dt="2021-10-15T22:55:58.389" v="7370" actId="20577"/>
          <ac:spMkLst>
            <pc:docMk/>
            <pc:sldMk cId="1373942910" sldId="394"/>
            <ac:spMk id="3" creationId="{730BCB57-9808-477D-8894-EDC763485DEC}"/>
          </ac:spMkLst>
        </pc:spChg>
        <pc:spChg chg="add del">
          <ac:chgData name="Phillips, Nate" userId="1a7ed9a7-6979-4999-8e72-44e838efb909" providerId="ADAL" clId="{0CA3E67B-3AFE-4B68-A101-BFDDB66978FE}" dt="2021-10-18T23:27:32.656" v="7666" actId="11529"/>
          <ac:spMkLst>
            <pc:docMk/>
            <pc:sldMk cId="1373942910" sldId="394"/>
            <ac:spMk id="4" creationId="{0B00EA38-A2E4-44FF-90F0-55CF35527E6B}"/>
          </ac:spMkLst>
        </pc:spChg>
        <pc:cxnChg chg="add mod">
          <ac:chgData name="Phillips, Nate" userId="1a7ed9a7-6979-4999-8e72-44e838efb909" providerId="ADAL" clId="{0CA3E67B-3AFE-4B68-A101-BFDDB66978FE}" dt="2021-10-18T23:27:51.392" v="7668" actId="1582"/>
          <ac:cxnSpMkLst>
            <pc:docMk/>
            <pc:sldMk cId="1373942910" sldId="394"/>
            <ac:cxnSpMk id="6" creationId="{59543D25-E292-40DA-B058-D237BFE66BB3}"/>
          </ac:cxnSpMkLst>
        </pc:cxnChg>
        <pc:cxnChg chg="add mod">
          <ac:chgData name="Phillips, Nate" userId="1a7ed9a7-6979-4999-8e72-44e838efb909" providerId="ADAL" clId="{0CA3E67B-3AFE-4B68-A101-BFDDB66978FE}" dt="2021-10-18T23:27:57.731" v="7670" actId="1076"/>
          <ac:cxnSpMkLst>
            <pc:docMk/>
            <pc:sldMk cId="1373942910" sldId="394"/>
            <ac:cxnSpMk id="7" creationId="{DA681D99-C137-496F-AC8B-6ADAD3CF105F}"/>
          </ac:cxnSpMkLst>
        </pc:cxnChg>
      </pc:sldChg>
      <pc:sldChg chg="addSp delSp modSp new mod modAnim">
        <pc:chgData name="Phillips, Nate" userId="1a7ed9a7-6979-4999-8e72-44e838efb909" providerId="ADAL" clId="{0CA3E67B-3AFE-4B68-A101-BFDDB66978FE}" dt="2021-10-19T16:03:41.174" v="10238" actId="167"/>
        <pc:sldMkLst>
          <pc:docMk/>
          <pc:sldMk cId="2349179630" sldId="395"/>
        </pc:sldMkLst>
        <pc:spChg chg="del">
          <ac:chgData name="Phillips, Nate" userId="1a7ed9a7-6979-4999-8e72-44e838efb909" providerId="ADAL" clId="{0CA3E67B-3AFE-4B68-A101-BFDDB66978FE}" dt="2021-10-19T14:22:16.873" v="7776" actId="478"/>
          <ac:spMkLst>
            <pc:docMk/>
            <pc:sldMk cId="2349179630" sldId="395"/>
            <ac:spMk id="2" creationId="{EC5FBF5C-70E9-4C6A-B245-074744B7C212}"/>
          </ac:spMkLst>
        </pc:spChg>
        <pc:spChg chg="mod">
          <ac:chgData name="Phillips, Nate" userId="1a7ed9a7-6979-4999-8e72-44e838efb909" providerId="ADAL" clId="{0CA3E67B-3AFE-4B68-A101-BFDDB66978FE}" dt="2021-10-19T15:41:25.885" v="10029" actId="20577"/>
          <ac:spMkLst>
            <pc:docMk/>
            <pc:sldMk cId="2349179630" sldId="395"/>
            <ac:spMk id="3" creationId="{C7E85036-4B2F-4BAB-9425-24303C06BA6D}"/>
          </ac:spMkLst>
        </pc:spChg>
        <pc:spChg chg="add mod">
          <ac:chgData name="Phillips, Nate" userId="1a7ed9a7-6979-4999-8e72-44e838efb909" providerId="ADAL" clId="{0CA3E67B-3AFE-4B68-A101-BFDDB66978FE}" dt="2021-10-19T14:26:45.522" v="8432"/>
          <ac:spMkLst>
            <pc:docMk/>
            <pc:sldMk cId="2349179630" sldId="395"/>
            <ac:spMk id="4" creationId="{8EA5EF65-209D-4E88-A3D0-890A22B95850}"/>
          </ac:spMkLst>
        </pc:spChg>
        <pc:spChg chg="add mod">
          <ac:chgData name="Phillips, Nate" userId="1a7ed9a7-6979-4999-8e72-44e838efb909" providerId="ADAL" clId="{0CA3E67B-3AFE-4B68-A101-BFDDB66978FE}" dt="2021-10-19T15:40:50.903" v="10020" actId="1076"/>
          <ac:spMkLst>
            <pc:docMk/>
            <pc:sldMk cId="2349179630" sldId="395"/>
            <ac:spMk id="6" creationId="{8D839DCF-D1B9-4BDC-A5A4-0C9C473069F7}"/>
          </ac:spMkLst>
        </pc:spChg>
        <pc:spChg chg="add mod">
          <ac:chgData name="Phillips, Nate" userId="1a7ed9a7-6979-4999-8e72-44e838efb909" providerId="ADAL" clId="{0CA3E67B-3AFE-4B68-A101-BFDDB66978FE}" dt="2021-10-19T15:41:44.595" v="10034" actId="1076"/>
          <ac:spMkLst>
            <pc:docMk/>
            <pc:sldMk cId="2349179630" sldId="395"/>
            <ac:spMk id="7" creationId="{6CDEB29E-4C5C-408B-8DDB-A13AF60F620E}"/>
          </ac:spMkLst>
        </pc:spChg>
        <pc:picChg chg="add mod ord">
          <ac:chgData name="Phillips, Nate" userId="1a7ed9a7-6979-4999-8e72-44e838efb909" providerId="ADAL" clId="{0CA3E67B-3AFE-4B68-A101-BFDDB66978FE}" dt="2021-10-19T16:03:41.174" v="10238" actId="167"/>
          <ac:picMkLst>
            <pc:docMk/>
            <pc:sldMk cId="2349179630" sldId="395"/>
            <ac:picMk id="9" creationId="{0A0BA010-82E3-4232-9E6E-295A9229B86B}"/>
          </ac:picMkLst>
        </pc:picChg>
      </pc:sldChg>
      <pc:sldChg chg="addSp modSp new mod modAnim">
        <pc:chgData name="Phillips, Nate" userId="1a7ed9a7-6979-4999-8e72-44e838efb909" providerId="ADAL" clId="{0CA3E67B-3AFE-4B68-A101-BFDDB66978FE}" dt="2021-10-19T16:10:16.692" v="10275"/>
        <pc:sldMkLst>
          <pc:docMk/>
          <pc:sldMk cId="126295664" sldId="396"/>
        </pc:sldMkLst>
        <pc:spChg chg="mod">
          <ac:chgData name="Phillips, Nate" userId="1a7ed9a7-6979-4999-8e72-44e838efb909" providerId="ADAL" clId="{0CA3E67B-3AFE-4B68-A101-BFDDB66978FE}" dt="2021-10-19T15:03:55.610" v="9268" actId="20577"/>
          <ac:spMkLst>
            <pc:docMk/>
            <pc:sldMk cId="126295664" sldId="396"/>
            <ac:spMk id="3" creationId="{81FBF034-13F8-482A-A551-3B08E8C5285F}"/>
          </ac:spMkLst>
        </pc:spChg>
        <pc:spChg chg="add mod">
          <ac:chgData name="Phillips, Nate" userId="1a7ed9a7-6979-4999-8e72-44e838efb909" providerId="ADAL" clId="{0CA3E67B-3AFE-4B68-A101-BFDDB66978FE}" dt="2021-10-19T14:56:13.057" v="8986"/>
          <ac:spMkLst>
            <pc:docMk/>
            <pc:sldMk cId="126295664" sldId="396"/>
            <ac:spMk id="4" creationId="{F453A1C9-08FB-44BB-9D62-58DBAD7A19A9}"/>
          </ac:spMkLst>
        </pc:spChg>
        <pc:picChg chg="add mod">
          <ac:chgData name="Phillips, Nate" userId="1a7ed9a7-6979-4999-8e72-44e838efb909" providerId="ADAL" clId="{0CA3E67B-3AFE-4B68-A101-BFDDB66978FE}" dt="2021-10-19T16:10:03.828" v="10272" actId="1076"/>
          <ac:picMkLst>
            <pc:docMk/>
            <pc:sldMk cId="126295664" sldId="396"/>
            <ac:picMk id="3074" creationId="{F305981C-9C1E-4A6B-91A5-6C1559AD3A87}"/>
          </ac:picMkLst>
        </pc:picChg>
      </pc:sldChg>
      <pc:sldChg chg="modSp new del mod">
        <pc:chgData name="Phillips, Nate" userId="1a7ed9a7-6979-4999-8e72-44e838efb909" providerId="ADAL" clId="{0CA3E67B-3AFE-4B68-A101-BFDDB66978FE}" dt="2021-10-19T15:02:02.900" v="9247" actId="2696"/>
        <pc:sldMkLst>
          <pc:docMk/>
          <pc:sldMk cId="2374374092" sldId="397"/>
        </pc:sldMkLst>
        <pc:spChg chg="mod">
          <ac:chgData name="Phillips, Nate" userId="1a7ed9a7-6979-4999-8e72-44e838efb909" providerId="ADAL" clId="{0CA3E67B-3AFE-4B68-A101-BFDDB66978FE}" dt="2021-10-19T15:01:59.569" v="9246" actId="20577"/>
          <ac:spMkLst>
            <pc:docMk/>
            <pc:sldMk cId="2374374092" sldId="397"/>
            <ac:spMk id="3" creationId="{D31B12DA-E54F-4782-95D4-7549EB7A10A9}"/>
          </ac:spMkLst>
        </pc:spChg>
      </pc:sldChg>
      <pc:sldChg chg="addSp delSp modSp new mod modAnim">
        <pc:chgData name="Phillips, Nate" userId="1a7ed9a7-6979-4999-8e72-44e838efb909" providerId="ADAL" clId="{0CA3E67B-3AFE-4B68-A101-BFDDB66978FE}" dt="2021-10-19T16:08:16.326" v="10266"/>
        <pc:sldMkLst>
          <pc:docMk/>
          <pc:sldMk cId="2474778341" sldId="397"/>
        </pc:sldMkLst>
        <pc:spChg chg="mod">
          <ac:chgData name="Phillips, Nate" userId="1a7ed9a7-6979-4999-8e72-44e838efb909" providerId="ADAL" clId="{0CA3E67B-3AFE-4B68-A101-BFDDB66978FE}" dt="2021-10-19T15:23:52.299" v="9498" actId="20577"/>
          <ac:spMkLst>
            <pc:docMk/>
            <pc:sldMk cId="2474778341" sldId="397"/>
            <ac:spMk id="2" creationId="{2FF91D66-5270-4C56-A52C-307042389E01}"/>
          </ac:spMkLst>
        </pc:spChg>
        <pc:spChg chg="mod">
          <ac:chgData name="Phillips, Nate" userId="1a7ed9a7-6979-4999-8e72-44e838efb909" providerId="ADAL" clId="{0CA3E67B-3AFE-4B68-A101-BFDDB66978FE}" dt="2021-10-19T15:30:29.653" v="9990" actId="20577"/>
          <ac:spMkLst>
            <pc:docMk/>
            <pc:sldMk cId="2474778341" sldId="397"/>
            <ac:spMk id="3" creationId="{A7FCA762-F574-4710-A968-1C43BA7CBE31}"/>
          </ac:spMkLst>
        </pc:spChg>
        <pc:spChg chg="add mod">
          <ac:chgData name="Phillips, Nate" userId="1a7ed9a7-6979-4999-8e72-44e838efb909" providerId="ADAL" clId="{0CA3E67B-3AFE-4B68-A101-BFDDB66978FE}" dt="2021-10-19T15:25:54.524" v="9859" actId="1076"/>
          <ac:spMkLst>
            <pc:docMk/>
            <pc:sldMk cId="2474778341" sldId="397"/>
            <ac:spMk id="5" creationId="{44C73468-CCF4-45DE-A432-D53DDF34622F}"/>
          </ac:spMkLst>
        </pc:spChg>
        <pc:spChg chg="add mod">
          <ac:chgData name="Phillips, Nate" userId="1a7ed9a7-6979-4999-8e72-44e838efb909" providerId="ADAL" clId="{0CA3E67B-3AFE-4B68-A101-BFDDB66978FE}" dt="2021-10-19T15:31:07.745" v="9998" actId="1076"/>
          <ac:spMkLst>
            <pc:docMk/>
            <pc:sldMk cId="2474778341" sldId="397"/>
            <ac:spMk id="6" creationId="{B60A3794-A9E9-40D1-AE14-E807E57B5E94}"/>
          </ac:spMkLst>
        </pc:spChg>
        <pc:spChg chg="add mod">
          <ac:chgData name="Phillips, Nate" userId="1a7ed9a7-6979-4999-8e72-44e838efb909" providerId="ADAL" clId="{0CA3E67B-3AFE-4B68-A101-BFDDB66978FE}" dt="2021-10-19T15:31:14.367" v="10000" actId="1076"/>
          <ac:spMkLst>
            <pc:docMk/>
            <pc:sldMk cId="2474778341" sldId="397"/>
            <ac:spMk id="7" creationId="{4F583448-A00E-48C2-A7ED-E88945B3D31D}"/>
          </ac:spMkLst>
        </pc:spChg>
        <pc:spChg chg="add mod">
          <ac:chgData name="Phillips, Nate" userId="1a7ed9a7-6979-4999-8e72-44e838efb909" providerId="ADAL" clId="{0CA3E67B-3AFE-4B68-A101-BFDDB66978FE}" dt="2021-10-19T15:28:54.935" v="9925"/>
          <ac:spMkLst>
            <pc:docMk/>
            <pc:sldMk cId="2474778341" sldId="397"/>
            <ac:spMk id="8" creationId="{E09AA9B2-A560-489E-9E27-1A80239055C2}"/>
          </ac:spMkLst>
        </pc:spChg>
        <pc:spChg chg="add mod">
          <ac:chgData name="Phillips, Nate" userId="1a7ed9a7-6979-4999-8e72-44e838efb909" providerId="ADAL" clId="{0CA3E67B-3AFE-4B68-A101-BFDDB66978FE}" dt="2021-10-19T15:30:58.882" v="9997" actId="20577"/>
          <ac:spMkLst>
            <pc:docMk/>
            <pc:sldMk cId="2474778341" sldId="397"/>
            <ac:spMk id="9" creationId="{F55B68C5-D5FD-4735-849C-DBFCFE0C08ED}"/>
          </ac:spMkLst>
        </pc:spChg>
        <pc:spChg chg="add del">
          <ac:chgData name="Phillips, Nate" userId="1a7ed9a7-6979-4999-8e72-44e838efb909" providerId="ADAL" clId="{0CA3E67B-3AFE-4B68-A101-BFDDB66978FE}" dt="2021-10-19T16:08:01.010" v="10264" actId="22"/>
          <ac:spMkLst>
            <pc:docMk/>
            <pc:sldMk cId="2474778341" sldId="397"/>
            <ac:spMk id="14" creationId="{4DDACF1A-5B55-45A6-80E7-387D9A8D6BBA}"/>
          </ac:spMkLst>
        </pc:spChg>
        <pc:picChg chg="add del mod">
          <ac:chgData name="Phillips, Nate" userId="1a7ed9a7-6979-4999-8e72-44e838efb909" providerId="ADAL" clId="{0CA3E67B-3AFE-4B68-A101-BFDDB66978FE}" dt="2021-10-19T16:07:03.181" v="10252" actId="478"/>
          <ac:picMkLst>
            <pc:docMk/>
            <pc:sldMk cId="2474778341" sldId="397"/>
            <ac:picMk id="2050" creationId="{14638B83-F94B-4313-9A41-3B9E1E543033}"/>
          </ac:picMkLst>
        </pc:picChg>
        <pc:picChg chg="add del mod">
          <ac:chgData name="Phillips, Nate" userId="1a7ed9a7-6979-4999-8e72-44e838efb909" providerId="ADAL" clId="{0CA3E67B-3AFE-4B68-A101-BFDDB66978FE}" dt="2021-10-19T16:07:46.679" v="10261" actId="478"/>
          <ac:picMkLst>
            <pc:docMk/>
            <pc:sldMk cId="2474778341" sldId="397"/>
            <ac:picMk id="2052" creationId="{7BF72DBD-D652-462F-99B3-59749D489CCE}"/>
          </ac:picMkLst>
        </pc:picChg>
        <pc:picChg chg="add del mod">
          <ac:chgData name="Phillips, Nate" userId="1a7ed9a7-6979-4999-8e72-44e838efb909" providerId="ADAL" clId="{0CA3E67B-3AFE-4B68-A101-BFDDB66978FE}" dt="2021-10-19T16:07:48.413" v="10262"/>
          <ac:picMkLst>
            <pc:docMk/>
            <pc:sldMk cId="2474778341" sldId="397"/>
            <ac:picMk id="2054" creationId="{F2AA132E-CA49-45CD-942F-20FA8B5C3688}"/>
          </ac:picMkLst>
        </pc:picChg>
        <pc:picChg chg="add del">
          <ac:chgData name="Phillips, Nate" userId="1a7ed9a7-6979-4999-8e72-44e838efb909" providerId="ADAL" clId="{0CA3E67B-3AFE-4B68-A101-BFDDB66978FE}" dt="2021-10-19T16:08:16.326" v="10266"/>
          <ac:picMkLst>
            <pc:docMk/>
            <pc:sldMk cId="2474778341" sldId="397"/>
            <ac:picMk id="2056" creationId="{B5EFDB41-0812-4BE7-BB8A-FA93D13258CD}"/>
          </ac:picMkLst>
        </pc:picChg>
      </pc:sldChg>
      <pc:sldChg chg="addSp delSp modSp new mod modAnim">
        <pc:chgData name="Phillips, Nate" userId="1a7ed9a7-6979-4999-8e72-44e838efb909" providerId="ADAL" clId="{0CA3E67B-3AFE-4B68-A101-BFDDB66978FE}" dt="2021-10-19T15:59:12.765" v="10227" actId="20577"/>
        <pc:sldMkLst>
          <pc:docMk/>
          <pc:sldMk cId="3192334272" sldId="398"/>
        </pc:sldMkLst>
        <pc:spChg chg="mod">
          <ac:chgData name="Phillips, Nate" userId="1a7ed9a7-6979-4999-8e72-44e838efb909" providerId="ADAL" clId="{0CA3E67B-3AFE-4B68-A101-BFDDB66978FE}" dt="2021-10-19T15:56:31.820" v="10136" actId="20577"/>
          <ac:spMkLst>
            <pc:docMk/>
            <pc:sldMk cId="3192334272" sldId="398"/>
            <ac:spMk id="2" creationId="{001F120A-B6F7-49DA-9458-B8744DF6CD81}"/>
          </ac:spMkLst>
        </pc:spChg>
        <pc:spChg chg="del mod">
          <ac:chgData name="Phillips, Nate" userId="1a7ed9a7-6979-4999-8e72-44e838efb909" providerId="ADAL" clId="{0CA3E67B-3AFE-4B68-A101-BFDDB66978FE}" dt="2021-10-19T15:57:27.440" v="10183" actId="478"/>
          <ac:spMkLst>
            <pc:docMk/>
            <pc:sldMk cId="3192334272" sldId="398"/>
            <ac:spMk id="3" creationId="{B0C0AD12-87D0-41FC-ACF3-853D5550BB3D}"/>
          </ac:spMkLst>
        </pc:spChg>
        <pc:spChg chg="add mod">
          <ac:chgData name="Phillips, Nate" userId="1a7ed9a7-6979-4999-8e72-44e838efb909" providerId="ADAL" clId="{0CA3E67B-3AFE-4B68-A101-BFDDB66978FE}" dt="2021-10-19T15:56:43.384" v="10139" actId="1076"/>
          <ac:spMkLst>
            <pc:docMk/>
            <pc:sldMk cId="3192334272" sldId="398"/>
            <ac:spMk id="4" creationId="{72805464-7A8F-452F-9441-FB38BDCC942A}"/>
          </ac:spMkLst>
        </pc:spChg>
        <pc:spChg chg="add mod">
          <ac:chgData name="Phillips, Nate" userId="1a7ed9a7-6979-4999-8e72-44e838efb909" providerId="ADAL" clId="{0CA3E67B-3AFE-4B68-A101-BFDDB66978FE}" dt="2021-10-19T15:56:54.036" v="10141" actId="1076"/>
          <ac:spMkLst>
            <pc:docMk/>
            <pc:sldMk cId="3192334272" sldId="398"/>
            <ac:spMk id="5" creationId="{E63F8B9C-A66A-45CB-B361-3BE74A2D2BC7}"/>
          </ac:spMkLst>
        </pc:spChg>
        <pc:spChg chg="add mod">
          <ac:chgData name="Phillips, Nate" userId="1a7ed9a7-6979-4999-8e72-44e838efb909" providerId="ADAL" clId="{0CA3E67B-3AFE-4B68-A101-BFDDB66978FE}" dt="2021-10-19T15:57:08.600" v="10156" actId="1076"/>
          <ac:spMkLst>
            <pc:docMk/>
            <pc:sldMk cId="3192334272" sldId="398"/>
            <ac:spMk id="6" creationId="{61B9500C-BC23-4609-95E5-9AD0FBFAB5E6}"/>
          </ac:spMkLst>
        </pc:spChg>
        <pc:spChg chg="add mod">
          <ac:chgData name="Phillips, Nate" userId="1a7ed9a7-6979-4999-8e72-44e838efb909" providerId="ADAL" clId="{0CA3E67B-3AFE-4B68-A101-BFDDB66978FE}" dt="2021-10-19T15:57:22.671" v="10182" actId="20577"/>
          <ac:spMkLst>
            <pc:docMk/>
            <pc:sldMk cId="3192334272" sldId="398"/>
            <ac:spMk id="7" creationId="{C3EA2788-FF85-4817-AC68-FA02CC4A4683}"/>
          </ac:spMkLst>
        </pc:spChg>
        <pc:spChg chg="add mod">
          <ac:chgData name="Phillips, Nate" userId="1a7ed9a7-6979-4999-8e72-44e838efb909" providerId="ADAL" clId="{0CA3E67B-3AFE-4B68-A101-BFDDB66978FE}" dt="2021-10-19T15:59:02.791" v="10215" actId="20577"/>
          <ac:spMkLst>
            <pc:docMk/>
            <pc:sldMk cId="3192334272" sldId="398"/>
            <ac:spMk id="8" creationId="{862F3135-F329-411A-9370-84B44C586EF2}"/>
          </ac:spMkLst>
        </pc:spChg>
        <pc:spChg chg="add mod">
          <ac:chgData name="Phillips, Nate" userId="1a7ed9a7-6979-4999-8e72-44e838efb909" providerId="ADAL" clId="{0CA3E67B-3AFE-4B68-A101-BFDDB66978FE}" dt="2021-10-19T15:59:12.765" v="10227" actId="20577"/>
          <ac:spMkLst>
            <pc:docMk/>
            <pc:sldMk cId="3192334272" sldId="398"/>
            <ac:spMk id="9" creationId="{E9D5BAA4-D742-4883-B9F6-C41BA37942C6}"/>
          </ac:spMkLst>
        </pc:spChg>
      </pc:sldChg>
      <pc:sldMasterChg chg="modSldLayout">
        <pc:chgData name="Phillips, Nate" userId="1a7ed9a7-6979-4999-8e72-44e838efb909" providerId="ADAL" clId="{0CA3E67B-3AFE-4B68-A101-BFDDB66978FE}" dt="2021-10-15T14:18:45.469" v="691" actId="14100"/>
        <pc:sldMasterMkLst>
          <pc:docMk/>
          <pc:sldMasterMk cId="1185367590" sldId="2147483660"/>
        </pc:sldMasterMkLst>
        <pc:sldLayoutChg chg="modSp mod">
          <pc:chgData name="Phillips, Nate" userId="1a7ed9a7-6979-4999-8e72-44e838efb909" providerId="ADAL" clId="{0CA3E67B-3AFE-4B68-A101-BFDDB66978FE}" dt="2021-10-15T14:18:45.469" v="691" actId="14100"/>
          <pc:sldLayoutMkLst>
            <pc:docMk/>
            <pc:sldMasterMk cId="1185367590" sldId="2147483660"/>
            <pc:sldLayoutMk cId="2488552296" sldId="2147483662"/>
          </pc:sldLayoutMkLst>
          <pc:spChg chg="mod">
            <ac:chgData name="Phillips, Nate" userId="1a7ed9a7-6979-4999-8e72-44e838efb909" providerId="ADAL" clId="{0CA3E67B-3AFE-4B68-A101-BFDDB66978FE}" dt="2021-10-15T14:18:45.469" v="691" actId="14100"/>
            <ac:spMkLst>
              <pc:docMk/>
              <pc:sldMasterMk cId="1185367590" sldId="2147483660"/>
              <pc:sldLayoutMk cId="2488552296" sldId="2147483662"/>
              <ac:spMk id="3" creationId="{00000000-0000-0000-0000-000000000000}"/>
            </ac:spMkLst>
          </pc:spChg>
        </pc:sldLayoutChg>
      </pc:sldMasterChg>
    </pc:docChg>
  </pc:docChgLst>
  <pc:docChgLst>
    <pc:chgData name="Phillips, Nate" userId="1a7ed9a7-6979-4999-8e72-44e838efb909" providerId="ADAL" clId="{E6C1B367-9D6E-4896-80AE-F5CE2B07FC87}"/>
    <pc:docChg chg="undo custSel addSld modSld">
      <pc:chgData name="Phillips, Nate" userId="1a7ed9a7-6979-4999-8e72-44e838efb909" providerId="ADAL" clId="{E6C1B367-9D6E-4896-80AE-F5CE2B07FC87}" dt="2022-02-17T00:00:43.928" v="740"/>
      <pc:docMkLst>
        <pc:docMk/>
      </pc:docMkLst>
      <pc:sldChg chg="addSp delSp modSp mod modAnim">
        <pc:chgData name="Phillips, Nate" userId="1a7ed9a7-6979-4999-8e72-44e838efb909" providerId="ADAL" clId="{E6C1B367-9D6E-4896-80AE-F5CE2B07FC87}" dt="2022-02-16T20:04:37.737" v="63"/>
        <pc:sldMkLst>
          <pc:docMk/>
          <pc:sldMk cId="2403936716" sldId="423"/>
        </pc:sldMkLst>
        <pc:spChg chg="mod">
          <ac:chgData name="Phillips, Nate" userId="1a7ed9a7-6979-4999-8e72-44e838efb909" providerId="ADAL" clId="{E6C1B367-9D6E-4896-80AE-F5CE2B07FC87}" dt="2022-02-16T20:04:07.695" v="59" actId="27636"/>
          <ac:spMkLst>
            <pc:docMk/>
            <pc:sldMk cId="2403936716" sldId="423"/>
            <ac:spMk id="3" creationId="{792FCFA8-EFF7-4D9C-8764-999FB05AB7A1}"/>
          </ac:spMkLst>
        </pc:spChg>
        <pc:spChg chg="add del">
          <ac:chgData name="Phillips, Nate" userId="1a7ed9a7-6979-4999-8e72-44e838efb909" providerId="ADAL" clId="{E6C1B367-9D6E-4896-80AE-F5CE2B07FC87}" dt="2022-02-16T20:03:21.742" v="10" actId="478"/>
          <ac:spMkLst>
            <pc:docMk/>
            <pc:sldMk cId="2403936716" sldId="423"/>
            <ac:spMk id="5" creationId="{AD6806E1-BFB4-4018-8EA7-1D9EE1AA7BBF}"/>
          </ac:spMkLst>
        </pc:spChg>
        <pc:spChg chg="add mod">
          <ac:chgData name="Phillips, Nate" userId="1a7ed9a7-6979-4999-8e72-44e838efb909" providerId="ADAL" clId="{E6C1B367-9D6E-4896-80AE-F5CE2B07FC87}" dt="2022-02-16T20:04:23.411" v="61" actId="207"/>
          <ac:spMkLst>
            <pc:docMk/>
            <pc:sldMk cId="2403936716" sldId="423"/>
            <ac:spMk id="6" creationId="{F109828A-AA14-435D-8475-60972396DC05}"/>
          </ac:spMkLst>
        </pc:spChg>
      </pc:sldChg>
      <pc:sldChg chg="addSp delSp modSp mod modAnim modShow">
        <pc:chgData name="Phillips, Nate" userId="1a7ed9a7-6979-4999-8e72-44e838efb909" providerId="ADAL" clId="{E6C1B367-9D6E-4896-80AE-F5CE2B07FC87}" dt="2022-02-16T20:32:00.509" v="735" actId="20577"/>
        <pc:sldMkLst>
          <pc:docMk/>
          <pc:sldMk cId="2105259531" sldId="425"/>
        </pc:sldMkLst>
        <pc:spChg chg="mod">
          <ac:chgData name="Phillips, Nate" userId="1a7ed9a7-6979-4999-8e72-44e838efb909" providerId="ADAL" clId="{E6C1B367-9D6E-4896-80AE-F5CE2B07FC87}" dt="2022-02-16T20:32:00.509" v="735" actId="20577"/>
          <ac:spMkLst>
            <pc:docMk/>
            <pc:sldMk cId="2105259531" sldId="425"/>
            <ac:spMk id="2" creationId="{77B93DDE-DA98-4545-A398-9F03245C8A56}"/>
          </ac:spMkLst>
        </pc:spChg>
        <pc:spChg chg="mod">
          <ac:chgData name="Phillips, Nate" userId="1a7ed9a7-6979-4999-8e72-44e838efb909" providerId="ADAL" clId="{E6C1B367-9D6E-4896-80AE-F5CE2B07FC87}" dt="2022-02-16T20:11:45.993" v="511" actId="20577"/>
          <ac:spMkLst>
            <pc:docMk/>
            <pc:sldMk cId="2105259531" sldId="425"/>
            <ac:spMk id="3" creationId="{C6C871ED-3D89-4F86-A182-8C959E05D79A}"/>
          </ac:spMkLst>
        </pc:spChg>
        <pc:spChg chg="add mod">
          <ac:chgData name="Phillips, Nate" userId="1a7ed9a7-6979-4999-8e72-44e838efb909" providerId="ADAL" clId="{E6C1B367-9D6E-4896-80AE-F5CE2B07FC87}" dt="2022-02-16T20:08:59.121" v="391" actId="21"/>
          <ac:spMkLst>
            <pc:docMk/>
            <pc:sldMk cId="2105259531" sldId="425"/>
            <ac:spMk id="5" creationId="{46D99D1D-72DE-4F79-A175-4EF2ECB53736}"/>
          </ac:spMkLst>
        </pc:spChg>
        <pc:spChg chg="add mod">
          <ac:chgData name="Phillips, Nate" userId="1a7ed9a7-6979-4999-8e72-44e838efb909" providerId="ADAL" clId="{E6C1B367-9D6E-4896-80AE-F5CE2B07FC87}" dt="2022-02-16T20:08:55.595" v="390" actId="1076"/>
          <ac:spMkLst>
            <pc:docMk/>
            <pc:sldMk cId="2105259531" sldId="425"/>
            <ac:spMk id="6" creationId="{81D02972-E979-40A0-A888-7E27D2CAD7F1}"/>
          </ac:spMkLst>
        </pc:spChg>
        <pc:spChg chg="add del">
          <ac:chgData name="Phillips, Nate" userId="1a7ed9a7-6979-4999-8e72-44e838efb909" providerId="ADAL" clId="{E6C1B367-9D6E-4896-80AE-F5CE2B07FC87}" dt="2022-02-16T20:09:06.783" v="393" actId="478"/>
          <ac:spMkLst>
            <pc:docMk/>
            <pc:sldMk cId="2105259531" sldId="425"/>
            <ac:spMk id="7" creationId="{DB562BC4-FE96-4235-B67E-0D5B62B43851}"/>
          </ac:spMkLst>
        </pc:spChg>
        <pc:spChg chg="add mod">
          <ac:chgData name="Phillips, Nate" userId="1a7ed9a7-6979-4999-8e72-44e838efb909" providerId="ADAL" clId="{E6C1B367-9D6E-4896-80AE-F5CE2B07FC87}" dt="2022-02-16T20:09:12.986" v="397" actId="1076"/>
          <ac:spMkLst>
            <pc:docMk/>
            <pc:sldMk cId="2105259531" sldId="425"/>
            <ac:spMk id="8" creationId="{90A00CBD-F08C-430A-AF19-E5717279C1EA}"/>
          </ac:spMkLst>
        </pc:spChg>
        <pc:spChg chg="add mod">
          <ac:chgData name="Phillips, Nate" userId="1a7ed9a7-6979-4999-8e72-44e838efb909" providerId="ADAL" clId="{E6C1B367-9D6E-4896-80AE-F5CE2B07FC87}" dt="2022-02-16T20:09:38.212" v="418" actId="6549"/>
          <ac:spMkLst>
            <pc:docMk/>
            <pc:sldMk cId="2105259531" sldId="425"/>
            <ac:spMk id="9" creationId="{E362DC44-A33E-4062-B93E-32D3D6BEEB3D}"/>
          </ac:spMkLst>
        </pc:spChg>
        <pc:spChg chg="add mod">
          <ac:chgData name="Phillips, Nate" userId="1a7ed9a7-6979-4999-8e72-44e838efb909" providerId="ADAL" clId="{E6C1B367-9D6E-4896-80AE-F5CE2B07FC87}" dt="2022-02-16T20:09:55.687" v="426" actId="6549"/>
          <ac:spMkLst>
            <pc:docMk/>
            <pc:sldMk cId="2105259531" sldId="425"/>
            <ac:spMk id="10" creationId="{8752F677-9E0B-4BC1-95C9-3C943595ACE9}"/>
          </ac:spMkLst>
        </pc:spChg>
        <pc:spChg chg="add mod">
          <ac:chgData name="Phillips, Nate" userId="1a7ed9a7-6979-4999-8e72-44e838efb909" providerId="ADAL" clId="{E6C1B367-9D6E-4896-80AE-F5CE2B07FC87}" dt="2022-02-16T20:10:13.802" v="439" actId="1076"/>
          <ac:spMkLst>
            <pc:docMk/>
            <pc:sldMk cId="2105259531" sldId="425"/>
            <ac:spMk id="11" creationId="{E0C746CB-DCB0-4704-9C08-4EB03D4BF6DE}"/>
          </ac:spMkLst>
        </pc:spChg>
        <pc:spChg chg="add del mod">
          <ac:chgData name="Phillips, Nate" userId="1a7ed9a7-6979-4999-8e72-44e838efb909" providerId="ADAL" clId="{E6C1B367-9D6E-4896-80AE-F5CE2B07FC87}" dt="2022-02-16T20:10:57.386" v="478"/>
          <ac:spMkLst>
            <pc:docMk/>
            <pc:sldMk cId="2105259531" sldId="425"/>
            <ac:spMk id="12" creationId="{C693BFD9-08DD-4191-ABA1-B0D731A6E4AC}"/>
          </ac:spMkLst>
        </pc:spChg>
        <pc:spChg chg="add mod">
          <ac:chgData name="Phillips, Nate" userId="1a7ed9a7-6979-4999-8e72-44e838efb909" providerId="ADAL" clId="{E6C1B367-9D6E-4896-80AE-F5CE2B07FC87}" dt="2022-02-16T20:12:08.051" v="527" actId="1076"/>
          <ac:spMkLst>
            <pc:docMk/>
            <pc:sldMk cId="2105259531" sldId="425"/>
            <ac:spMk id="13" creationId="{8E1C45F6-0D0E-4F7C-AFE4-5A2F3F65BB0F}"/>
          </ac:spMkLst>
        </pc:spChg>
      </pc:sldChg>
      <pc:sldChg chg="addSp delSp modSp add mod delAnim modAnim">
        <pc:chgData name="Phillips, Nate" userId="1a7ed9a7-6979-4999-8e72-44e838efb909" providerId="ADAL" clId="{E6C1B367-9D6E-4896-80AE-F5CE2B07FC87}" dt="2022-02-17T00:00:43.928" v="740"/>
        <pc:sldMkLst>
          <pc:docMk/>
          <pc:sldMk cId="3185372768" sldId="433"/>
        </pc:sldMkLst>
        <pc:spChg chg="mod">
          <ac:chgData name="Phillips, Nate" userId="1a7ed9a7-6979-4999-8e72-44e838efb909" providerId="ADAL" clId="{E6C1B367-9D6E-4896-80AE-F5CE2B07FC87}" dt="2022-02-16T20:29:55.098" v="587" actId="6549"/>
          <ac:spMkLst>
            <pc:docMk/>
            <pc:sldMk cId="3185372768" sldId="433"/>
            <ac:spMk id="2" creationId="{FE09F1A3-B4E0-4669-8EBA-93A6E0C51406}"/>
          </ac:spMkLst>
        </pc:spChg>
        <pc:spChg chg="mod">
          <ac:chgData name="Phillips, Nate" userId="1a7ed9a7-6979-4999-8e72-44e838efb909" providerId="ADAL" clId="{E6C1B367-9D6E-4896-80AE-F5CE2B07FC87}" dt="2022-02-16T20:30:09.278" v="600" actId="20577"/>
          <ac:spMkLst>
            <pc:docMk/>
            <pc:sldMk cId="3185372768" sldId="433"/>
            <ac:spMk id="3" creationId="{6CF2B2A5-1D7A-4CB8-8FDE-E5BD6B79B915}"/>
          </ac:spMkLst>
        </pc:spChg>
        <pc:picChg chg="add del mod">
          <ac:chgData name="Phillips, Nate" userId="1a7ed9a7-6979-4999-8e72-44e838efb909" providerId="ADAL" clId="{E6C1B367-9D6E-4896-80AE-F5CE2B07FC87}" dt="2022-02-16T23:32:51.071" v="736" actId="478"/>
          <ac:picMkLst>
            <pc:docMk/>
            <pc:sldMk cId="3185372768" sldId="433"/>
            <ac:picMk id="5" creationId="{71958CA5-959D-41CC-AE4D-150E1ED4226F}"/>
          </ac:picMkLst>
        </pc:picChg>
        <pc:picChg chg="add mod">
          <ac:chgData name="Phillips, Nate" userId="1a7ed9a7-6979-4999-8e72-44e838efb909" providerId="ADAL" clId="{E6C1B367-9D6E-4896-80AE-F5CE2B07FC87}" dt="2022-02-17T00:00:32.600" v="739" actId="1076"/>
          <ac:picMkLst>
            <pc:docMk/>
            <pc:sldMk cId="3185372768" sldId="433"/>
            <ac:picMk id="6" creationId="{255E17F6-D106-49E9-945F-398674ACB84F}"/>
          </ac:picMkLst>
        </pc:picChg>
        <pc:picChg chg="del">
          <ac:chgData name="Phillips, Nate" userId="1a7ed9a7-6979-4999-8e72-44e838efb909" providerId="ADAL" clId="{E6C1B367-9D6E-4896-80AE-F5CE2B07FC87}" dt="2022-02-16T20:30:11.794" v="601" actId="478"/>
          <ac:picMkLst>
            <pc:docMk/>
            <pc:sldMk cId="3185372768" sldId="433"/>
            <ac:picMk id="3074" creationId="{922982B0-9DF6-48F4-84C0-B1FC18476550}"/>
          </ac:picMkLst>
        </pc:picChg>
      </pc:sldChg>
      <pc:sldChg chg="modSp new mod">
        <pc:chgData name="Phillips, Nate" userId="1a7ed9a7-6979-4999-8e72-44e838efb909" providerId="ADAL" clId="{E6C1B367-9D6E-4896-80AE-F5CE2B07FC87}" dt="2022-02-16T20:31:10.642" v="667" actId="20577"/>
        <pc:sldMkLst>
          <pc:docMk/>
          <pc:sldMk cId="754027366" sldId="434"/>
        </pc:sldMkLst>
        <pc:spChg chg="mod">
          <ac:chgData name="Phillips, Nate" userId="1a7ed9a7-6979-4999-8e72-44e838efb909" providerId="ADAL" clId="{E6C1B367-9D6E-4896-80AE-F5CE2B07FC87}" dt="2022-02-16T20:30:59.688" v="610" actId="20577"/>
          <ac:spMkLst>
            <pc:docMk/>
            <pc:sldMk cId="754027366" sldId="434"/>
            <ac:spMk id="2" creationId="{8DEB4283-E172-4549-A17E-8374D01F0484}"/>
          </ac:spMkLst>
        </pc:spChg>
        <pc:spChg chg="mod">
          <ac:chgData name="Phillips, Nate" userId="1a7ed9a7-6979-4999-8e72-44e838efb909" providerId="ADAL" clId="{E6C1B367-9D6E-4896-80AE-F5CE2B07FC87}" dt="2022-02-16T20:31:10.642" v="667" actId="20577"/>
          <ac:spMkLst>
            <pc:docMk/>
            <pc:sldMk cId="754027366" sldId="434"/>
            <ac:spMk id="3" creationId="{369D4F4F-802E-4F56-A652-23062CC2D5CA}"/>
          </ac:spMkLst>
        </pc:spChg>
      </pc:sldChg>
    </pc:docChg>
  </pc:docChgLst>
  <pc:docChgLst>
    <pc:chgData name="Phillips, Nate" userId="1a7ed9a7-6979-4999-8e72-44e838efb909" providerId="ADAL" clId="{F20748E7-1637-4FE5-8004-75F176F7BCF2}"/>
    <pc:docChg chg="undo redo custSel addSld delSld modSld">
      <pc:chgData name="Phillips, Nate" userId="1a7ed9a7-6979-4999-8e72-44e838efb909" providerId="ADAL" clId="{F20748E7-1637-4FE5-8004-75F176F7BCF2}" dt="2023-02-27T18:33:13.197" v="2387"/>
      <pc:docMkLst>
        <pc:docMk/>
      </pc:docMkLst>
      <pc:sldChg chg="addSp delSp modSp mod modAnim">
        <pc:chgData name="Phillips, Nate" userId="1a7ed9a7-6979-4999-8e72-44e838efb909" providerId="ADAL" clId="{F20748E7-1637-4FE5-8004-75F176F7BCF2}" dt="2023-02-27T17:06:31.366" v="1517"/>
        <pc:sldMkLst>
          <pc:docMk/>
          <pc:sldMk cId="1285645999" sldId="413"/>
        </pc:sldMkLst>
        <pc:spChg chg="mod">
          <ac:chgData name="Phillips, Nate" userId="1a7ed9a7-6979-4999-8e72-44e838efb909" providerId="ADAL" clId="{F20748E7-1637-4FE5-8004-75F176F7BCF2}" dt="2023-02-27T16:58:37.594" v="1409" actId="27636"/>
          <ac:spMkLst>
            <pc:docMk/>
            <pc:sldMk cId="1285645999" sldId="413"/>
            <ac:spMk id="3" creationId="{FE487262-6C0F-4CA2-8340-55C5442A04C4}"/>
          </ac:spMkLst>
        </pc:spChg>
        <pc:spChg chg="mod">
          <ac:chgData name="Phillips, Nate" userId="1a7ed9a7-6979-4999-8e72-44e838efb909" providerId="ADAL" clId="{F20748E7-1637-4FE5-8004-75F176F7BCF2}" dt="2023-02-27T17:00:45.925" v="1485" actId="1076"/>
          <ac:spMkLst>
            <pc:docMk/>
            <pc:sldMk cId="1285645999" sldId="413"/>
            <ac:spMk id="4" creationId="{FE897C2F-9D01-4497-9268-D04DFA21FF9E}"/>
          </ac:spMkLst>
        </pc:spChg>
        <pc:spChg chg="add del mod">
          <ac:chgData name="Phillips, Nate" userId="1a7ed9a7-6979-4999-8e72-44e838efb909" providerId="ADAL" clId="{F20748E7-1637-4FE5-8004-75F176F7BCF2}" dt="2023-02-27T16:57:28.805" v="1385"/>
          <ac:spMkLst>
            <pc:docMk/>
            <pc:sldMk cId="1285645999" sldId="413"/>
            <ac:spMk id="5" creationId="{F0CB5C3B-7526-1290-04E6-1969066AFABB}"/>
          </ac:spMkLst>
        </pc:spChg>
        <pc:spChg chg="add mod">
          <ac:chgData name="Phillips, Nate" userId="1a7ed9a7-6979-4999-8e72-44e838efb909" providerId="ADAL" clId="{F20748E7-1637-4FE5-8004-75F176F7BCF2}" dt="2023-02-27T16:57:42.413" v="1391" actId="1076"/>
          <ac:spMkLst>
            <pc:docMk/>
            <pc:sldMk cId="1285645999" sldId="413"/>
            <ac:spMk id="6" creationId="{EA83795C-F195-E2E4-5FB3-AC777821806C}"/>
          </ac:spMkLst>
        </pc:spChg>
        <pc:spChg chg="add mod">
          <ac:chgData name="Phillips, Nate" userId="1a7ed9a7-6979-4999-8e72-44e838efb909" providerId="ADAL" clId="{F20748E7-1637-4FE5-8004-75F176F7BCF2}" dt="2023-02-27T16:58:52.579" v="1413" actId="1076"/>
          <ac:spMkLst>
            <pc:docMk/>
            <pc:sldMk cId="1285645999" sldId="413"/>
            <ac:spMk id="7" creationId="{206E5226-90F6-DEDA-A5CD-3F648282F8EC}"/>
          </ac:spMkLst>
        </pc:spChg>
        <pc:spChg chg="add mod">
          <ac:chgData name="Phillips, Nate" userId="1a7ed9a7-6979-4999-8e72-44e838efb909" providerId="ADAL" clId="{F20748E7-1637-4FE5-8004-75F176F7BCF2}" dt="2023-02-27T17:02:37.440" v="1504" actId="1076"/>
          <ac:spMkLst>
            <pc:docMk/>
            <pc:sldMk cId="1285645999" sldId="413"/>
            <ac:spMk id="8" creationId="{7103F607-F8C1-644C-A9FF-8E8D5CCFC9B7}"/>
          </ac:spMkLst>
        </pc:spChg>
        <pc:spChg chg="add mod">
          <ac:chgData name="Phillips, Nate" userId="1a7ed9a7-6979-4999-8e72-44e838efb909" providerId="ADAL" clId="{F20748E7-1637-4FE5-8004-75F176F7BCF2}" dt="2023-02-27T17:01:03.703" v="1487" actId="1036"/>
          <ac:spMkLst>
            <pc:docMk/>
            <pc:sldMk cId="1285645999" sldId="413"/>
            <ac:spMk id="9" creationId="{DAFEFDF4-D1FD-7E0F-CE34-64B774B7B737}"/>
          </ac:spMkLst>
        </pc:spChg>
        <pc:spChg chg="add mod">
          <ac:chgData name="Phillips, Nate" userId="1a7ed9a7-6979-4999-8e72-44e838efb909" providerId="ADAL" clId="{F20748E7-1637-4FE5-8004-75F176F7BCF2}" dt="2023-02-27T17:00:27.137" v="1484" actId="20577"/>
          <ac:spMkLst>
            <pc:docMk/>
            <pc:sldMk cId="1285645999" sldId="413"/>
            <ac:spMk id="10" creationId="{11B7F88B-372A-AE05-1D40-B63EED9BC202}"/>
          </ac:spMkLst>
        </pc:spChg>
        <pc:spChg chg="add mod">
          <ac:chgData name="Phillips, Nate" userId="1a7ed9a7-6979-4999-8e72-44e838efb909" providerId="ADAL" clId="{F20748E7-1637-4FE5-8004-75F176F7BCF2}" dt="2023-02-27T17:05:10.216" v="1514" actId="1076"/>
          <ac:spMkLst>
            <pc:docMk/>
            <pc:sldMk cId="1285645999" sldId="413"/>
            <ac:spMk id="11" creationId="{0ECBCE20-17E2-5374-8351-86D37BFE84E8}"/>
          </ac:spMkLst>
        </pc:spChg>
        <pc:spChg chg="add mod">
          <ac:chgData name="Phillips, Nate" userId="1a7ed9a7-6979-4999-8e72-44e838efb909" providerId="ADAL" clId="{F20748E7-1637-4FE5-8004-75F176F7BCF2}" dt="2023-02-27T17:05:12.608" v="1515" actId="1076"/>
          <ac:spMkLst>
            <pc:docMk/>
            <pc:sldMk cId="1285645999" sldId="413"/>
            <ac:spMk id="12" creationId="{214E8B4D-84E4-8A7D-C34A-DE5BFC19339E}"/>
          </ac:spMkLst>
        </pc:spChg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1853814896" sldId="421"/>
        </pc:sldMkLst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2403936716" sldId="423"/>
        </pc:sldMkLst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1600740468" sldId="424"/>
        </pc:sldMkLst>
      </pc:sldChg>
      <pc:sldChg chg="del">
        <pc:chgData name="Phillips, Nate" userId="1a7ed9a7-6979-4999-8e72-44e838efb909" providerId="ADAL" clId="{F20748E7-1637-4FE5-8004-75F176F7BCF2}" dt="2023-02-22T23:57:54.930" v="1" actId="47"/>
        <pc:sldMkLst>
          <pc:docMk/>
          <pc:sldMk cId="2105259531" sldId="425"/>
        </pc:sldMkLst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2691287805" sldId="426"/>
        </pc:sldMkLst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2789829836" sldId="427"/>
        </pc:sldMkLst>
      </pc:sldChg>
      <pc:sldChg chg="modSp mod">
        <pc:chgData name="Phillips, Nate" userId="1a7ed9a7-6979-4999-8e72-44e838efb909" providerId="ADAL" clId="{F20748E7-1637-4FE5-8004-75F176F7BCF2}" dt="2023-02-27T17:46:22.129" v="1686" actId="20577"/>
        <pc:sldMkLst>
          <pc:docMk/>
          <pc:sldMk cId="449759577" sldId="429"/>
        </pc:sldMkLst>
        <pc:spChg chg="mod">
          <ac:chgData name="Phillips, Nate" userId="1a7ed9a7-6979-4999-8e72-44e838efb909" providerId="ADAL" clId="{F20748E7-1637-4FE5-8004-75F176F7BCF2}" dt="2023-02-27T17:31:58.745" v="1681" actId="20577"/>
          <ac:spMkLst>
            <pc:docMk/>
            <pc:sldMk cId="449759577" sldId="429"/>
            <ac:spMk id="2" creationId="{DBCA5A67-6B60-4999-B23F-856608D0A5CF}"/>
          </ac:spMkLst>
        </pc:spChg>
        <pc:spChg chg="mod">
          <ac:chgData name="Phillips, Nate" userId="1a7ed9a7-6979-4999-8e72-44e838efb909" providerId="ADAL" clId="{F20748E7-1637-4FE5-8004-75F176F7BCF2}" dt="2023-02-27T17:46:22.129" v="1686" actId="20577"/>
          <ac:spMkLst>
            <pc:docMk/>
            <pc:sldMk cId="449759577" sldId="429"/>
            <ac:spMk id="3" creationId="{63B45782-FDB0-463C-80C8-C9187619AE2D}"/>
          </ac:spMkLst>
        </pc:spChg>
      </pc:sldChg>
      <pc:sldChg chg="delSp modSp mod">
        <pc:chgData name="Phillips, Nate" userId="1a7ed9a7-6979-4999-8e72-44e838efb909" providerId="ADAL" clId="{F20748E7-1637-4FE5-8004-75F176F7BCF2}" dt="2023-02-27T18:17:00.635" v="1959" actId="478"/>
        <pc:sldMkLst>
          <pc:docMk/>
          <pc:sldMk cId="3595344275" sldId="432"/>
        </pc:sldMkLst>
        <pc:spChg chg="del">
          <ac:chgData name="Phillips, Nate" userId="1a7ed9a7-6979-4999-8e72-44e838efb909" providerId="ADAL" clId="{F20748E7-1637-4FE5-8004-75F176F7BCF2}" dt="2023-02-27T18:17:00.635" v="1959" actId="478"/>
          <ac:spMkLst>
            <pc:docMk/>
            <pc:sldMk cId="3595344275" sldId="432"/>
            <ac:spMk id="5" creationId="{CD782460-50C7-4265-981A-CA5EAF2AA821}"/>
          </ac:spMkLst>
        </pc:spChg>
        <pc:spChg chg="mod">
          <ac:chgData name="Phillips, Nate" userId="1a7ed9a7-6979-4999-8e72-44e838efb909" providerId="ADAL" clId="{F20748E7-1637-4FE5-8004-75F176F7BCF2}" dt="2023-02-27T17:50:19.429" v="1687" actId="6549"/>
          <ac:spMkLst>
            <pc:docMk/>
            <pc:sldMk cId="3595344275" sldId="432"/>
            <ac:spMk id="13" creationId="{964863E0-A651-8C0D-E9F1-0C6980448EE9}"/>
          </ac:spMkLst>
        </pc:spChg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3185372768" sldId="433"/>
        </pc:sldMkLst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1528575218" sldId="443"/>
        </pc:sldMkLst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2711270406" sldId="444"/>
        </pc:sldMkLst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4220131278" sldId="445"/>
        </pc:sldMkLst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3904478975" sldId="446"/>
        </pc:sldMkLst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53245224" sldId="447"/>
        </pc:sldMkLst>
      </pc:sldChg>
      <pc:sldChg chg="modSp mod">
        <pc:chgData name="Phillips, Nate" userId="1a7ed9a7-6979-4999-8e72-44e838efb909" providerId="ADAL" clId="{F20748E7-1637-4FE5-8004-75F176F7BCF2}" dt="2023-02-22T23:58:09.791" v="31" actId="20577"/>
        <pc:sldMkLst>
          <pc:docMk/>
          <pc:sldMk cId="1608974997" sldId="463"/>
        </pc:sldMkLst>
        <pc:spChg chg="mod">
          <ac:chgData name="Phillips, Nate" userId="1a7ed9a7-6979-4999-8e72-44e838efb909" providerId="ADAL" clId="{F20748E7-1637-4FE5-8004-75F176F7BCF2}" dt="2023-02-22T23:58:09.791" v="31" actId="20577"/>
          <ac:spMkLst>
            <pc:docMk/>
            <pc:sldMk cId="1608974997" sldId="463"/>
            <ac:spMk id="4" creationId="{EA1035AB-E2A2-4028-ABD3-965651F52E02}"/>
          </ac:spMkLst>
        </pc:spChg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2060852050" sldId="464"/>
        </pc:sldMkLst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3691556890" sldId="465"/>
        </pc:sldMkLst>
      </pc:sldChg>
      <pc:sldChg chg="modSp mod">
        <pc:chgData name="Phillips, Nate" userId="1a7ed9a7-6979-4999-8e72-44e838efb909" providerId="ADAL" clId="{F20748E7-1637-4FE5-8004-75F176F7BCF2}" dt="2023-02-27T17:24:12.923" v="1676" actId="6549"/>
        <pc:sldMkLst>
          <pc:docMk/>
          <pc:sldMk cId="563754275" sldId="466"/>
        </pc:sldMkLst>
        <pc:spChg chg="mod">
          <ac:chgData name="Phillips, Nate" userId="1a7ed9a7-6979-4999-8e72-44e838efb909" providerId="ADAL" clId="{F20748E7-1637-4FE5-8004-75F176F7BCF2}" dt="2023-02-27T17:24:12.923" v="1676" actId="6549"/>
          <ac:spMkLst>
            <pc:docMk/>
            <pc:sldMk cId="563754275" sldId="466"/>
            <ac:spMk id="3" creationId="{BDBCADE2-EB4C-6517-9C29-CD3ACC587864}"/>
          </ac:spMkLst>
        </pc:spChg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2208848870" sldId="469"/>
        </pc:sldMkLst>
      </pc:sldChg>
      <pc:sldChg chg="addSp modSp new mod modAnim">
        <pc:chgData name="Phillips, Nate" userId="1a7ed9a7-6979-4999-8e72-44e838efb909" providerId="ADAL" clId="{F20748E7-1637-4FE5-8004-75F176F7BCF2}" dt="2023-02-27T16:50:06.955" v="1373"/>
        <pc:sldMkLst>
          <pc:docMk/>
          <pc:sldMk cId="3583892525" sldId="469"/>
        </pc:sldMkLst>
        <pc:spChg chg="mod">
          <ac:chgData name="Phillips, Nate" userId="1a7ed9a7-6979-4999-8e72-44e838efb909" providerId="ADAL" clId="{F20748E7-1637-4FE5-8004-75F176F7BCF2}" dt="2023-02-22T23:58:29.583" v="38" actId="20577"/>
          <ac:spMkLst>
            <pc:docMk/>
            <pc:sldMk cId="3583892525" sldId="469"/>
            <ac:spMk id="2" creationId="{A480EFC0-E82C-0B2D-170D-1B020E961640}"/>
          </ac:spMkLst>
        </pc:spChg>
        <pc:spChg chg="mod">
          <ac:chgData name="Phillips, Nate" userId="1a7ed9a7-6979-4999-8e72-44e838efb909" providerId="ADAL" clId="{F20748E7-1637-4FE5-8004-75F176F7BCF2}" dt="2023-02-27T16:44:46.296" v="1161" actId="1076"/>
          <ac:spMkLst>
            <pc:docMk/>
            <pc:sldMk cId="3583892525" sldId="469"/>
            <ac:spMk id="3" creationId="{40A3D69B-4C6D-84BF-420D-71A8EB0751E7}"/>
          </ac:spMkLst>
        </pc:spChg>
        <pc:spChg chg="add mod">
          <ac:chgData name="Phillips, Nate" userId="1a7ed9a7-6979-4999-8e72-44e838efb909" providerId="ADAL" clId="{F20748E7-1637-4FE5-8004-75F176F7BCF2}" dt="2023-02-27T16:50:04.897" v="1371" actId="20577"/>
          <ac:spMkLst>
            <pc:docMk/>
            <pc:sldMk cId="3583892525" sldId="469"/>
            <ac:spMk id="4" creationId="{19A05E20-E898-4581-82E9-4C1FF898AF3C}"/>
          </ac:spMkLst>
        </pc:spChg>
        <pc:spChg chg="add mod">
          <ac:chgData name="Phillips, Nate" userId="1a7ed9a7-6979-4999-8e72-44e838efb909" providerId="ADAL" clId="{F20748E7-1637-4FE5-8004-75F176F7BCF2}" dt="2023-02-27T16:50:04.407" v="1370" actId="20577"/>
          <ac:spMkLst>
            <pc:docMk/>
            <pc:sldMk cId="3583892525" sldId="469"/>
            <ac:spMk id="5" creationId="{ED34E507-1857-AE83-DB5C-743FD751EB90}"/>
          </ac:spMkLst>
        </pc:spChg>
        <pc:spChg chg="add mod">
          <ac:chgData name="Phillips, Nate" userId="1a7ed9a7-6979-4999-8e72-44e838efb909" providerId="ADAL" clId="{F20748E7-1637-4FE5-8004-75F176F7BCF2}" dt="2023-02-27T16:49:52.407" v="1368" actId="20577"/>
          <ac:spMkLst>
            <pc:docMk/>
            <pc:sldMk cId="3583892525" sldId="469"/>
            <ac:spMk id="6" creationId="{1AFD49E4-AEFE-413D-D18E-24BDF8C6A95E}"/>
          </ac:spMkLst>
        </pc:spChg>
        <pc:spChg chg="add mod">
          <ac:chgData name="Phillips, Nate" userId="1a7ed9a7-6979-4999-8e72-44e838efb909" providerId="ADAL" clId="{F20748E7-1637-4FE5-8004-75F176F7BCF2}" dt="2023-02-27T16:48:43.117" v="1348" actId="20577"/>
          <ac:spMkLst>
            <pc:docMk/>
            <pc:sldMk cId="3583892525" sldId="469"/>
            <ac:spMk id="7" creationId="{CD112118-8D8B-8976-F06D-72C7DF48CD18}"/>
          </ac:spMkLst>
        </pc:spChg>
      </pc:sldChg>
      <pc:sldChg chg="modSp new mod">
        <pc:chgData name="Phillips, Nate" userId="1a7ed9a7-6979-4999-8e72-44e838efb909" providerId="ADAL" clId="{F20748E7-1637-4FE5-8004-75F176F7BCF2}" dt="2023-02-22T23:59:57.950" v="158" actId="20577"/>
        <pc:sldMkLst>
          <pc:docMk/>
          <pc:sldMk cId="3522103567" sldId="470"/>
        </pc:sldMkLst>
        <pc:spChg chg="mod">
          <ac:chgData name="Phillips, Nate" userId="1a7ed9a7-6979-4999-8e72-44e838efb909" providerId="ADAL" clId="{F20748E7-1637-4FE5-8004-75F176F7BCF2}" dt="2023-02-22T23:59:48.839" v="144" actId="20577"/>
          <ac:spMkLst>
            <pc:docMk/>
            <pc:sldMk cId="3522103567" sldId="470"/>
            <ac:spMk id="2" creationId="{F8DB40A2-FE20-18A8-4EE2-96376307D036}"/>
          </ac:spMkLst>
        </pc:spChg>
        <pc:spChg chg="mod">
          <ac:chgData name="Phillips, Nate" userId="1a7ed9a7-6979-4999-8e72-44e838efb909" providerId="ADAL" clId="{F20748E7-1637-4FE5-8004-75F176F7BCF2}" dt="2023-02-22T23:59:57.950" v="158" actId="20577"/>
          <ac:spMkLst>
            <pc:docMk/>
            <pc:sldMk cId="3522103567" sldId="470"/>
            <ac:spMk id="3" creationId="{59D52B4D-2972-C129-54FB-92CED6E00A26}"/>
          </ac:spMkLst>
        </pc:spChg>
      </pc:sldChg>
      <pc:sldChg chg="del">
        <pc:chgData name="Phillips, Nate" userId="1a7ed9a7-6979-4999-8e72-44e838efb909" providerId="ADAL" clId="{F20748E7-1637-4FE5-8004-75F176F7BCF2}" dt="2023-02-22T23:57:51.360" v="0" actId="47"/>
        <pc:sldMkLst>
          <pc:docMk/>
          <pc:sldMk cId="4122210212" sldId="470"/>
        </pc:sldMkLst>
      </pc:sldChg>
      <pc:sldChg chg="addSp modSp new mod modAnim">
        <pc:chgData name="Phillips, Nate" userId="1a7ed9a7-6979-4999-8e72-44e838efb909" providerId="ADAL" clId="{F20748E7-1637-4FE5-8004-75F176F7BCF2}" dt="2023-02-27T18:33:13.197" v="2387"/>
        <pc:sldMkLst>
          <pc:docMk/>
          <pc:sldMk cId="1763699641" sldId="471"/>
        </pc:sldMkLst>
        <pc:spChg chg="mod">
          <ac:chgData name="Phillips, Nate" userId="1a7ed9a7-6979-4999-8e72-44e838efb909" providerId="ADAL" clId="{F20748E7-1637-4FE5-8004-75F176F7BCF2}" dt="2023-02-27T17:08:30.655" v="1549" actId="20577"/>
          <ac:spMkLst>
            <pc:docMk/>
            <pc:sldMk cId="1763699641" sldId="471"/>
            <ac:spMk id="2" creationId="{EE7D62BE-9713-8B90-63B9-0E647338A0A6}"/>
          </ac:spMkLst>
        </pc:spChg>
        <pc:spChg chg="mod">
          <ac:chgData name="Phillips, Nate" userId="1a7ed9a7-6979-4999-8e72-44e838efb909" providerId="ADAL" clId="{F20748E7-1637-4FE5-8004-75F176F7BCF2}" dt="2023-02-27T18:24:47.430" v="2031" actId="20577"/>
          <ac:spMkLst>
            <pc:docMk/>
            <pc:sldMk cId="1763699641" sldId="471"/>
            <ac:spMk id="3" creationId="{8D65DE53-BAF6-1CB6-366B-A34709D06788}"/>
          </ac:spMkLst>
        </pc:spChg>
        <pc:spChg chg="add mod">
          <ac:chgData name="Phillips, Nate" userId="1a7ed9a7-6979-4999-8e72-44e838efb909" providerId="ADAL" clId="{F20748E7-1637-4FE5-8004-75F176F7BCF2}" dt="2023-02-27T18:21:39.860" v="1972" actId="20577"/>
          <ac:spMkLst>
            <pc:docMk/>
            <pc:sldMk cId="1763699641" sldId="471"/>
            <ac:spMk id="4" creationId="{79131612-4426-D74D-94CD-2F58989B02AE}"/>
          </ac:spMkLst>
        </pc:spChg>
        <pc:spChg chg="add mod">
          <ac:chgData name="Phillips, Nate" userId="1a7ed9a7-6979-4999-8e72-44e838efb909" providerId="ADAL" clId="{F20748E7-1637-4FE5-8004-75F176F7BCF2}" dt="2023-02-27T18:28:33.108" v="2268" actId="20577"/>
          <ac:spMkLst>
            <pc:docMk/>
            <pc:sldMk cId="1763699641" sldId="471"/>
            <ac:spMk id="5" creationId="{8A481A59-98E5-E530-932D-48C56AC393BB}"/>
          </ac:spMkLst>
        </pc:spChg>
        <pc:spChg chg="add mod">
          <ac:chgData name="Phillips, Nate" userId="1a7ed9a7-6979-4999-8e72-44e838efb909" providerId="ADAL" clId="{F20748E7-1637-4FE5-8004-75F176F7BCF2}" dt="2023-02-27T18:27:22.628" v="2187" actId="1076"/>
          <ac:spMkLst>
            <pc:docMk/>
            <pc:sldMk cId="1763699641" sldId="471"/>
            <ac:spMk id="6" creationId="{7219B99D-9A80-975C-295B-8136506EF20E}"/>
          </ac:spMkLst>
        </pc:spChg>
        <pc:spChg chg="add mod">
          <ac:chgData name="Phillips, Nate" userId="1a7ed9a7-6979-4999-8e72-44e838efb909" providerId="ADAL" clId="{F20748E7-1637-4FE5-8004-75F176F7BCF2}" dt="2023-02-27T18:25:10.202" v="2035" actId="1076"/>
          <ac:spMkLst>
            <pc:docMk/>
            <pc:sldMk cId="1763699641" sldId="471"/>
            <ac:spMk id="7" creationId="{2688D6A1-8713-35F1-0183-80791CA10EDA}"/>
          </ac:spMkLst>
        </pc:spChg>
        <pc:spChg chg="add mod">
          <ac:chgData name="Phillips, Nate" userId="1a7ed9a7-6979-4999-8e72-44e838efb909" providerId="ADAL" clId="{F20748E7-1637-4FE5-8004-75F176F7BCF2}" dt="2023-02-27T18:27:14.940" v="2186" actId="1076"/>
          <ac:spMkLst>
            <pc:docMk/>
            <pc:sldMk cId="1763699641" sldId="471"/>
            <ac:spMk id="8" creationId="{5E1496B3-A99A-E43B-5286-3E79E21A4460}"/>
          </ac:spMkLst>
        </pc:spChg>
        <pc:spChg chg="add mod">
          <ac:chgData name="Phillips, Nate" userId="1a7ed9a7-6979-4999-8e72-44e838efb909" providerId="ADAL" clId="{F20748E7-1637-4FE5-8004-75F176F7BCF2}" dt="2023-02-27T18:29:11.712" v="2299" actId="20577"/>
          <ac:spMkLst>
            <pc:docMk/>
            <pc:sldMk cId="1763699641" sldId="471"/>
            <ac:spMk id="9" creationId="{14D4ED8D-FE35-DF7C-52A6-649B6539144E}"/>
          </ac:spMkLst>
        </pc:spChg>
        <pc:spChg chg="add mod">
          <ac:chgData name="Phillips, Nate" userId="1a7ed9a7-6979-4999-8e72-44e838efb909" providerId="ADAL" clId="{F20748E7-1637-4FE5-8004-75F176F7BCF2}" dt="2023-02-27T18:32:58.805" v="2385" actId="20577"/>
          <ac:spMkLst>
            <pc:docMk/>
            <pc:sldMk cId="1763699641" sldId="471"/>
            <ac:spMk id="10" creationId="{24551417-8C02-556D-8A24-C8AF4A4096A3}"/>
          </ac:spMkLst>
        </pc:spChg>
      </pc:sldChg>
      <pc:sldChg chg="new del">
        <pc:chgData name="Phillips, Nate" userId="1a7ed9a7-6979-4999-8e72-44e838efb909" providerId="ADAL" clId="{F20748E7-1637-4FE5-8004-75F176F7BCF2}" dt="2023-02-27T16:28:36.823" v="561" actId="680"/>
        <pc:sldMkLst>
          <pc:docMk/>
          <pc:sldMk cId="2890288311" sldId="471"/>
        </pc:sldMkLst>
      </pc:sldChg>
      <pc:sldChg chg="modSp new mod">
        <pc:chgData name="Phillips, Nate" userId="1a7ed9a7-6979-4999-8e72-44e838efb909" providerId="ADAL" clId="{F20748E7-1637-4FE5-8004-75F176F7BCF2}" dt="2023-02-27T18:15:55.144" v="1958" actId="108"/>
        <pc:sldMkLst>
          <pc:docMk/>
          <pc:sldMk cId="3669249405" sldId="472"/>
        </pc:sldMkLst>
        <pc:spChg chg="mod">
          <ac:chgData name="Phillips, Nate" userId="1a7ed9a7-6979-4999-8e72-44e838efb909" providerId="ADAL" clId="{F20748E7-1637-4FE5-8004-75F176F7BCF2}" dt="2023-02-27T18:15:31.091" v="1899" actId="20577"/>
          <ac:spMkLst>
            <pc:docMk/>
            <pc:sldMk cId="3669249405" sldId="472"/>
            <ac:spMk id="2" creationId="{29E77C4A-E67C-2D49-13D2-546EA8CA2C5E}"/>
          </ac:spMkLst>
        </pc:spChg>
        <pc:spChg chg="mod">
          <ac:chgData name="Phillips, Nate" userId="1a7ed9a7-6979-4999-8e72-44e838efb909" providerId="ADAL" clId="{F20748E7-1637-4FE5-8004-75F176F7BCF2}" dt="2023-02-27T18:15:55.144" v="1958" actId="108"/>
          <ac:spMkLst>
            <pc:docMk/>
            <pc:sldMk cId="3669249405" sldId="472"/>
            <ac:spMk id="3" creationId="{FA1CC6D2-FC13-DF16-A884-2E428929AEE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28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6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24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352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CDFA6-3DCB-4C29-856D-7272722C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E33D8-0C26-48F5-A9DD-EBF30D684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1D904-E4F0-47CC-93A6-DBE15D439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1B68A7-648F-45D3-B60C-5D04E0580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918" y="426249"/>
            <a:ext cx="9932622" cy="6136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87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9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7010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303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13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5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1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94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/>
          <a:lstStyle/>
          <a:p>
            <a:fld id="{5275AE6E-C90D-4D23-ABF7-C61322FFA96C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/>
          <a:lstStyle/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96" y="232410"/>
            <a:ext cx="11656378" cy="72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395" y="1181099"/>
            <a:ext cx="11656379" cy="5083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7600" y="6264275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62566A9D-7C1C-4450-8E71-8990BB26B96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36DCC-11CE-4AA0-A3D4-578AB4137734}"/>
              </a:ext>
            </a:extLst>
          </p:cNvPr>
          <p:cNvSpPr txBox="1"/>
          <p:nvPr/>
        </p:nvSpPr>
        <p:spPr>
          <a:xfrm>
            <a:off x="259395" y="6440924"/>
            <a:ext cx="108753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960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1035AB-E2A2-4028-ABD3-965651F52E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Base-b &amp; Fast Exponentiation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9A74E5-D07F-34D5-64BC-5152E42D2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7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0F8AA-2ABF-7237-EBC4-5965C69A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CADE2-EB4C-6517-9C29-CD3ACC587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Additional Exercises:</a:t>
            </a:r>
          </a:p>
          <a:p>
            <a:pPr marL="0" indent="0">
              <a:buNone/>
            </a:pPr>
            <a:r>
              <a:rPr lang="pt-BR" dirty="0"/>
              <a:t>9.6.1 (a-d)</a:t>
            </a:r>
          </a:p>
          <a:p>
            <a:pPr marL="0" indent="0">
              <a:buNone/>
            </a:pPr>
            <a:r>
              <a:rPr lang="pt-BR" dirty="0"/>
              <a:t>9.6.2 (a-d)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54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A5A67-6B60-4999-B23F-856608D0A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Modular Exponentiation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B45782-FDB0-463C-80C8-C9187619AE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In cryptography, it is important to find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quickly and efficiently,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being large integers.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is a HUGE number, so it is not practical to compute it directly, then divide it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find the remainder. 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typically 1024 or 2048 bits. That is </a:t>
                </a:r>
                <a:r>
                  <a:rPr lang="en-US"/>
                  <a:t>between 308 </a:t>
                </a:r>
                <a:r>
                  <a:rPr lang="en-US" dirty="0"/>
                  <a:t>and </a:t>
                </a:r>
                <a:r>
                  <a:rPr lang="en-US"/>
                  <a:t>617 digits!)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Instead, we use the fast modular exponentiation algorithm, which uses binary expansion of the exponent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makes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very fast and efficient.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However, reversing this process and finding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if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very difficult. This is the basis of some cryptographic algorithms.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B45782-FDB0-463C-80C8-C9187619AE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B911259-ACB1-44CD-BC93-B90D0C73391C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44975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E04-F92C-4D79-9DA2-E70D6307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exponentiation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553519-587D-4F8E-81EB-5E39A83B2E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6" y="962025"/>
                <a:ext cx="11546870" cy="514447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400" dirty="0"/>
                  <a:t>We can quickly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𝐦𝐨𝐝</m:t>
                    </m:r>
                    <m:r>
                      <a:rPr lang="en-US" sz="1400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1400" b="1" dirty="0"/>
                  <a:t> </a:t>
                </a:r>
                <a:r>
                  <a:rPr lang="en-US" sz="1400" dirty="0"/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400" dirty="0"/>
                  <a:t> is a power of 2 because:</a:t>
                </a:r>
              </a:p>
              <a:p>
                <a:pPr marL="0" indent="0">
                  <a:buNone/>
                </a:pPr>
                <a:r>
                  <a:rPr lang="en-US" sz="1400" b="0" dirty="0"/>
                  <a:t>	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:r>
                  <a:rPr lang="en-US" sz="1400" b="0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13</m:t>
                        </m:r>
                      </m:e>
                    </m:d>
                  </m:oMath>
                </a14:m>
                <a:r>
                  <a:rPr lang="en-US" sz="1400" dirty="0"/>
                  <a:t>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7 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13=7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7∗7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13=49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13=10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13 ∗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 13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10∗10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13=9</m:t>
                    </m:r>
                  </m:oMath>
                </a14:m>
                <a:r>
                  <a:rPr lang="en-US" sz="1400" b="0" i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9∗9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13=81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13=3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3∗3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13=9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13=9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</m:sSup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9∗9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13=3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3∗3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13=9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sup>
                        </m:sSup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64</m:t>
                            </m:r>
                          </m:sup>
                        </m:sSup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9∗9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13=3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3∗3</m:t>
                        </m:r>
                      </m:e>
                    </m:d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13=9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/>
              </a:p>
              <a:p>
                <a:pPr marL="0" indent="0">
                  <a:buNone/>
                </a:pPr>
                <a:r>
                  <a:rPr lang="en-US" sz="1400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553519-587D-4F8E-81EB-5E39A83B2E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6" y="962025"/>
                <a:ext cx="11546870" cy="5144473"/>
              </a:xfrm>
              <a:blipFill>
                <a:blip r:embed="rId2"/>
                <a:stretch>
                  <a:fillRect l="-158" t="-474" b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11DB03F-E6F1-4B18-8EEC-A7A2E0C4228E}"/>
                  </a:ext>
                </a:extLst>
              </p:cNvPr>
              <p:cNvSpPr/>
              <p:nvPr/>
            </p:nvSpPr>
            <p:spPr>
              <a:xfrm>
                <a:off x="2031274" y="1321526"/>
                <a:ext cx="6975565" cy="7402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11DB03F-E6F1-4B18-8EEC-A7A2E0C422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274" y="1321526"/>
                <a:ext cx="6975565" cy="740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A53A25F-EC40-4E07-BB7C-FE6987BF45E8}"/>
              </a:ext>
            </a:extLst>
          </p:cNvPr>
          <p:cNvSpPr txBox="1"/>
          <p:nvPr/>
        </p:nvSpPr>
        <p:spPr>
          <a:xfrm>
            <a:off x="0" y="6611779"/>
            <a:ext cx="79736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https://www.khanacademy.org/computing/computer-science/cryptography/modarithmetic/a/fast-modular-exponentiation</a:t>
            </a:r>
          </a:p>
        </p:txBody>
      </p:sp>
    </p:spTree>
    <p:extLst>
      <p:ext uri="{BB962C8B-B14F-4D97-AF65-F5344CB8AC3E}">
        <p14:creationId xmlns:p14="http://schemas.microsoft.com/office/powerpoint/2010/main" val="411760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3F087-1441-4B7B-B6F3-20D119FA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644C2-C898-4FBE-9A1D-5F7632E0DD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not a power of 2, we convert it into multiples of powers of 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∗…∗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117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117=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1    1    1    0    1    0    1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117=64+32+16+4+1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(64+32+16+4+1)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Now we can find something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117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C644C2-C898-4FBE-9A1D-5F7632E0DD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1" t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0FAED87-0151-42BE-9F3F-A22DA91C2CB2}"/>
              </a:ext>
            </a:extLst>
          </p:cNvPr>
          <p:cNvSpPr txBox="1"/>
          <p:nvPr/>
        </p:nvSpPr>
        <p:spPr>
          <a:xfrm>
            <a:off x="894053" y="35380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AF3A3-DEB2-471A-9A88-C86BC76B1219}"/>
              </a:ext>
            </a:extLst>
          </p:cNvPr>
          <p:cNvSpPr txBox="1"/>
          <p:nvPr/>
        </p:nvSpPr>
        <p:spPr>
          <a:xfrm>
            <a:off x="1216312" y="35380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B8145-8C7C-4782-B46F-903A6FEB549E}"/>
              </a:ext>
            </a:extLst>
          </p:cNvPr>
          <p:cNvSpPr txBox="1"/>
          <p:nvPr/>
        </p:nvSpPr>
        <p:spPr>
          <a:xfrm>
            <a:off x="1538571" y="353802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3FA5E3-5607-4EE4-9886-B849C752EBF4}"/>
              </a:ext>
            </a:extLst>
          </p:cNvPr>
          <p:cNvSpPr txBox="1"/>
          <p:nvPr/>
        </p:nvSpPr>
        <p:spPr>
          <a:xfrm>
            <a:off x="2271295" y="353802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605E0-27CE-4320-A14C-433226135BAB}"/>
              </a:ext>
            </a:extLst>
          </p:cNvPr>
          <p:cNvSpPr txBox="1"/>
          <p:nvPr/>
        </p:nvSpPr>
        <p:spPr>
          <a:xfrm>
            <a:off x="2953433" y="3534071"/>
            <a:ext cx="271007" cy="377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CD0CF-DF76-4E2D-8809-1BD5CF3AB67B}"/>
              </a:ext>
            </a:extLst>
          </p:cNvPr>
          <p:cNvSpPr txBox="1"/>
          <p:nvPr/>
        </p:nvSpPr>
        <p:spPr>
          <a:xfrm>
            <a:off x="0" y="6611779"/>
            <a:ext cx="79736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https://www.khanacademy.org/computing/computer-science/cryptography/modarithmetic/a/fast-modular-exponentiation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DD2F63-B0FE-4F96-B410-BA0D4DBB25EC}"/>
              </a:ext>
            </a:extLst>
          </p:cNvPr>
          <p:cNvSpPr txBox="1"/>
          <p:nvPr/>
        </p:nvSpPr>
        <p:spPr>
          <a:xfrm>
            <a:off x="0" y="6483909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</p:spTree>
    <p:extLst>
      <p:ext uri="{BB962C8B-B14F-4D97-AF65-F5344CB8AC3E}">
        <p14:creationId xmlns:p14="http://schemas.microsoft.com/office/powerpoint/2010/main" val="420170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4F34-C1F7-4EEE-8E26-17658FC84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CC4C3D-1C1A-44A1-9792-1A3490ED63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117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117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64+32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+16+4+1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19=5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5∗5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19=25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19=6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6∗6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19=36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19=17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17∗17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19=289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19=4</m:t>
                    </m:r>
                  </m:oMath>
                </a14:m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4∗4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19=16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19=16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16 ∗16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19=256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19=9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9 ∗9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19=81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19=5 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5∗9∗16∗17∗5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19=61200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19=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CC4C3D-1C1A-44A1-9792-1A3490ED6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411486-3EF6-4CF8-A2AB-E7CEAFE710BB}"/>
                  </a:ext>
                </a:extLst>
              </p:cNvPr>
              <p:cNvSpPr/>
              <p:nvPr/>
            </p:nvSpPr>
            <p:spPr>
              <a:xfrm>
                <a:off x="3074288" y="221711"/>
                <a:ext cx="6975565" cy="74022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C411486-3EF6-4CF8-A2AB-E7CEAFE710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4288" y="221711"/>
                <a:ext cx="6975565" cy="7402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CAC7A5F-711B-42C9-98A3-BDEA66AE9DFA}"/>
              </a:ext>
            </a:extLst>
          </p:cNvPr>
          <p:cNvSpPr txBox="1"/>
          <p:nvPr/>
        </p:nvSpPr>
        <p:spPr>
          <a:xfrm>
            <a:off x="0" y="6611779"/>
            <a:ext cx="79736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https://www.khanacademy.org/computing/computer-science/cryptography/modarithmetic/a/fast-modular-exponentiation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655CB8-430D-A1EF-8AF9-E9CB6C05625C}"/>
              </a:ext>
            </a:extLst>
          </p:cNvPr>
          <p:cNvSpPr/>
          <p:nvPr/>
        </p:nvSpPr>
        <p:spPr>
          <a:xfrm>
            <a:off x="4140540" y="4524865"/>
            <a:ext cx="188536" cy="2545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D2E08E-D03D-7B69-3711-E623FCB65E10}"/>
              </a:ext>
            </a:extLst>
          </p:cNvPr>
          <p:cNvSpPr/>
          <p:nvPr/>
        </p:nvSpPr>
        <p:spPr>
          <a:xfrm>
            <a:off x="4472049" y="4168218"/>
            <a:ext cx="188536" cy="2545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F24288-EEF7-DDBA-A17F-FB49B9249E97}"/>
              </a:ext>
            </a:extLst>
          </p:cNvPr>
          <p:cNvSpPr/>
          <p:nvPr/>
        </p:nvSpPr>
        <p:spPr>
          <a:xfrm>
            <a:off x="5792812" y="3780819"/>
            <a:ext cx="285345" cy="2545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7E1D7B-198E-595A-6D1C-E0DF31A4EDA2}"/>
              </a:ext>
            </a:extLst>
          </p:cNvPr>
          <p:cNvSpPr/>
          <p:nvPr/>
        </p:nvSpPr>
        <p:spPr>
          <a:xfrm>
            <a:off x="5678420" y="3030046"/>
            <a:ext cx="285345" cy="2545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9B2C75-C3E9-03DC-9F83-82D9A1967A14}"/>
              </a:ext>
            </a:extLst>
          </p:cNvPr>
          <p:cNvSpPr/>
          <p:nvPr/>
        </p:nvSpPr>
        <p:spPr>
          <a:xfrm>
            <a:off x="1427191" y="2301710"/>
            <a:ext cx="188536" cy="2545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4863E0-A651-8C0D-E9F1-0C6980448EE9}"/>
                  </a:ext>
                </a:extLst>
              </p:cNvPr>
              <p:cNvSpPr txBox="1"/>
              <p:nvPr/>
            </p:nvSpPr>
            <p:spPr>
              <a:xfrm>
                <a:off x="7922103" y="4422742"/>
                <a:ext cx="239924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5∗9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19 =7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7∗16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19=17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17∗17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19=4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4∗5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19=1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64863E0-A651-8C0D-E9F1-0C6980448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03" y="4422742"/>
                <a:ext cx="2399247" cy="12003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1C9D95A-D004-DF41-0893-77DE8E0E3C39}"/>
              </a:ext>
            </a:extLst>
          </p:cNvPr>
          <p:cNvCxnSpPr>
            <a:cxnSpLocks/>
          </p:cNvCxnSpPr>
          <p:nvPr/>
        </p:nvCxnSpPr>
        <p:spPr>
          <a:xfrm flipV="1">
            <a:off x="2394408" y="5022906"/>
            <a:ext cx="5382705" cy="103987"/>
          </a:xfrm>
          <a:prstGeom prst="bentConnector3">
            <a:avLst>
              <a:gd name="adj1" fmla="val 8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e 27">
            <a:extLst>
              <a:ext uri="{FF2B5EF4-FFF2-40B4-BE49-F238E27FC236}">
                <a16:creationId xmlns:a16="http://schemas.microsoft.com/office/drawing/2014/main" id="{8DF5B20D-F679-002B-1E21-43C89BC7AB13}"/>
              </a:ext>
            </a:extLst>
          </p:cNvPr>
          <p:cNvSpPr/>
          <p:nvPr/>
        </p:nvSpPr>
        <p:spPr>
          <a:xfrm rot="5400000">
            <a:off x="2336548" y="4406075"/>
            <a:ext cx="138318" cy="157996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4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1" grpId="0" animBg="1"/>
      <p:bldP spid="12" grpId="0" animBg="1"/>
      <p:bldP spid="13" grpId="0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7C4A-E67C-2D49-13D2-546EA8CA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C6D2-FC13-DF16-A884-2E428929A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 the following using fast modular exponentiation: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5</a:t>
            </a:r>
            <a:r>
              <a:rPr lang="en-US" b="0" i="0" baseline="3000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35</a:t>
            </a: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 mod 11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5</a:t>
            </a:r>
            <a:r>
              <a:rPr lang="en-US" b="0" i="0" baseline="3000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68</a:t>
            </a: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 mod 7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53</a:t>
            </a:r>
            <a:r>
              <a:rPr lang="en-US" b="0" i="0" baseline="3000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27</a:t>
            </a: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 mod 12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46</a:t>
            </a:r>
            <a:r>
              <a:rPr lang="en-US" b="0" i="0" baseline="3000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39</a:t>
            </a:r>
            <a:r>
              <a:rPr lang="en-US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 mod 11</a:t>
            </a:r>
          </a:p>
          <a:p>
            <a:pPr marL="0" indent="0">
              <a:buNone/>
            </a:pPr>
            <a:endParaRPr lang="en-US" dirty="0">
              <a:solidFill>
                <a:srgbClr val="37474F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/>
              <a:t>See additional exercises 9.7.2 a-d for sample solutions.</a:t>
            </a:r>
          </a:p>
        </p:txBody>
      </p:sp>
    </p:spTree>
    <p:extLst>
      <p:ext uri="{BB962C8B-B14F-4D97-AF65-F5344CB8AC3E}">
        <p14:creationId xmlns:p14="http://schemas.microsoft.com/office/powerpoint/2010/main" val="366924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B40A2-FE20-18A8-4EE2-96376307D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Homework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2B4D-2972-C129-54FB-92CED6E00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Review last week's homework with </a:t>
            </a:r>
            <a:r>
              <a:rPr lang="en-US"/>
              <a:t>a partner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0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0EFC0-E82C-0B2D-170D-1B020E961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3D69B-4C6D-84BF-420D-71A8EB07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10" y="962025"/>
            <a:ext cx="11656379" cy="9317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Let's review the Extended Euclidean Algorithm</a:t>
            </a:r>
          </a:p>
          <a:p>
            <a:pPr marL="0" indent="0">
              <a:buNone/>
            </a:pPr>
            <a:r>
              <a:rPr lang="en-US" dirty="0"/>
              <a:t>Find the inverse of 11 mod 52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A05E20-E898-4581-82E9-4C1FF898AF3C}"/>
                  </a:ext>
                </a:extLst>
              </p:cNvPr>
              <p:cNvSpPr txBox="1"/>
              <p:nvPr/>
            </p:nvSpPr>
            <p:spPr>
              <a:xfrm>
                <a:off x="267810" y="1996123"/>
                <a:ext cx="258917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First, find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⁡(11, 52)</m:t>
                    </m:r>
                  </m:oMath>
                </a14:m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52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11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2(1)+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11,52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A05E20-E898-4581-82E9-4C1FF898A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0" y="1996123"/>
                <a:ext cx="2589170" cy="2308324"/>
              </a:xfrm>
              <a:prstGeom prst="rect">
                <a:avLst/>
              </a:prstGeom>
              <a:blipFill>
                <a:blip r:embed="rId2"/>
                <a:stretch>
                  <a:fillRect l="-2118" t="-1319" r="-706" b="-1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34E507-1857-AE83-DB5C-743FD751EB90}"/>
                  </a:ext>
                </a:extLst>
              </p:cNvPr>
              <p:cNvSpPr txBox="1"/>
              <p:nvPr/>
            </p:nvSpPr>
            <p:spPr>
              <a:xfrm>
                <a:off x="3255180" y="1996123"/>
                <a:ext cx="3499676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Next, rearrange each equation: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8=52−4(11)</m:t>
                    </m:r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3=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11−1(8)</m:t>
                    </m:r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2=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8−2(3)</m:t>
                    </m:r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3−1(2)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34E507-1857-AE83-DB5C-743FD751E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180" y="1996123"/>
                <a:ext cx="3499676" cy="1754326"/>
              </a:xfrm>
              <a:prstGeom prst="rect">
                <a:avLst/>
              </a:prstGeom>
              <a:blipFill>
                <a:blip r:embed="rId3"/>
                <a:stretch>
                  <a:fillRect l="-1568" t="-1736" r="-871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FD49E4-AEFE-413D-D18E-24BDF8C6A95E}"/>
                  </a:ext>
                </a:extLst>
              </p:cNvPr>
              <p:cNvSpPr txBox="1"/>
              <p:nvPr/>
            </p:nvSpPr>
            <p:spPr>
              <a:xfrm>
                <a:off x="7153056" y="1996123"/>
                <a:ext cx="4876746" cy="4595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Finally, use substitution to solve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(11)+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(52)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>
                  <a:tabLst>
                    <a:tab pos="2290763" algn="l"/>
                    <a:tab pos="3205163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aln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3−1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8−2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  		substitute 2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aln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3−1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b="0" dirty="0"/>
                  <a:t>    		simplify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aln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b="0" dirty="0"/>
                  <a:t>    		simplify</a:t>
                </a:r>
                <a:br>
                  <a:rPr lang="en-US" b="0" dirty="0"/>
                </a:br>
                <a:r>
                  <a:rPr lang="en-US" b="0" dirty="0"/>
                  <a:t> </a:t>
                </a:r>
              </a:p>
              <a:p>
                <a:pPr>
                  <a:tabLst>
                    <a:tab pos="2290763" algn="l"/>
                    <a:tab pos="3205163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11−1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b="0" dirty="0"/>
                  <a:t>     	substitute 3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</m:oMath>
                </a14:m>
                <a:r>
                  <a:rPr lang="en-US" b="0" dirty="0"/>
                  <a:t>	simplify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−4(8)</m:t>
                    </m:r>
                  </m:oMath>
                </a14:m>
                <a:r>
                  <a:rPr lang="en-US" b="0" dirty="0"/>
                  <a:t>		simplify</a:t>
                </a:r>
              </a:p>
              <a:p>
                <a:endParaRPr lang="en-US" dirty="0"/>
              </a:p>
              <a:p>
                <a:pPr>
                  <a:tabLst>
                    <a:tab pos="3205163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52−4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d>
                      </m:e>
                    </m:d>
                  </m:oMath>
                </a14:m>
                <a:r>
                  <a:rPr lang="en-US" b="0" dirty="0"/>
                  <a:t>        substitute 8 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1=3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+16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</m:oMath>
                </a14:m>
                <a:r>
                  <a:rPr lang="en-US" b="0" dirty="0"/>
                  <a:t>	simplify</a:t>
                </a: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1=19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−4(52)</m:t>
                    </m:r>
                  </m:oMath>
                </a14:m>
                <a:r>
                  <a:rPr lang="en-US" b="0" dirty="0"/>
                  <a:t>	simplify</a:t>
                </a:r>
              </a:p>
              <a:p>
                <a:br>
                  <a:rPr lang="en-US" b="0" dirty="0"/>
                </a:br>
                <a:r>
                  <a:rPr lang="en-US" b="0" dirty="0"/>
                  <a:t>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52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𝟏𝟗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FD49E4-AEFE-413D-D18E-24BDF8C6A9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3056" y="1996123"/>
                <a:ext cx="4876746" cy="4595617"/>
              </a:xfrm>
              <a:prstGeom prst="rect">
                <a:avLst/>
              </a:prstGeom>
              <a:blipFill>
                <a:blip r:embed="rId4"/>
                <a:stretch>
                  <a:fillRect l="-1000" t="-663" b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112118-8D8B-8976-F06D-72C7DF48CD18}"/>
                  </a:ext>
                </a:extLst>
              </p:cNvPr>
              <p:cNvSpPr txBox="1"/>
              <p:nvPr/>
            </p:nvSpPr>
            <p:spPr>
              <a:xfrm>
                <a:off x="7888155" y="43685"/>
                <a:ext cx="4141647" cy="92333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/>
                  <a:t>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11, 52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Solve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(52)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b="0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inverse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52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112118-8D8B-8976-F06D-72C7DF48C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155" y="43685"/>
                <a:ext cx="4141647" cy="923330"/>
              </a:xfrm>
              <a:prstGeom prst="rect">
                <a:avLst/>
              </a:prstGeom>
              <a:blipFill>
                <a:blip r:embed="rId5"/>
                <a:stretch>
                  <a:fillRect l="-1028" t="-2597" b="-8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89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0D13-AAF7-49E3-BAFD-98558A96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Base-b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87262-6C0F-4CA2-8340-55C5442A0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396" y="1094071"/>
                <a:ext cx="10806641" cy="4368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We can express any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using any base-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&gt; 1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487262-6C0F-4CA2-8340-55C5442A0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396" y="1094071"/>
                <a:ext cx="10806641" cy="436823"/>
              </a:xfrm>
              <a:blipFill>
                <a:blip r:embed="rId2"/>
                <a:stretch>
                  <a:fillRect l="-508" t="-11111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897C2F-9D01-4497-9268-D04DFA21FF9E}"/>
                  </a:ext>
                </a:extLst>
              </p:cNvPr>
              <p:cNvSpPr txBox="1"/>
              <p:nvPr/>
            </p:nvSpPr>
            <p:spPr>
              <a:xfrm>
                <a:off x="2506494" y="2079496"/>
                <a:ext cx="24571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expansion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897C2F-9D01-4497-9268-D04DFA21F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6494" y="2079496"/>
                <a:ext cx="2457148" cy="369332"/>
              </a:xfrm>
              <a:prstGeom prst="rect">
                <a:avLst/>
              </a:prstGeom>
              <a:blipFill>
                <a:blip r:embed="rId3"/>
                <a:stretch>
                  <a:fillRect l="-19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83795C-F195-E2E4-5FB3-AC777821806C}"/>
                  </a:ext>
                </a:extLst>
              </p:cNvPr>
              <p:cNvSpPr txBox="1"/>
              <p:nvPr/>
            </p:nvSpPr>
            <p:spPr>
              <a:xfrm>
                <a:off x="334810" y="1530895"/>
                <a:ext cx="4343368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83795C-F195-E2E4-5FB3-AC7778218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10" y="1530895"/>
                <a:ext cx="4343368" cy="374270"/>
              </a:xfrm>
              <a:prstGeom prst="rect">
                <a:avLst/>
              </a:prstGeom>
              <a:blipFill>
                <a:blip r:embed="rId4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E5226-90F6-DEDA-A5CD-3F648282F8EC}"/>
                  </a:ext>
                </a:extLst>
              </p:cNvPr>
              <p:cNvSpPr txBox="1"/>
              <p:nvPr/>
            </p:nvSpPr>
            <p:spPr>
              <a:xfrm>
                <a:off x="334810" y="2041353"/>
                <a:ext cx="1981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E5226-90F6-DEDA-A5CD-3F648282F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10" y="2041353"/>
                <a:ext cx="1981568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03F607-F8C1-644C-A9FF-8E8D5CCFC9B7}"/>
                  </a:ext>
                </a:extLst>
              </p:cNvPr>
              <p:cNvSpPr txBox="1"/>
              <p:nvPr/>
            </p:nvSpPr>
            <p:spPr>
              <a:xfrm>
                <a:off x="259396" y="3519622"/>
                <a:ext cx="10146111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Binary: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10110100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1∙2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+0∙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+0∙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+0∙2+0=180</m:t>
                    </m:r>
                  </m:oMath>
                </a14:m>
                <a:r>
                  <a:rPr lang="en-US" dirty="0"/>
                  <a:t> (decimal)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03F607-F8C1-644C-A9FF-8E8D5CCFC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3519622"/>
                <a:ext cx="10146111" cy="372410"/>
              </a:xfrm>
              <a:prstGeom prst="rect">
                <a:avLst/>
              </a:prstGeom>
              <a:blipFill>
                <a:blip r:embed="rId6"/>
                <a:stretch>
                  <a:fillRect l="-54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FEFDF4-D1FD-7E0F-CE34-64B774B7B737}"/>
                  </a:ext>
                </a:extLst>
              </p:cNvPr>
              <p:cNvSpPr txBox="1"/>
              <p:nvPr/>
            </p:nvSpPr>
            <p:spPr>
              <a:xfrm>
                <a:off x="5896260" y="1532657"/>
                <a:ext cx="34624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523=5⋅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FEFDF4-D1FD-7E0F-CE34-64B774B7B7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260" y="1532657"/>
                <a:ext cx="34624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B7F88B-372A-AE05-1D40-B63EED9BC202}"/>
                  </a:ext>
                </a:extLst>
              </p:cNvPr>
              <p:cNvSpPr txBox="1"/>
              <p:nvPr/>
            </p:nvSpPr>
            <p:spPr>
              <a:xfrm>
                <a:off x="5896260" y="2079496"/>
                <a:ext cx="8333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523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B7F88B-372A-AE05-1D40-B63EED9BC2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260" y="2079496"/>
                <a:ext cx="833305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CBCE20-17E2-5374-8351-86D37BFE84E8}"/>
                  </a:ext>
                </a:extLst>
              </p:cNvPr>
              <p:cNvSpPr txBox="1"/>
              <p:nvPr/>
            </p:nvSpPr>
            <p:spPr>
              <a:xfrm>
                <a:off x="259396" y="4214747"/>
                <a:ext cx="5346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Octal: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264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+6⋅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+4=180</m:t>
                    </m:r>
                  </m:oMath>
                </a14:m>
                <a:r>
                  <a:rPr lang="en-US" dirty="0"/>
                  <a:t> (decimal)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CBCE20-17E2-5374-8351-86D37BFE8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4214747"/>
                <a:ext cx="5346848" cy="369332"/>
              </a:xfrm>
              <a:prstGeom prst="rect">
                <a:avLst/>
              </a:prstGeom>
              <a:blipFill>
                <a:blip r:embed="rId9"/>
                <a:stretch>
                  <a:fillRect l="-1026" t="-8197" r="-2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4E8B4D-84E4-8A7D-C34A-DE5BFC19339E}"/>
                  </a:ext>
                </a:extLst>
              </p:cNvPr>
              <p:cNvSpPr txBox="1"/>
              <p:nvPr/>
            </p:nvSpPr>
            <p:spPr>
              <a:xfrm>
                <a:off x="259396" y="4906794"/>
                <a:ext cx="79448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:r>
                  <a:rPr lang="en-US" dirty="0"/>
                  <a:t>Hexadecimal: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+4=11⋅16+4=176+4=180</m:t>
                    </m:r>
                  </m:oMath>
                </a14:m>
                <a:r>
                  <a:rPr lang="en-US" dirty="0"/>
                  <a:t> (decimal)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4E8B4D-84E4-8A7D-C34A-DE5BFC193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6" y="4906794"/>
                <a:ext cx="7944867" cy="369332"/>
              </a:xfrm>
              <a:prstGeom prst="rect">
                <a:avLst/>
              </a:prstGeom>
              <a:blipFill>
                <a:blip r:embed="rId10"/>
                <a:stretch>
                  <a:fillRect l="-69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64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E11E-F953-0D99-38A1-A23FA98D8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72549-E308-1683-CCAC-F22DC5B06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Base-16 is called Hexadecimal or Hex</a:t>
            </a:r>
          </a:p>
          <a:p>
            <a:pPr marL="0" indent="0">
              <a:buNone/>
            </a:pPr>
            <a:r>
              <a:rPr lang="en-US" dirty="0"/>
              <a:t>Hexadecimal uses 16 "digits" or symbols</a:t>
            </a:r>
          </a:p>
          <a:p>
            <a:pPr marL="0" indent="0">
              <a:buNone/>
            </a:pPr>
            <a:r>
              <a:rPr lang="en-US" dirty="0"/>
              <a:t>Each hex digit corresponds to a unique sequence of 4 binary bits.</a:t>
            </a:r>
          </a:p>
          <a:p>
            <a:pPr marL="0" indent="0">
              <a:buNone/>
            </a:pPr>
            <a:r>
              <a:rPr lang="en-US" dirty="0"/>
              <a:t>Two hex digits represent 8 binary bits, a byte.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BD1FE91-310B-172C-16FD-AD41B3A19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301175"/>
              </p:ext>
            </p:extLst>
          </p:nvPr>
        </p:nvGraphicFramePr>
        <p:xfrm>
          <a:off x="8211632" y="232410"/>
          <a:ext cx="3720972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324">
                  <a:extLst>
                    <a:ext uri="{9D8B030D-6E8A-4147-A177-3AD203B41FA5}">
                      <a16:colId xmlns:a16="http://schemas.microsoft.com/office/drawing/2014/main" val="2051924207"/>
                    </a:ext>
                  </a:extLst>
                </a:gridCol>
                <a:gridCol w="1240324">
                  <a:extLst>
                    <a:ext uri="{9D8B030D-6E8A-4147-A177-3AD203B41FA5}">
                      <a16:colId xmlns:a16="http://schemas.microsoft.com/office/drawing/2014/main" val="1171403256"/>
                    </a:ext>
                  </a:extLst>
                </a:gridCol>
                <a:gridCol w="1240324">
                  <a:extLst>
                    <a:ext uri="{9D8B030D-6E8A-4147-A177-3AD203B41FA5}">
                      <a16:colId xmlns:a16="http://schemas.microsoft.com/office/drawing/2014/main" val="359945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50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0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45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29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20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18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0846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826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48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121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50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238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94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89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55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937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91846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387870-636D-BB65-5BFC-BA585DB18395}"/>
                  </a:ext>
                </a:extLst>
              </p:cNvPr>
              <p:cNvSpPr txBox="1"/>
              <p:nvPr/>
            </p:nvSpPr>
            <p:spPr>
              <a:xfrm>
                <a:off x="242565" y="3193325"/>
                <a:ext cx="19591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10110111 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8387870-636D-BB65-5BFC-BA585DB18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65" y="3193325"/>
                <a:ext cx="195919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D687182-003A-7FD4-4B9F-DC135B565D24}"/>
              </a:ext>
            </a:extLst>
          </p:cNvPr>
          <p:cNvSpPr txBox="1"/>
          <p:nvPr/>
        </p:nvSpPr>
        <p:spPr>
          <a:xfrm>
            <a:off x="259395" y="4667454"/>
            <a:ext cx="146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3F?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848F-2C2F-38A3-DA10-C4931DA7D37A}"/>
                  </a:ext>
                </a:extLst>
              </p:cNvPr>
              <p:cNvSpPr txBox="1"/>
              <p:nvPr/>
            </p:nvSpPr>
            <p:spPr>
              <a:xfrm>
                <a:off x="242564" y="3562920"/>
                <a:ext cx="42204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10110111 = </m:t>
                      </m:r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7=11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⋅16+7=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183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FE848F-2C2F-38A3-DA10-C4931DA7D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64" y="3562920"/>
                <a:ext cx="4220450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FF08E9A-2772-75A9-1FCE-7CC43E4ED320}"/>
              </a:ext>
            </a:extLst>
          </p:cNvPr>
          <p:cNvSpPr txBox="1"/>
          <p:nvPr/>
        </p:nvSpPr>
        <p:spPr>
          <a:xfrm>
            <a:off x="276226" y="510860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AC563-FF6D-A82E-ADAC-9B9914867395}"/>
              </a:ext>
            </a:extLst>
          </p:cNvPr>
          <p:cNvSpPr txBox="1"/>
          <p:nvPr/>
        </p:nvSpPr>
        <p:spPr>
          <a:xfrm>
            <a:off x="276226" y="5690884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Decimal: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FFA3D7-5479-EA84-5AFC-1912B210A75D}"/>
                  </a:ext>
                </a:extLst>
              </p:cNvPr>
              <p:cNvSpPr txBox="1"/>
              <p:nvPr/>
            </p:nvSpPr>
            <p:spPr>
              <a:xfrm>
                <a:off x="1222160" y="5124881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00111111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FFA3D7-5479-EA84-5AFC-1912B210A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160" y="5124881"/>
                <a:ext cx="127470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271DCD-FA83-BF88-AF66-61158FEC4C75}"/>
                  </a:ext>
                </a:extLst>
              </p:cNvPr>
              <p:cNvSpPr txBox="1"/>
              <p:nvPr/>
            </p:nvSpPr>
            <p:spPr>
              <a:xfrm>
                <a:off x="1287059" y="5671943"/>
                <a:ext cx="20916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3⋅16+15=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63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271DCD-FA83-BF88-AF66-61158FEC4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059" y="5671943"/>
                <a:ext cx="2091662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025E3A-A65E-62F9-C1EB-4BA0E04D6BA9}"/>
                  </a:ext>
                </a:extLst>
              </p:cNvPr>
              <p:cNvSpPr txBox="1"/>
              <p:nvPr/>
            </p:nvSpPr>
            <p:spPr>
              <a:xfrm>
                <a:off x="242564" y="3959023"/>
                <a:ext cx="7201523" cy="3724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0" dirty="0" smtClean="0">
                          <a:latin typeface="Cambria Math" panose="02040503050406030204" pitchFamily="18" charset="0"/>
                        </a:rPr>
                        <m:t>10110111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1⋅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+1⋅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+1⋅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++1⋅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+1⋅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+1⋅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183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025E3A-A65E-62F9-C1EB-4BA0E04D6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64" y="3959023"/>
                <a:ext cx="7201523" cy="3724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22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62BE-9713-8B90-63B9-0E647338A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base-b to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DE53-BAF6-1CB6-366B-A34709D06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395" y="1181099"/>
            <a:ext cx="11656379" cy="47801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Convert each of the following to base-10 (without using a calculator):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131612-4426-D74D-94CD-2F58989B02AE}"/>
                  </a:ext>
                </a:extLst>
              </p:cNvPr>
              <p:cNvSpPr txBox="1"/>
              <p:nvPr/>
            </p:nvSpPr>
            <p:spPr>
              <a:xfrm>
                <a:off x="259395" y="2262434"/>
                <a:ext cx="1253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1101011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131612-4426-D74D-94CD-2F58989B0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2262434"/>
                <a:ext cx="1253805" cy="369332"/>
              </a:xfrm>
              <a:prstGeom prst="rect">
                <a:avLst/>
              </a:prstGeom>
              <a:blipFill>
                <a:blip r:embed="rId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481A59-98E5-E530-932D-48C56AC393BB}"/>
                  </a:ext>
                </a:extLst>
              </p:cNvPr>
              <p:cNvSpPr txBox="1"/>
              <p:nvPr/>
            </p:nvSpPr>
            <p:spPr>
              <a:xfrm>
                <a:off x="259395" y="3700865"/>
                <a:ext cx="869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1234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481A59-98E5-E530-932D-48C56AC39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3700865"/>
                <a:ext cx="869084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19B99D-9A80-975C-295B-8136506EF20E}"/>
                  </a:ext>
                </a:extLst>
              </p:cNvPr>
              <p:cNvSpPr txBox="1"/>
              <p:nvPr/>
            </p:nvSpPr>
            <p:spPr>
              <a:xfrm>
                <a:off x="259395" y="5139297"/>
                <a:ext cx="869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1221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19B99D-9A80-975C-295B-8136506EF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95" y="5139297"/>
                <a:ext cx="869084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88D6A1-8713-35F1-0183-80791CA10EDA}"/>
                  </a:ext>
                </a:extLst>
              </p:cNvPr>
              <p:cNvSpPr txBox="1"/>
              <p:nvPr/>
            </p:nvSpPr>
            <p:spPr>
              <a:xfrm>
                <a:off x="7744937" y="128099"/>
                <a:ext cx="4343368" cy="37427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88D6A1-8713-35F1-0183-80791CA10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937" y="128099"/>
                <a:ext cx="4343368" cy="374270"/>
              </a:xfrm>
              <a:prstGeom prst="rect">
                <a:avLst/>
              </a:prstGeom>
              <a:blipFill>
                <a:blip r:embed="rId5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496B3-A99A-E43B-5286-3E79E21A4460}"/>
                  </a:ext>
                </a:extLst>
              </p:cNvPr>
              <p:cNvSpPr txBox="1"/>
              <p:nvPr/>
            </p:nvSpPr>
            <p:spPr>
              <a:xfrm>
                <a:off x="1376312" y="2262434"/>
                <a:ext cx="5860322" cy="926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=64+32+8+2+1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496B3-A99A-E43B-5286-3E79E21A4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12" y="2262434"/>
                <a:ext cx="5860322" cy="9264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D4ED8D-FE35-DF7C-52A6-649B6539144E}"/>
                  </a:ext>
                </a:extLst>
              </p:cNvPr>
              <p:cNvSpPr txBox="1"/>
              <p:nvPr/>
            </p:nvSpPr>
            <p:spPr>
              <a:xfrm>
                <a:off x="1376312" y="3669160"/>
                <a:ext cx="34367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=125+50+15+4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=194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D4ED8D-FE35-DF7C-52A6-649B65391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12" y="3669160"/>
                <a:ext cx="3436774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551417-8C02-556D-8A24-C8AF4A4096A3}"/>
                  </a:ext>
                </a:extLst>
              </p:cNvPr>
              <p:cNvSpPr txBox="1"/>
              <p:nvPr/>
            </p:nvSpPr>
            <p:spPr>
              <a:xfrm>
                <a:off x="1376312" y="5139297"/>
                <a:ext cx="343677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=27+18+6+1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551417-8C02-556D-8A24-C8AF4A409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312" y="5139297"/>
                <a:ext cx="3436774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699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693F06-26E5-412F-B8C5-3B15B78503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Convert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bas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A693F06-26E5-412F-B8C5-3B15B7850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28" t="-13605" b="-12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7F36DA-43AD-4A67-AD6A-C29FC3FB21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5131" y="1578544"/>
                <a:ext cx="5572789" cy="4669856"/>
              </a:xfrm>
            </p:spPr>
            <p:txBody>
              <a:bodyPr>
                <a:normAutofit fontScale="92500" lnSpcReduction="10000"/>
              </a:bodyPr>
              <a:lstStyle/>
              <a:p>
                <a:pPr marL="227013" indent="-227013">
                  <a:buFont typeface="+mj-lt"/>
                  <a:buAutoNum type="arabicPeriod"/>
                </a:pPr>
                <a:r>
                  <a:rPr lang="en-US" dirty="0"/>
                  <a:t>Divide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to get a quotient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remainder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227013" indent="-227013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227013" indent="-227013">
                  <a:buNone/>
                </a:pPr>
                <a:endParaRPr lang="en-US" dirty="0"/>
              </a:p>
              <a:p>
                <a:pPr marL="227013" indent="-227013">
                  <a:buFont typeface="+mj-lt"/>
                  <a:buAutoNum type="arabicPeriod" startAt="2"/>
                </a:pPr>
                <a:r>
                  <a:rPr lang="en-US" dirty="0"/>
                  <a:t>The remainder is the rightmost "digit" in the base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expansion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227013" indent="-227013">
                  <a:buNone/>
                </a:pPr>
                <a:endParaRPr lang="en-US" dirty="0"/>
              </a:p>
              <a:p>
                <a:pPr marL="227013" indent="-227013">
                  <a:buFont typeface="+mj-lt"/>
                  <a:buAutoNum type="arabicPeriod" startAt="3"/>
                </a:pPr>
                <a:r>
                  <a:rPr lang="en-US" dirty="0"/>
                  <a:t>Divide the quotient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to obtain a new quotient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remainder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227013" indent="-227013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227013" indent="-227013">
                  <a:buNone/>
                </a:pPr>
                <a:endParaRPr lang="en-US" dirty="0"/>
              </a:p>
              <a:p>
                <a:pPr marL="227013" indent="-227013">
                  <a:buFont typeface="+mj-lt"/>
                  <a:buAutoNum type="arabicPeriod" startAt="4"/>
                </a:pPr>
                <a:r>
                  <a:rPr lang="en-US" dirty="0"/>
                  <a:t>The remainder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next rightmost "digit".</a:t>
                </a:r>
              </a:p>
              <a:p>
                <a:pPr marL="227013" indent="-227013">
                  <a:buFont typeface="+mj-lt"/>
                  <a:buAutoNum type="arabicPeriod" startAt="4"/>
                </a:pPr>
                <a:r>
                  <a:rPr lang="en-US" dirty="0"/>
                  <a:t>Continue the process until the quotient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7F36DA-43AD-4A67-AD6A-C29FC3FB21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5131" y="1578544"/>
                <a:ext cx="5572789" cy="4669856"/>
              </a:xfrm>
              <a:blipFill>
                <a:blip r:embed="rId3"/>
                <a:stretch>
                  <a:fillRect l="-547" t="-1305" r="-985" b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E8E359C-0E7A-429E-B946-4FBD777C582B}"/>
              </a:ext>
            </a:extLst>
          </p:cNvPr>
          <p:cNvSpPr txBox="1"/>
          <p:nvPr/>
        </p:nvSpPr>
        <p:spPr>
          <a:xfrm>
            <a:off x="0" y="6620361"/>
            <a:ext cx="51684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Rosen, Kenneth. </a:t>
            </a:r>
            <a:r>
              <a:rPr lang="en-US" sz="900" i="1" dirty="0"/>
              <a:t>Discrete Mathematics and Its Applications, 7th Edition</a:t>
            </a:r>
            <a:r>
              <a:rPr lang="en-US" sz="900" dirty="0"/>
              <a:t>. McGraw-Hill, 2012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803FB3-2E95-4EB1-9C7B-999859BD73C9}"/>
                  </a:ext>
                </a:extLst>
              </p:cNvPr>
              <p:cNvSpPr/>
              <p:nvPr/>
            </p:nvSpPr>
            <p:spPr>
              <a:xfrm>
                <a:off x="6531429" y="452718"/>
                <a:ext cx="5168403" cy="616764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800" dirty="0"/>
                  <a:t>Example: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97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800" dirty="0"/>
                  <a:t> to base</a:t>
                </a:r>
                <a:r>
                  <a:rPr lang="en-US" sz="2800" baseline="-25000" dirty="0"/>
                  <a:t>3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97</m:t>
                      </m:r>
                      <m:r>
                        <a:rPr lang="en-US" sz="2800" b="0" i="1" spc="-300" smtClean="0">
                          <a:latin typeface="Cambria Math" panose="02040503050406030204" pitchFamily="18" charset="0"/>
                        </a:rPr>
                        <m:t>=3⋅</m:t>
                      </m:r>
                      <m:d>
                        <m:dPr>
                          <m:ctrlP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</m:d>
                      <m:r>
                        <a:rPr lang="en-US" sz="2800" b="0" i="1" spc="-30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spc="-300" dirty="0">
                  <a:latin typeface="Consolas" panose="020B0609020204030204" pitchFamily="49" charset="0"/>
                </a:endParaRPr>
              </a:p>
              <a:p>
                <a:endParaRPr lang="en-US" sz="2800" spc="-3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US" sz="2800" b="0" i="1" spc="-300" smtClean="0">
                          <a:latin typeface="Cambria Math" panose="02040503050406030204" pitchFamily="18" charset="0"/>
                        </a:rPr>
                        <m:t>=3⋅</m:t>
                      </m:r>
                      <m:d>
                        <m:dPr>
                          <m:ctrlP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2800" b="0" i="1" spc="-30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800" spc="-300" dirty="0">
                  <a:latin typeface="Consolas" panose="020B0609020204030204" pitchFamily="49" charset="0"/>
                </a:endParaRPr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sz="2800" b="0" i="1" spc="-300" smtClean="0">
                          <a:latin typeface="Cambria Math" panose="02040503050406030204" pitchFamily="18" charset="0"/>
                        </a:rPr>
                        <m:t>=3⋅</m:t>
                      </m:r>
                      <m:d>
                        <m:dPr>
                          <m:ctrlP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  <m:t>    3</m:t>
                          </m:r>
                        </m:e>
                      </m:d>
                      <m:r>
                        <a:rPr lang="en-US" sz="2800" b="0" i="1" spc="-30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spc="-300" dirty="0">
                  <a:latin typeface="Consolas" panose="020B0609020204030204" pitchFamily="49" charset="0"/>
                </a:endParaRPr>
              </a:p>
              <a:p>
                <a:endParaRPr lang="en-US" sz="2800" b="0" i="1" spc="-3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pc="-300" smtClean="0">
                          <a:latin typeface="Cambria Math" panose="02040503050406030204" pitchFamily="18" charset="0"/>
                        </a:rPr>
                        <m:t>3      =3⋅</m:t>
                      </m:r>
                      <m:d>
                        <m:dPr>
                          <m:ctrlP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  <m:t>    1</m:t>
                          </m:r>
                        </m:e>
                      </m:d>
                      <m:r>
                        <a:rPr lang="en-US" sz="2800" b="0" i="1" spc="-30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800" spc="-300" dirty="0">
                  <a:latin typeface="Consolas" panose="020B0609020204030204" pitchFamily="49" charset="0"/>
                </a:endParaRPr>
              </a:p>
              <a:p>
                <a:endParaRPr lang="en-US" sz="2800" b="0" i="1" spc="-3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pc="-300" smtClean="0">
                          <a:latin typeface="Cambria Math" panose="02040503050406030204" pitchFamily="18" charset="0"/>
                        </a:rPr>
                        <m:t>1      =3⋅</m:t>
                      </m:r>
                      <m:d>
                        <m:dPr>
                          <m:ctrlP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  <m:t>    0</m:t>
                          </m:r>
                        </m:e>
                      </m:d>
                      <m:r>
                        <a:rPr lang="en-US" sz="2800" b="0" i="1" spc="-30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pc="-30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800" spc="-3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5803FB3-2E95-4EB1-9C7B-999859BD7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29" y="452718"/>
                <a:ext cx="5168403" cy="6167643"/>
              </a:xfrm>
              <a:prstGeom prst="rect">
                <a:avLst/>
              </a:prstGeom>
              <a:blipFill>
                <a:blip r:embed="rId4"/>
                <a:stretch>
                  <a:fillRect l="-2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8AB53E-C01B-48D5-A031-EAD12CD1069B}"/>
              </a:ext>
            </a:extLst>
          </p:cNvPr>
          <p:cNvCxnSpPr>
            <a:cxnSpLocks/>
          </p:cNvCxnSpPr>
          <p:nvPr/>
        </p:nvCxnSpPr>
        <p:spPr>
          <a:xfrm flipH="1">
            <a:off x="6914607" y="2717074"/>
            <a:ext cx="1149530" cy="400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70F8A2-9480-4D8E-BDD3-428C784759FA}"/>
              </a:ext>
            </a:extLst>
          </p:cNvPr>
          <p:cNvCxnSpPr>
            <a:cxnSpLocks/>
          </p:cNvCxnSpPr>
          <p:nvPr/>
        </p:nvCxnSpPr>
        <p:spPr>
          <a:xfrm flipH="1">
            <a:off x="6897190" y="3536539"/>
            <a:ext cx="1149530" cy="400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B6F5D1-3D1A-4603-B688-E98F45A15E26}"/>
              </a:ext>
            </a:extLst>
          </p:cNvPr>
          <p:cNvCxnSpPr>
            <a:cxnSpLocks/>
          </p:cNvCxnSpPr>
          <p:nvPr/>
        </p:nvCxnSpPr>
        <p:spPr>
          <a:xfrm flipH="1">
            <a:off x="6897190" y="4468419"/>
            <a:ext cx="1149530" cy="400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656938-6A19-45A6-9394-351C58435CF3}"/>
              </a:ext>
            </a:extLst>
          </p:cNvPr>
          <p:cNvCxnSpPr>
            <a:cxnSpLocks/>
          </p:cNvCxnSpPr>
          <p:nvPr/>
        </p:nvCxnSpPr>
        <p:spPr>
          <a:xfrm flipH="1">
            <a:off x="6897190" y="5306671"/>
            <a:ext cx="1149530" cy="400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11520-DEA4-4BA9-A389-58DA3F8A7BD1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9338136" y="2089244"/>
            <a:ext cx="1500734" cy="3505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B80582-F5F7-47EF-9B0A-911EAC496789}"/>
              </a:ext>
            </a:extLst>
          </p:cNvPr>
          <p:cNvSpPr txBox="1"/>
          <p:nvPr/>
        </p:nvSpPr>
        <p:spPr>
          <a:xfrm>
            <a:off x="10066093" y="1850841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10121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BAB702-9632-496C-8853-CEBF6261DA9E}"/>
              </a:ext>
            </a:extLst>
          </p:cNvPr>
          <p:cNvSpPr txBox="1"/>
          <p:nvPr/>
        </p:nvSpPr>
        <p:spPr>
          <a:xfrm>
            <a:off x="10249607" y="1841959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0121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A6223C-8EEC-4FB6-8FAF-E14631DFC251}"/>
              </a:ext>
            </a:extLst>
          </p:cNvPr>
          <p:cNvSpPr txBox="1"/>
          <p:nvPr/>
        </p:nvSpPr>
        <p:spPr>
          <a:xfrm>
            <a:off x="10456008" y="1840945"/>
            <a:ext cx="7809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121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CEEF6E-49CE-44C0-8371-F6072F6A7D82}"/>
              </a:ext>
            </a:extLst>
          </p:cNvPr>
          <p:cNvSpPr txBox="1"/>
          <p:nvPr/>
        </p:nvSpPr>
        <p:spPr>
          <a:xfrm>
            <a:off x="10647727" y="1827634"/>
            <a:ext cx="5822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097FF9-49C5-4740-BDE4-451145938C07}"/>
              </a:ext>
            </a:extLst>
          </p:cNvPr>
          <p:cNvSpPr txBox="1"/>
          <p:nvPr/>
        </p:nvSpPr>
        <p:spPr>
          <a:xfrm>
            <a:off x="10838870" y="1827634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350CA9-5FBD-4624-B9C7-BD1CD2D9DD43}"/>
              </a:ext>
            </a:extLst>
          </p:cNvPr>
          <p:cNvCxnSpPr>
            <a:cxnSpLocks/>
          </p:cNvCxnSpPr>
          <p:nvPr/>
        </p:nvCxnSpPr>
        <p:spPr>
          <a:xfrm flipV="1">
            <a:off x="9330506" y="2284144"/>
            <a:ext cx="1317221" cy="913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66F2D11-89F4-44EA-BA51-512D4769B354}"/>
              </a:ext>
            </a:extLst>
          </p:cNvPr>
          <p:cNvCxnSpPr>
            <a:cxnSpLocks/>
          </p:cNvCxnSpPr>
          <p:nvPr/>
        </p:nvCxnSpPr>
        <p:spPr>
          <a:xfrm flipV="1">
            <a:off x="9330506" y="2350854"/>
            <a:ext cx="1280523" cy="17786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A947CB-516A-4B7F-8DF3-6FA877415A6F}"/>
              </a:ext>
            </a:extLst>
          </p:cNvPr>
          <p:cNvCxnSpPr>
            <a:cxnSpLocks/>
          </p:cNvCxnSpPr>
          <p:nvPr/>
        </p:nvCxnSpPr>
        <p:spPr>
          <a:xfrm flipV="1">
            <a:off x="9330506" y="2350854"/>
            <a:ext cx="1049390" cy="26169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E6E790-50BC-4F67-88B8-0FDA0572F174}"/>
              </a:ext>
            </a:extLst>
          </p:cNvPr>
          <p:cNvCxnSpPr>
            <a:cxnSpLocks/>
          </p:cNvCxnSpPr>
          <p:nvPr/>
        </p:nvCxnSpPr>
        <p:spPr>
          <a:xfrm flipV="1">
            <a:off x="9211745" y="2350854"/>
            <a:ext cx="990459" cy="33564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95A218D-A3AD-44C1-836E-F4BCD21AB99E}"/>
              </a:ext>
            </a:extLst>
          </p:cNvPr>
          <p:cNvSpPr txBox="1"/>
          <p:nvPr/>
        </p:nvSpPr>
        <p:spPr>
          <a:xfrm>
            <a:off x="10061768" y="1851664"/>
            <a:ext cx="1311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10121</a:t>
            </a:r>
            <a:r>
              <a:rPr lang="en-US" sz="2800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5812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DE73-3E05-4A43-A9EC-2FFD5A9E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72604-F7EB-4039-82FA-77DEA3F79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Convert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215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to base-5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Convert 57</a:t>
                </a:r>
                <a:r>
                  <a:rPr lang="en-US" baseline="-25000" dirty="0"/>
                  <a:t>10</a:t>
                </a:r>
                <a:r>
                  <a:rPr lang="en-US" dirty="0"/>
                  <a:t> to base-16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A72604-F7EB-4039-82FA-77DEA3F79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3" t="-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4CD59F-6ABC-432A-8904-8FB939C47095}"/>
                  </a:ext>
                </a:extLst>
              </p:cNvPr>
              <p:cNvSpPr txBox="1"/>
              <p:nvPr/>
            </p:nvSpPr>
            <p:spPr>
              <a:xfrm>
                <a:off x="5181601" y="1308726"/>
                <a:ext cx="1977208" cy="1200329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215=5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43=5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8=5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1=5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4CD59F-6ABC-432A-8904-8FB939C47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1" y="1308726"/>
                <a:ext cx="1977208" cy="12003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B41E03-0B3D-4556-B1E7-1C8B8784BA5B}"/>
                  </a:ext>
                </a:extLst>
              </p:cNvPr>
              <p:cNvSpPr txBox="1"/>
              <p:nvPr/>
            </p:nvSpPr>
            <p:spPr>
              <a:xfrm>
                <a:off x="7689186" y="1724224"/>
                <a:ext cx="761747" cy="3693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1330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B41E03-0B3D-4556-B1E7-1C8B8784B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186" y="1724224"/>
                <a:ext cx="761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01C3E-2D18-4EAB-B712-F58DEA2B88DB}"/>
                  </a:ext>
                </a:extLst>
              </p:cNvPr>
              <p:cNvSpPr txBox="1"/>
              <p:nvPr/>
            </p:nvSpPr>
            <p:spPr>
              <a:xfrm>
                <a:off x="5167316" y="3702615"/>
                <a:ext cx="1991493" cy="646331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57=16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3=16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01C3E-2D18-4EAB-B712-F58DEA2B8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316" y="3702615"/>
                <a:ext cx="199149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DF4DE-97DE-42DA-8F54-25C54ED8D2EB}"/>
                  </a:ext>
                </a:extLst>
              </p:cNvPr>
              <p:cNvSpPr txBox="1"/>
              <p:nvPr/>
            </p:nvSpPr>
            <p:spPr>
              <a:xfrm>
                <a:off x="7817425" y="3801646"/>
                <a:ext cx="505267" cy="369332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accent2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39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40000"/>
                      <a:lumOff val="6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9DF4DE-97DE-42DA-8F54-25C54ED8D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7425" y="3801646"/>
                <a:ext cx="5052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997855-9554-4592-9B30-B53A11589574}"/>
                  </a:ext>
                </a:extLst>
              </p:cNvPr>
              <p:cNvSpPr/>
              <p:nvPr/>
            </p:nvSpPr>
            <p:spPr>
              <a:xfrm>
                <a:off x="10099939" y="1300723"/>
                <a:ext cx="1977208" cy="3212283"/>
              </a:xfrm>
              <a:prstGeom prst="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400" dirty="0"/>
                  <a:t>Example: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97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1400" dirty="0"/>
                  <a:t> to base</a:t>
                </a:r>
                <a:r>
                  <a:rPr lang="en-US" sz="1400" baseline="-25000" dirty="0"/>
                  <a:t>3</a:t>
                </a:r>
              </a:p>
              <a:p>
                <a:endParaRPr 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97=3⋅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  <a:p>
                <a:endParaRPr lang="en-US" sz="14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32=3⋅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10=3⋅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3 =3⋅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  <a:p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 =3⋅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0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  <a:p>
                <a:pPr marL="342900" indent="-342900">
                  <a:buAutoNum type="arabicPlain"/>
                </a:pPr>
                <a:endParaRPr lang="en-US" sz="1400" dirty="0">
                  <a:latin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</a:rPr>
                        <m:t>10121</m:t>
                      </m:r>
                    </m:oMath>
                  </m:oMathPara>
                </a14:m>
                <a:endParaRPr lang="en-US" sz="140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997855-9554-4592-9B30-B53A115895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9939" y="1300723"/>
                <a:ext cx="1977208" cy="3212283"/>
              </a:xfrm>
              <a:prstGeom prst="rect">
                <a:avLst/>
              </a:prstGeom>
              <a:blipFill>
                <a:blip r:embed="rId7"/>
                <a:stretch>
                  <a:fillRect l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71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1781BB8-C1A8-45BD-AE76-883B2A41E8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56" t="9858" r="5553" b="13664"/>
          <a:stretch/>
        </p:blipFill>
        <p:spPr bwMode="auto">
          <a:xfrm>
            <a:off x="646110" y="2575750"/>
            <a:ext cx="4962525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965627-8D8D-4E87-8E3B-A23FF805B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22" t="17917" r="5215" b="13333"/>
          <a:stretch/>
        </p:blipFill>
        <p:spPr bwMode="auto">
          <a:xfrm>
            <a:off x="6583367" y="2143124"/>
            <a:ext cx="4314825" cy="4714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209B98-C71F-A03E-4E5F-6D515AB40B4E}"/>
                  </a:ext>
                </a:extLst>
              </p:cNvPr>
              <p:cNvSpPr txBox="1"/>
              <p:nvPr/>
            </p:nvSpPr>
            <p:spPr>
              <a:xfrm>
                <a:off x="566928" y="502920"/>
                <a:ext cx="178709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Try it: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to base-8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0209B98-C71F-A03E-4E5F-6D515AB40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8" y="502920"/>
                <a:ext cx="1787092" cy="1200329"/>
              </a:xfrm>
              <a:prstGeom prst="rect">
                <a:avLst/>
              </a:prstGeom>
              <a:blipFill>
                <a:blip r:embed="rId4"/>
                <a:stretch>
                  <a:fillRect l="-2730" t="-3061" r="-2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4F6415-CE8C-3842-B325-D8F2E0501B36}"/>
                  </a:ext>
                </a:extLst>
              </p:cNvPr>
              <p:cNvSpPr txBox="1"/>
              <p:nvPr/>
            </p:nvSpPr>
            <p:spPr>
              <a:xfrm>
                <a:off x="6583367" y="502920"/>
                <a:ext cx="1658852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Try it: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97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dirty="0"/>
                  <a:t> to base-3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4F6415-CE8C-3842-B325-D8F2E0501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367" y="502920"/>
                <a:ext cx="1658852" cy="1200329"/>
              </a:xfrm>
              <a:prstGeom prst="rect">
                <a:avLst/>
              </a:prstGeom>
              <a:blipFill>
                <a:blip r:embed="rId5"/>
                <a:stretch>
                  <a:fillRect l="-3309" t="-3061" r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810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cretemath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scretemath" id="{41F1BA77-F6A3-4FDD-8DBD-E0723E09B8CD}" vid="{3C301FDB-B774-48A6-B0A8-42FA5DE57E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discretemath</Template>
  <TotalTime>56764</TotalTime>
  <Words>1412</Words>
  <Application>Microsoft Office PowerPoint</Application>
  <PresentationFormat>Widescreen</PresentationFormat>
  <Paragraphs>247</Paragraphs>
  <Slides>15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Cambria Math</vt:lpstr>
      <vt:lpstr>Century Schoolbook</vt:lpstr>
      <vt:lpstr>Consolas</vt:lpstr>
      <vt:lpstr>Roboto</vt:lpstr>
      <vt:lpstr>Wingdings 2</vt:lpstr>
      <vt:lpstr>discretemath</vt:lpstr>
      <vt:lpstr>Base-b &amp; Fast Exponentiation</vt:lpstr>
      <vt:lpstr>Review Homework </vt:lpstr>
      <vt:lpstr>Review</vt:lpstr>
      <vt:lpstr>Base-b</vt:lpstr>
      <vt:lpstr>Hexadecimal Numbers</vt:lpstr>
      <vt:lpstr>Convert base-b to n</vt:lpstr>
      <vt:lpstr>Convert n to base_b</vt:lpstr>
      <vt:lpstr>Try it!</vt:lpstr>
      <vt:lpstr>PowerPoint Presentation</vt:lpstr>
      <vt:lpstr>PowerPoint Presentation</vt:lpstr>
      <vt:lpstr>Fast Modular Exponentiation</vt:lpstr>
      <vt:lpstr>Modular exponentiation</vt:lpstr>
      <vt:lpstr>PowerPoint Presentation</vt:lpstr>
      <vt:lpstr>PowerPoint Presentation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280 Discrete Mathematics</dc:title>
  <dc:creator>Br Phillips</dc:creator>
  <cp:lastModifiedBy>Nate Phillips</cp:lastModifiedBy>
  <cp:revision>2</cp:revision>
  <dcterms:created xsi:type="dcterms:W3CDTF">2021-09-14T15:40:13Z</dcterms:created>
  <dcterms:modified xsi:type="dcterms:W3CDTF">2023-11-14T22:05:02Z</dcterms:modified>
</cp:coreProperties>
</file>