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89" r:id="rId2"/>
    <p:sldId id="421" r:id="rId3"/>
    <p:sldId id="424" r:id="rId4"/>
    <p:sldId id="422" r:id="rId5"/>
    <p:sldId id="423" r:id="rId6"/>
    <p:sldId id="426" r:id="rId7"/>
    <p:sldId id="427" r:id="rId8"/>
    <p:sldId id="428" r:id="rId9"/>
    <p:sldId id="429" r:id="rId10"/>
    <p:sldId id="414" r:id="rId11"/>
    <p:sldId id="42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CF9832A0-B6B2-44AE-AF12-152802EC5115}"/>
    <pc:docChg chg="undo custSel addSld delSld modSld sldOrd">
      <pc:chgData name="Phillips, Nate" userId="1a7ed9a7-6979-4999-8e72-44e838efb909" providerId="ADAL" clId="{CF9832A0-B6B2-44AE-AF12-152802EC5115}" dt="2023-06-30T19:03:14.081" v="2100" actId="20577"/>
      <pc:docMkLst>
        <pc:docMk/>
      </pc:docMkLst>
      <pc:sldChg chg="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1493633847" sldId="392"/>
        </pc:sldMkLst>
      </pc:sldChg>
      <pc:sldChg chg="add del 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1373942910" sldId="394"/>
        </pc:sldMkLst>
      </pc:sldChg>
      <pc:sldChg chg="add del 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3192334272" sldId="398"/>
        </pc:sldMkLst>
      </pc:sldChg>
      <pc:sldChg chg="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4175497881" sldId="407"/>
        </pc:sldMkLst>
      </pc:sldChg>
      <pc:sldChg chg="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1806371871" sldId="408"/>
        </pc:sldMkLst>
      </pc:sldChg>
      <pc:sldChg chg="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1018183352" sldId="410"/>
        </pc:sldMkLst>
      </pc:sldChg>
      <pc:sldChg chg="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446735016" sldId="411"/>
        </pc:sldMkLst>
      </pc:sldChg>
      <pc:sldChg chg="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1131229943" sldId="412"/>
        </pc:sldMkLst>
      </pc:sldChg>
      <pc:sldChg chg="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301832983" sldId="413"/>
        </pc:sldMkLst>
      </pc:sldChg>
      <pc:sldChg chg="mod ord modShow">
        <pc:chgData name="Phillips, Nate" userId="1a7ed9a7-6979-4999-8e72-44e838efb909" providerId="ADAL" clId="{CF9832A0-B6B2-44AE-AF12-152802EC5115}" dt="2023-06-27T20:01:21.724" v="530"/>
        <pc:sldMkLst>
          <pc:docMk/>
          <pc:sldMk cId="1718160593" sldId="414"/>
        </pc:sldMkLst>
      </pc:sldChg>
      <pc:sldChg chg="del">
        <pc:chgData name="Phillips, Nate" userId="1a7ed9a7-6979-4999-8e72-44e838efb909" providerId="ADAL" clId="{CF9832A0-B6B2-44AE-AF12-152802EC5115}" dt="2023-06-27T19:44:01.019" v="11" actId="47"/>
        <pc:sldMkLst>
          <pc:docMk/>
          <pc:sldMk cId="4207932288" sldId="415"/>
        </pc:sldMkLst>
      </pc:sldChg>
      <pc:sldChg chg="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1259638336" sldId="416"/>
        </pc:sldMkLst>
      </pc:sldChg>
      <pc:sldChg chg="modSp 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3985551974" sldId="419"/>
        </pc:sldMkLst>
        <pc:spChg chg="mod">
          <ac:chgData name="Phillips, Nate" userId="1a7ed9a7-6979-4999-8e72-44e838efb909" providerId="ADAL" clId="{CF9832A0-B6B2-44AE-AF12-152802EC5115}" dt="2023-06-27T19:41:51.361" v="2" actId="6549"/>
          <ac:spMkLst>
            <pc:docMk/>
            <pc:sldMk cId="3985551974" sldId="419"/>
            <ac:spMk id="5" creationId="{0C42F4B2-94A6-32B8-40AC-A433F5847A9E}"/>
          </ac:spMkLst>
        </pc:spChg>
      </pc:sldChg>
      <pc:sldChg chg="mod modShow">
        <pc:chgData name="Phillips, Nate" userId="1a7ed9a7-6979-4999-8e72-44e838efb909" providerId="ADAL" clId="{CF9832A0-B6B2-44AE-AF12-152802EC5115}" dt="2023-06-27T20:00:52.319" v="526" actId="729"/>
        <pc:sldMkLst>
          <pc:docMk/>
          <pc:sldMk cId="682425572" sldId="420"/>
        </pc:sldMkLst>
      </pc:sldChg>
      <pc:sldChg chg="addSp delSp modSp new mod delAnim modAnim">
        <pc:chgData name="Phillips, Nate" userId="1a7ed9a7-6979-4999-8e72-44e838efb909" providerId="ADAL" clId="{CF9832A0-B6B2-44AE-AF12-152802EC5115}" dt="2023-06-30T19:03:14.081" v="2100" actId="20577"/>
        <pc:sldMkLst>
          <pc:docMk/>
          <pc:sldMk cId="1041341582" sldId="421"/>
        </pc:sldMkLst>
        <pc:spChg chg="mod">
          <ac:chgData name="Phillips, Nate" userId="1a7ed9a7-6979-4999-8e72-44e838efb909" providerId="ADAL" clId="{CF9832A0-B6B2-44AE-AF12-152802EC5115}" dt="2023-06-27T19:43:54.041" v="9" actId="20577"/>
          <ac:spMkLst>
            <pc:docMk/>
            <pc:sldMk cId="1041341582" sldId="421"/>
            <ac:spMk id="2" creationId="{F47697A7-7E98-7424-0282-4724EA4F3345}"/>
          </ac:spMkLst>
        </pc:spChg>
        <pc:spChg chg="mod">
          <ac:chgData name="Phillips, Nate" userId="1a7ed9a7-6979-4999-8e72-44e838efb909" providerId="ADAL" clId="{CF9832A0-B6B2-44AE-AF12-152802EC5115}" dt="2023-06-27T19:54:57.569" v="449" actId="1076"/>
          <ac:spMkLst>
            <pc:docMk/>
            <pc:sldMk cId="1041341582" sldId="421"/>
            <ac:spMk id="3" creationId="{08B68831-57FF-C10F-8F4A-21A8AF586B0D}"/>
          </ac:spMkLst>
        </pc:spChg>
        <pc:spChg chg="add del mod">
          <ac:chgData name="Phillips, Nate" userId="1a7ed9a7-6979-4999-8e72-44e838efb909" providerId="ADAL" clId="{CF9832A0-B6B2-44AE-AF12-152802EC5115}" dt="2023-06-27T19:45:01.731" v="53" actId="478"/>
          <ac:spMkLst>
            <pc:docMk/>
            <pc:sldMk cId="1041341582" sldId="421"/>
            <ac:spMk id="4" creationId="{2FE6F61F-F98C-65CB-DBEE-4815C85C564F}"/>
          </ac:spMkLst>
        </pc:spChg>
        <pc:spChg chg="add mod">
          <ac:chgData name="Phillips, Nate" userId="1a7ed9a7-6979-4999-8e72-44e838efb909" providerId="ADAL" clId="{CF9832A0-B6B2-44AE-AF12-152802EC5115}" dt="2023-06-27T19:51:20.578" v="215" actId="1076"/>
          <ac:spMkLst>
            <pc:docMk/>
            <pc:sldMk cId="1041341582" sldId="421"/>
            <ac:spMk id="5" creationId="{A8333F0A-01B5-0DFC-E61E-3CF39AC24DC4}"/>
          </ac:spMkLst>
        </pc:spChg>
        <pc:spChg chg="add mod">
          <ac:chgData name="Phillips, Nate" userId="1a7ed9a7-6979-4999-8e72-44e838efb909" providerId="ADAL" clId="{CF9832A0-B6B2-44AE-AF12-152802EC5115}" dt="2023-06-27T19:54:53.953" v="448" actId="1076"/>
          <ac:spMkLst>
            <pc:docMk/>
            <pc:sldMk cId="1041341582" sldId="421"/>
            <ac:spMk id="6" creationId="{9DE3B4C3-6E16-788E-9C65-5E66A4F8F8D5}"/>
          </ac:spMkLst>
        </pc:spChg>
        <pc:spChg chg="add del mod">
          <ac:chgData name="Phillips, Nate" userId="1a7ed9a7-6979-4999-8e72-44e838efb909" providerId="ADAL" clId="{CF9832A0-B6B2-44AE-AF12-152802EC5115}" dt="2023-06-27T19:54:27.120" v="441" actId="478"/>
          <ac:spMkLst>
            <pc:docMk/>
            <pc:sldMk cId="1041341582" sldId="421"/>
            <ac:spMk id="7" creationId="{DCC5F414-D1EC-ED1B-B872-FA83AF4198F6}"/>
          </ac:spMkLst>
        </pc:spChg>
        <pc:spChg chg="add mod">
          <ac:chgData name="Phillips, Nate" userId="1a7ed9a7-6979-4999-8e72-44e838efb909" providerId="ADAL" clId="{CF9832A0-B6B2-44AE-AF12-152802EC5115}" dt="2023-06-27T19:54:49.957" v="447" actId="1076"/>
          <ac:spMkLst>
            <pc:docMk/>
            <pc:sldMk cId="1041341582" sldId="421"/>
            <ac:spMk id="8" creationId="{4277478B-61A6-E2A3-07D2-0C214572CA29}"/>
          </ac:spMkLst>
        </pc:spChg>
        <pc:spChg chg="add mod">
          <ac:chgData name="Phillips, Nate" userId="1a7ed9a7-6979-4999-8e72-44e838efb909" providerId="ADAL" clId="{CF9832A0-B6B2-44AE-AF12-152802EC5115}" dt="2023-06-27T19:55:42.188" v="477" actId="1076"/>
          <ac:spMkLst>
            <pc:docMk/>
            <pc:sldMk cId="1041341582" sldId="421"/>
            <ac:spMk id="9" creationId="{110DC4DF-E444-634F-43D4-AF64A4F06051}"/>
          </ac:spMkLst>
        </pc:spChg>
        <pc:spChg chg="add mod">
          <ac:chgData name="Phillips, Nate" userId="1a7ed9a7-6979-4999-8e72-44e838efb909" providerId="ADAL" clId="{CF9832A0-B6B2-44AE-AF12-152802EC5115}" dt="2023-06-30T19:03:14.081" v="2100" actId="20577"/>
          <ac:spMkLst>
            <pc:docMk/>
            <pc:sldMk cId="1041341582" sldId="421"/>
            <ac:spMk id="10" creationId="{50B0930A-DB3B-DAA9-6D4F-63359AF86C93}"/>
          </ac:spMkLst>
        </pc:spChg>
      </pc:sldChg>
      <pc:sldChg chg="addSp modSp new mod">
        <pc:chgData name="Phillips, Nate" userId="1a7ed9a7-6979-4999-8e72-44e838efb909" providerId="ADAL" clId="{CF9832A0-B6B2-44AE-AF12-152802EC5115}" dt="2023-06-27T20:08:28.497" v="631" actId="1076"/>
        <pc:sldMkLst>
          <pc:docMk/>
          <pc:sldMk cId="2185053941" sldId="422"/>
        </pc:sldMkLst>
        <pc:spChg chg="mod">
          <ac:chgData name="Phillips, Nate" userId="1a7ed9a7-6979-4999-8e72-44e838efb909" providerId="ADAL" clId="{CF9832A0-B6B2-44AE-AF12-152802EC5115}" dt="2023-06-27T20:07:33.519" v="543" actId="20577"/>
          <ac:spMkLst>
            <pc:docMk/>
            <pc:sldMk cId="2185053941" sldId="422"/>
            <ac:spMk id="2" creationId="{4A96E81B-C286-B309-D669-64CB7549ECE4}"/>
          </ac:spMkLst>
        </pc:spChg>
        <pc:spChg chg="mod">
          <ac:chgData name="Phillips, Nate" userId="1a7ed9a7-6979-4999-8e72-44e838efb909" providerId="ADAL" clId="{CF9832A0-B6B2-44AE-AF12-152802EC5115}" dt="2023-06-27T20:08:00.095" v="627" actId="20577"/>
          <ac:spMkLst>
            <pc:docMk/>
            <pc:sldMk cId="2185053941" sldId="422"/>
            <ac:spMk id="3" creationId="{09DE6E24-A09B-83F8-B4A1-BC2F3B249127}"/>
          </ac:spMkLst>
        </pc:spChg>
        <pc:picChg chg="add mod">
          <ac:chgData name="Phillips, Nate" userId="1a7ed9a7-6979-4999-8e72-44e838efb909" providerId="ADAL" clId="{CF9832A0-B6B2-44AE-AF12-152802EC5115}" dt="2023-06-27T20:08:28.497" v="631" actId="1076"/>
          <ac:picMkLst>
            <pc:docMk/>
            <pc:sldMk cId="2185053941" sldId="422"/>
            <ac:picMk id="5" creationId="{96127160-DAEC-2225-BB6C-E34CFF57B157}"/>
          </ac:picMkLst>
        </pc:picChg>
      </pc:sldChg>
      <pc:sldChg chg="addSp modSp new mod">
        <pc:chgData name="Phillips, Nate" userId="1a7ed9a7-6979-4999-8e72-44e838efb909" providerId="ADAL" clId="{CF9832A0-B6B2-44AE-AF12-152802EC5115}" dt="2023-06-30T17:23:51.569" v="934" actId="1076"/>
        <pc:sldMkLst>
          <pc:docMk/>
          <pc:sldMk cId="3082493300" sldId="423"/>
        </pc:sldMkLst>
        <pc:spChg chg="mod">
          <ac:chgData name="Phillips, Nate" userId="1a7ed9a7-6979-4999-8e72-44e838efb909" providerId="ADAL" clId="{CF9832A0-B6B2-44AE-AF12-152802EC5115}" dt="2023-06-30T17:23:46.589" v="933" actId="20577"/>
          <ac:spMkLst>
            <pc:docMk/>
            <pc:sldMk cId="3082493300" sldId="423"/>
            <ac:spMk id="2" creationId="{B710DA6B-7F71-A94A-DE93-82755F45906F}"/>
          </ac:spMkLst>
        </pc:spChg>
        <pc:spChg chg="mod">
          <ac:chgData name="Phillips, Nate" userId="1a7ed9a7-6979-4999-8e72-44e838efb909" providerId="ADAL" clId="{CF9832A0-B6B2-44AE-AF12-152802EC5115}" dt="2023-06-27T20:12:52.748" v="763" actId="20577"/>
          <ac:spMkLst>
            <pc:docMk/>
            <pc:sldMk cId="3082493300" sldId="423"/>
            <ac:spMk id="3" creationId="{98F47207-BD90-E370-0A48-1FE9D2BDB256}"/>
          </ac:spMkLst>
        </pc:spChg>
        <pc:spChg chg="add mod">
          <ac:chgData name="Phillips, Nate" userId="1a7ed9a7-6979-4999-8e72-44e838efb909" providerId="ADAL" clId="{CF9832A0-B6B2-44AE-AF12-152802EC5115}" dt="2023-06-30T17:23:51.569" v="934" actId="1076"/>
          <ac:spMkLst>
            <pc:docMk/>
            <pc:sldMk cId="3082493300" sldId="423"/>
            <ac:spMk id="4" creationId="{401BAA40-165B-F542-A5D8-AF4A405CA492}"/>
          </ac:spMkLst>
        </pc:spChg>
      </pc:sldChg>
      <pc:sldChg chg="modSp add mod">
        <pc:chgData name="Phillips, Nate" userId="1a7ed9a7-6979-4999-8e72-44e838efb909" providerId="ADAL" clId="{CF9832A0-B6B2-44AE-AF12-152802EC5115}" dt="2023-06-30T18:43:22.147" v="2098" actId="20577"/>
        <pc:sldMkLst>
          <pc:docMk/>
          <pc:sldMk cId="2536535424" sldId="424"/>
        </pc:sldMkLst>
        <pc:spChg chg="mod">
          <ac:chgData name="Phillips, Nate" userId="1a7ed9a7-6979-4999-8e72-44e838efb909" providerId="ADAL" clId="{CF9832A0-B6B2-44AE-AF12-152802EC5115}" dt="2023-06-30T17:11:53.995" v="887" actId="20577"/>
          <ac:spMkLst>
            <pc:docMk/>
            <pc:sldMk cId="2536535424" sldId="424"/>
            <ac:spMk id="2" creationId="{3CCA9C39-66D8-1B0C-6706-88E7D4B5E9F6}"/>
          </ac:spMkLst>
        </pc:spChg>
        <pc:spChg chg="mod">
          <ac:chgData name="Phillips, Nate" userId="1a7ed9a7-6979-4999-8e72-44e838efb909" providerId="ADAL" clId="{CF9832A0-B6B2-44AE-AF12-152802EC5115}" dt="2023-06-30T18:43:22.147" v="2098" actId="20577"/>
          <ac:spMkLst>
            <pc:docMk/>
            <pc:sldMk cId="2536535424" sldId="424"/>
            <ac:spMk id="3" creationId="{5879B537-9D01-F2F3-43E1-0239BCE62AC6}"/>
          </ac:spMkLst>
        </pc:spChg>
      </pc:sldChg>
      <pc:sldChg chg="modSp new mod">
        <pc:chgData name="Phillips, Nate" userId="1a7ed9a7-6979-4999-8e72-44e838efb909" providerId="ADAL" clId="{CF9832A0-B6B2-44AE-AF12-152802EC5115}" dt="2023-06-30T18:18:37.811" v="1037" actId="20577"/>
        <pc:sldMkLst>
          <pc:docMk/>
          <pc:sldMk cId="1425326285" sldId="425"/>
        </pc:sldMkLst>
        <pc:spChg chg="mod">
          <ac:chgData name="Phillips, Nate" userId="1a7ed9a7-6979-4999-8e72-44e838efb909" providerId="ADAL" clId="{CF9832A0-B6B2-44AE-AF12-152802EC5115}" dt="2023-06-30T17:11:29.660" v="798" actId="20577"/>
          <ac:spMkLst>
            <pc:docMk/>
            <pc:sldMk cId="1425326285" sldId="425"/>
            <ac:spMk id="2" creationId="{238FABCB-A0F4-FC28-84B7-1B86B0F62987}"/>
          </ac:spMkLst>
        </pc:spChg>
        <pc:spChg chg="mod">
          <ac:chgData name="Phillips, Nate" userId="1a7ed9a7-6979-4999-8e72-44e838efb909" providerId="ADAL" clId="{CF9832A0-B6B2-44AE-AF12-152802EC5115}" dt="2023-06-30T18:18:37.811" v="1037" actId="20577"/>
          <ac:spMkLst>
            <pc:docMk/>
            <pc:sldMk cId="1425326285" sldId="425"/>
            <ac:spMk id="3" creationId="{4B6718B3-B7A3-D509-282C-9860BBD25645}"/>
          </ac:spMkLst>
        </pc:spChg>
      </pc:sldChg>
      <pc:sldChg chg="modSp add mod">
        <pc:chgData name="Phillips, Nate" userId="1a7ed9a7-6979-4999-8e72-44e838efb909" providerId="ADAL" clId="{CF9832A0-B6B2-44AE-AF12-152802EC5115}" dt="2023-06-30T17:26:03.624" v="1016" actId="1076"/>
        <pc:sldMkLst>
          <pc:docMk/>
          <pc:sldMk cId="3128079920" sldId="426"/>
        </pc:sldMkLst>
        <pc:spChg chg="mod">
          <ac:chgData name="Phillips, Nate" userId="1a7ed9a7-6979-4999-8e72-44e838efb909" providerId="ADAL" clId="{CF9832A0-B6B2-44AE-AF12-152802EC5115}" dt="2023-06-30T17:23:59.268" v="939" actId="20577"/>
          <ac:spMkLst>
            <pc:docMk/>
            <pc:sldMk cId="3128079920" sldId="426"/>
            <ac:spMk id="2" creationId="{B710DA6B-7F71-A94A-DE93-82755F45906F}"/>
          </ac:spMkLst>
        </pc:spChg>
        <pc:spChg chg="mod">
          <ac:chgData name="Phillips, Nate" userId="1a7ed9a7-6979-4999-8e72-44e838efb909" providerId="ADAL" clId="{CF9832A0-B6B2-44AE-AF12-152802EC5115}" dt="2023-06-30T17:25:41.705" v="1013" actId="6549"/>
          <ac:spMkLst>
            <pc:docMk/>
            <pc:sldMk cId="3128079920" sldId="426"/>
            <ac:spMk id="3" creationId="{98F47207-BD90-E370-0A48-1FE9D2BDB256}"/>
          </ac:spMkLst>
        </pc:spChg>
        <pc:spChg chg="mod">
          <ac:chgData name="Phillips, Nate" userId="1a7ed9a7-6979-4999-8e72-44e838efb909" providerId="ADAL" clId="{CF9832A0-B6B2-44AE-AF12-152802EC5115}" dt="2023-06-30T17:26:03.624" v="1016" actId="1076"/>
          <ac:spMkLst>
            <pc:docMk/>
            <pc:sldMk cId="3128079920" sldId="426"/>
            <ac:spMk id="4" creationId="{401BAA40-165B-F542-A5D8-AF4A405CA492}"/>
          </ac:spMkLst>
        </pc:spChg>
      </pc:sldChg>
      <pc:sldChg chg="addSp delSp modSp add mod">
        <pc:chgData name="Phillips, Nate" userId="1a7ed9a7-6979-4999-8e72-44e838efb909" providerId="ADAL" clId="{CF9832A0-B6B2-44AE-AF12-152802EC5115}" dt="2023-06-30T18:27:25.901" v="1444" actId="14100"/>
        <pc:sldMkLst>
          <pc:docMk/>
          <pc:sldMk cId="3879949898" sldId="427"/>
        </pc:sldMkLst>
        <pc:spChg chg="mod">
          <ac:chgData name="Phillips, Nate" userId="1a7ed9a7-6979-4999-8e72-44e838efb909" providerId="ADAL" clId="{CF9832A0-B6B2-44AE-AF12-152802EC5115}" dt="2023-06-30T17:36:19.901" v="1026" actId="6549"/>
          <ac:spMkLst>
            <pc:docMk/>
            <pc:sldMk cId="3879949898" sldId="427"/>
            <ac:spMk id="2" creationId="{B710DA6B-7F71-A94A-DE93-82755F45906F}"/>
          </ac:spMkLst>
        </pc:spChg>
        <pc:spChg chg="del">
          <ac:chgData name="Phillips, Nate" userId="1a7ed9a7-6979-4999-8e72-44e838efb909" providerId="ADAL" clId="{CF9832A0-B6B2-44AE-AF12-152802EC5115}" dt="2023-06-30T18:19:41.842" v="1038" actId="478"/>
          <ac:spMkLst>
            <pc:docMk/>
            <pc:sldMk cId="3879949898" sldId="427"/>
            <ac:spMk id="3" creationId="{98F47207-BD90-E370-0A48-1FE9D2BDB256}"/>
          </ac:spMkLst>
        </pc:spChg>
        <pc:spChg chg="del">
          <ac:chgData name="Phillips, Nate" userId="1a7ed9a7-6979-4999-8e72-44e838efb909" providerId="ADAL" clId="{CF9832A0-B6B2-44AE-AF12-152802EC5115}" dt="2023-06-30T18:19:44.876" v="1039" actId="478"/>
          <ac:spMkLst>
            <pc:docMk/>
            <pc:sldMk cId="3879949898" sldId="427"/>
            <ac:spMk id="4" creationId="{401BAA40-165B-F542-A5D8-AF4A405CA492}"/>
          </ac:spMkLst>
        </pc:spChg>
        <pc:spChg chg="add mod">
          <ac:chgData name="Phillips, Nate" userId="1a7ed9a7-6979-4999-8e72-44e838efb909" providerId="ADAL" clId="{CF9832A0-B6B2-44AE-AF12-152802EC5115}" dt="2023-06-30T18:19:41.842" v="1038" actId="478"/>
          <ac:spMkLst>
            <pc:docMk/>
            <pc:sldMk cId="3879949898" sldId="427"/>
            <ac:spMk id="6" creationId="{FE600DC8-142E-FE9F-0954-966D98DA2B8B}"/>
          </ac:spMkLst>
        </pc:spChg>
        <pc:picChg chg="add mod">
          <ac:chgData name="Phillips, Nate" userId="1a7ed9a7-6979-4999-8e72-44e838efb909" providerId="ADAL" clId="{CF9832A0-B6B2-44AE-AF12-152802EC5115}" dt="2023-06-30T18:27:25.901" v="1444" actId="14100"/>
          <ac:picMkLst>
            <pc:docMk/>
            <pc:sldMk cId="3879949898" sldId="427"/>
            <ac:picMk id="8" creationId="{7488AD65-87B5-EFB3-1628-A85DEB28F3A4}"/>
          </ac:picMkLst>
        </pc:picChg>
      </pc:sldChg>
      <pc:sldChg chg="addSp delSp modSp add mod">
        <pc:chgData name="Phillips, Nate" userId="1a7ed9a7-6979-4999-8e72-44e838efb909" providerId="ADAL" clId="{CF9832A0-B6B2-44AE-AF12-152802EC5115}" dt="2023-06-30T18:25:54.504" v="1443" actId="1076"/>
        <pc:sldMkLst>
          <pc:docMk/>
          <pc:sldMk cId="3478982293" sldId="428"/>
        </pc:sldMkLst>
        <pc:spChg chg="add mod">
          <ac:chgData name="Phillips, Nate" userId="1a7ed9a7-6979-4999-8e72-44e838efb909" providerId="ADAL" clId="{CF9832A0-B6B2-44AE-AF12-152802EC5115}" dt="2023-06-30T18:23:54.114" v="1366" actId="1076"/>
          <ac:spMkLst>
            <pc:docMk/>
            <pc:sldMk cId="3478982293" sldId="428"/>
            <ac:spMk id="3" creationId="{DC37DA88-CA00-C51A-07E9-5C00184825D0}"/>
          </ac:spMkLst>
        </pc:spChg>
        <pc:spChg chg="add mod">
          <ac:chgData name="Phillips, Nate" userId="1a7ed9a7-6979-4999-8e72-44e838efb909" providerId="ADAL" clId="{CF9832A0-B6B2-44AE-AF12-152802EC5115}" dt="2023-06-30T18:24:12.594" v="1410" actId="1076"/>
          <ac:spMkLst>
            <pc:docMk/>
            <pc:sldMk cId="3478982293" sldId="428"/>
            <ac:spMk id="4" creationId="{D78CDA37-C011-723F-C18C-A7D53AD40B12}"/>
          </ac:spMkLst>
        </pc:spChg>
        <pc:spChg chg="add mod">
          <ac:chgData name="Phillips, Nate" userId="1a7ed9a7-6979-4999-8e72-44e838efb909" providerId="ADAL" clId="{CF9832A0-B6B2-44AE-AF12-152802EC5115}" dt="2023-06-30T18:24:24.314" v="1417"/>
          <ac:spMkLst>
            <pc:docMk/>
            <pc:sldMk cId="3478982293" sldId="428"/>
            <ac:spMk id="5" creationId="{E009AD77-9221-BE46-F55D-3ADE2C685D9C}"/>
          </ac:spMkLst>
        </pc:spChg>
        <pc:spChg chg="mod">
          <ac:chgData name="Phillips, Nate" userId="1a7ed9a7-6979-4999-8e72-44e838efb909" providerId="ADAL" clId="{CF9832A0-B6B2-44AE-AF12-152802EC5115}" dt="2023-06-30T18:23:39.174" v="1361" actId="14100"/>
          <ac:spMkLst>
            <pc:docMk/>
            <pc:sldMk cId="3478982293" sldId="428"/>
            <ac:spMk id="6" creationId="{FE600DC8-142E-FE9F-0954-966D98DA2B8B}"/>
          </ac:spMkLst>
        </pc:spChg>
        <pc:spChg chg="add mod">
          <ac:chgData name="Phillips, Nate" userId="1a7ed9a7-6979-4999-8e72-44e838efb909" providerId="ADAL" clId="{CF9832A0-B6B2-44AE-AF12-152802EC5115}" dt="2023-06-30T18:25:54.504" v="1443" actId="1076"/>
          <ac:spMkLst>
            <pc:docMk/>
            <pc:sldMk cId="3478982293" sldId="428"/>
            <ac:spMk id="7" creationId="{B77EE02A-0276-9CBF-47DC-A18A01B33C5B}"/>
          </ac:spMkLst>
        </pc:spChg>
        <pc:picChg chg="del">
          <ac:chgData name="Phillips, Nate" userId="1a7ed9a7-6979-4999-8e72-44e838efb909" providerId="ADAL" clId="{CF9832A0-B6B2-44AE-AF12-152802EC5115}" dt="2023-06-30T18:20:34.764" v="1043" actId="478"/>
          <ac:picMkLst>
            <pc:docMk/>
            <pc:sldMk cId="3478982293" sldId="428"/>
            <ac:picMk id="8" creationId="{7488AD65-87B5-EFB3-1628-A85DEB28F3A4}"/>
          </ac:picMkLst>
        </pc:picChg>
      </pc:sldChg>
      <pc:sldChg chg="modSp new mod">
        <pc:chgData name="Phillips, Nate" userId="1a7ed9a7-6979-4999-8e72-44e838efb909" providerId="ADAL" clId="{CF9832A0-B6B2-44AE-AF12-152802EC5115}" dt="2023-06-30T18:33:39.953" v="2084" actId="20577"/>
        <pc:sldMkLst>
          <pc:docMk/>
          <pc:sldMk cId="1172182322" sldId="429"/>
        </pc:sldMkLst>
        <pc:spChg chg="mod">
          <ac:chgData name="Phillips, Nate" userId="1a7ed9a7-6979-4999-8e72-44e838efb909" providerId="ADAL" clId="{CF9832A0-B6B2-44AE-AF12-152802EC5115}" dt="2023-06-30T18:28:04.098" v="1479" actId="20577"/>
          <ac:spMkLst>
            <pc:docMk/>
            <pc:sldMk cId="1172182322" sldId="429"/>
            <ac:spMk id="2" creationId="{B4C38532-A9E5-4885-BB39-0A9BB58AAA05}"/>
          </ac:spMkLst>
        </pc:spChg>
        <pc:spChg chg="mod">
          <ac:chgData name="Phillips, Nate" userId="1a7ed9a7-6979-4999-8e72-44e838efb909" providerId="ADAL" clId="{CF9832A0-B6B2-44AE-AF12-152802EC5115}" dt="2023-06-30T18:33:39.953" v="2084" actId="20577"/>
          <ac:spMkLst>
            <pc:docMk/>
            <pc:sldMk cId="1172182322" sldId="429"/>
            <ac:spMk id="3" creationId="{287FD202-D70A-5E7F-37D4-1BE1F50EB2A0}"/>
          </ac:spMkLst>
        </pc:spChg>
      </pc:sldChg>
    </pc:docChg>
  </pc:docChgLst>
  <pc:docChgLst>
    <pc:chgData name="Phillips, Nate" userId="1a7ed9a7-6979-4999-8e72-44e838efb909" providerId="ADAL" clId="{4B0E422E-3C2C-4D7C-9A4E-8D3BB781C3E4}"/>
    <pc:docChg chg="delSld modSld">
      <pc:chgData name="Phillips, Nate" userId="1a7ed9a7-6979-4999-8e72-44e838efb909" providerId="ADAL" clId="{4B0E422E-3C2C-4D7C-9A4E-8D3BB781C3E4}" dt="2023-11-27T22:49:00.468" v="3" actId="47"/>
      <pc:docMkLst>
        <pc:docMk/>
      </pc:docMkLst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1493633847" sldId="392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3192334272" sldId="398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2176107088" sldId="404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4175497881" sldId="407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1806371871" sldId="408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1018183352" sldId="410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446735016" sldId="411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1131229943" sldId="412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301832983" sldId="413"/>
        </pc:sldMkLst>
      </pc:sldChg>
      <pc:sldChg chg="mod modShow">
        <pc:chgData name="Phillips, Nate" userId="1a7ed9a7-6979-4999-8e72-44e838efb909" providerId="ADAL" clId="{4B0E422E-3C2C-4D7C-9A4E-8D3BB781C3E4}" dt="2023-11-27T22:48:35.743" v="1" actId="729"/>
        <pc:sldMkLst>
          <pc:docMk/>
          <pc:sldMk cId="1718160593" sldId="414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1259638336" sldId="416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3985551974" sldId="419"/>
        </pc:sldMkLst>
      </pc:sldChg>
      <pc:sldChg chg="del">
        <pc:chgData name="Phillips, Nate" userId="1a7ed9a7-6979-4999-8e72-44e838efb909" providerId="ADAL" clId="{4B0E422E-3C2C-4D7C-9A4E-8D3BB781C3E4}" dt="2023-11-27T22:49:00.468" v="3" actId="47"/>
        <pc:sldMkLst>
          <pc:docMk/>
          <pc:sldMk cId="682425572" sldId="420"/>
        </pc:sldMkLst>
      </pc:sldChg>
      <pc:sldChg chg="mod modShow">
        <pc:chgData name="Phillips, Nate" userId="1a7ed9a7-6979-4999-8e72-44e838efb909" providerId="ADAL" clId="{4B0E422E-3C2C-4D7C-9A4E-8D3BB781C3E4}" dt="2023-11-27T22:48:01.808" v="0" actId="729"/>
        <pc:sldMkLst>
          <pc:docMk/>
          <pc:sldMk cId="2536535424" sldId="424"/>
        </pc:sldMkLst>
      </pc:sldChg>
      <pc:sldChg chg="mod modShow">
        <pc:chgData name="Phillips, Nate" userId="1a7ed9a7-6979-4999-8e72-44e838efb909" providerId="ADAL" clId="{4B0E422E-3C2C-4D7C-9A4E-8D3BB781C3E4}" dt="2023-11-27T22:48:41.656" v="2" actId="729"/>
        <pc:sldMkLst>
          <pc:docMk/>
          <pc:sldMk cId="1425326285" sldId="425"/>
        </pc:sldMkLst>
      </pc:sldChg>
    </pc:docChg>
  </pc:docChgLst>
  <pc:docChgLst>
    <pc:chgData name="Phillips, Nate" userId="1a7ed9a7-6979-4999-8e72-44e838efb909" providerId="ADAL" clId="{CA60171F-3FEE-4EEC-8D42-11FCB6B8673F}"/>
    <pc:docChg chg="undo redo custSel delSld modSld modShowInfo">
      <pc:chgData name="Phillips, Nate" userId="1a7ed9a7-6979-4999-8e72-44e838efb909" providerId="ADAL" clId="{CA60171F-3FEE-4EEC-8D42-11FCB6B8673F}" dt="2023-06-26T22:30:51.878" v="269" actId="47"/>
      <pc:docMkLst>
        <pc:docMk/>
      </pc:docMkLst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3944330060" sldId="288"/>
        </pc:sldMkLst>
      </pc:sldChg>
      <pc:sldChg chg="addSp delSp modSp mod setBg">
        <pc:chgData name="Phillips, Nate" userId="1a7ed9a7-6979-4999-8e72-44e838efb909" providerId="ADAL" clId="{CA60171F-3FEE-4EEC-8D42-11FCB6B8673F}" dt="2023-06-26T22:21:56.871" v="222" actId="207"/>
        <pc:sldMkLst>
          <pc:docMk/>
          <pc:sldMk cId="0" sldId="367"/>
        </pc:sldMkLst>
        <pc:spChg chg="add mod">
          <ac:chgData name="Phillips, Nate" userId="1a7ed9a7-6979-4999-8e72-44e838efb909" providerId="ADAL" clId="{CA60171F-3FEE-4EEC-8D42-11FCB6B8673F}" dt="2023-06-26T22:21:56.871" v="222" actId="207"/>
          <ac:spMkLst>
            <pc:docMk/>
            <pc:sldMk cId="0" sldId="367"/>
            <ac:spMk id="4" creationId="{8F806A6B-48A1-6650-3CED-01C2B8DF9200}"/>
          </ac:spMkLst>
        </pc:spChg>
        <pc:spChg chg="mod">
          <ac:chgData name="Phillips, Nate" userId="1a7ed9a7-6979-4999-8e72-44e838efb909" providerId="ADAL" clId="{CA60171F-3FEE-4EEC-8D42-11FCB6B8673F}" dt="2023-06-26T22:19:20.345" v="183" actId="14100"/>
          <ac:spMkLst>
            <pc:docMk/>
            <pc:sldMk cId="0" sldId="367"/>
            <ac:spMk id="864" creationId="{00000000-0000-0000-0000-000000000000}"/>
          </ac:spMkLst>
        </pc:spChg>
        <pc:spChg chg="del mod">
          <ac:chgData name="Phillips, Nate" userId="1a7ed9a7-6979-4999-8e72-44e838efb909" providerId="ADAL" clId="{CA60171F-3FEE-4EEC-8D42-11FCB6B8673F}" dt="2023-06-26T22:18:44.432" v="177" actId="478"/>
          <ac:spMkLst>
            <pc:docMk/>
            <pc:sldMk cId="0" sldId="367"/>
            <ac:spMk id="865" creationId="{00000000-0000-0000-0000-000000000000}"/>
          </ac:spMkLst>
        </pc:spChg>
        <pc:picChg chg="add del mod ord">
          <ac:chgData name="Phillips, Nate" userId="1a7ed9a7-6979-4999-8e72-44e838efb909" providerId="ADAL" clId="{CA60171F-3FEE-4EEC-8D42-11FCB6B8673F}" dt="2023-06-26T22:19:45.250" v="188" actId="478"/>
          <ac:picMkLst>
            <pc:docMk/>
            <pc:sldMk cId="0" sldId="367"/>
            <ac:picMk id="12" creationId="{C8C6097A-342B-4D52-A515-B584AE0E6BFC}"/>
          </ac:picMkLst>
        </pc:picChg>
      </pc:sldChg>
      <pc:sldChg chg="modSp mod modAnim">
        <pc:chgData name="Phillips, Nate" userId="1a7ed9a7-6979-4999-8e72-44e838efb909" providerId="ADAL" clId="{CA60171F-3FEE-4EEC-8D42-11FCB6B8673F}" dt="2023-06-26T21:58:57.123" v="20" actId="1076"/>
        <pc:sldMkLst>
          <pc:docMk/>
          <pc:sldMk cId="1464636904" sldId="381"/>
        </pc:sldMkLst>
        <pc:spChg chg="mod">
          <ac:chgData name="Phillips, Nate" userId="1a7ed9a7-6979-4999-8e72-44e838efb909" providerId="ADAL" clId="{CA60171F-3FEE-4EEC-8D42-11FCB6B8673F}" dt="2023-06-26T21:58:40.162" v="19" actId="20577"/>
          <ac:spMkLst>
            <pc:docMk/>
            <pc:sldMk cId="1464636904" sldId="381"/>
            <ac:spMk id="3" creationId="{D68E0292-0A26-4AAB-8A00-172D5DE33B64}"/>
          </ac:spMkLst>
        </pc:spChg>
        <pc:spChg chg="mod">
          <ac:chgData name="Phillips, Nate" userId="1a7ed9a7-6979-4999-8e72-44e838efb909" providerId="ADAL" clId="{CA60171F-3FEE-4EEC-8D42-11FCB6B8673F}" dt="2023-06-26T21:58:57.123" v="20" actId="1076"/>
          <ac:spMkLst>
            <pc:docMk/>
            <pc:sldMk cId="1464636904" sldId="381"/>
            <ac:spMk id="4" creationId="{FA5AE94B-98E2-4ADA-A62A-054DEDC6D18A}"/>
          </ac:spMkLst>
        </pc:spChg>
      </pc:sldChg>
      <pc:sldChg chg="modSp">
        <pc:chgData name="Phillips, Nate" userId="1a7ed9a7-6979-4999-8e72-44e838efb909" providerId="ADAL" clId="{CA60171F-3FEE-4EEC-8D42-11FCB6B8673F}" dt="2023-06-26T21:57:52.469" v="4" actId="5793"/>
        <pc:sldMkLst>
          <pc:docMk/>
          <pc:sldMk cId="205254323" sldId="382"/>
        </pc:sldMkLst>
        <pc:spChg chg="mod">
          <ac:chgData name="Phillips, Nate" userId="1a7ed9a7-6979-4999-8e72-44e838efb909" providerId="ADAL" clId="{CA60171F-3FEE-4EEC-8D42-11FCB6B8673F}" dt="2023-06-26T21:57:52.469" v="4" actId="5793"/>
          <ac:spMkLst>
            <pc:docMk/>
            <pc:sldMk cId="205254323" sldId="382"/>
            <ac:spMk id="3" creationId="{83CCA5DA-D3A8-4767-A229-21D8CEC2BD7D}"/>
          </ac:spMkLst>
        </pc:spChg>
      </pc:sldChg>
      <pc:sldChg chg="modSp">
        <pc:chgData name="Phillips, Nate" userId="1a7ed9a7-6979-4999-8e72-44e838efb909" providerId="ADAL" clId="{CA60171F-3FEE-4EEC-8D42-11FCB6B8673F}" dt="2023-06-26T21:57:25.628" v="0" actId="207"/>
        <pc:sldMkLst>
          <pc:docMk/>
          <pc:sldMk cId="1586813206" sldId="383"/>
        </pc:sldMkLst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5" creationId="{C23D0D7D-CAD6-41B1-B68A-BA5A7B30F8FF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6" creationId="{1131A0AE-BF61-4F05-A2C3-B65CCF34D91B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7" creationId="{C8627B64-8F8D-4C0F-BEAB-95DB20B7B964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8" creationId="{3DEE51CF-7C73-48C5-9D54-02C43437B524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9" creationId="{E89CFE36-98D1-453D-BD81-6FBB303CCB56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0" creationId="{6C7145EF-65EC-48FA-9865-3565ACB7353E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1" creationId="{842843FF-3C48-4FF6-9E02-F512B2CF7ADA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2" creationId="{43A2EBAF-4E09-4153-831B-8D397443984E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3" creationId="{1F559636-DC32-4E05-8C49-C69E56E13CE3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4" creationId="{E58F9376-7BE1-4AE3-99E2-2DFBE5A05231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5" creationId="{9329A17A-3654-4991-9971-C984D30D46F6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6" creationId="{0C82CF25-47EC-4EBD-B889-2F8077204581}"/>
          </ac:spMkLst>
        </pc:spChg>
        <pc:cxnChg chg="mod">
          <ac:chgData name="Phillips, Nate" userId="1a7ed9a7-6979-4999-8e72-44e838efb909" providerId="ADAL" clId="{CA60171F-3FEE-4EEC-8D42-11FCB6B8673F}" dt="2023-06-26T21:57:25.628" v="0" actId="207"/>
          <ac:cxnSpMkLst>
            <pc:docMk/>
            <pc:sldMk cId="1586813206" sldId="383"/>
            <ac:cxnSpMk id="58" creationId="{237F5896-3D6F-48A3-92DA-71B309781C9B}"/>
          </ac:cxnSpMkLst>
        </pc:cxnChg>
      </pc:sldChg>
      <pc:sldChg chg="modSp modAnim">
        <pc:chgData name="Phillips, Nate" userId="1a7ed9a7-6979-4999-8e72-44e838efb909" providerId="ADAL" clId="{CA60171F-3FEE-4EEC-8D42-11FCB6B8673F}" dt="2023-06-26T22:00:30.056" v="37" actId="20577"/>
        <pc:sldMkLst>
          <pc:docMk/>
          <pc:sldMk cId="801081033" sldId="384"/>
        </pc:sldMkLst>
        <pc:spChg chg="mod">
          <ac:chgData name="Phillips, Nate" userId="1a7ed9a7-6979-4999-8e72-44e838efb909" providerId="ADAL" clId="{CA60171F-3FEE-4EEC-8D42-11FCB6B8673F}" dt="2023-06-26T22:00:30.056" v="37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CA60171F-3FEE-4EEC-8D42-11FCB6B8673F}" dt="2023-06-26T22:00:05.018" v="33" actId="20577"/>
          <ac:spMkLst>
            <pc:docMk/>
            <pc:sldMk cId="801081033" sldId="384"/>
            <ac:spMk id="3" creationId="{53CD5D95-20FA-4D5E-BDB9-CCB1048FA494}"/>
          </ac:spMkLst>
        </pc:spChg>
      </pc:sldChg>
      <pc:sldChg chg="modSp mod">
        <pc:chgData name="Phillips, Nate" userId="1a7ed9a7-6979-4999-8e72-44e838efb909" providerId="ADAL" clId="{CA60171F-3FEE-4EEC-8D42-11FCB6B8673F}" dt="2023-06-26T22:00:25.985" v="35" actId="20577"/>
        <pc:sldMkLst>
          <pc:docMk/>
          <pc:sldMk cId="664514477" sldId="385"/>
        </pc:sldMkLst>
        <pc:spChg chg="mod">
          <ac:chgData name="Phillips, Nate" userId="1a7ed9a7-6979-4999-8e72-44e838efb909" providerId="ADAL" clId="{CA60171F-3FEE-4EEC-8D42-11FCB6B8673F}" dt="2023-06-26T22:00:25.985" v="35" actId="20577"/>
          <ac:spMkLst>
            <pc:docMk/>
            <pc:sldMk cId="664514477" sldId="385"/>
            <ac:spMk id="2" creationId="{F5B5CE17-BD60-4C09-BFC3-E178065D4498}"/>
          </ac:spMkLst>
        </pc:spChg>
      </pc:sldChg>
      <pc:sldChg chg="modSp mod">
        <pc:chgData name="Phillips, Nate" userId="1a7ed9a7-6979-4999-8e72-44e838efb909" providerId="ADAL" clId="{CA60171F-3FEE-4EEC-8D42-11FCB6B8673F}" dt="2023-06-26T22:00:40.170" v="40" actId="5793"/>
        <pc:sldMkLst>
          <pc:docMk/>
          <pc:sldMk cId="3741979520" sldId="386"/>
        </pc:sldMkLst>
        <pc:spChg chg="mod">
          <ac:chgData name="Phillips, Nate" userId="1a7ed9a7-6979-4999-8e72-44e838efb909" providerId="ADAL" clId="{CA60171F-3FEE-4EEC-8D42-11FCB6B8673F}" dt="2023-06-26T22:00:37.122" v="39" actId="20577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CA60171F-3FEE-4EEC-8D42-11FCB6B8673F}" dt="2023-06-26T22:00:40.170" v="40" actId="5793"/>
          <ac:spMkLst>
            <pc:docMk/>
            <pc:sldMk cId="3741979520" sldId="386"/>
            <ac:spMk id="3" creationId="{F7F57793-9E2E-4456-AEA9-ED4F14072376}"/>
          </ac:spMkLst>
        </pc:spChg>
      </pc:sldChg>
      <pc:sldChg chg="del">
        <pc:chgData name="Phillips, Nate" userId="1a7ed9a7-6979-4999-8e72-44e838efb909" providerId="ADAL" clId="{CA60171F-3FEE-4EEC-8D42-11FCB6B8673F}" dt="2023-06-26T22:08:00.118" v="79" actId="47"/>
        <pc:sldMkLst>
          <pc:docMk/>
          <pc:sldMk cId="4195202866" sldId="387"/>
        </pc:sldMkLst>
      </pc:sldChg>
      <pc:sldChg chg="addSp modSp mod modAnim">
        <pc:chgData name="Phillips, Nate" userId="1a7ed9a7-6979-4999-8e72-44e838efb909" providerId="ADAL" clId="{CA60171F-3FEE-4EEC-8D42-11FCB6B8673F}" dt="2023-06-26T22:18:06.166" v="171" actId="14100"/>
        <pc:sldMkLst>
          <pc:docMk/>
          <pc:sldMk cId="3198687863" sldId="388"/>
        </pc:sldMkLst>
        <pc:spChg chg="mod">
          <ac:chgData name="Phillips, Nate" userId="1a7ed9a7-6979-4999-8e72-44e838efb909" providerId="ADAL" clId="{CA60171F-3FEE-4EEC-8D42-11FCB6B8673F}" dt="2023-06-26T22:08:38.305" v="96" actId="14100"/>
          <ac:spMkLst>
            <pc:docMk/>
            <pc:sldMk cId="3198687863" sldId="388"/>
            <ac:spMk id="3" creationId="{2D0C7A1D-1855-468E-BB63-0D1DCF9026AB}"/>
          </ac:spMkLst>
        </pc:spChg>
        <pc:spChg chg="mod">
          <ac:chgData name="Phillips, Nate" userId="1a7ed9a7-6979-4999-8e72-44e838efb909" providerId="ADAL" clId="{CA60171F-3FEE-4EEC-8D42-11FCB6B8673F}" dt="2023-06-26T22:09:13.669" v="105" actId="403"/>
          <ac:spMkLst>
            <pc:docMk/>
            <pc:sldMk cId="3198687863" sldId="388"/>
            <ac:spMk id="5" creationId="{94D27456-02D3-4F36-892A-B923B28EC06D}"/>
          </ac:spMkLst>
        </pc:spChg>
        <pc:spChg chg="mod">
          <ac:chgData name="Phillips, Nate" userId="1a7ed9a7-6979-4999-8e72-44e838efb909" providerId="ADAL" clId="{CA60171F-3FEE-4EEC-8D42-11FCB6B8673F}" dt="2023-06-26T22:18:06.166" v="171" actId="14100"/>
          <ac:spMkLst>
            <pc:docMk/>
            <pc:sldMk cId="3198687863" sldId="388"/>
            <ac:spMk id="6" creationId="{EB0B1F00-025E-4862-A162-52ED16EE8732}"/>
          </ac:spMkLst>
        </pc:spChg>
        <pc:spChg chg="add mod">
          <ac:chgData name="Phillips, Nate" userId="1a7ed9a7-6979-4999-8e72-44e838efb909" providerId="ADAL" clId="{CA60171F-3FEE-4EEC-8D42-11FCB6B8673F}" dt="2023-06-26T22:08:59.913" v="102" actId="1076"/>
          <ac:spMkLst>
            <pc:docMk/>
            <pc:sldMk cId="3198687863" sldId="388"/>
            <ac:spMk id="7" creationId="{F40AF7D6-D944-DBD7-4218-C5295EEBE530}"/>
          </ac:spMkLst>
        </pc:spChg>
        <pc:graphicFrameChg chg="mod modGraphic">
          <ac:chgData name="Phillips, Nate" userId="1a7ed9a7-6979-4999-8e72-44e838efb909" providerId="ADAL" clId="{CA60171F-3FEE-4EEC-8D42-11FCB6B8673F}" dt="2023-06-26T22:08:41.958" v="97" actId="1076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modSp mod">
        <pc:chgData name="Phillips, Nate" userId="1a7ed9a7-6979-4999-8e72-44e838efb909" providerId="ADAL" clId="{CA60171F-3FEE-4EEC-8D42-11FCB6B8673F}" dt="2023-06-26T22:01:37.436" v="52" actId="207"/>
        <pc:sldMkLst>
          <pc:docMk/>
          <pc:sldMk cId="2801001284" sldId="389"/>
        </pc:sldMkLst>
        <pc:spChg chg="mod">
          <ac:chgData name="Phillips, Nate" userId="1a7ed9a7-6979-4999-8e72-44e838efb909" providerId="ADAL" clId="{CA60171F-3FEE-4EEC-8D42-11FCB6B8673F}" dt="2023-06-26T22:00:45.648" v="42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CA60171F-3FEE-4EEC-8D42-11FCB6B8673F}" dt="2023-06-26T22:01:37.436" v="52" actId="207"/>
          <ac:spMkLst>
            <pc:docMk/>
            <pc:sldMk cId="2801001284" sldId="389"/>
            <ac:spMk id="3" creationId="{18B9E06A-5100-40A0-B54B-7F62D28F92C6}"/>
          </ac:spMkLst>
        </pc:spChg>
        <pc:spChg chg="mod">
          <ac:chgData name="Phillips, Nate" userId="1a7ed9a7-6979-4999-8e72-44e838efb909" providerId="ADAL" clId="{CA60171F-3FEE-4EEC-8D42-11FCB6B8673F}" dt="2023-06-26T22:01:21.176" v="50" actId="1076"/>
          <ac:spMkLst>
            <pc:docMk/>
            <pc:sldMk cId="2801001284" sldId="389"/>
            <ac:spMk id="7" creationId="{F54FB8C3-A191-4938-A845-976F6D222F95}"/>
          </ac:spMkLst>
        </pc:spChg>
      </pc:sldChg>
      <pc:sldChg chg="addSp modSp mod">
        <pc:chgData name="Phillips, Nate" userId="1a7ed9a7-6979-4999-8e72-44e838efb909" providerId="ADAL" clId="{CA60171F-3FEE-4EEC-8D42-11FCB6B8673F}" dt="2023-06-26T22:07:18.580" v="78" actId="1076"/>
        <pc:sldMkLst>
          <pc:docMk/>
          <pc:sldMk cId="3244882136" sldId="390"/>
        </pc:sldMkLst>
        <pc:spChg chg="mod">
          <ac:chgData name="Phillips, Nate" userId="1a7ed9a7-6979-4999-8e72-44e838efb909" providerId="ADAL" clId="{CA60171F-3FEE-4EEC-8D42-11FCB6B8673F}" dt="2023-06-26T22:00:49.857" v="44" actId="20577"/>
          <ac:spMkLst>
            <pc:docMk/>
            <pc:sldMk cId="3244882136" sldId="390"/>
            <ac:spMk id="2" creationId="{84FD6CC2-B83A-406F-9103-F9D47C36B2F2}"/>
          </ac:spMkLst>
        </pc:spChg>
        <pc:spChg chg="mod">
          <ac:chgData name="Phillips, Nate" userId="1a7ed9a7-6979-4999-8e72-44e838efb909" providerId="ADAL" clId="{CA60171F-3FEE-4EEC-8D42-11FCB6B8673F}" dt="2023-06-26T22:06:44.771" v="67" actId="27636"/>
          <ac:spMkLst>
            <pc:docMk/>
            <pc:sldMk cId="3244882136" sldId="390"/>
            <ac:spMk id="3" creationId="{2D0C7A1D-1855-468E-BB63-0D1DCF9026AB}"/>
          </ac:spMkLst>
        </pc:spChg>
        <pc:spChg chg="add mod">
          <ac:chgData name="Phillips, Nate" userId="1a7ed9a7-6979-4999-8e72-44e838efb909" providerId="ADAL" clId="{CA60171F-3FEE-4EEC-8D42-11FCB6B8673F}" dt="2023-06-26T22:06:58.819" v="73" actId="1076"/>
          <ac:spMkLst>
            <pc:docMk/>
            <pc:sldMk cId="3244882136" sldId="390"/>
            <ac:spMk id="4" creationId="{E12C17D7-481F-4D2B-B4C9-BCE4179A8E90}"/>
          </ac:spMkLst>
        </pc:spChg>
        <pc:spChg chg="mod">
          <ac:chgData name="Phillips, Nate" userId="1a7ed9a7-6979-4999-8e72-44e838efb909" providerId="ADAL" clId="{CA60171F-3FEE-4EEC-8D42-11FCB6B8673F}" dt="2023-06-26T22:07:14.745" v="77" actId="164"/>
          <ac:spMkLst>
            <pc:docMk/>
            <pc:sldMk cId="3244882136" sldId="390"/>
            <ac:spMk id="13" creationId="{EB20940D-9BF2-42CC-9B05-8B9432AD6B3A}"/>
          </ac:spMkLst>
        </pc:spChg>
        <pc:spChg chg="mod">
          <ac:chgData name="Phillips, Nate" userId="1a7ed9a7-6979-4999-8e72-44e838efb909" providerId="ADAL" clId="{CA60171F-3FEE-4EEC-8D42-11FCB6B8673F}" dt="2023-06-26T22:07:05.461" v="75" actId="164"/>
          <ac:spMkLst>
            <pc:docMk/>
            <pc:sldMk cId="3244882136" sldId="390"/>
            <ac:spMk id="14" creationId="{0FA3E8A5-B744-4878-A7BE-91DC14220B98}"/>
          </ac:spMkLst>
        </pc:spChg>
        <pc:grpChg chg="add mod">
          <ac:chgData name="Phillips, Nate" userId="1a7ed9a7-6979-4999-8e72-44e838efb909" providerId="ADAL" clId="{CA60171F-3FEE-4EEC-8D42-11FCB6B8673F}" dt="2023-06-26T22:07:09.175" v="76" actId="1076"/>
          <ac:grpSpMkLst>
            <pc:docMk/>
            <pc:sldMk cId="3244882136" sldId="390"/>
            <ac:grpSpMk id="5" creationId="{D8C252E5-EACE-2AE9-AFAD-398C5F149786}"/>
          </ac:grpSpMkLst>
        </pc:grpChg>
        <pc:grpChg chg="add mod">
          <ac:chgData name="Phillips, Nate" userId="1a7ed9a7-6979-4999-8e72-44e838efb909" providerId="ADAL" clId="{CA60171F-3FEE-4EEC-8D42-11FCB6B8673F}" dt="2023-06-26T22:07:18.580" v="78" actId="1076"/>
          <ac:grpSpMkLst>
            <pc:docMk/>
            <pc:sldMk cId="3244882136" sldId="390"/>
            <ac:grpSpMk id="6" creationId="{A2C709F7-ED1C-4533-69A1-931DEBA7F203}"/>
          </ac:grpSpMkLst>
        </pc:grpChg>
        <pc:cxnChg chg="mod">
          <ac:chgData name="Phillips, Nate" userId="1a7ed9a7-6979-4999-8e72-44e838efb909" providerId="ADAL" clId="{CA60171F-3FEE-4EEC-8D42-11FCB6B8673F}" dt="2023-06-26T22:07:05.461" v="75" actId="164"/>
          <ac:cxnSpMkLst>
            <pc:docMk/>
            <pc:sldMk cId="3244882136" sldId="390"/>
            <ac:cxnSpMk id="9" creationId="{031C51F9-D6FC-4FBF-947E-A3E4861FD920}"/>
          </ac:cxnSpMkLst>
        </pc:cxnChg>
        <pc:cxnChg chg="mod">
          <ac:chgData name="Phillips, Nate" userId="1a7ed9a7-6979-4999-8e72-44e838efb909" providerId="ADAL" clId="{CA60171F-3FEE-4EEC-8D42-11FCB6B8673F}" dt="2023-06-26T22:07:14.745" v="77" actId="164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del">
        <pc:chgData name="Phillips, Nate" userId="1a7ed9a7-6979-4999-8e72-44e838efb909" providerId="ADAL" clId="{CA60171F-3FEE-4EEC-8D42-11FCB6B8673F}" dt="2023-06-26T22:30:51.878" v="269" actId="47"/>
        <pc:sldMkLst>
          <pc:docMk/>
          <pc:sldMk cId="1215597231" sldId="393"/>
        </pc:sldMkLst>
      </pc:sldChg>
      <pc:sldChg chg="addSp delSp modSp mod delAnim modAnim">
        <pc:chgData name="Phillips, Nate" userId="1a7ed9a7-6979-4999-8e72-44e838efb909" providerId="ADAL" clId="{CA60171F-3FEE-4EEC-8D42-11FCB6B8673F}" dt="2023-06-26T22:21:36.959" v="220" actId="403"/>
        <pc:sldMkLst>
          <pc:docMk/>
          <pc:sldMk cId="2349179630" sldId="395"/>
        </pc:sldMkLst>
        <pc:spChg chg="mod">
          <ac:chgData name="Phillips, Nate" userId="1a7ed9a7-6979-4999-8e72-44e838efb909" providerId="ADAL" clId="{CA60171F-3FEE-4EEC-8D42-11FCB6B8673F}" dt="2023-06-26T22:13:03.522" v="148" actId="1076"/>
          <ac:spMkLst>
            <pc:docMk/>
            <pc:sldMk cId="2349179630" sldId="395"/>
            <ac:spMk id="2" creationId="{C174CD2B-1E62-0C54-E99E-FFAD0E64E7D6}"/>
          </ac:spMkLst>
        </pc:spChg>
        <pc:spChg chg="mod">
          <ac:chgData name="Phillips, Nate" userId="1a7ed9a7-6979-4999-8e72-44e838efb909" providerId="ADAL" clId="{CA60171F-3FEE-4EEC-8D42-11FCB6B8673F}" dt="2023-06-26T22:12:40.847" v="142" actId="14100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CA60171F-3FEE-4EEC-8D42-11FCB6B8673F}" dt="2023-06-26T22:12:51.168" v="146" actId="1076"/>
          <ac:spMkLst>
            <pc:docMk/>
            <pc:sldMk cId="2349179630" sldId="395"/>
            <ac:spMk id="5" creationId="{B24AE3AC-016B-D3FB-2803-289DE4472ECB}"/>
          </ac:spMkLst>
        </pc:spChg>
        <pc:spChg chg="del mod">
          <ac:chgData name="Phillips, Nate" userId="1a7ed9a7-6979-4999-8e72-44e838efb909" providerId="ADAL" clId="{CA60171F-3FEE-4EEC-8D42-11FCB6B8673F}" dt="2023-06-26T22:21:01.123" v="214" actId="478"/>
          <ac:spMkLst>
            <pc:docMk/>
            <pc:sldMk cId="2349179630" sldId="395"/>
            <ac:spMk id="6" creationId="{8D839DCF-D1B9-4BDC-A5A4-0C9C473069F7}"/>
          </ac:spMkLst>
        </pc:spChg>
        <pc:spChg chg="mod">
          <ac:chgData name="Phillips, Nate" userId="1a7ed9a7-6979-4999-8e72-44e838efb909" providerId="ADAL" clId="{CA60171F-3FEE-4EEC-8D42-11FCB6B8673F}" dt="2023-06-26T22:12:55.399" v="147" actId="1076"/>
          <ac:spMkLst>
            <pc:docMk/>
            <pc:sldMk cId="2349179630" sldId="395"/>
            <ac:spMk id="7" creationId="{6CDEB29E-4C5C-408B-8DDB-A13AF60F620E}"/>
          </ac:spMkLst>
        </pc:spChg>
        <pc:spChg chg="add mod">
          <ac:chgData name="Phillips, Nate" userId="1a7ed9a7-6979-4999-8e72-44e838efb909" providerId="ADAL" clId="{CA60171F-3FEE-4EEC-8D42-11FCB6B8673F}" dt="2023-06-26T22:21:36.959" v="220" actId="403"/>
          <ac:spMkLst>
            <pc:docMk/>
            <pc:sldMk cId="2349179630" sldId="395"/>
            <ac:spMk id="8" creationId="{E431C71E-FE83-651F-E108-E1C7A0B834C2}"/>
          </ac:spMkLst>
        </pc:spChg>
      </pc:sldChg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126295664" sldId="396"/>
        </pc:sldMkLst>
      </pc:sldChg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521863072" sldId="399"/>
        </pc:sldMkLst>
      </pc:sldChg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905379823" sldId="400"/>
        </pc:sldMkLst>
      </pc:sldChg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1452330622" sldId="401"/>
        </pc:sldMkLst>
      </pc:sldChg>
      <pc:sldChg chg="modSp mod">
        <pc:chgData name="Phillips, Nate" userId="1a7ed9a7-6979-4999-8e72-44e838efb909" providerId="ADAL" clId="{CA60171F-3FEE-4EEC-8D42-11FCB6B8673F}" dt="2023-06-26T21:59:19.291" v="22" actId="1076"/>
        <pc:sldMkLst>
          <pc:docMk/>
          <pc:sldMk cId="1533698924" sldId="405"/>
        </pc:sldMkLst>
        <pc:spChg chg="mod">
          <ac:chgData name="Phillips, Nate" userId="1a7ed9a7-6979-4999-8e72-44e838efb909" providerId="ADAL" clId="{CA60171F-3FEE-4EEC-8D42-11FCB6B8673F}" dt="2023-06-26T21:59:12.311" v="21" actId="1076"/>
          <ac:spMkLst>
            <pc:docMk/>
            <pc:sldMk cId="1533698924" sldId="405"/>
            <ac:spMk id="3" creationId="{D0F4C5B8-418C-E24C-A641-924B1E69F5B0}"/>
          </ac:spMkLst>
        </pc:spChg>
        <pc:spChg chg="mod">
          <ac:chgData name="Phillips, Nate" userId="1a7ed9a7-6979-4999-8e72-44e838efb909" providerId="ADAL" clId="{CA60171F-3FEE-4EEC-8D42-11FCB6B8673F}" dt="2023-06-26T21:59:19.291" v="22" actId="1076"/>
          <ac:spMkLst>
            <pc:docMk/>
            <pc:sldMk cId="1533698924" sldId="405"/>
            <ac:spMk id="4" creationId="{95E0EE1A-5645-52E6-2E88-D15145A3C784}"/>
          </ac:spMkLst>
        </pc:spChg>
      </pc:sldChg>
      <pc:sldChg chg="addSp delSp modSp mod">
        <pc:chgData name="Phillips, Nate" userId="1a7ed9a7-6979-4999-8e72-44e838efb909" providerId="ADAL" clId="{CA60171F-3FEE-4EEC-8D42-11FCB6B8673F}" dt="2023-06-26T22:30:12.254" v="267" actId="1076"/>
        <pc:sldMkLst>
          <pc:docMk/>
          <pc:sldMk cId="4175497881" sldId="407"/>
        </pc:sldMkLst>
        <pc:spChg chg="mod">
          <ac:chgData name="Phillips, Nate" userId="1a7ed9a7-6979-4999-8e72-44e838efb909" providerId="ADAL" clId="{CA60171F-3FEE-4EEC-8D42-11FCB6B8673F}" dt="2023-06-26T22:26:47.174" v="248" actId="14100"/>
          <ac:spMkLst>
            <pc:docMk/>
            <pc:sldMk cId="4175497881" sldId="407"/>
            <ac:spMk id="3" creationId="{8F325662-5FE1-37C8-110F-10D0583F1DB5}"/>
          </ac:spMkLst>
        </pc:spChg>
        <pc:spChg chg="mod">
          <ac:chgData name="Phillips, Nate" userId="1a7ed9a7-6979-4999-8e72-44e838efb909" providerId="ADAL" clId="{CA60171F-3FEE-4EEC-8D42-11FCB6B8673F}" dt="2023-06-26T22:30:12.254" v="267" actId="1076"/>
          <ac:spMkLst>
            <pc:docMk/>
            <pc:sldMk cId="4175497881" sldId="407"/>
            <ac:spMk id="4" creationId="{78C46E9F-E98C-3213-A4AE-5EF491C91D48}"/>
          </ac:spMkLst>
        </pc:spChg>
        <pc:picChg chg="add del mod">
          <ac:chgData name="Phillips, Nate" userId="1a7ed9a7-6979-4999-8e72-44e838efb909" providerId="ADAL" clId="{CA60171F-3FEE-4EEC-8D42-11FCB6B8673F}" dt="2023-06-26T22:26:40.752" v="247" actId="478"/>
          <ac:picMkLst>
            <pc:docMk/>
            <pc:sldMk cId="4175497881" sldId="407"/>
            <ac:picMk id="6" creationId="{B1192ECC-6DA6-7C92-DF70-1651BF2BAE3C}"/>
          </ac:picMkLst>
        </pc:picChg>
        <pc:picChg chg="add mod">
          <ac:chgData name="Phillips, Nate" userId="1a7ed9a7-6979-4999-8e72-44e838efb909" providerId="ADAL" clId="{CA60171F-3FEE-4EEC-8D42-11FCB6B8673F}" dt="2023-06-26T22:28:06.519" v="253" actId="1076"/>
          <ac:picMkLst>
            <pc:docMk/>
            <pc:sldMk cId="4175497881" sldId="407"/>
            <ac:picMk id="8" creationId="{BC8355BC-2177-6437-1E01-331C9D10D7FB}"/>
          </ac:picMkLst>
        </pc:picChg>
        <pc:picChg chg="add del mod">
          <ac:chgData name="Phillips, Nate" userId="1a7ed9a7-6979-4999-8e72-44e838efb909" providerId="ADAL" clId="{CA60171F-3FEE-4EEC-8D42-11FCB6B8673F}" dt="2023-06-26T22:29:29.286" v="266" actId="478"/>
          <ac:picMkLst>
            <pc:docMk/>
            <pc:sldMk cId="4175497881" sldId="407"/>
            <ac:picMk id="10" creationId="{F41155F6-725B-E572-1193-28480AD1C470}"/>
          </ac:picMkLst>
        </pc:picChg>
        <pc:picChg chg="add del mod">
          <ac:chgData name="Phillips, Nate" userId="1a7ed9a7-6979-4999-8e72-44e838efb909" providerId="ADAL" clId="{CA60171F-3FEE-4EEC-8D42-11FCB6B8673F}" dt="2023-06-26T22:29:20.489" v="263" actId="478"/>
          <ac:picMkLst>
            <pc:docMk/>
            <pc:sldMk cId="4175497881" sldId="407"/>
            <ac:picMk id="12" creationId="{DCDC3B36-10CC-8753-0868-99304F794C3C}"/>
          </ac:picMkLst>
        </pc:picChg>
      </pc:sldChg>
      <pc:sldChg chg="addSp modSp mod modAnim">
        <pc:chgData name="Phillips, Nate" userId="1a7ed9a7-6979-4999-8e72-44e838efb909" providerId="ADAL" clId="{CA60171F-3FEE-4EEC-8D42-11FCB6B8673F}" dt="2023-06-26T22:23:59.513" v="238" actId="404"/>
        <pc:sldMkLst>
          <pc:docMk/>
          <pc:sldMk cId="1806371871" sldId="408"/>
        </pc:sldMkLst>
        <pc:spChg chg="mod">
          <ac:chgData name="Phillips, Nate" userId="1a7ed9a7-6979-4999-8e72-44e838efb909" providerId="ADAL" clId="{CA60171F-3FEE-4EEC-8D42-11FCB6B8673F}" dt="2023-06-26T22:23:35.578" v="229" actId="14100"/>
          <ac:spMkLst>
            <pc:docMk/>
            <pc:sldMk cId="1806371871" sldId="408"/>
            <ac:spMk id="3" creationId="{E9A39053-0942-4142-3C86-D852D20B130E}"/>
          </ac:spMkLst>
        </pc:spChg>
        <pc:spChg chg="add mod">
          <ac:chgData name="Phillips, Nate" userId="1a7ed9a7-6979-4999-8e72-44e838efb909" providerId="ADAL" clId="{CA60171F-3FEE-4EEC-8D42-11FCB6B8673F}" dt="2023-06-26T22:23:59.513" v="238" actId="404"/>
          <ac:spMkLst>
            <pc:docMk/>
            <pc:sldMk cId="1806371871" sldId="408"/>
            <ac:spMk id="4" creationId="{ACF70BC8-BE12-3A0C-D46A-556EAC9BB57C}"/>
          </ac:spMkLst>
        </pc:spChg>
      </pc:sldChg>
      <pc:sldChg chg="modSp">
        <pc:chgData name="Phillips, Nate" userId="1a7ed9a7-6979-4999-8e72-44e838efb909" providerId="ADAL" clId="{CA60171F-3FEE-4EEC-8D42-11FCB6B8673F}" dt="2023-06-26T22:24:58.075" v="241" actId="5793"/>
        <pc:sldMkLst>
          <pc:docMk/>
          <pc:sldMk cId="1018183352" sldId="410"/>
        </pc:sldMkLst>
        <pc:spChg chg="mod">
          <ac:chgData name="Phillips, Nate" userId="1a7ed9a7-6979-4999-8e72-44e838efb909" providerId="ADAL" clId="{CA60171F-3FEE-4EEC-8D42-11FCB6B8673F}" dt="2023-06-26T22:24:58.075" v="241" actId="5793"/>
          <ac:spMkLst>
            <pc:docMk/>
            <pc:sldMk cId="1018183352" sldId="410"/>
            <ac:spMk id="3" creationId="{81D85EBA-EF67-44F4-853B-2128234616F9}"/>
          </ac:spMkLst>
        </pc:spChg>
      </pc:sldChg>
      <pc:sldChg chg="modSp mod">
        <pc:chgData name="Phillips, Nate" userId="1a7ed9a7-6979-4999-8e72-44e838efb909" providerId="ADAL" clId="{CA60171F-3FEE-4EEC-8D42-11FCB6B8673F}" dt="2023-06-26T22:25:23.150" v="242" actId="1076"/>
        <pc:sldMkLst>
          <pc:docMk/>
          <pc:sldMk cId="446735016" sldId="411"/>
        </pc:sldMkLst>
        <pc:spChg chg="mod">
          <ac:chgData name="Phillips, Nate" userId="1a7ed9a7-6979-4999-8e72-44e838efb909" providerId="ADAL" clId="{CA60171F-3FEE-4EEC-8D42-11FCB6B8673F}" dt="2023-06-26T22:25:23.150" v="242" actId="1076"/>
          <ac:spMkLst>
            <pc:docMk/>
            <pc:sldMk cId="446735016" sldId="411"/>
            <ac:spMk id="5" creationId="{44C73468-CCF4-45DE-A432-D53DDF34622F}"/>
          </ac:spMkLst>
        </pc:spChg>
      </pc:sldChg>
      <pc:sldChg chg="modSp mod">
        <pc:chgData name="Phillips, Nate" userId="1a7ed9a7-6979-4999-8e72-44e838efb909" providerId="ADAL" clId="{CA60171F-3FEE-4EEC-8D42-11FCB6B8673F}" dt="2023-06-26T22:22:30.162" v="224" actId="1076"/>
        <pc:sldMkLst>
          <pc:docMk/>
          <pc:sldMk cId="3985551974" sldId="419"/>
        </pc:sldMkLst>
        <pc:spChg chg="mod">
          <ac:chgData name="Phillips, Nate" userId="1a7ed9a7-6979-4999-8e72-44e838efb909" providerId="ADAL" clId="{CA60171F-3FEE-4EEC-8D42-11FCB6B8673F}" dt="2023-06-26T22:22:21.335" v="223" actId="1076"/>
          <ac:spMkLst>
            <pc:docMk/>
            <pc:sldMk cId="3985551974" sldId="419"/>
            <ac:spMk id="3" creationId="{7639E7F5-74AC-DEFE-3239-2EB33C474B3D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4" creationId="{E4D11460-A7E1-5606-33E3-9C7D9084F451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5" creationId="{0C42F4B2-94A6-32B8-40AC-A433F5847A9E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6" creationId="{C339AB03-EC4F-A686-CAB6-8BDC8270FB50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7" creationId="{3FC477CA-D710-30D0-4EE2-19B5F7167FA4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8" creationId="{7AFE76E7-A2D7-159B-C053-C3F1AC8CD393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9" creationId="{C7BDD7BE-A022-2520-21BA-DE8C98B037BD}"/>
          </ac:spMkLst>
        </pc:spChg>
      </pc:sldChg>
      <pc:sldChg chg="modSp mod">
        <pc:chgData name="Phillips, Nate" userId="1a7ed9a7-6979-4999-8e72-44e838efb909" providerId="ADAL" clId="{CA60171F-3FEE-4EEC-8D42-11FCB6B8673F}" dt="2023-06-26T22:24:32.758" v="240" actId="1076"/>
        <pc:sldMkLst>
          <pc:docMk/>
          <pc:sldMk cId="682425572" sldId="420"/>
        </pc:sldMkLst>
        <pc:spChg chg="mod">
          <ac:chgData name="Phillips, Nate" userId="1a7ed9a7-6979-4999-8e72-44e838efb909" providerId="ADAL" clId="{CA60171F-3FEE-4EEC-8D42-11FCB6B8673F}" dt="2023-06-26T22:24:29.090" v="239" actId="1076"/>
          <ac:spMkLst>
            <pc:docMk/>
            <pc:sldMk cId="682425572" sldId="420"/>
            <ac:spMk id="3" creationId="{E9A39053-0942-4142-3C86-D852D20B130E}"/>
          </ac:spMkLst>
        </pc:spChg>
        <pc:spChg chg="mod">
          <ac:chgData name="Phillips, Nate" userId="1a7ed9a7-6979-4999-8e72-44e838efb909" providerId="ADAL" clId="{CA60171F-3FEE-4EEC-8D42-11FCB6B8673F}" dt="2023-06-26T22:24:32.758" v="240" actId="1076"/>
          <ac:spMkLst>
            <pc:docMk/>
            <pc:sldMk cId="682425572" sldId="420"/>
            <ac:spMk id="5" creationId="{033ADFEB-A2C1-F77E-1988-69188C764827}"/>
          </ac:spMkLst>
        </pc:spChg>
      </pc:sldChg>
    </pc:docChg>
  </pc:docChgLst>
  <pc:docChgLst>
    <pc:chgData name="Phillips, Nate" userId="1a7ed9a7-6979-4999-8e72-44e838efb909" providerId="ADAL" clId="{7B8110C1-2DE5-4D55-9665-9361A1DD188D}"/>
    <pc:docChg chg="custSel delSld modSld">
      <pc:chgData name="Phillips, Nate" userId="1a7ed9a7-6979-4999-8e72-44e838efb909" providerId="ADAL" clId="{7B8110C1-2DE5-4D55-9665-9361A1DD188D}" dt="2023-06-26T22:35:17.488" v="33" actId="729"/>
      <pc:docMkLst>
        <pc:docMk/>
      </pc:docMkLst>
      <pc:sldChg chg="del">
        <pc:chgData name="Phillips, Nate" userId="1a7ed9a7-6979-4999-8e72-44e838efb909" providerId="ADAL" clId="{7B8110C1-2DE5-4D55-9665-9361A1DD188D}" dt="2023-06-26T22:33:34.658" v="5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7B8110C1-2DE5-4D55-9665-9361A1DD188D}" dt="2023-06-26T22:33:49.338" v="20" actId="47"/>
        <pc:sldMkLst>
          <pc:docMk/>
          <pc:sldMk cId="0" sldId="367"/>
        </pc:sldMkLst>
      </pc:sldChg>
      <pc:sldChg chg="del">
        <pc:chgData name="Phillips, Nate" userId="1a7ed9a7-6979-4999-8e72-44e838efb909" providerId="ADAL" clId="{7B8110C1-2DE5-4D55-9665-9361A1DD188D}" dt="2023-06-26T22:33:31.903" v="3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7B8110C1-2DE5-4D55-9665-9361A1DD188D}" dt="2023-06-26T22:33:37.746" v="10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7B8110C1-2DE5-4D55-9665-9361A1DD188D}" dt="2023-06-26T22:33:35.331" v="6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7B8110C1-2DE5-4D55-9665-9361A1DD188D}" dt="2023-06-26T22:33:35.780" v="7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7B8110C1-2DE5-4D55-9665-9361A1DD188D}" dt="2023-06-26T22:33:43.050" v="13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7B8110C1-2DE5-4D55-9665-9361A1DD188D}" dt="2023-06-26T22:33:43.703" v="14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7B8110C1-2DE5-4D55-9665-9361A1DD188D}" dt="2023-06-26T22:33:44.712" v="15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7B8110C1-2DE5-4D55-9665-9361A1DD188D}" dt="2023-06-26T22:33:47.042" v="18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7B8110C1-2DE5-4D55-9665-9361A1DD188D}" dt="2023-06-26T22:33:45.395" v="16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7B8110C1-2DE5-4D55-9665-9361A1DD188D}" dt="2023-06-26T22:33:45.892" v="17" actId="47"/>
        <pc:sldMkLst>
          <pc:docMk/>
          <pc:sldMk cId="3244882136" sldId="390"/>
        </pc:sldMkLst>
      </pc:sldChg>
      <pc:sldChg chg="mod modShow">
        <pc:chgData name="Phillips, Nate" userId="1a7ed9a7-6979-4999-8e72-44e838efb909" providerId="ADAL" clId="{7B8110C1-2DE5-4D55-9665-9361A1DD188D}" dt="2023-06-26T22:35:17.488" v="33" actId="729"/>
        <pc:sldMkLst>
          <pc:docMk/>
          <pc:sldMk cId="1493633847" sldId="392"/>
        </pc:sldMkLst>
      </pc:sldChg>
      <pc:sldChg chg="del">
        <pc:chgData name="Phillips, Nate" userId="1a7ed9a7-6979-4999-8e72-44e838efb909" providerId="ADAL" clId="{7B8110C1-2DE5-4D55-9665-9361A1DD188D}" dt="2023-06-26T22:33:47.977" v="19" actId="47"/>
        <pc:sldMkLst>
          <pc:docMk/>
          <pc:sldMk cId="2349179630" sldId="395"/>
        </pc:sldMkLst>
      </pc:sldChg>
      <pc:sldChg chg="modSp mod">
        <pc:chgData name="Phillips, Nate" userId="1a7ed9a7-6979-4999-8e72-44e838efb909" providerId="ADAL" clId="{7B8110C1-2DE5-4D55-9665-9361A1DD188D}" dt="2023-06-26T22:34:10.589" v="32" actId="1076"/>
        <pc:sldMkLst>
          <pc:docMk/>
          <pc:sldMk cId="3192334272" sldId="398"/>
        </pc:sldMkLst>
        <pc:spChg chg="mod">
          <ac:chgData name="Phillips, Nate" userId="1a7ed9a7-6979-4999-8e72-44e838efb909" providerId="ADAL" clId="{7B8110C1-2DE5-4D55-9665-9361A1DD188D}" dt="2023-06-26T22:34:03.484" v="31" actId="20577"/>
          <ac:spMkLst>
            <pc:docMk/>
            <pc:sldMk cId="3192334272" sldId="398"/>
            <ac:spMk id="2" creationId="{001F120A-B6F7-49DA-9458-B8744DF6CD81}"/>
          </ac:spMkLst>
        </pc:spChg>
        <pc:spChg chg="mod">
          <ac:chgData name="Phillips, Nate" userId="1a7ed9a7-6979-4999-8e72-44e838efb909" providerId="ADAL" clId="{7B8110C1-2DE5-4D55-9665-9361A1DD188D}" dt="2023-06-26T22:34:10.589" v="32" actId="1076"/>
          <ac:spMkLst>
            <pc:docMk/>
            <pc:sldMk cId="3192334272" sldId="398"/>
            <ac:spMk id="10" creationId="{6636AD66-C577-4535-BAD1-DAC4D41D118A}"/>
          </ac:spMkLst>
        </pc:spChg>
      </pc:sldChg>
      <pc:sldChg chg="del">
        <pc:chgData name="Phillips, Nate" userId="1a7ed9a7-6979-4999-8e72-44e838efb909" providerId="ADAL" clId="{7B8110C1-2DE5-4D55-9665-9361A1DD188D}" dt="2023-06-26T22:33:36.918" v="9" actId="47"/>
        <pc:sldMkLst>
          <pc:docMk/>
          <pc:sldMk cId="1178701463" sldId="402"/>
        </pc:sldMkLst>
      </pc:sldChg>
      <pc:sldChg chg="del">
        <pc:chgData name="Phillips, Nate" userId="1a7ed9a7-6979-4999-8e72-44e838efb909" providerId="ADAL" clId="{7B8110C1-2DE5-4D55-9665-9361A1DD188D}" dt="2023-06-26T22:33:36.332" v="8" actId="47"/>
        <pc:sldMkLst>
          <pc:docMk/>
          <pc:sldMk cId="930854250" sldId="403"/>
        </pc:sldMkLst>
      </pc:sldChg>
      <pc:sldChg chg="del">
        <pc:chgData name="Phillips, Nate" userId="1a7ed9a7-6979-4999-8e72-44e838efb909" providerId="ADAL" clId="{7B8110C1-2DE5-4D55-9665-9361A1DD188D}" dt="2023-06-26T22:33:39.100" v="12" actId="47"/>
        <pc:sldMkLst>
          <pc:docMk/>
          <pc:sldMk cId="1533698924" sldId="405"/>
        </pc:sldMkLst>
      </pc:sldChg>
      <pc:sldChg chg="del">
        <pc:chgData name="Phillips, Nate" userId="1a7ed9a7-6979-4999-8e72-44e838efb909" providerId="ADAL" clId="{7B8110C1-2DE5-4D55-9665-9361A1DD188D}" dt="2023-06-26T22:33:50.679" v="21" actId="47"/>
        <pc:sldMkLst>
          <pc:docMk/>
          <pc:sldMk cId="4089144257" sldId="406"/>
        </pc:sldMkLst>
      </pc:sldChg>
      <pc:sldChg chg="modSp mod">
        <pc:chgData name="Phillips, Nate" userId="1a7ed9a7-6979-4999-8e72-44e838efb909" providerId="ADAL" clId="{7B8110C1-2DE5-4D55-9665-9361A1DD188D}" dt="2023-06-26T22:33:27.428" v="2" actId="5793"/>
        <pc:sldMkLst>
          <pc:docMk/>
          <pc:sldMk cId="4207932288" sldId="415"/>
        </pc:sldMkLst>
        <pc:spChg chg="mod">
          <ac:chgData name="Phillips, Nate" userId="1a7ed9a7-6979-4999-8e72-44e838efb909" providerId="ADAL" clId="{7B8110C1-2DE5-4D55-9665-9361A1DD188D}" dt="2023-06-26T22:33:19.679" v="0" actId="6549"/>
          <ac:spMkLst>
            <pc:docMk/>
            <pc:sldMk cId="4207932288" sldId="415"/>
            <ac:spMk id="2" creationId="{23773340-E1A5-2D33-4D57-2A858604D977}"/>
          </ac:spMkLst>
        </pc:spChg>
        <pc:spChg chg="mod">
          <ac:chgData name="Phillips, Nate" userId="1a7ed9a7-6979-4999-8e72-44e838efb909" providerId="ADAL" clId="{7B8110C1-2DE5-4D55-9665-9361A1DD188D}" dt="2023-06-26T22:33:27.428" v="2" actId="5793"/>
          <ac:spMkLst>
            <pc:docMk/>
            <pc:sldMk cId="4207932288" sldId="415"/>
            <ac:spMk id="3" creationId="{40FF18DB-52D2-0FDF-7A43-A1B55D0AA359}"/>
          </ac:spMkLst>
        </pc:spChg>
      </pc:sldChg>
      <pc:sldChg chg="del">
        <pc:chgData name="Phillips, Nate" userId="1a7ed9a7-6979-4999-8e72-44e838efb909" providerId="ADAL" clId="{7B8110C1-2DE5-4D55-9665-9361A1DD188D}" dt="2023-06-26T22:33:38.468" v="11" actId="47"/>
        <pc:sldMkLst>
          <pc:docMk/>
          <pc:sldMk cId="2546443771" sldId="417"/>
        </pc:sldMkLst>
      </pc:sldChg>
      <pc:sldChg chg="del">
        <pc:chgData name="Phillips, Nate" userId="1a7ed9a7-6979-4999-8e72-44e838efb909" providerId="ADAL" clId="{7B8110C1-2DE5-4D55-9665-9361A1DD188D}" dt="2023-06-26T22:33:33.792" v="4" actId="47"/>
        <pc:sldMkLst>
          <pc:docMk/>
          <pc:sldMk cId="4038525028" sldId="418"/>
        </pc:sldMkLst>
      </pc:sldChg>
    </pc:docChg>
  </pc:docChgLst>
  <pc:docChgLst>
    <pc:chgData name="Phillips, Nate" userId="1a7ed9a7-6979-4999-8e72-44e838efb909" providerId="ADAL" clId="{2226AAAA-AC71-4793-BC79-6B9A295A16B9}"/>
    <pc:docChg chg="undo custSel modSld">
      <pc:chgData name="Phillips, Nate" userId="1a7ed9a7-6979-4999-8e72-44e838efb909" providerId="ADAL" clId="{2226AAAA-AC71-4793-BC79-6B9A295A16B9}" dt="2023-06-26T18:47:11.333" v="95" actId="1076"/>
      <pc:docMkLst>
        <pc:docMk/>
      </pc:docMkLst>
      <pc:sldChg chg="modSp mod">
        <pc:chgData name="Phillips, Nate" userId="1a7ed9a7-6979-4999-8e72-44e838efb909" providerId="ADAL" clId="{2226AAAA-AC71-4793-BC79-6B9A295A16B9}" dt="2023-06-26T18:47:11.333" v="95" actId="1076"/>
        <pc:sldMkLst>
          <pc:docMk/>
          <pc:sldMk cId="0" sldId="367"/>
        </pc:sldMkLst>
        <pc:picChg chg="mod">
          <ac:chgData name="Phillips, Nate" userId="1a7ed9a7-6979-4999-8e72-44e838efb909" providerId="ADAL" clId="{2226AAAA-AC71-4793-BC79-6B9A295A16B9}" dt="2023-06-26T18:47:11.333" v="95" actId="1076"/>
          <ac:picMkLst>
            <pc:docMk/>
            <pc:sldMk cId="0" sldId="367"/>
            <ac:picMk id="12" creationId="{C8C6097A-342B-4D52-A515-B584AE0E6BFC}"/>
          </ac:picMkLst>
        </pc:picChg>
      </pc:sldChg>
      <pc:sldChg chg="addSp modSp mod modAnim">
        <pc:chgData name="Phillips, Nate" userId="1a7ed9a7-6979-4999-8e72-44e838efb909" providerId="ADAL" clId="{2226AAAA-AC71-4793-BC79-6B9A295A16B9}" dt="2023-06-26T18:28:06.162" v="52"/>
        <pc:sldMkLst>
          <pc:docMk/>
          <pc:sldMk cId="205254323" sldId="382"/>
        </pc:sldMkLst>
        <pc:spChg chg="mod">
          <ac:chgData name="Phillips, Nate" userId="1a7ed9a7-6979-4999-8e72-44e838efb909" providerId="ADAL" clId="{2226AAAA-AC71-4793-BC79-6B9A295A16B9}" dt="2023-06-26T18:26:51.857" v="6" actId="27636"/>
          <ac:spMkLst>
            <pc:docMk/>
            <pc:sldMk cId="205254323" sldId="382"/>
            <ac:spMk id="3" creationId="{83CCA5DA-D3A8-4767-A229-21D8CEC2BD7D}"/>
          </ac:spMkLst>
        </pc:spChg>
        <pc:spChg chg="add mod">
          <ac:chgData name="Phillips, Nate" userId="1a7ed9a7-6979-4999-8e72-44e838efb909" providerId="ADAL" clId="{2226AAAA-AC71-4793-BC79-6B9A295A16B9}" dt="2023-06-26T18:27:30.805" v="45" actId="20577"/>
          <ac:spMkLst>
            <pc:docMk/>
            <pc:sldMk cId="205254323" sldId="382"/>
            <ac:spMk id="4" creationId="{34994960-2F51-98D9-652E-DEE74C8A23F6}"/>
          </ac:spMkLst>
        </pc:spChg>
        <pc:spChg chg="add mod">
          <ac:chgData name="Phillips, Nate" userId="1a7ed9a7-6979-4999-8e72-44e838efb909" providerId="ADAL" clId="{2226AAAA-AC71-4793-BC79-6B9A295A16B9}" dt="2023-06-26T18:27:40.680" v="49" actId="1076"/>
          <ac:spMkLst>
            <pc:docMk/>
            <pc:sldMk cId="205254323" sldId="382"/>
            <ac:spMk id="6" creationId="{E104E64F-4682-875E-C1FC-B06AE60D9FB7}"/>
          </ac:spMkLst>
        </pc:spChg>
        <pc:graphicFrameChg chg="mod">
          <ac:chgData name="Phillips, Nate" userId="1a7ed9a7-6979-4999-8e72-44e838efb909" providerId="ADAL" clId="{2226AAAA-AC71-4793-BC79-6B9A295A16B9}" dt="2023-06-26T18:27:48.939" v="50" actId="1076"/>
          <ac:graphicFrameMkLst>
            <pc:docMk/>
            <pc:sldMk cId="205254323" sldId="382"/>
            <ac:graphicFrameMk id="9" creationId="{6A7BED87-7067-4569-A0D1-C895ED7FF88C}"/>
          </ac:graphicFrameMkLst>
        </pc:graphicFrameChg>
      </pc:sldChg>
      <pc:sldChg chg="addSp modSp mod modAnim">
        <pc:chgData name="Phillips, Nate" userId="1a7ed9a7-6979-4999-8e72-44e838efb909" providerId="ADAL" clId="{2226AAAA-AC71-4793-BC79-6B9A295A16B9}" dt="2023-06-26T18:30:41.306" v="72"/>
        <pc:sldMkLst>
          <pc:docMk/>
          <pc:sldMk cId="1586813206" sldId="383"/>
        </pc:sldMkLst>
        <pc:spChg chg="mod">
          <ac:chgData name="Phillips, Nate" userId="1a7ed9a7-6979-4999-8e72-44e838efb909" providerId="ADAL" clId="{2226AAAA-AC71-4793-BC79-6B9A295A16B9}" dt="2023-06-26T18:30:07.092" v="68" actId="27636"/>
          <ac:spMkLst>
            <pc:docMk/>
            <pc:sldMk cId="1586813206" sldId="383"/>
            <ac:spMk id="3" creationId="{6103A9ED-4F35-4796-B0D1-5DB75A43C742}"/>
          </ac:spMkLst>
        </pc:spChg>
        <pc:spChg chg="add mod">
          <ac:chgData name="Phillips, Nate" userId="1a7ed9a7-6979-4999-8e72-44e838efb909" providerId="ADAL" clId="{2226AAAA-AC71-4793-BC79-6B9A295A16B9}" dt="2023-06-26T18:30:34.631" v="71" actId="1076"/>
          <ac:spMkLst>
            <pc:docMk/>
            <pc:sldMk cId="1586813206" sldId="383"/>
            <ac:spMk id="4" creationId="{BEA1EAC8-58CE-C3BE-FE88-B96B8424614F}"/>
          </ac:spMkLst>
        </pc:spChg>
      </pc:sldChg>
      <pc:sldChg chg="modSp modAnim">
        <pc:chgData name="Phillips, Nate" userId="1a7ed9a7-6979-4999-8e72-44e838efb909" providerId="ADAL" clId="{2226AAAA-AC71-4793-BC79-6B9A295A16B9}" dt="2023-06-26T18:34:43.201" v="90" actId="20577"/>
        <pc:sldMkLst>
          <pc:docMk/>
          <pc:sldMk cId="801081033" sldId="384"/>
        </pc:sldMkLst>
        <pc:spChg chg="mod">
          <ac:chgData name="Phillips, Nate" userId="1a7ed9a7-6979-4999-8e72-44e838efb909" providerId="ADAL" clId="{2226AAAA-AC71-4793-BC79-6B9A295A16B9}" dt="2023-06-26T18:34:43.201" v="90" actId="20577"/>
          <ac:spMkLst>
            <pc:docMk/>
            <pc:sldMk cId="801081033" sldId="384"/>
            <ac:spMk id="3" creationId="{53CD5D95-20FA-4D5E-BDB9-CCB1048FA494}"/>
          </ac:spMkLst>
        </pc:spChg>
      </pc:sldChg>
      <pc:sldChg chg="modSp">
        <pc:chgData name="Phillips, Nate" userId="1a7ed9a7-6979-4999-8e72-44e838efb909" providerId="ADAL" clId="{2226AAAA-AC71-4793-BC79-6B9A295A16B9}" dt="2023-06-26T18:46:36.639" v="94" actId="207"/>
        <pc:sldMkLst>
          <pc:docMk/>
          <pc:sldMk cId="2801001284" sldId="389"/>
        </pc:sldMkLst>
        <pc:spChg chg="mod">
          <ac:chgData name="Phillips, Nate" userId="1a7ed9a7-6979-4999-8e72-44e838efb909" providerId="ADAL" clId="{2226AAAA-AC71-4793-BC79-6B9A295A16B9}" dt="2023-06-26T18:46:36.639" v="94" actId="207"/>
          <ac:spMkLst>
            <pc:docMk/>
            <pc:sldMk cId="2801001284" sldId="389"/>
            <ac:spMk id="3" creationId="{18B9E06A-5100-40A0-B54B-7F62D28F92C6}"/>
          </ac:spMkLst>
        </pc:spChg>
        <pc:graphicFrameChg chg="mod">
          <ac:chgData name="Phillips, Nate" userId="1a7ed9a7-6979-4999-8e72-44e838efb909" providerId="ADAL" clId="{2226AAAA-AC71-4793-BC79-6B9A295A16B9}" dt="2023-06-26T18:46:15.419" v="92" actId="207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mod">
          <ac:chgData name="Phillips, Nate" userId="1a7ed9a7-6979-4999-8e72-44e838efb909" providerId="ADAL" clId="{2226AAAA-AC71-4793-BC79-6B9A295A16B9}" dt="2023-06-26T18:46:24.599" v="93" actId="20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modSp mod">
        <pc:chgData name="Phillips, Nate" userId="1a7ed9a7-6979-4999-8e72-44e838efb909" providerId="ADAL" clId="{2226AAAA-AC71-4793-BC79-6B9A295A16B9}" dt="2023-06-26T18:32:56.099" v="79" actId="1076"/>
        <pc:sldMkLst>
          <pc:docMk/>
          <pc:sldMk cId="1178701463" sldId="402"/>
        </pc:sldMkLst>
        <pc:spChg chg="mod">
          <ac:chgData name="Phillips, Nate" userId="1a7ed9a7-6979-4999-8e72-44e838efb909" providerId="ADAL" clId="{2226AAAA-AC71-4793-BC79-6B9A295A16B9}" dt="2023-06-26T18:32:08.285" v="78" actId="20577"/>
          <ac:spMkLst>
            <pc:docMk/>
            <pc:sldMk cId="1178701463" sldId="402"/>
            <ac:spMk id="3" creationId="{E58A236F-BDD7-4F85-9EF8-71E2F9FE12B8}"/>
          </ac:spMkLst>
        </pc:spChg>
        <pc:spChg chg="mod">
          <ac:chgData name="Phillips, Nate" userId="1a7ed9a7-6979-4999-8e72-44e838efb909" providerId="ADAL" clId="{2226AAAA-AC71-4793-BC79-6B9A295A16B9}" dt="2023-06-26T18:32:56.099" v="79" actId="1076"/>
          <ac:spMkLst>
            <pc:docMk/>
            <pc:sldMk cId="1178701463" sldId="402"/>
            <ac:spMk id="27" creationId="{6FFD93D9-B262-4827-AADC-B2EC5E5B652A}"/>
          </ac:spMkLst>
        </pc:spChg>
      </pc:sldChg>
      <pc:sldChg chg="modSp">
        <pc:chgData name="Phillips, Nate" userId="1a7ed9a7-6979-4999-8e72-44e838efb909" providerId="ADAL" clId="{2226AAAA-AC71-4793-BC79-6B9A295A16B9}" dt="2023-06-26T18:31:50.148" v="74" actId="5793"/>
        <pc:sldMkLst>
          <pc:docMk/>
          <pc:sldMk cId="930854250" sldId="403"/>
        </pc:sldMkLst>
        <pc:spChg chg="mod">
          <ac:chgData name="Phillips, Nate" userId="1a7ed9a7-6979-4999-8e72-44e838efb909" providerId="ADAL" clId="{2226AAAA-AC71-4793-BC79-6B9A295A16B9}" dt="2023-06-26T18:31:50.148" v="74" actId="5793"/>
          <ac:spMkLst>
            <pc:docMk/>
            <pc:sldMk cId="930854250" sldId="403"/>
            <ac:spMk id="3" creationId="{7191C84C-5E0A-400E-BFDC-38045BF255A1}"/>
          </ac:spMkLst>
        </pc:spChg>
      </pc:sldChg>
      <pc:sldChg chg="modAnim">
        <pc:chgData name="Phillips, Nate" userId="1a7ed9a7-6979-4999-8e72-44e838efb909" providerId="ADAL" clId="{2226AAAA-AC71-4793-BC79-6B9A295A16B9}" dt="2023-06-26T18:34:08.039" v="84"/>
        <pc:sldMkLst>
          <pc:docMk/>
          <pc:sldMk cId="1533698924" sldId="4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62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87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17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icma/3635981474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kahoot.it/v2/?quizId=41548128-a339-4cfc-9df4-1a9304de81d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1"/>
            <a:ext cx="5222325" cy="12674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EBEBEB"/>
                </a:solidFill>
              </a:rPr>
              <a:t>Counting</a:t>
            </a:r>
          </a:p>
        </p:txBody>
      </p:sp>
      <p:pic>
        <p:nvPicPr>
          <p:cNvPr id="4" name="Picture 3" descr="Different colors of board game dice">
            <a:extLst>
              <a:ext uri="{FF2B5EF4-FFF2-40B4-BE49-F238E27FC236}">
                <a16:creationId xmlns:a16="http://schemas.microsoft.com/office/drawing/2014/main" id="{F8DB3794-8E6F-43B4-82B6-C359886FB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3" b="1"/>
          <a:stretch/>
        </p:blipFill>
        <p:spPr>
          <a:xfrm>
            <a:off x="2" y="1"/>
            <a:ext cx="4480787" cy="3428997"/>
          </a:xfrm>
          <a:custGeom>
            <a:avLst/>
            <a:gdLst/>
            <a:ahLst/>
            <a:cxnLst/>
            <a:rect l="l" t="t" r="r" b="b"/>
            <a:pathLst>
              <a:path w="4480787" h="3428997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28997"/>
                </a:lnTo>
                <a:lnTo>
                  <a:pt x="0" y="3428997"/>
                </a:lnTo>
                <a:close/>
              </a:path>
            </a:pathLst>
          </a:custGeom>
        </p:spPr>
      </p:pic>
      <p:pic>
        <p:nvPicPr>
          <p:cNvPr id="6" name="Picture 5" descr="Two dice rolling in mid-air">
            <a:extLst>
              <a:ext uri="{FF2B5EF4-FFF2-40B4-BE49-F238E27FC236}">
                <a16:creationId xmlns:a16="http://schemas.microsoft.com/office/drawing/2014/main" id="{A5B572D0-46E8-426A-9EE8-20D8B7FA3C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r="5460" b="-2"/>
          <a:stretch/>
        </p:blipFill>
        <p:spPr>
          <a:xfrm>
            <a:off x="-1" y="3428999"/>
            <a:ext cx="4481964" cy="3429003"/>
          </a:xfrm>
          <a:custGeom>
            <a:avLst/>
            <a:gdLst/>
            <a:ahLst/>
            <a:cxnLst/>
            <a:rect l="l" t="t" r="r" b="b"/>
            <a:pathLst>
              <a:path w="4481964" h="3429003">
                <a:moveTo>
                  <a:pt x="0" y="0"/>
                </a:moveTo>
                <a:lnTo>
                  <a:pt x="4229830" y="0"/>
                </a:lnTo>
                <a:lnTo>
                  <a:pt x="4229830" y="56238"/>
                </a:lnTo>
                <a:lnTo>
                  <a:pt x="4231847" y="196141"/>
                </a:lnTo>
                <a:lnTo>
                  <a:pt x="4234872" y="333301"/>
                </a:lnTo>
                <a:lnTo>
                  <a:pt x="4237730" y="469090"/>
                </a:lnTo>
                <a:lnTo>
                  <a:pt x="4240924" y="602135"/>
                </a:lnTo>
                <a:lnTo>
                  <a:pt x="4245798" y="734494"/>
                </a:lnTo>
                <a:lnTo>
                  <a:pt x="4251009" y="864796"/>
                </a:lnTo>
                <a:lnTo>
                  <a:pt x="4255715" y="992355"/>
                </a:lnTo>
                <a:lnTo>
                  <a:pt x="4268995" y="1241301"/>
                </a:lnTo>
                <a:lnTo>
                  <a:pt x="4283114" y="1479959"/>
                </a:lnTo>
                <a:lnTo>
                  <a:pt x="4297906" y="1709016"/>
                </a:lnTo>
                <a:lnTo>
                  <a:pt x="4314211" y="1925729"/>
                </a:lnTo>
                <a:lnTo>
                  <a:pt x="4331188" y="2132841"/>
                </a:lnTo>
                <a:lnTo>
                  <a:pt x="4349509" y="2324865"/>
                </a:lnTo>
                <a:lnTo>
                  <a:pt x="4367495" y="2505230"/>
                </a:lnTo>
                <a:lnTo>
                  <a:pt x="4385480" y="2671194"/>
                </a:lnTo>
                <a:lnTo>
                  <a:pt x="4402457" y="2823441"/>
                </a:lnTo>
                <a:lnTo>
                  <a:pt x="4418594" y="2958544"/>
                </a:lnTo>
                <a:lnTo>
                  <a:pt x="4433890" y="3080616"/>
                </a:lnTo>
                <a:lnTo>
                  <a:pt x="4446665" y="3183486"/>
                </a:lnTo>
                <a:lnTo>
                  <a:pt x="4458767" y="3269897"/>
                </a:lnTo>
                <a:lnTo>
                  <a:pt x="4476081" y="3388541"/>
                </a:lnTo>
                <a:lnTo>
                  <a:pt x="4481964" y="3429003"/>
                </a:lnTo>
                <a:lnTo>
                  <a:pt x="3577807" y="3429003"/>
                </a:lnTo>
                <a:lnTo>
                  <a:pt x="0" y="3429003"/>
                </a:lnTo>
                <a:close/>
              </a:path>
            </a:pathLst>
          </a:custGeom>
        </p:spPr>
      </p:pic>
      <p:pic>
        <p:nvPicPr>
          <p:cNvPr id="8" name="Picture 7" descr="A hand with a coin in the background&#10;&#10;Description automatically generated with low confidence">
            <a:extLst>
              <a:ext uri="{FF2B5EF4-FFF2-40B4-BE49-F238E27FC236}">
                <a16:creationId xmlns:a16="http://schemas.microsoft.com/office/drawing/2014/main" id="{A601D081-0261-4CB1-A04E-A90C02ABD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08474" y="3882436"/>
            <a:ext cx="2168999" cy="27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5AC9-B626-229E-0941-35178BB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C4F0-FE42-876F-49C9-1A089896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Let's play a Kahoot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ABCB-A0F4-FC28-84B7-1B86B0F6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18B3-B7A3-D509-282C-9860BBD2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 on the following additional exercises with a partner: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10.10.1</a:t>
            </a:r>
          </a:p>
          <a:p>
            <a:pPr marL="0" indent="0">
              <a:buNone/>
            </a:pPr>
            <a:r>
              <a:rPr lang="en-US" dirty="0"/>
              <a:t>10.10.2</a:t>
            </a:r>
          </a:p>
          <a:p>
            <a:pPr marL="0" indent="0">
              <a:buNone/>
            </a:pPr>
            <a:r>
              <a:rPr lang="en-US" dirty="0"/>
              <a:t>10.11.1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97A7-7E98-7424-0282-4724EA4F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8831-57FF-C10F-8F4A-21A8AF586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10" y="1188628"/>
            <a:ext cx="11656379" cy="9263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Permutations with repetition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How many ways can you rearrange this binary string 000111?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8333F0A-01B5-0DFC-E61E-3CF39AC24DC4}"/>
                  </a:ext>
                </a:extLst>
              </p:cNvPr>
              <p:cNvSpPr/>
              <p:nvPr/>
            </p:nvSpPr>
            <p:spPr>
              <a:xfrm>
                <a:off x="9477373" y="1188628"/>
                <a:ext cx="2142309" cy="12751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8333F0A-01B5-0DFC-E61E-3CF39AC24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73" y="1188628"/>
                <a:ext cx="2142309" cy="1275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E3B4C3-6E16-788E-9C65-5E66A4F8F8D5}"/>
              </a:ext>
            </a:extLst>
          </p:cNvPr>
          <p:cNvSpPr txBox="1"/>
          <p:nvPr/>
        </p:nvSpPr>
        <p:spPr>
          <a:xfrm>
            <a:off x="259395" y="3472920"/>
            <a:ext cx="6907759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pc="10" dirty="0"/>
              <a:t>Multisets</a:t>
            </a:r>
          </a:p>
          <a:p>
            <a:pPr defTabSz="914400"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pc="10" dirty="0"/>
              <a:t>How many ways can you select five pieces of candy from a bowl with 10 different kinds?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77478B-61A6-E2A3-07D2-0C214572CA29}"/>
                  </a:ext>
                </a:extLst>
              </p:cNvPr>
              <p:cNvSpPr/>
              <p:nvPr/>
            </p:nvSpPr>
            <p:spPr>
              <a:xfrm>
                <a:off x="9477373" y="3472920"/>
                <a:ext cx="2142309" cy="13759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77478B-61A6-E2A3-07D2-0C214572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73" y="3472920"/>
                <a:ext cx="2142309" cy="13759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0DC4DF-E444-634F-43D4-AF64A4F06051}"/>
                  </a:ext>
                </a:extLst>
              </p:cNvPr>
              <p:cNvSpPr txBox="1"/>
              <p:nvPr/>
            </p:nvSpPr>
            <p:spPr>
              <a:xfrm>
                <a:off x="259395" y="2157388"/>
                <a:ext cx="191911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0DC4DF-E444-634F-43D4-AF64A4F06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2157388"/>
                <a:ext cx="191911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B0930A-DB3B-DAA9-6D4F-63359AF86C93}"/>
                  </a:ext>
                </a:extLst>
              </p:cNvPr>
              <p:cNvSpPr txBox="1"/>
              <p:nvPr/>
            </p:nvSpPr>
            <p:spPr>
              <a:xfrm>
                <a:off x="259394" y="4691502"/>
                <a:ext cx="236346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5!9!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=2002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B0930A-DB3B-DAA9-6D4F-63359AF8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4" y="4691502"/>
                <a:ext cx="2363468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3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9C39-66D8-1B0C-6706-88E7D4B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B537-9D01-F2F3-43E1-0239BCE6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 on the following Additional Exercises with a partner:</a:t>
            </a:r>
          </a:p>
          <a:p>
            <a:pPr marL="0" indent="0">
              <a:buNone/>
            </a:pPr>
            <a:r>
              <a:rPr lang="en-US" b="1" dirty="0"/>
              <a:t>10.6.3</a:t>
            </a:r>
          </a:p>
          <a:p>
            <a:pPr marL="0" indent="0">
              <a:buNone/>
            </a:pPr>
            <a:r>
              <a:rPr lang="en-US" b="1" dirty="0"/>
              <a:t>10.7.1</a:t>
            </a:r>
          </a:p>
          <a:p>
            <a:pPr marL="0" indent="0">
              <a:buNone/>
            </a:pPr>
            <a:r>
              <a:rPr lang="en-US" b="1" dirty="0"/>
              <a:t>10.7.3</a:t>
            </a:r>
          </a:p>
          <a:p>
            <a:pPr marL="0" indent="0">
              <a:buNone/>
            </a:pPr>
            <a:r>
              <a:rPr lang="en-US" b="1" dirty="0"/>
              <a:t>10.8.2</a:t>
            </a:r>
          </a:p>
          <a:p>
            <a:pPr marL="0" indent="0">
              <a:buNone/>
            </a:pPr>
            <a:r>
              <a:rPr lang="en-US" b="1" dirty="0"/>
              <a:t>10.9.1</a:t>
            </a:r>
          </a:p>
          <a:p>
            <a:pPr marL="0" indent="0">
              <a:buNone/>
            </a:pPr>
            <a:r>
              <a:rPr lang="en-US" b="1" dirty="0"/>
              <a:t>10.9.2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653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E81B-C286-B309-D669-64CB7549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Balls in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6E24-A09B-83F8-B4A1-BC2F3B24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different types of counting problems, with six different ways to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27160-DAEC-2225-BB6C-E34CFF5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69" y="2081347"/>
            <a:ext cx="9136861" cy="37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DA6B-7F71-A94A-DE93-82755F4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 Principle (2 sets)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47207-BD90-E370-0A48-1FE9D2BDB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be two finite sets.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47207-BD90-E370-0A48-1FE9D2BDB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1BAA40-165B-F542-A5D8-AF4A405CA492}"/>
                  </a:ext>
                </a:extLst>
              </p:cNvPr>
              <p:cNvSpPr/>
              <p:nvPr/>
            </p:nvSpPr>
            <p:spPr>
              <a:xfrm>
                <a:off x="8619038" y="5811429"/>
                <a:ext cx="3416208" cy="9056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1BAA40-165B-F542-A5D8-AF4A405CA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038" y="5811429"/>
                <a:ext cx="3416208" cy="905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49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DA6B-7F71-A94A-DE93-82755F4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Inclusion-exclusion Principle (3 sets)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47207-BD90-E370-0A48-1FE9D2BDB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be finite sets.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47207-BD90-E370-0A48-1FE9D2BDB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1BAA40-165B-F542-A5D8-AF4A405CA492}"/>
                  </a:ext>
                </a:extLst>
              </p:cNvPr>
              <p:cNvSpPr/>
              <p:nvPr/>
            </p:nvSpPr>
            <p:spPr>
              <a:xfrm>
                <a:off x="4598125" y="5881098"/>
                <a:ext cx="7489372" cy="9056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1BAA40-165B-F542-A5D8-AF4A405CA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25" y="5881098"/>
                <a:ext cx="7489372" cy="905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DA6B-7F71-A94A-DE93-82755F4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Inclusion-exclusion Principle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00DC8-142E-FE9F-0954-966D98DA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8AD65-87B5-EFB3-1628-A85DEB28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8" y="1176474"/>
            <a:ext cx="5644726" cy="4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DA6B-7F71-A94A-DE93-82755F4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Inclusion-exclusion Principle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00DC8-142E-FE9F-0954-966D98DA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4735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4 sets, A, B, C, D: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37DA88-CA00-C51A-07E9-5C00184825D0}"/>
                  </a:ext>
                </a:extLst>
              </p:cNvPr>
              <p:cNvSpPr txBox="1"/>
              <p:nvPr/>
            </p:nvSpPr>
            <p:spPr>
              <a:xfrm>
                <a:off x="259395" y="1793966"/>
                <a:ext cx="597586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37DA88-CA00-C51A-07E9-5C001848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1793966"/>
                <a:ext cx="5975867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8CDA37-C011-723F-C18C-A7D53AD40B12}"/>
              </a:ext>
            </a:extLst>
          </p:cNvPr>
          <p:cNvSpPr txBox="1"/>
          <p:nvPr/>
        </p:nvSpPr>
        <p:spPr>
          <a:xfrm>
            <a:off x="259395" y="4023360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4 sets are the same size: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9AD77-9221-BE46-F55D-3ADE2C685D9C}"/>
              </a:ext>
            </a:extLst>
          </p:cNvPr>
          <p:cNvSpPr txBox="1"/>
          <p:nvPr/>
        </p:nvSpPr>
        <p:spPr>
          <a:xfrm>
            <a:off x="435429" y="4781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EE02A-0276-9CBF-47DC-A18A01B33C5B}"/>
                  </a:ext>
                </a:extLst>
              </p:cNvPr>
              <p:cNvSpPr txBox="1"/>
              <p:nvPr/>
            </p:nvSpPr>
            <p:spPr>
              <a:xfrm>
                <a:off x="161784" y="4472203"/>
                <a:ext cx="7659854" cy="617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=4∗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EE02A-0276-9CBF-47DC-A18A01B33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" y="4472203"/>
                <a:ext cx="7659854" cy="617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8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8532-A9E5-4885-BB39-0A9BB58A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Union by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FD202-D70A-5E7F-37D4-1BE1F50EB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want to find the union of multiple sets, sometimes we can count by the inclusion-exclusion principle.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sometimes, it is easier to count by complement.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Determine the cardinality of the universal set, i.e., the set without restrictions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Determine the cardinality of the complement of the set you are looking for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Subtract: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7FD202-D70A-5E7F-37D4-1BE1F50EB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182322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math">
  <a:themeElements>
    <a:clrScheme name="Custom 1">
      <a:dk1>
        <a:sysClr val="windowText" lastClr="000000"/>
      </a:dk1>
      <a:lt1>
        <a:sysClr val="window" lastClr="FFFFFF"/>
      </a:lt1>
      <a:dk2>
        <a:srgbClr val="194793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41027</TotalTime>
  <Words>348</Words>
  <Application>Microsoft Office PowerPoint</Application>
  <PresentationFormat>Widescreen</PresentationFormat>
  <Paragraphs>48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Schoolbook</vt:lpstr>
      <vt:lpstr>Wingdings 2</vt:lpstr>
      <vt:lpstr>discretemath</vt:lpstr>
      <vt:lpstr>Counting</vt:lpstr>
      <vt:lpstr>Review</vt:lpstr>
      <vt:lpstr>Group Work</vt:lpstr>
      <vt:lpstr>Balls in bins</vt:lpstr>
      <vt:lpstr>Inclusion-exclusion Principle (2 sets)</vt:lpstr>
      <vt:lpstr>Inclusion-exclusion Principle (3 sets)</vt:lpstr>
      <vt:lpstr>General Inclusion-exclusion Principle</vt:lpstr>
      <vt:lpstr>General Inclusion-exclusion Principle</vt:lpstr>
      <vt:lpstr>Cardinality of Union by Complement</vt:lpstr>
      <vt:lpstr>PowerPoint Presentation</vt:lpstr>
      <vt:lpstr>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3</cp:revision>
  <dcterms:created xsi:type="dcterms:W3CDTF">2021-09-14T15:40:13Z</dcterms:created>
  <dcterms:modified xsi:type="dcterms:W3CDTF">2023-11-27T22:49:09Z</dcterms:modified>
</cp:coreProperties>
</file>