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89" r:id="rId2"/>
    <p:sldId id="415" r:id="rId3"/>
    <p:sldId id="398" r:id="rId4"/>
    <p:sldId id="394" r:id="rId5"/>
    <p:sldId id="406" r:id="rId6"/>
    <p:sldId id="419" r:id="rId7"/>
    <p:sldId id="408" r:id="rId8"/>
    <p:sldId id="420" r:id="rId9"/>
    <p:sldId id="391" r:id="rId10"/>
    <p:sldId id="410" r:id="rId11"/>
    <p:sldId id="397" r:id="rId12"/>
    <p:sldId id="411" r:id="rId13"/>
    <p:sldId id="421" r:id="rId14"/>
    <p:sldId id="412" r:id="rId15"/>
    <p:sldId id="413" r:id="rId16"/>
    <p:sldId id="407" r:id="rId17"/>
    <p:sldId id="416" r:id="rId18"/>
    <p:sldId id="414" r:id="rId19"/>
    <p:sldId id="392" r:id="rId20"/>
    <p:sldId id="40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 Phillips" initials="BRPHILLIP" lastIdx="1" clrIdx="0">
    <p:extLst>
      <p:ext uri="{19B8F6BF-5375-455C-9EA6-DF929625EA0E}">
        <p15:presenceInfo xmlns:p15="http://schemas.microsoft.com/office/powerpoint/2012/main" userId="Br Philli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312"/>
    <a:srgbClr val="FFFFFF"/>
    <a:srgbClr val="C59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29E2A1-A125-4D83-B537-1693FD049F19}" v="38" dt="2023-11-21T23:23:20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Nate" userId="1a7ed9a7-6979-4999-8e72-44e838efb909" providerId="ADAL" clId="{E329E2A1-A125-4D83-B537-1693FD049F19}"/>
    <pc:docChg chg="modSld">
      <pc:chgData name="Phillips, Nate" userId="1a7ed9a7-6979-4999-8e72-44e838efb909" providerId="ADAL" clId="{E329E2A1-A125-4D83-B537-1693FD049F19}" dt="2023-11-21T23:23:20.034" v="39" actId="20577"/>
      <pc:docMkLst>
        <pc:docMk/>
      </pc:docMkLst>
      <pc:sldChg chg="mod modShow">
        <pc:chgData name="Phillips, Nate" userId="1a7ed9a7-6979-4999-8e72-44e838efb909" providerId="ADAL" clId="{E329E2A1-A125-4D83-B537-1693FD049F19}" dt="2023-11-21T22:32:46.434" v="1" actId="729"/>
        <pc:sldMkLst>
          <pc:docMk/>
          <pc:sldMk cId="1373942910" sldId="394"/>
        </pc:sldMkLst>
      </pc:sldChg>
      <pc:sldChg chg="mod modShow">
        <pc:chgData name="Phillips, Nate" userId="1a7ed9a7-6979-4999-8e72-44e838efb909" providerId="ADAL" clId="{E329E2A1-A125-4D83-B537-1693FD049F19}" dt="2023-11-21T22:32:46.434" v="1" actId="729"/>
        <pc:sldMkLst>
          <pc:docMk/>
          <pc:sldMk cId="3192334272" sldId="398"/>
        </pc:sldMkLst>
      </pc:sldChg>
      <pc:sldChg chg="mod modShow">
        <pc:chgData name="Phillips, Nate" userId="1a7ed9a7-6979-4999-8e72-44e838efb909" providerId="ADAL" clId="{E329E2A1-A125-4D83-B537-1693FD049F19}" dt="2023-11-21T22:32:46.434" v="1" actId="729"/>
        <pc:sldMkLst>
          <pc:docMk/>
          <pc:sldMk cId="4089144257" sldId="406"/>
        </pc:sldMkLst>
      </pc:sldChg>
      <pc:sldChg chg="modAnim">
        <pc:chgData name="Phillips, Nate" userId="1a7ed9a7-6979-4999-8e72-44e838efb909" providerId="ADAL" clId="{E329E2A1-A125-4D83-B537-1693FD049F19}" dt="2023-11-21T23:11:12.878" v="2"/>
        <pc:sldMkLst>
          <pc:docMk/>
          <pc:sldMk cId="1806371871" sldId="408"/>
        </pc:sldMkLst>
      </pc:sldChg>
      <pc:sldChg chg="modSp">
        <pc:chgData name="Phillips, Nate" userId="1a7ed9a7-6979-4999-8e72-44e838efb909" providerId="ADAL" clId="{E329E2A1-A125-4D83-B537-1693FD049F19}" dt="2023-11-21T23:23:20.034" v="39" actId="20577"/>
        <pc:sldMkLst>
          <pc:docMk/>
          <pc:sldMk cId="1131229943" sldId="412"/>
        </pc:sldMkLst>
        <pc:spChg chg="mod">
          <ac:chgData name="Phillips, Nate" userId="1a7ed9a7-6979-4999-8e72-44e838efb909" providerId="ADAL" clId="{E329E2A1-A125-4D83-B537-1693FD049F19}" dt="2023-11-21T23:23:20.034" v="39" actId="20577"/>
          <ac:spMkLst>
            <pc:docMk/>
            <pc:sldMk cId="1131229943" sldId="412"/>
            <ac:spMk id="3" creationId="{428E641D-BD79-38E3-BF22-A0F040FF4D75}"/>
          </ac:spMkLst>
        </pc:spChg>
      </pc:sldChg>
      <pc:sldChg chg="mod modShow">
        <pc:chgData name="Phillips, Nate" userId="1a7ed9a7-6979-4999-8e72-44e838efb909" providerId="ADAL" clId="{E329E2A1-A125-4D83-B537-1693FD049F19}" dt="2023-11-21T22:32:36.386" v="0" actId="729"/>
        <pc:sldMkLst>
          <pc:docMk/>
          <pc:sldMk cId="4207932288" sldId="415"/>
        </pc:sldMkLst>
      </pc:sldChg>
    </pc:docChg>
  </pc:docChgLst>
  <pc:docChgLst>
    <pc:chgData name="Phillips, Nate" userId="1a7ed9a7-6979-4999-8e72-44e838efb909" providerId="ADAL" clId="{CA60171F-3FEE-4EEC-8D42-11FCB6B8673F}"/>
    <pc:docChg chg="undo redo custSel delSld modSld modShowInfo">
      <pc:chgData name="Phillips, Nate" userId="1a7ed9a7-6979-4999-8e72-44e838efb909" providerId="ADAL" clId="{CA60171F-3FEE-4EEC-8D42-11FCB6B8673F}" dt="2023-06-26T22:30:51.878" v="269" actId="47"/>
      <pc:docMkLst>
        <pc:docMk/>
      </pc:docMkLst>
      <pc:sldChg chg="del">
        <pc:chgData name="Phillips, Nate" userId="1a7ed9a7-6979-4999-8e72-44e838efb909" providerId="ADAL" clId="{CA60171F-3FEE-4EEC-8D42-11FCB6B8673F}" dt="2023-06-26T22:30:47.711" v="268" actId="47"/>
        <pc:sldMkLst>
          <pc:docMk/>
          <pc:sldMk cId="3944330060" sldId="288"/>
        </pc:sldMkLst>
      </pc:sldChg>
      <pc:sldChg chg="addSp delSp modSp mod setBg">
        <pc:chgData name="Phillips, Nate" userId="1a7ed9a7-6979-4999-8e72-44e838efb909" providerId="ADAL" clId="{CA60171F-3FEE-4EEC-8D42-11FCB6B8673F}" dt="2023-06-26T22:21:56.871" v="222" actId="207"/>
        <pc:sldMkLst>
          <pc:docMk/>
          <pc:sldMk cId="0" sldId="367"/>
        </pc:sldMkLst>
        <pc:spChg chg="add mod">
          <ac:chgData name="Phillips, Nate" userId="1a7ed9a7-6979-4999-8e72-44e838efb909" providerId="ADAL" clId="{CA60171F-3FEE-4EEC-8D42-11FCB6B8673F}" dt="2023-06-26T22:21:56.871" v="222" actId="207"/>
          <ac:spMkLst>
            <pc:docMk/>
            <pc:sldMk cId="0" sldId="367"/>
            <ac:spMk id="4" creationId="{8F806A6B-48A1-6650-3CED-01C2B8DF9200}"/>
          </ac:spMkLst>
        </pc:spChg>
        <pc:spChg chg="mod">
          <ac:chgData name="Phillips, Nate" userId="1a7ed9a7-6979-4999-8e72-44e838efb909" providerId="ADAL" clId="{CA60171F-3FEE-4EEC-8D42-11FCB6B8673F}" dt="2023-06-26T22:19:20.345" v="183" actId="14100"/>
          <ac:spMkLst>
            <pc:docMk/>
            <pc:sldMk cId="0" sldId="367"/>
            <ac:spMk id="864" creationId="{00000000-0000-0000-0000-000000000000}"/>
          </ac:spMkLst>
        </pc:spChg>
        <pc:spChg chg="del mod">
          <ac:chgData name="Phillips, Nate" userId="1a7ed9a7-6979-4999-8e72-44e838efb909" providerId="ADAL" clId="{CA60171F-3FEE-4EEC-8D42-11FCB6B8673F}" dt="2023-06-26T22:18:44.432" v="177" actId="478"/>
          <ac:spMkLst>
            <pc:docMk/>
            <pc:sldMk cId="0" sldId="367"/>
            <ac:spMk id="865" creationId="{00000000-0000-0000-0000-000000000000}"/>
          </ac:spMkLst>
        </pc:spChg>
        <pc:picChg chg="add del mod ord">
          <ac:chgData name="Phillips, Nate" userId="1a7ed9a7-6979-4999-8e72-44e838efb909" providerId="ADAL" clId="{CA60171F-3FEE-4EEC-8D42-11FCB6B8673F}" dt="2023-06-26T22:19:45.250" v="188" actId="478"/>
          <ac:picMkLst>
            <pc:docMk/>
            <pc:sldMk cId="0" sldId="367"/>
            <ac:picMk id="12" creationId="{C8C6097A-342B-4D52-A515-B584AE0E6BFC}"/>
          </ac:picMkLst>
        </pc:picChg>
      </pc:sldChg>
      <pc:sldChg chg="modSp mod modAnim">
        <pc:chgData name="Phillips, Nate" userId="1a7ed9a7-6979-4999-8e72-44e838efb909" providerId="ADAL" clId="{CA60171F-3FEE-4EEC-8D42-11FCB6B8673F}" dt="2023-06-26T21:58:57.123" v="20" actId="1076"/>
        <pc:sldMkLst>
          <pc:docMk/>
          <pc:sldMk cId="1464636904" sldId="381"/>
        </pc:sldMkLst>
        <pc:spChg chg="mod">
          <ac:chgData name="Phillips, Nate" userId="1a7ed9a7-6979-4999-8e72-44e838efb909" providerId="ADAL" clId="{CA60171F-3FEE-4EEC-8D42-11FCB6B8673F}" dt="2023-06-26T21:58:40.162" v="19" actId="20577"/>
          <ac:spMkLst>
            <pc:docMk/>
            <pc:sldMk cId="1464636904" sldId="381"/>
            <ac:spMk id="3" creationId="{D68E0292-0A26-4AAB-8A00-172D5DE33B64}"/>
          </ac:spMkLst>
        </pc:spChg>
        <pc:spChg chg="mod">
          <ac:chgData name="Phillips, Nate" userId="1a7ed9a7-6979-4999-8e72-44e838efb909" providerId="ADAL" clId="{CA60171F-3FEE-4EEC-8D42-11FCB6B8673F}" dt="2023-06-26T21:58:57.123" v="20" actId="1076"/>
          <ac:spMkLst>
            <pc:docMk/>
            <pc:sldMk cId="1464636904" sldId="381"/>
            <ac:spMk id="4" creationId="{FA5AE94B-98E2-4ADA-A62A-054DEDC6D18A}"/>
          </ac:spMkLst>
        </pc:spChg>
      </pc:sldChg>
      <pc:sldChg chg="modSp">
        <pc:chgData name="Phillips, Nate" userId="1a7ed9a7-6979-4999-8e72-44e838efb909" providerId="ADAL" clId="{CA60171F-3FEE-4EEC-8D42-11FCB6B8673F}" dt="2023-06-26T21:57:52.469" v="4" actId="5793"/>
        <pc:sldMkLst>
          <pc:docMk/>
          <pc:sldMk cId="205254323" sldId="382"/>
        </pc:sldMkLst>
        <pc:spChg chg="mod">
          <ac:chgData name="Phillips, Nate" userId="1a7ed9a7-6979-4999-8e72-44e838efb909" providerId="ADAL" clId="{CA60171F-3FEE-4EEC-8D42-11FCB6B8673F}" dt="2023-06-26T21:57:52.469" v="4" actId="5793"/>
          <ac:spMkLst>
            <pc:docMk/>
            <pc:sldMk cId="205254323" sldId="382"/>
            <ac:spMk id="3" creationId="{83CCA5DA-D3A8-4767-A229-21D8CEC2BD7D}"/>
          </ac:spMkLst>
        </pc:spChg>
      </pc:sldChg>
      <pc:sldChg chg="modSp">
        <pc:chgData name="Phillips, Nate" userId="1a7ed9a7-6979-4999-8e72-44e838efb909" providerId="ADAL" clId="{CA60171F-3FEE-4EEC-8D42-11FCB6B8673F}" dt="2023-06-26T21:57:25.628" v="0" actId="207"/>
        <pc:sldMkLst>
          <pc:docMk/>
          <pc:sldMk cId="1586813206" sldId="383"/>
        </pc:sldMkLst>
        <pc:spChg chg="mod">
          <ac:chgData name="Phillips, Nate" userId="1a7ed9a7-6979-4999-8e72-44e838efb909" providerId="ADAL" clId="{CA60171F-3FEE-4EEC-8D42-11FCB6B8673F}" dt="2023-06-26T21:57:25.628" v="0" actId="207"/>
          <ac:spMkLst>
            <pc:docMk/>
            <pc:sldMk cId="1586813206" sldId="383"/>
            <ac:spMk id="5" creationId="{C23D0D7D-CAD6-41B1-B68A-BA5A7B30F8FF}"/>
          </ac:spMkLst>
        </pc:spChg>
        <pc:spChg chg="mod">
          <ac:chgData name="Phillips, Nate" userId="1a7ed9a7-6979-4999-8e72-44e838efb909" providerId="ADAL" clId="{CA60171F-3FEE-4EEC-8D42-11FCB6B8673F}" dt="2023-06-26T21:57:25.628" v="0" actId="207"/>
          <ac:spMkLst>
            <pc:docMk/>
            <pc:sldMk cId="1586813206" sldId="383"/>
            <ac:spMk id="6" creationId="{1131A0AE-BF61-4F05-A2C3-B65CCF34D91B}"/>
          </ac:spMkLst>
        </pc:spChg>
        <pc:spChg chg="mod">
          <ac:chgData name="Phillips, Nate" userId="1a7ed9a7-6979-4999-8e72-44e838efb909" providerId="ADAL" clId="{CA60171F-3FEE-4EEC-8D42-11FCB6B8673F}" dt="2023-06-26T21:57:25.628" v="0" actId="207"/>
          <ac:spMkLst>
            <pc:docMk/>
            <pc:sldMk cId="1586813206" sldId="383"/>
            <ac:spMk id="7" creationId="{C8627B64-8F8D-4C0F-BEAB-95DB20B7B964}"/>
          </ac:spMkLst>
        </pc:spChg>
        <pc:spChg chg="mod">
          <ac:chgData name="Phillips, Nate" userId="1a7ed9a7-6979-4999-8e72-44e838efb909" providerId="ADAL" clId="{CA60171F-3FEE-4EEC-8D42-11FCB6B8673F}" dt="2023-06-26T21:57:25.628" v="0" actId="207"/>
          <ac:spMkLst>
            <pc:docMk/>
            <pc:sldMk cId="1586813206" sldId="383"/>
            <ac:spMk id="8" creationId="{3DEE51CF-7C73-48C5-9D54-02C43437B524}"/>
          </ac:spMkLst>
        </pc:spChg>
        <pc:spChg chg="mod">
          <ac:chgData name="Phillips, Nate" userId="1a7ed9a7-6979-4999-8e72-44e838efb909" providerId="ADAL" clId="{CA60171F-3FEE-4EEC-8D42-11FCB6B8673F}" dt="2023-06-26T21:57:25.628" v="0" actId="207"/>
          <ac:spMkLst>
            <pc:docMk/>
            <pc:sldMk cId="1586813206" sldId="383"/>
            <ac:spMk id="9" creationId="{E89CFE36-98D1-453D-BD81-6FBB303CCB56}"/>
          </ac:spMkLst>
        </pc:spChg>
        <pc:spChg chg="mod">
          <ac:chgData name="Phillips, Nate" userId="1a7ed9a7-6979-4999-8e72-44e838efb909" providerId="ADAL" clId="{CA60171F-3FEE-4EEC-8D42-11FCB6B8673F}" dt="2023-06-26T21:57:25.628" v="0" actId="207"/>
          <ac:spMkLst>
            <pc:docMk/>
            <pc:sldMk cId="1586813206" sldId="383"/>
            <ac:spMk id="10" creationId="{6C7145EF-65EC-48FA-9865-3565ACB7353E}"/>
          </ac:spMkLst>
        </pc:spChg>
        <pc:spChg chg="mod">
          <ac:chgData name="Phillips, Nate" userId="1a7ed9a7-6979-4999-8e72-44e838efb909" providerId="ADAL" clId="{CA60171F-3FEE-4EEC-8D42-11FCB6B8673F}" dt="2023-06-26T21:57:25.628" v="0" actId="207"/>
          <ac:spMkLst>
            <pc:docMk/>
            <pc:sldMk cId="1586813206" sldId="383"/>
            <ac:spMk id="11" creationId="{842843FF-3C48-4FF6-9E02-F512B2CF7ADA}"/>
          </ac:spMkLst>
        </pc:spChg>
        <pc:spChg chg="mod">
          <ac:chgData name="Phillips, Nate" userId="1a7ed9a7-6979-4999-8e72-44e838efb909" providerId="ADAL" clId="{CA60171F-3FEE-4EEC-8D42-11FCB6B8673F}" dt="2023-06-26T21:57:25.628" v="0" actId="207"/>
          <ac:spMkLst>
            <pc:docMk/>
            <pc:sldMk cId="1586813206" sldId="383"/>
            <ac:spMk id="12" creationId="{43A2EBAF-4E09-4153-831B-8D397443984E}"/>
          </ac:spMkLst>
        </pc:spChg>
        <pc:spChg chg="mod">
          <ac:chgData name="Phillips, Nate" userId="1a7ed9a7-6979-4999-8e72-44e838efb909" providerId="ADAL" clId="{CA60171F-3FEE-4EEC-8D42-11FCB6B8673F}" dt="2023-06-26T21:57:25.628" v="0" actId="207"/>
          <ac:spMkLst>
            <pc:docMk/>
            <pc:sldMk cId="1586813206" sldId="383"/>
            <ac:spMk id="13" creationId="{1F559636-DC32-4E05-8C49-C69E56E13CE3}"/>
          </ac:spMkLst>
        </pc:spChg>
        <pc:spChg chg="mod">
          <ac:chgData name="Phillips, Nate" userId="1a7ed9a7-6979-4999-8e72-44e838efb909" providerId="ADAL" clId="{CA60171F-3FEE-4EEC-8D42-11FCB6B8673F}" dt="2023-06-26T21:57:25.628" v="0" actId="207"/>
          <ac:spMkLst>
            <pc:docMk/>
            <pc:sldMk cId="1586813206" sldId="383"/>
            <ac:spMk id="14" creationId="{E58F9376-7BE1-4AE3-99E2-2DFBE5A05231}"/>
          </ac:spMkLst>
        </pc:spChg>
        <pc:spChg chg="mod">
          <ac:chgData name="Phillips, Nate" userId="1a7ed9a7-6979-4999-8e72-44e838efb909" providerId="ADAL" clId="{CA60171F-3FEE-4EEC-8D42-11FCB6B8673F}" dt="2023-06-26T21:57:25.628" v="0" actId="207"/>
          <ac:spMkLst>
            <pc:docMk/>
            <pc:sldMk cId="1586813206" sldId="383"/>
            <ac:spMk id="15" creationId="{9329A17A-3654-4991-9971-C984D30D46F6}"/>
          </ac:spMkLst>
        </pc:spChg>
        <pc:spChg chg="mod">
          <ac:chgData name="Phillips, Nate" userId="1a7ed9a7-6979-4999-8e72-44e838efb909" providerId="ADAL" clId="{CA60171F-3FEE-4EEC-8D42-11FCB6B8673F}" dt="2023-06-26T21:57:25.628" v="0" actId="207"/>
          <ac:spMkLst>
            <pc:docMk/>
            <pc:sldMk cId="1586813206" sldId="383"/>
            <ac:spMk id="16" creationId="{0C82CF25-47EC-4EBD-B889-2F8077204581}"/>
          </ac:spMkLst>
        </pc:spChg>
        <pc:cxnChg chg="mod">
          <ac:chgData name="Phillips, Nate" userId="1a7ed9a7-6979-4999-8e72-44e838efb909" providerId="ADAL" clId="{CA60171F-3FEE-4EEC-8D42-11FCB6B8673F}" dt="2023-06-26T21:57:25.628" v="0" actId="207"/>
          <ac:cxnSpMkLst>
            <pc:docMk/>
            <pc:sldMk cId="1586813206" sldId="383"/>
            <ac:cxnSpMk id="58" creationId="{237F5896-3D6F-48A3-92DA-71B309781C9B}"/>
          </ac:cxnSpMkLst>
        </pc:cxnChg>
      </pc:sldChg>
      <pc:sldChg chg="modSp modAnim">
        <pc:chgData name="Phillips, Nate" userId="1a7ed9a7-6979-4999-8e72-44e838efb909" providerId="ADAL" clId="{CA60171F-3FEE-4EEC-8D42-11FCB6B8673F}" dt="2023-06-26T22:00:30.056" v="37" actId="20577"/>
        <pc:sldMkLst>
          <pc:docMk/>
          <pc:sldMk cId="801081033" sldId="384"/>
        </pc:sldMkLst>
        <pc:spChg chg="mod">
          <ac:chgData name="Phillips, Nate" userId="1a7ed9a7-6979-4999-8e72-44e838efb909" providerId="ADAL" clId="{CA60171F-3FEE-4EEC-8D42-11FCB6B8673F}" dt="2023-06-26T22:00:30.056" v="37" actId="20577"/>
          <ac:spMkLst>
            <pc:docMk/>
            <pc:sldMk cId="801081033" sldId="384"/>
            <ac:spMk id="2" creationId="{725458D6-4409-43FC-A9C4-9072CCD5F3ED}"/>
          </ac:spMkLst>
        </pc:spChg>
        <pc:spChg chg="mod">
          <ac:chgData name="Phillips, Nate" userId="1a7ed9a7-6979-4999-8e72-44e838efb909" providerId="ADAL" clId="{CA60171F-3FEE-4EEC-8D42-11FCB6B8673F}" dt="2023-06-26T22:00:05.018" v="33" actId="20577"/>
          <ac:spMkLst>
            <pc:docMk/>
            <pc:sldMk cId="801081033" sldId="384"/>
            <ac:spMk id="3" creationId="{53CD5D95-20FA-4D5E-BDB9-CCB1048FA494}"/>
          </ac:spMkLst>
        </pc:spChg>
      </pc:sldChg>
      <pc:sldChg chg="modSp mod">
        <pc:chgData name="Phillips, Nate" userId="1a7ed9a7-6979-4999-8e72-44e838efb909" providerId="ADAL" clId="{CA60171F-3FEE-4EEC-8D42-11FCB6B8673F}" dt="2023-06-26T22:00:25.985" v="35" actId="20577"/>
        <pc:sldMkLst>
          <pc:docMk/>
          <pc:sldMk cId="664514477" sldId="385"/>
        </pc:sldMkLst>
        <pc:spChg chg="mod">
          <ac:chgData name="Phillips, Nate" userId="1a7ed9a7-6979-4999-8e72-44e838efb909" providerId="ADAL" clId="{CA60171F-3FEE-4EEC-8D42-11FCB6B8673F}" dt="2023-06-26T22:00:25.985" v="35" actId="20577"/>
          <ac:spMkLst>
            <pc:docMk/>
            <pc:sldMk cId="664514477" sldId="385"/>
            <ac:spMk id="2" creationId="{F5B5CE17-BD60-4C09-BFC3-E178065D4498}"/>
          </ac:spMkLst>
        </pc:spChg>
      </pc:sldChg>
      <pc:sldChg chg="modSp mod">
        <pc:chgData name="Phillips, Nate" userId="1a7ed9a7-6979-4999-8e72-44e838efb909" providerId="ADAL" clId="{CA60171F-3FEE-4EEC-8D42-11FCB6B8673F}" dt="2023-06-26T22:00:40.170" v="40" actId="5793"/>
        <pc:sldMkLst>
          <pc:docMk/>
          <pc:sldMk cId="3741979520" sldId="386"/>
        </pc:sldMkLst>
        <pc:spChg chg="mod">
          <ac:chgData name="Phillips, Nate" userId="1a7ed9a7-6979-4999-8e72-44e838efb909" providerId="ADAL" clId="{CA60171F-3FEE-4EEC-8D42-11FCB6B8673F}" dt="2023-06-26T22:00:37.122" v="39" actId="20577"/>
          <ac:spMkLst>
            <pc:docMk/>
            <pc:sldMk cId="3741979520" sldId="386"/>
            <ac:spMk id="2" creationId="{1306B646-6BA7-4DE4-9A7A-4A6944CBD8D2}"/>
          </ac:spMkLst>
        </pc:spChg>
        <pc:spChg chg="mod">
          <ac:chgData name="Phillips, Nate" userId="1a7ed9a7-6979-4999-8e72-44e838efb909" providerId="ADAL" clId="{CA60171F-3FEE-4EEC-8D42-11FCB6B8673F}" dt="2023-06-26T22:00:40.170" v="40" actId="5793"/>
          <ac:spMkLst>
            <pc:docMk/>
            <pc:sldMk cId="3741979520" sldId="386"/>
            <ac:spMk id="3" creationId="{F7F57793-9E2E-4456-AEA9-ED4F14072376}"/>
          </ac:spMkLst>
        </pc:spChg>
      </pc:sldChg>
      <pc:sldChg chg="del">
        <pc:chgData name="Phillips, Nate" userId="1a7ed9a7-6979-4999-8e72-44e838efb909" providerId="ADAL" clId="{CA60171F-3FEE-4EEC-8D42-11FCB6B8673F}" dt="2023-06-26T22:08:00.118" v="79" actId="47"/>
        <pc:sldMkLst>
          <pc:docMk/>
          <pc:sldMk cId="4195202866" sldId="387"/>
        </pc:sldMkLst>
      </pc:sldChg>
      <pc:sldChg chg="addSp modSp mod modAnim">
        <pc:chgData name="Phillips, Nate" userId="1a7ed9a7-6979-4999-8e72-44e838efb909" providerId="ADAL" clId="{CA60171F-3FEE-4EEC-8D42-11FCB6B8673F}" dt="2023-06-26T22:18:06.166" v="171" actId="14100"/>
        <pc:sldMkLst>
          <pc:docMk/>
          <pc:sldMk cId="3198687863" sldId="388"/>
        </pc:sldMkLst>
        <pc:spChg chg="mod">
          <ac:chgData name="Phillips, Nate" userId="1a7ed9a7-6979-4999-8e72-44e838efb909" providerId="ADAL" clId="{CA60171F-3FEE-4EEC-8D42-11FCB6B8673F}" dt="2023-06-26T22:08:38.305" v="96" actId="14100"/>
          <ac:spMkLst>
            <pc:docMk/>
            <pc:sldMk cId="3198687863" sldId="388"/>
            <ac:spMk id="3" creationId="{2D0C7A1D-1855-468E-BB63-0D1DCF9026AB}"/>
          </ac:spMkLst>
        </pc:spChg>
        <pc:spChg chg="mod">
          <ac:chgData name="Phillips, Nate" userId="1a7ed9a7-6979-4999-8e72-44e838efb909" providerId="ADAL" clId="{CA60171F-3FEE-4EEC-8D42-11FCB6B8673F}" dt="2023-06-26T22:09:13.669" v="105" actId="403"/>
          <ac:spMkLst>
            <pc:docMk/>
            <pc:sldMk cId="3198687863" sldId="388"/>
            <ac:spMk id="5" creationId="{94D27456-02D3-4F36-892A-B923B28EC06D}"/>
          </ac:spMkLst>
        </pc:spChg>
        <pc:spChg chg="mod">
          <ac:chgData name="Phillips, Nate" userId="1a7ed9a7-6979-4999-8e72-44e838efb909" providerId="ADAL" clId="{CA60171F-3FEE-4EEC-8D42-11FCB6B8673F}" dt="2023-06-26T22:18:06.166" v="171" actId="14100"/>
          <ac:spMkLst>
            <pc:docMk/>
            <pc:sldMk cId="3198687863" sldId="388"/>
            <ac:spMk id="6" creationId="{EB0B1F00-025E-4862-A162-52ED16EE8732}"/>
          </ac:spMkLst>
        </pc:spChg>
        <pc:spChg chg="add mod">
          <ac:chgData name="Phillips, Nate" userId="1a7ed9a7-6979-4999-8e72-44e838efb909" providerId="ADAL" clId="{CA60171F-3FEE-4EEC-8D42-11FCB6B8673F}" dt="2023-06-26T22:08:59.913" v="102" actId="1076"/>
          <ac:spMkLst>
            <pc:docMk/>
            <pc:sldMk cId="3198687863" sldId="388"/>
            <ac:spMk id="7" creationId="{F40AF7D6-D944-DBD7-4218-C5295EEBE530}"/>
          </ac:spMkLst>
        </pc:spChg>
        <pc:graphicFrameChg chg="mod modGraphic">
          <ac:chgData name="Phillips, Nate" userId="1a7ed9a7-6979-4999-8e72-44e838efb909" providerId="ADAL" clId="{CA60171F-3FEE-4EEC-8D42-11FCB6B8673F}" dt="2023-06-26T22:08:41.958" v="97" actId="1076"/>
          <ac:graphicFrameMkLst>
            <pc:docMk/>
            <pc:sldMk cId="3198687863" sldId="388"/>
            <ac:graphicFrameMk id="4" creationId="{EFF8C12E-6316-4E33-8D84-23F1F529CE84}"/>
          </ac:graphicFrameMkLst>
        </pc:graphicFrameChg>
      </pc:sldChg>
      <pc:sldChg chg="modSp mod">
        <pc:chgData name="Phillips, Nate" userId="1a7ed9a7-6979-4999-8e72-44e838efb909" providerId="ADAL" clId="{CA60171F-3FEE-4EEC-8D42-11FCB6B8673F}" dt="2023-06-26T22:01:37.436" v="52" actId="207"/>
        <pc:sldMkLst>
          <pc:docMk/>
          <pc:sldMk cId="2801001284" sldId="389"/>
        </pc:sldMkLst>
        <pc:spChg chg="mod">
          <ac:chgData name="Phillips, Nate" userId="1a7ed9a7-6979-4999-8e72-44e838efb909" providerId="ADAL" clId="{CA60171F-3FEE-4EEC-8D42-11FCB6B8673F}" dt="2023-06-26T22:00:45.648" v="42" actId="20577"/>
          <ac:spMkLst>
            <pc:docMk/>
            <pc:sldMk cId="2801001284" sldId="389"/>
            <ac:spMk id="2" creationId="{09133BC1-89AE-4E10-9306-807FCEA046E3}"/>
          </ac:spMkLst>
        </pc:spChg>
        <pc:spChg chg="mod">
          <ac:chgData name="Phillips, Nate" userId="1a7ed9a7-6979-4999-8e72-44e838efb909" providerId="ADAL" clId="{CA60171F-3FEE-4EEC-8D42-11FCB6B8673F}" dt="2023-06-26T22:01:37.436" v="52" actId="207"/>
          <ac:spMkLst>
            <pc:docMk/>
            <pc:sldMk cId="2801001284" sldId="389"/>
            <ac:spMk id="3" creationId="{18B9E06A-5100-40A0-B54B-7F62D28F92C6}"/>
          </ac:spMkLst>
        </pc:spChg>
        <pc:spChg chg="mod">
          <ac:chgData name="Phillips, Nate" userId="1a7ed9a7-6979-4999-8e72-44e838efb909" providerId="ADAL" clId="{CA60171F-3FEE-4EEC-8D42-11FCB6B8673F}" dt="2023-06-26T22:01:21.176" v="50" actId="1076"/>
          <ac:spMkLst>
            <pc:docMk/>
            <pc:sldMk cId="2801001284" sldId="389"/>
            <ac:spMk id="7" creationId="{F54FB8C3-A191-4938-A845-976F6D222F95}"/>
          </ac:spMkLst>
        </pc:spChg>
      </pc:sldChg>
      <pc:sldChg chg="addSp modSp mod">
        <pc:chgData name="Phillips, Nate" userId="1a7ed9a7-6979-4999-8e72-44e838efb909" providerId="ADAL" clId="{CA60171F-3FEE-4EEC-8D42-11FCB6B8673F}" dt="2023-06-26T22:07:18.580" v="78" actId="1076"/>
        <pc:sldMkLst>
          <pc:docMk/>
          <pc:sldMk cId="3244882136" sldId="390"/>
        </pc:sldMkLst>
        <pc:spChg chg="mod">
          <ac:chgData name="Phillips, Nate" userId="1a7ed9a7-6979-4999-8e72-44e838efb909" providerId="ADAL" clId="{CA60171F-3FEE-4EEC-8D42-11FCB6B8673F}" dt="2023-06-26T22:00:49.857" v="44" actId="20577"/>
          <ac:spMkLst>
            <pc:docMk/>
            <pc:sldMk cId="3244882136" sldId="390"/>
            <ac:spMk id="2" creationId="{84FD6CC2-B83A-406F-9103-F9D47C36B2F2}"/>
          </ac:spMkLst>
        </pc:spChg>
        <pc:spChg chg="mod">
          <ac:chgData name="Phillips, Nate" userId="1a7ed9a7-6979-4999-8e72-44e838efb909" providerId="ADAL" clId="{CA60171F-3FEE-4EEC-8D42-11FCB6B8673F}" dt="2023-06-26T22:06:44.771" v="67" actId="27636"/>
          <ac:spMkLst>
            <pc:docMk/>
            <pc:sldMk cId="3244882136" sldId="390"/>
            <ac:spMk id="3" creationId="{2D0C7A1D-1855-468E-BB63-0D1DCF9026AB}"/>
          </ac:spMkLst>
        </pc:spChg>
        <pc:spChg chg="add mod">
          <ac:chgData name="Phillips, Nate" userId="1a7ed9a7-6979-4999-8e72-44e838efb909" providerId="ADAL" clId="{CA60171F-3FEE-4EEC-8D42-11FCB6B8673F}" dt="2023-06-26T22:06:58.819" v="73" actId="1076"/>
          <ac:spMkLst>
            <pc:docMk/>
            <pc:sldMk cId="3244882136" sldId="390"/>
            <ac:spMk id="4" creationId="{E12C17D7-481F-4D2B-B4C9-BCE4179A8E90}"/>
          </ac:spMkLst>
        </pc:spChg>
        <pc:spChg chg="mod">
          <ac:chgData name="Phillips, Nate" userId="1a7ed9a7-6979-4999-8e72-44e838efb909" providerId="ADAL" clId="{CA60171F-3FEE-4EEC-8D42-11FCB6B8673F}" dt="2023-06-26T22:07:14.745" v="77" actId="164"/>
          <ac:spMkLst>
            <pc:docMk/>
            <pc:sldMk cId="3244882136" sldId="390"/>
            <ac:spMk id="13" creationId="{EB20940D-9BF2-42CC-9B05-8B9432AD6B3A}"/>
          </ac:spMkLst>
        </pc:spChg>
        <pc:spChg chg="mod">
          <ac:chgData name="Phillips, Nate" userId="1a7ed9a7-6979-4999-8e72-44e838efb909" providerId="ADAL" clId="{CA60171F-3FEE-4EEC-8D42-11FCB6B8673F}" dt="2023-06-26T22:07:05.461" v="75" actId="164"/>
          <ac:spMkLst>
            <pc:docMk/>
            <pc:sldMk cId="3244882136" sldId="390"/>
            <ac:spMk id="14" creationId="{0FA3E8A5-B744-4878-A7BE-91DC14220B98}"/>
          </ac:spMkLst>
        </pc:spChg>
        <pc:grpChg chg="add mod">
          <ac:chgData name="Phillips, Nate" userId="1a7ed9a7-6979-4999-8e72-44e838efb909" providerId="ADAL" clId="{CA60171F-3FEE-4EEC-8D42-11FCB6B8673F}" dt="2023-06-26T22:07:09.175" v="76" actId="1076"/>
          <ac:grpSpMkLst>
            <pc:docMk/>
            <pc:sldMk cId="3244882136" sldId="390"/>
            <ac:grpSpMk id="5" creationId="{D8C252E5-EACE-2AE9-AFAD-398C5F149786}"/>
          </ac:grpSpMkLst>
        </pc:grpChg>
        <pc:grpChg chg="add mod">
          <ac:chgData name="Phillips, Nate" userId="1a7ed9a7-6979-4999-8e72-44e838efb909" providerId="ADAL" clId="{CA60171F-3FEE-4EEC-8D42-11FCB6B8673F}" dt="2023-06-26T22:07:18.580" v="78" actId="1076"/>
          <ac:grpSpMkLst>
            <pc:docMk/>
            <pc:sldMk cId="3244882136" sldId="390"/>
            <ac:grpSpMk id="6" creationId="{A2C709F7-ED1C-4533-69A1-931DEBA7F203}"/>
          </ac:grpSpMkLst>
        </pc:grpChg>
        <pc:cxnChg chg="mod">
          <ac:chgData name="Phillips, Nate" userId="1a7ed9a7-6979-4999-8e72-44e838efb909" providerId="ADAL" clId="{CA60171F-3FEE-4EEC-8D42-11FCB6B8673F}" dt="2023-06-26T22:07:05.461" v="75" actId="164"/>
          <ac:cxnSpMkLst>
            <pc:docMk/>
            <pc:sldMk cId="3244882136" sldId="390"/>
            <ac:cxnSpMk id="9" creationId="{031C51F9-D6FC-4FBF-947E-A3E4861FD920}"/>
          </ac:cxnSpMkLst>
        </pc:cxnChg>
        <pc:cxnChg chg="mod">
          <ac:chgData name="Phillips, Nate" userId="1a7ed9a7-6979-4999-8e72-44e838efb909" providerId="ADAL" clId="{CA60171F-3FEE-4EEC-8D42-11FCB6B8673F}" dt="2023-06-26T22:07:14.745" v="77" actId="164"/>
          <ac:cxnSpMkLst>
            <pc:docMk/>
            <pc:sldMk cId="3244882136" sldId="390"/>
            <ac:cxnSpMk id="11" creationId="{D7D61E1B-0A42-470E-B497-CEBFA4A00F44}"/>
          </ac:cxnSpMkLst>
        </pc:cxnChg>
      </pc:sldChg>
      <pc:sldChg chg="del">
        <pc:chgData name="Phillips, Nate" userId="1a7ed9a7-6979-4999-8e72-44e838efb909" providerId="ADAL" clId="{CA60171F-3FEE-4EEC-8D42-11FCB6B8673F}" dt="2023-06-26T22:30:51.878" v="269" actId="47"/>
        <pc:sldMkLst>
          <pc:docMk/>
          <pc:sldMk cId="1215597231" sldId="393"/>
        </pc:sldMkLst>
      </pc:sldChg>
      <pc:sldChg chg="addSp delSp modSp mod delAnim modAnim">
        <pc:chgData name="Phillips, Nate" userId="1a7ed9a7-6979-4999-8e72-44e838efb909" providerId="ADAL" clId="{CA60171F-3FEE-4EEC-8D42-11FCB6B8673F}" dt="2023-06-26T22:21:36.959" v="220" actId="403"/>
        <pc:sldMkLst>
          <pc:docMk/>
          <pc:sldMk cId="2349179630" sldId="395"/>
        </pc:sldMkLst>
        <pc:spChg chg="mod">
          <ac:chgData name="Phillips, Nate" userId="1a7ed9a7-6979-4999-8e72-44e838efb909" providerId="ADAL" clId="{CA60171F-3FEE-4EEC-8D42-11FCB6B8673F}" dt="2023-06-26T22:13:03.522" v="148" actId="1076"/>
          <ac:spMkLst>
            <pc:docMk/>
            <pc:sldMk cId="2349179630" sldId="395"/>
            <ac:spMk id="2" creationId="{C174CD2B-1E62-0C54-E99E-FFAD0E64E7D6}"/>
          </ac:spMkLst>
        </pc:spChg>
        <pc:spChg chg="mod">
          <ac:chgData name="Phillips, Nate" userId="1a7ed9a7-6979-4999-8e72-44e838efb909" providerId="ADAL" clId="{CA60171F-3FEE-4EEC-8D42-11FCB6B8673F}" dt="2023-06-26T22:12:40.847" v="142" actId="14100"/>
          <ac:spMkLst>
            <pc:docMk/>
            <pc:sldMk cId="2349179630" sldId="395"/>
            <ac:spMk id="3" creationId="{C7E85036-4B2F-4BAB-9425-24303C06BA6D}"/>
          </ac:spMkLst>
        </pc:spChg>
        <pc:spChg chg="add mod">
          <ac:chgData name="Phillips, Nate" userId="1a7ed9a7-6979-4999-8e72-44e838efb909" providerId="ADAL" clId="{CA60171F-3FEE-4EEC-8D42-11FCB6B8673F}" dt="2023-06-26T22:12:51.168" v="146" actId="1076"/>
          <ac:spMkLst>
            <pc:docMk/>
            <pc:sldMk cId="2349179630" sldId="395"/>
            <ac:spMk id="5" creationId="{B24AE3AC-016B-D3FB-2803-289DE4472ECB}"/>
          </ac:spMkLst>
        </pc:spChg>
        <pc:spChg chg="del mod">
          <ac:chgData name="Phillips, Nate" userId="1a7ed9a7-6979-4999-8e72-44e838efb909" providerId="ADAL" clId="{CA60171F-3FEE-4EEC-8D42-11FCB6B8673F}" dt="2023-06-26T22:21:01.123" v="214" actId="478"/>
          <ac:spMkLst>
            <pc:docMk/>
            <pc:sldMk cId="2349179630" sldId="395"/>
            <ac:spMk id="6" creationId="{8D839DCF-D1B9-4BDC-A5A4-0C9C473069F7}"/>
          </ac:spMkLst>
        </pc:spChg>
        <pc:spChg chg="mod">
          <ac:chgData name="Phillips, Nate" userId="1a7ed9a7-6979-4999-8e72-44e838efb909" providerId="ADAL" clId="{CA60171F-3FEE-4EEC-8D42-11FCB6B8673F}" dt="2023-06-26T22:12:55.399" v="147" actId="1076"/>
          <ac:spMkLst>
            <pc:docMk/>
            <pc:sldMk cId="2349179630" sldId="395"/>
            <ac:spMk id="7" creationId="{6CDEB29E-4C5C-408B-8DDB-A13AF60F620E}"/>
          </ac:spMkLst>
        </pc:spChg>
        <pc:spChg chg="add mod">
          <ac:chgData name="Phillips, Nate" userId="1a7ed9a7-6979-4999-8e72-44e838efb909" providerId="ADAL" clId="{CA60171F-3FEE-4EEC-8D42-11FCB6B8673F}" dt="2023-06-26T22:21:36.959" v="220" actId="403"/>
          <ac:spMkLst>
            <pc:docMk/>
            <pc:sldMk cId="2349179630" sldId="395"/>
            <ac:spMk id="8" creationId="{E431C71E-FE83-651F-E108-E1C7A0B834C2}"/>
          </ac:spMkLst>
        </pc:spChg>
      </pc:sldChg>
      <pc:sldChg chg="del">
        <pc:chgData name="Phillips, Nate" userId="1a7ed9a7-6979-4999-8e72-44e838efb909" providerId="ADAL" clId="{CA60171F-3FEE-4EEC-8D42-11FCB6B8673F}" dt="2023-06-26T22:30:47.711" v="268" actId="47"/>
        <pc:sldMkLst>
          <pc:docMk/>
          <pc:sldMk cId="126295664" sldId="396"/>
        </pc:sldMkLst>
      </pc:sldChg>
      <pc:sldChg chg="del">
        <pc:chgData name="Phillips, Nate" userId="1a7ed9a7-6979-4999-8e72-44e838efb909" providerId="ADAL" clId="{CA60171F-3FEE-4EEC-8D42-11FCB6B8673F}" dt="2023-06-26T22:30:47.711" v="268" actId="47"/>
        <pc:sldMkLst>
          <pc:docMk/>
          <pc:sldMk cId="521863072" sldId="399"/>
        </pc:sldMkLst>
      </pc:sldChg>
      <pc:sldChg chg="del">
        <pc:chgData name="Phillips, Nate" userId="1a7ed9a7-6979-4999-8e72-44e838efb909" providerId="ADAL" clId="{CA60171F-3FEE-4EEC-8D42-11FCB6B8673F}" dt="2023-06-26T22:30:47.711" v="268" actId="47"/>
        <pc:sldMkLst>
          <pc:docMk/>
          <pc:sldMk cId="905379823" sldId="400"/>
        </pc:sldMkLst>
      </pc:sldChg>
      <pc:sldChg chg="del">
        <pc:chgData name="Phillips, Nate" userId="1a7ed9a7-6979-4999-8e72-44e838efb909" providerId="ADAL" clId="{CA60171F-3FEE-4EEC-8D42-11FCB6B8673F}" dt="2023-06-26T22:30:47.711" v="268" actId="47"/>
        <pc:sldMkLst>
          <pc:docMk/>
          <pc:sldMk cId="1452330622" sldId="401"/>
        </pc:sldMkLst>
      </pc:sldChg>
      <pc:sldChg chg="modSp mod">
        <pc:chgData name="Phillips, Nate" userId="1a7ed9a7-6979-4999-8e72-44e838efb909" providerId="ADAL" clId="{CA60171F-3FEE-4EEC-8D42-11FCB6B8673F}" dt="2023-06-26T21:59:19.291" v="22" actId="1076"/>
        <pc:sldMkLst>
          <pc:docMk/>
          <pc:sldMk cId="1533698924" sldId="405"/>
        </pc:sldMkLst>
        <pc:spChg chg="mod">
          <ac:chgData name="Phillips, Nate" userId="1a7ed9a7-6979-4999-8e72-44e838efb909" providerId="ADAL" clId="{CA60171F-3FEE-4EEC-8D42-11FCB6B8673F}" dt="2023-06-26T21:59:12.311" v="21" actId="1076"/>
          <ac:spMkLst>
            <pc:docMk/>
            <pc:sldMk cId="1533698924" sldId="405"/>
            <ac:spMk id="3" creationId="{D0F4C5B8-418C-E24C-A641-924B1E69F5B0}"/>
          </ac:spMkLst>
        </pc:spChg>
        <pc:spChg chg="mod">
          <ac:chgData name="Phillips, Nate" userId="1a7ed9a7-6979-4999-8e72-44e838efb909" providerId="ADAL" clId="{CA60171F-3FEE-4EEC-8D42-11FCB6B8673F}" dt="2023-06-26T21:59:19.291" v="22" actId="1076"/>
          <ac:spMkLst>
            <pc:docMk/>
            <pc:sldMk cId="1533698924" sldId="405"/>
            <ac:spMk id="4" creationId="{95E0EE1A-5645-52E6-2E88-D15145A3C784}"/>
          </ac:spMkLst>
        </pc:spChg>
      </pc:sldChg>
      <pc:sldChg chg="addSp delSp modSp mod">
        <pc:chgData name="Phillips, Nate" userId="1a7ed9a7-6979-4999-8e72-44e838efb909" providerId="ADAL" clId="{CA60171F-3FEE-4EEC-8D42-11FCB6B8673F}" dt="2023-06-26T22:30:12.254" v="267" actId="1076"/>
        <pc:sldMkLst>
          <pc:docMk/>
          <pc:sldMk cId="4175497881" sldId="407"/>
        </pc:sldMkLst>
        <pc:spChg chg="mod">
          <ac:chgData name="Phillips, Nate" userId="1a7ed9a7-6979-4999-8e72-44e838efb909" providerId="ADAL" clId="{CA60171F-3FEE-4EEC-8D42-11FCB6B8673F}" dt="2023-06-26T22:26:47.174" v="248" actId="14100"/>
          <ac:spMkLst>
            <pc:docMk/>
            <pc:sldMk cId="4175497881" sldId="407"/>
            <ac:spMk id="3" creationId="{8F325662-5FE1-37C8-110F-10D0583F1DB5}"/>
          </ac:spMkLst>
        </pc:spChg>
        <pc:spChg chg="mod">
          <ac:chgData name="Phillips, Nate" userId="1a7ed9a7-6979-4999-8e72-44e838efb909" providerId="ADAL" clId="{CA60171F-3FEE-4EEC-8D42-11FCB6B8673F}" dt="2023-06-26T22:30:12.254" v="267" actId="1076"/>
          <ac:spMkLst>
            <pc:docMk/>
            <pc:sldMk cId="4175497881" sldId="407"/>
            <ac:spMk id="4" creationId="{78C46E9F-E98C-3213-A4AE-5EF491C91D48}"/>
          </ac:spMkLst>
        </pc:spChg>
        <pc:picChg chg="add del mod">
          <ac:chgData name="Phillips, Nate" userId="1a7ed9a7-6979-4999-8e72-44e838efb909" providerId="ADAL" clId="{CA60171F-3FEE-4EEC-8D42-11FCB6B8673F}" dt="2023-06-26T22:26:40.752" v="247" actId="478"/>
          <ac:picMkLst>
            <pc:docMk/>
            <pc:sldMk cId="4175497881" sldId="407"/>
            <ac:picMk id="6" creationId="{B1192ECC-6DA6-7C92-DF70-1651BF2BAE3C}"/>
          </ac:picMkLst>
        </pc:picChg>
        <pc:picChg chg="add mod">
          <ac:chgData name="Phillips, Nate" userId="1a7ed9a7-6979-4999-8e72-44e838efb909" providerId="ADAL" clId="{CA60171F-3FEE-4EEC-8D42-11FCB6B8673F}" dt="2023-06-26T22:28:06.519" v="253" actId="1076"/>
          <ac:picMkLst>
            <pc:docMk/>
            <pc:sldMk cId="4175497881" sldId="407"/>
            <ac:picMk id="8" creationId="{BC8355BC-2177-6437-1E01-331C9D10D7FB}"/>
          </ac:picMkLst>
        </pc:picChg>
        <pc:picChg chg="add del mod">
          <ac:chgData name="Phillips, Nate" userId="1a7ed9a7-6979-4999-8e72-44e838efb909" providerId="ADAL" clId="{CA60171F-3FEE-4EEC-8D42-11FCB6B8673F}" dt="2023-06-26T22:29:29.286" v="266" actId="478"/>
          <ac:picMkLst>
            <pc:docMk/>
            <pc:sldMk cId="4175497881" sldId="407"/>
            <ac:picMk id="10" creationId="{F41155F6-725B-E572-1193-28480AD1C470}"/>
          </ac:picMkLst>
        </pc:picChg>
        <pc:picChg chg="add del mod">
          <ac:chgData name="Phillips, Nate" userId="1a7ed9a7-6979-4999-8e72-44e838efb909" providerId="ADAL" clId="{CA60171F-3FEE-4EEC-8D42-11FCB6B8673F}" dt="2023-06-26T22:29:20.489" v="263" actId="478"/>
          <ac:picMkLst>
            <pc:docMk/>
            <pc:sldMk cId="4175497881" sldId="407"/>
            <ac:picMk id="12" creationId="{DCDC3B36-10CC-8753-0868-99304F794C3C}"/>
          </ac:picMkLst>
        </pc:picChg>
      </pc:sldChg>
      <pc:sldChg chg="addSp modSp mod modAnim">
        <pc:chgData name="Phillips, Nate" userId="1a7ed9a7-6979-4999-8e72-44e838efb909" providerId="ADAL" clId="{CA60171F-3FEE-4EEC-8D42-11FCB6B8673F}" dt="2023-06-26T22:23:59.513" v="238" actId="404"/>
        <pc:sldMkLst>
          <pc:docMk/>
          <pc:sldMk cId="1806371871" sldId="408"/>
        </pc:sldMkLst>
        <pc:spChg chg="mod">
          <ac:chgData name="Phillips, Nate" userId="1a7ed9a7-6979-4999-8e72-44e838efb909" providerId="ADAL" clId="{CA60171F-3FEE-4EEC-8D42-11FCB6B8673F}" dt="2023-06-26T22:23:35.578" v="229" actId="14100"/>
          <ac:spMkLst>
            <pc:docMk/>
            <pc:sldMk cId="1806371871" sldId="408"/>
            <ac:spMk id="3" creationId="{E9A39053-0942-4142-3C86-D852D20B130E}"/>
          </ac:spMkLst>
        </pc:spChg>
        <pc:spChg chg="add mod">
          <ac:chgData name="Phillips, Nate" userId="1a7ed9a7-6979-4999-8e72-44e838efb909" providerId="ADAL" clId="{CA60171F-3FEE-4EEC-8D42-11FCB6B8673F}" dt="2023-06-26T22:23:59.513" v="238" actId="404"/>
          <ac:spMkLst>
            <pc:docMk/>
            <pc:sldMk cId="1806371871" sldId="408"/>
            <ac:spMk id="4" creationId="{ACF70BC8-BE12-3A0C-D46A-556EAC9BB57C}"/>
          </ac:spMkLst>
        </pc:spChg>
      </pc:sldChg>
      <pc:sldChg chg="modSp">
        <pc:chgData name="Phillips, Nate" userId="1a7ed9a7-6979-4999-8e72-44e838efb909" providerId="ADAL" clId="{CA60171F-3FEE-4EEC-8D42-11FCB6B8673F}" dt="2023-06-26T22:24:58.075" v="241" actId="5793"/>
        <pc:sldMkLst>
          <pc:docMk/>
          <pc:sldMk cId="1018183352" sldId="410"/>
        </pc:sldMkLst>
        <pc:spChg chg="mod">
          <ac:chgData name="Phillips, Nate" userId="1a7ed9a7-6979-4999-8e72-44e838efb909" providerId="ADAL" clId="{CA60171F-3FEE-4EEC-8D42-11FCB6B8673F}" dt="2023-06-26T22:24:58.075" v="241" actId="5793"/>
          <ac:spMkLst>
            <pc:docMk/>
            <pc:sldMk cId="1018183352" sldId="410"/>
            <ac:spMk id="3" creationId="{81D85EBA-EF67-44F4-853B-2128234616F9}"/>
          </ac:spMkLst>
        </pc:spChg>
      </pc:sldChg>
      <pc:sldChg chg="modSp mod">
        <pc:chgData name="Phillips, Nate" userId="1a7ed9a7-6979-4999-8e72-44e838efb909" providerId="ADAL" clId="{CA60171F-3FEE-4EEC-8D42-11FCB6B8673F}" dt="2023-06-26T22:25:23.150" v="242" actId="1076"/>
        <pc:sldMkLst>
          <pc:docMk/>
          <pc:sldMk cId="446735016" sldId="411"/>
        </pc:sldMkLst>
        <pc:spChg chg="mod">
          <ac:chgData name="Phillips, Nate" userId="1a7ed9a7-6979-4999-8e72-44e838efb909" providerId="ADAL" clId="{CA60171F-3FEE-4EEC-8D42-11FCB6B8673F}" dt="2023-06-26T22:25:23.150" v="242" actId="1076"/>
          <ac:spMkLst>
            <pc:docMk/>
            <pc:sldMk cId="446735016" sldId="411"/>
            <ac:spMk id="5" creationId="{44C73468-CCF4-45DE-A432-D53DDF34622F}"/>
          </ac:spMkLst>
        </pc:spChg>
      </pc:sldChg>
      <pc:sldChg chg="modSp mod">
        <pc:chgData name="Phillips, Nate" userId="1a7ed9a7-6979-4999-8e72-44e838efb909" providerId="ADAL" clId="{CA60171F-3FEE-4EEC-8D42-11FCB6B8673F}" dt="2023-06-26T22:22:30.162" v="224" actId="1076"/>
        <pc:sldMkLst>
          <pc:docMk/>
          <pc:sldMk cId="3985551974" sldId="419"/>
        </pc:sldMkLst>
        <pc:spChg chg="mod">
          <ac:chgData name="Phillips, Nate" userId="1a7ed9a7-6979-4999-8e72-44e838efb909" providerId="ADAL" clId="{CA60171F-3FEE-4EEC-8D42-11FCB6B8673F}" dt="2023-06-26T22:22:21.335" v="223" actId="1076"/>
          <ac:spMkLst>
            <pc:docMk/>
            <pc:sldMk cId="3985551974" sldId="419"/>
            <ac:spMk id="3" creationId="{7639E7F5-74AC-DEFE-3239-2EB33C474B3D}"/>
          </ac:spMkLst>
        </pc:spChg>
        <pc:spChg chg="mod">
          <ac:chgData name="Phillips, Nate" userId="1a7ed9a7-6979-4999-8e72-44e838efb909" providerId="ADAL" clId="{CA60171F-3FEE-4EEC-8D42-11FCB6B8673F}" dt="2023-06-26T22:22:30.162" v="224" actId="1076"/>
          <ac:spMkLst>
            <pc:docMk/>
            <pc:sldMk cId="3985551974" sldId="419"/>
            <ac:spMk id="4" creationId="{E4D11460-A7E1-5606-33E3-9C7D9084F451}"/>
          </ac:spMkLst>
        </pc:spChg>
        <pc:spChg chg="mod">
          <ac:chgData name="Phillips, Nate" userId="1a7ed9a7-6979-4999-8e72-44e838efb909" providerId="ADAL" clId="{CA60171F-3FEE-4EEC-8D42-11FCB6B8673F}" dt="2023-06-26T22:22:30.162" v="224" actId="1076"/>
          <ac:spMkLst>
            <pc:docMk/>
            <pc:sldMk cId="3985551974" sldId="419"/>
            <ac:spMk id="5" creationId="{0C42F4B2-94A6-32B8-40AC-A433F5847A9E}"/>
          </ac:spMkLst>
        </pc:spChg>
        <pc:spChg chg="mod">
          <ac:chgData name="Phillips, Nate" userId="1a7ed9a7-6979-4999-8e72-44e838efb909" providerId="ADAL" clId="{CA60171F-3FEE-4EEC-8D42-11FCB6B8673F}" dt="2023-06-26T22:22:30.162" v="224" actId="1076"/>
          <ac:spMkLst>
            <pc:docMk/>
            <pc:sldMk cId="3985551974" sldId="419"/>
            <ac:spMk id="6" creationId="{C339AB03-EC4F-A686-CAB6-8BDC8270FB50}"/>
          </ac:spMkLst>
        </pc:spChg>
        <pc:spChg chg="mod">
          <ac:chgData name="Phillips, Nate" userId="1a7ed9a7-6979-4999-8e72-44e838efb909" providerId="ADAL" clId="{CA60171F-3FEE-4EEC-8D42-11FCB6B8673F}" dt="2023-06-26T22:22:30.162" v="224" actId="1076"/>
          <ac:spMkLst>
            <pc:docMk/>
            <pc:sldMk cId="3985551974" sldId="419"/>
            <ac:spMk id="7" creationId="{3FC477CA-D710-30D0-4EE2-19B5F7167FA4}"/>
          </ac:spMkLst>
        </pc:spChg>
        <pc:spChg chg="mod">
          <ac:chgData name="Phillips, Nate" userId="1a7ed9a7-6979-4999-8e72-44e838efb909" providerId="ADAL" clId="{CA60171F-3FEE-4EEC-8D42-11FCB6B8673F}" dt="2023-06-26T22:22:30.162" v="224" actId="1076"/>
          <ac:spMkLst>
            <pc:docMk/>
            <pc:sldMk cId="3985551974" sldId="419"/>
            <ac:spMk id="8" creationId="{7AFE76E7-A2D7-159B-C053-C3F1AC8CD393}"/>
          </ac:spMkLst>
        </pc:spChg>
        <pc:spChg chg="mod">
          <ac:chgData name="Phillips, Nate" userId="1a7ed9a7-6979-4999-8e72-44e838efb909" providerId="ADAL" clId="{CA60171F-3FEE-4EEC-8D42-11FCB6B8673F}" dt="2023-06-26T22:22:30.162" v="224" actId="1076"/>
          <ac:spMkLst>
            <pc:docMk/>
            <pc:sldMk cId="3985551974" sldId="419"/>
            <ac:spMk id="9" creationId="{C7BDD7BE-A022-2520-21BA-DE8C98B037BD}"/>
          </ac:spMkLst>
        </pc:spChg>
      </pc:sldChg>
      <pc:sldChg chg="modSp mod">
        <pc:chgData name="Phillips, Nate" userId="1a7ed9a7-6979-4999-8e72-44e838efb909" providerId="ADAL" clId="{CA60171F-3FEE-4EEC-8D42-11FCB6B8673F}" dt="2023-06-26T22:24:32.758" v="240" actId="1076"/>
        <pc:sldMkLst>
          <pc:docMk/>
          <pc:sldMk cId="682425572" sldId="420"/>
        </pc:sldMkLst>
        <pc:spChg chg="mod">
          <ac:chgData name="Phillips, Nate" userId="1a7ed9a7-6979-4999-8e72-44e838efb909" providerId="ADAL" clId="{CA60171F-3FEE-4EEC-8D42-11FCB6B8673F}" dt="2023-06-26T22:24:29.090" v="239" actId="1076"/>
          <ac:spMkLst>
            <pc:docMk/>
            <pc:sldMk cId="682425572" sldId="420"/>
            <ac:spMk id="3" creationId="{E9A39053-0942-4142-3C86-D852D20B130E}"/>
          </ac:spMkLst>
        </pc:spChg>
        <pc:spChg chg="mod">
          <ac:chgData name="Phillips, Nate" userId="1a7ed9a7-6979-4999-8e72-44e838efb909" providerId="ADAL" clId="{CA60171F-3FEE-4EEC-8D42-11FCB6B8673F}" dt="2023-06-26T22:24:32.758" v="240" actId="1076"/>
          <ac:spMkLst>
            <pc:docMk/>
            <pc:sldMk cId="682425572" sldId="420"/>
            <ac:spMk id="5" creationId="{033ADFEB-A2C1-F77E-1988-69188C764827}"/>
          </ac:spMkLst>
        </pc:spChg>
      </pc:sldChg>
    </pc:docChg>
  </pc:docChgLst>
  <pc:docChgLst>
    <pc:chgData name="Phillips, Nate" userId="1a7ed9a7-6979-4999-8e72-44e838efb909" providerId="ADAL" clId="{7B8110C1-2DE5-4D55-9665-9361A1DD188D}"/>
    <pc:docChg chg="custSel addSld delSld modSld sldOrd">
      <pc:chgData name="Phillips, Nate" userId="1a7ed9a7-6979-4999-8e72-44e838efb909" providerId="ADAL" clId="{7B8110C1-2DE5-4D55-9665-9361A1DD188D}" dt="2023-06-28T21:09:55.818" v="114"/>
      <pc:docMkLst>
        <pc:docMk/>
      </pc:docMkLst>
      <pc:sldChg chg="del">
        <pc:chgData name="Phillips, Nate" userId="1a7ed9a7-6979-4999-8e72-44e838efb909" providerId="ADAL" clId="{7B8110C1-2DE5-4D55-9665-9361A1DD188D}" dt="2023-06-26T22:33:34.658" v="5" actId="47"/>
        <pc:sldMkLst>
          <pc:docMk/>
          <pc:sldMk cId="3568686315" sldId="347"/>
        </pc:sldMkLst>
      </pc:sldChg>
      <pc:sldChg chg="del">
        <pc:chgData name="Phillips, Nate" userId="1a7ed9a7-6979-4999-8e72-44e838efb909" providerId="ADAL" clId="{7B8110C1-2DE5-4D55-9665-9361A1DD188D}" dt="2023-06-26T22:33:49.338" v="20" actId="47"/>
        <pc:sldMkLst>
          <pc:docMk/>
          <pc:sldMk cId="0" sldId="367"/>
        </pc:sldMkLst>
      </pc:sldChg>
      <pc:sldChg chg="del">
        <pc:chgData name="Phillips, Nate" userId="1a7ed9a7-6979-4999-8e72-44e838efb909" providerId="ADAL" clId="{7B8110C1-2DE5-4D55-9665-9361A1DD188D}" dt="2023-06-26T22:33:31.903" v="3" actId="47"/>
        <pc:sldMkLst>
          <pc:docMk/>
          <pc:sldMk cId="1970036937" sldId="380"/>
        </pc:sldMkLst>
      </pc:sldChg>
      <pc:sldChg chg="del">
        <pc:chgData name="Phillips, Nate" userId="1a7ed9a7-6979-4999-8e72-44e838efb909" providerId="ADAL" clId="{7B8110C1-2DE5-4D55-9665-9361A1DD188D}" dt="2023-06-26T22:33:37.746" v="10" actId="47"/>
        <pc:sldMkLst>
          <pc:docMk/>
          <pc:sldMk cId="1464636904" sldId="381"/>
        </pc:sldMkLst>
      </pc:sldChg>
      <pc:sldChg chg="del">
        <pc:chgData name="Phillips, Nate" userId="1a7ed9a7-6979-4999-8e72-44e838efb909" providerId="ADAL" clId="{7B8110C1-2DE5-4D55-9665-9361A1DD188D}" dt="2023-06-26T22:33:35.331" v="6" actId="47"/>
        <pc:sldMkLst>
          <pc:docMk/>
          <pc:sldMk cId="205254323" sldId="382"/>
        </pc:sldMkLst>
      </pc:sldChg>
      <pc:sldChg chg="del">
        <pc:chgData name="Phillips, Nate" userId="1a7ed9a7-6979-4999-8e72-44e838efb909" providerId="ADAL" clId="{7B8110C1-2DE5-4D55-9665-9361A1DD188D}" dt="2023-06-26T22:33:35.780" v="7" actId="47"/>
        <pc:sldMkLst>
          <pc:docMk/>
          <pc:sldMk cId="1586813206" sldId="383"/>
        </pc:sldMkLst>
      </pc:sldChg>
      <pc:sldChg chg="del">
        <pc:chgData name="Phillips, Nate" userId="1a7ed9a7-6979-4999-8e72-44e838efb909" providerId="ADAL" clId="{7B8110C1-2DE5-4D55-9665-9361A1DD188D}" dt="2023-06-26T22:33:43.050" v="13" actId="47"/>
        <pc:sldMkLst>
          <pc:docMk/>
          <pc:sldMk cId="801081033" sldId="384"/>
        </pc:sldMkLst>
      </pc:sldChg>
      <pc:sldChg chg="del">
        <pc:chgData name="Phillips, Nate" userId="1a7ed9a7-6979-4999-8e72-44e838efb909" providerId="ADAL" clId="{7B8110C1-2DE5-4D55-9665-9361A1DD188D}" dt="2023-06-26T22:33:43.703" v="14" actId="47"/>
        <pc:sldMkLst>
          <pc:docMk/>
          <pc:sldMk cId="664514477" sldId="385"/>
        </pc:sldMkLst>
      </pc:sldChg>
      <pc:sldChg chg="del">
        <pc:chgData name="Phillips, Nate" userId="1a7ed9a7-6979-4999-8e72-44e838efb909" providerId="ADAL" clId="{7B8110C1-2DE5-4D55-9665-9361A1DD188D}" dt="2023-06-26T22:33:44.712" v="15" actId="47"/>
        <pc:sldMkLst>
          <pc:docMk/>
          <pc:sldMk cId="3741979520" sldId="386"/>
        </pc:sldMkLst>
      </pc:sldChg>
      <pc:sldChg chg="del">
        <pc:chgData name="Phillips, Nate" userId="1a7ed9a7-6979-4999-8e72-44e838efb909" providerId="ADAL" clId="{7B8110C1-2DE5-4D55-9665-9361A1DD188D}" dt="2023-06-26T22:33:47.042" v="18" actId="47"/>
        <pc:sldMkLst>
          <pc:docMk/>
          <pc:sldMk cId="3198687863" sldId="388"/>
        </pc:sldMkLst>
      </pc:sldChg>
      <pc:sldChg chg="del">
        <pc:chgData name="Phillips, Nate" userId="1a7ed9a7-6979-4999-8e72-44e838efb909" providerId="ADAL" clId="{7B8110C1-2DE5-4D55-9665-9361A1DD188D}" dt="2023-06-26T22:33:45.395" v="16" actId="47"/>
        <pc:sldMkLst>
          <pc:docMk/>
          <pc:sldMk cId="2801001284" sldId="389"/>
        </pc:sldMkLst>
      </pc:sldChg>
      <pc:sldChg chg="del">
        <pc:chgData name="Phillips, Nate" userId="1a7ed9a7-6979-4999-8e72-44e838efb909" providerId="ADAL" clId="{7B8110C1-2DE5-4D55-9665-9361A1DD188D}" dt="2023-06-26T22:33:45.892" v="17" actId="47"/>
        <pc:sldMkLst>
          <pc:docMk/>
          <pc:sldMk cId="3244882136" sldId="390"/>
        </pc:sldMkLst>
      </pc:sldChg>
      <pc:sldChg chg="mod modShow">
        <pc:chgData name="Phillips, Nate" userId="1a7ed9a7-6979-4999-8e72-44e838efb909" providerId="ADAL" clId="{7B8110C1-2DE5-4D55-9665-9361A1DD188D}" dt="2023-06-28T16:22:19.747" v="39" actId="729"/>
        <pc:sldMkLst>
          <pc:docMk/>
          <pc:sldMk cId="1493633847" sldId="392"/>
        </pc:sldMkLst>
      </pc:sldChg>
      <pc:sldChg chg="del">
        <pc:chgData name="Phillips, Nate" userId="1a7ed9a7-6979-4999-8e72-44e838efb909" providerId="ADAL" clId="{7B8110C1-2DE5-4D55-9665-9361A1DD188D}" dt="2023-06-26T22:33:47.977" v="19" actId="47"/>
        <pc:sldMkLst>
          <pc:docMk/>
          <pc:sldMk cId="2349179630" sldId="395"/>
        </pc:sldMkLst>
      </pc:sldChg>
      <pc:sldChg chg="modSp">
        <pc:chgData name="Phillips, Nate" userId="1a7ed9a7-6979-4999-8e72-44e838efb909" providerId="ADAL" clId="{7B8110C1-2DE5-4D55-9665-9361A1DD188D}" dt="2023-06-28T16:21:06.502" v="38" actId="20577"/>
        <pc:sldMkLst>
          <pc:docMk/>
          <pc:sldMk cId="2474778341" sldId="397"/>
        </pc:sldMkLst>
        <pc:spChg chg="mod">
          <ac:chgData name="Phillips, Nate" userId="1a7ed9a7-6979-4999-8e72-44e838efb909" providerId="ADAL" clId="{7B8110C1-2DE5-4D55-9665-9361A1DD188D}" dt="2023-06-28T16:21:06.502" v="38" actId="20577"/>
          <ac:spMkLst>
            <pc:docMk/>
            <pc:sldMk cId="2474778341" sldId="397"/>
            <ac:spMk id="5" creationId="{44C73468-CCF4-45DE-A432-D53DDF34622F}"/>
          </ac:spMkLst>
        </pc:spChg>
      </pc:sldChg>
      <pc:sldChg chg="modSp mod">
        <pc:chgData name="Phillips, Nate" userId="1a7ed9a7-6979-4999-8e72-44e838efb909" providerId="ADAL" clId="{7B8110C1-2DE5-4D55-9665-9361A1DD188D}" dt="2023-06-26T22:34:10.589" v="32" actId="1076"/>
        <pc:sldMkLst>
          <pc:docMk/>
          <pc:sldMk cId="3192334272" sldId="398"/>
        </pc:sldMkLst>
        <pc:spChg chg="mod">
          <ac:chgData name="Phillips, Nate" userId="1a7ed9a7-6979-4999-8e72-44e838efb909" providerId="ADAL" clId="{7B8110C1-2DE5-4D55-9665-9361A1DD188D}" dt="2023-06-26T22:34:03.484" v="31" actId="20577"/>
          <ac:spMkLst>
            <pc:docMk/>
            <pc:sldMk cId="3192334272" sldId="398"/>
            <ac:spMk id="2" creationId="{001F120A-B6F7-49DA-9458-B8744DF6CD81}"/>
          </ac:spMkLst>
        </pc:spChg>
        <pc:spChg chg="mod">
          <ac:chgData name="Phillips, Nate" userId="1a7ed9a7-6979-4999-8e72-44e838efb909" providerId="ADAL" clId="{7B8110C1-2DE5-4D55-9665-9361A1DD188D}" dt="2023-06-26T22:34:10.589" v="32" actId="1076"/>
          <ac:spMkLst>
            <pc:docMk/>
            <pc:sldMk cId="3192334272" sldId="398"/>
            <ac:spMk id="10" creationId="{6636AD66-C577-4535-BAD1-DAC4D41D118A}"/>
          </ac:spMkLst>
        </pc:spChg>
      </pc:sldChg>
      <pc:sldChg chg="del">
        <pc:chgData name="Phillips, Nate" userId="1a7ed9a7-6979-4999-8e72-44e838efb909" providerId="ADAL" clId="{7B8110C1-2DE5-4D55-9665-9361A1DD188D}" dt="2023-06-26T22:33:36.918" v="9" actId="47"/>
        <pc:sldMkLst>
          <pc:docMk/>
          <pc:sldMk cId="1178701463" sldId="402"/>
        </pc:sldMkLst>
      </pc:sldChg>
      <pc:sldChg chg="del">
        <pc:chgData name="Phillips, Nate" userId="1a7ed9a7-6979-4999-8e72-44e838efb909" providerId="ADAL" clId="{7B8110C1-2DE5-4D55-9665-9361A1DD188D}" dt="2023-06-26T22:33:36.332" v="8" actId="47"/>
        <pc:sldMkLst>
          <pc:docMk/>
          <pc:sldMk cId="930854250" sldId="403"/>
        </pc:sldMkLst>
      </pc:sldChg>
      <pc:sldChg chg="del">
        <pc:chgData name="Phillips, Nate" userId="1a7ed9a7-6979-4999-8e72-44e838efb909" providerId="ADAL" clId="{7B8110C1-2DE5-4D55-9665-9361A1DD188D}" dt="2023-06-26T22:33:39.100" v="12" actId="47"/>
        <pc:sldMkLst>
          <pc:docMk/>
          <pc:sldMk cId="1533698924" sldId="405"/>
        </pc:sldMkLst>
      </pc:sldChg>
      <pc:sldChg chg="modSp add del mod">
        <pc:chgData name="Phillips, Nate" userId="1a7ed9a7-6979-4999-8e72-44e838efb909" providerId="ADAL" clId="{7B8110C1-2DE5-4D55-9665-9361A1DD188D}" dt="2023-06-28T16:23:51.772" v="94" actId="6549"/>
        <pc:sldMkLst>
          <pc:docMk/>
          <pc:sldMk cId="4089144257" sldId="406"/>
        </pc:sldMkLst>
        <pc:spChg chg="mod">
          <ac:chgData name="Phillips, Nate" userId="1a7ed9a7-6979-4999-8e72-44e838efb909" providerId="ADAL" clId="{7B8110C1-2DE5-4D55-9665-9361A1DD188D}" dt="2023-06-28T16:23:51.772" v="94" actId="6549"/>
          <ac:spMkLst>
            <pc:docMk/>
            <pc:sldMk cId="4089144257" sldId="406"/>
            <ac:spMk id="3" creationId="{B1E3EF7F-31E0-144A-D83C-D928DC09CAE0}"/>
          </ac:spMkLst>
        </pc:spChg>
      </pc:sldChg>
      <pc:sldChg chg="modSp modAnim">
        <pc:chgData name="Phillips, Nate" userId="1a7ed9a7-6979-4999-8e72-44e838efb909" providerId="ADAL" clId="{7B8110C1-2DE5-4D55-9665-9361A1DD188D}" dt="2023-06-28T19:46:11.484" v="111" actId="20577"/>
        <pc:sldMkLst>
          <pc:docMk/>
          <pc:sldMk cId="1131229943" sldId="412"/>
        </pc:sldMkLst>
        <pc:spChg chg="mod">
          <ac:chgData name="Phillips, Nate" userId="1a7ed9a7-6979-4999-8e72-44e838efb909" providerId="ADAL" clId="{7B8110C1-2DE5-4D55-9665-9361A1DD188D}" dt="2023-06-28T19:46:11.484" v="111" actId="20577"/>
          <ac:spMkLst>
            <pc:docMk/>
            <pc:sldMk cId="1131229943" sldId="412"/>
            <ac:spMk id="3" creationId="{428E641D-BD79-38E3-BF22-A0F040FF4D75}"/>
          </ac:spMkLst>
        </pc:spChg>
      </pc:sldChg>
      <pc:sldChg chg="mod ord modShow">
        <pc:chgData name="Phillips, Nate" userId="1a7ed9a7-6979-4999-8e72-44e838efb909" providerId="ADAL" clId="{7B8110C1-2DE5-4D55-9665-9361A1DD188D}" dt="2023-06-28T21:09:53.952" v="112" actId="729"/>
        <pc:sldMkLst>
          <pc:docMk/>
          <pc:sldMk cId="1718160593" sldId="414"/>
        </pc:sldMkLst>
      </pc:sldChg>
      <pc:sldChg chg="modSp mod">
        <pc:chgData name="Phillips, Nate" userId="1a7ed9a7-6979-4999-8e72-44e838efb909" providerId="ADAL" clId="{7B8110C1-2DE5-4D55-9665-9361A1DD188D}" dt="2023-06-26T22:33:27.428" v="2" actId="5793"/>
        <pc:sldMkLst>
          <pc:docMk/>
          <pc:sldMk cId="4207932288" sldId="415"/>
        </pc:sldMkLst>
        <pc:spChg chg="mod">
          <ac:chgData name="Phillips, Nate" userId="1a7ed9a7-6979-4999-8e72-44e838efb909" providerId="ADAL" clId="{7B8110C1-2DE5-4D55-9665-9361A1DD188D}" dt="2023-06-26T22:33:19.679" v="0" actId="6549"/>
          <ac:spMkLst>
            <pc:docMk/>
            <pc:sldMk cId="4207932288" sldId="415"/>
            <ac:spMk id="2" creationId="{23773340-E1A5-2D33-4D57-2A858604D977}"/>
          </ac:spMkLst>
        </pc:spChg>
        <pc:spChg chg="mod">
          <ac:chgData name="Phillips, Nate" userId="1a7ed9a7-6979-4999-8e72-44e838efb909" providerId="ADAL" clId="{7B8110C1-2DE5-4D55-9665-9361A1DD188D}" dt="2023-06-26T22:33:27.428" v="2" actId="5793"/>
          <ac:spMkLst>
            <pc:docMk/>
            <pc:sldMk cId="4207932288" sldId="415"/>
            <ac:spMk id="3" creationId="{40FF18DB-52D2-0FDF-7A43-A1B55D0AA359}"/>
          </ac:spMkLst>
        </pc:spChg>
      </pc:sldChg>
      <pc:sldChg chg="ord">
        <pc:chgData name="Phillips, Nate" userId="1a7ed9a7-6979-4999-8e72-44e838efb909" providerId="ADAL" clId="{7B8110C1-2DE5-4D55-9665-9361A1DD188D}" dt="2023-06-28T21:09:55.818" v="114"/>
        <pc:sldMkLst>
          <pc:docMk/>
          <pc:sldMk cId="1259638336" sldId="416"/>
        </pc:sldMkLst>
      </pc:sldChg>
      <pc:sldChg chg="del">
        <pc:chgData name="Phillips, Nate" userId="1a7ed9a7-6979-4999-8e72-44e838efb909" providerId="ADAL" clId="{7B8110C1-2DE5-4D55-9665-9361A1DD188D}" dt="2023-06-26T22:33:38.468" v="11" actId="47"/>
        <pc:sldMkLst>
          <pc:docMk/>
          <pc:sldMk cId="2546443771" sldId="417"/>
        </pc:sldMkLst>
      </pc:sldChg>
      <pc:sldChg chg="del">
        <pc:chgData name="Phillips, Nate" userId="1a7ed9a7-6979-4999-8e72-44e838efb909" providerId="ADAL" clId="{7B8110C1-2DE5-4D55-9665-9361A1DD188D}" dt="2023-06-26T22:33:33.792" v="4" actId="47"/>
        <pc:sldMkLst>
          <pc:docMk/>
          <pc:sldMk cId="4038525028" sldId="418"/>
        </pc:sldMkLst>
      </pc:sldChg>
      <pc:sldChg chg="modSp new mod">
        <pc:chgData name="Phillips, Nate" userId="1a7ed9a7-6979-4999-8e72-44e838efb909" providerId="ADAL" clId="{7B8110C1-2DE5-4D55-9665-9361A1DD188D}" dt="2023-06-28T16:22:44.927" v="89" actId="20577"/>
        <pc:sldMkLst>
          <pc:docMk/>
          <pc:sldMk cId="3637440345" sldId="421"/>
        </pc:sldMkLst>
        <pc:spChg chg="mod">
          <ac:chgData name="Phillips, Nate" userId="1a7ed9a7-6979-4999-8e72-44e838efb909" providerId="ADAL" clId="{7B8110C1-2DE5-4D55-9665-9361A1DD188D}" dt="2023-06-28T16:22:38.121" v="70" actId="20577"/>
          <ac:spMkLst>
            <pc:docMk/>
            <pc:sldMk cId="3637440345" sldId="421"/>
            <ac:spMk id="2" creationId="{7033A71D-BC5D-D594-AC90-11945463FAB5}"/>
          </ac:spMkLst>
        </pc:spChg>
        <pc:spChg chg="mod">
          <ac:chgData name="Phillips, Nate" userId="1a7ed9a7-6979-4999-8e72-44e838efb909" providerId="ADAL" clId="{7B8110C1-2DE5-4D55-9665-9361A1DD188D}" dt="2023-06-28T16:22:44.927" v="89" actId="20577"/>
          <ac:spMkLst>
            <pc:docMk/>
            <pc:sldMk cId="3637440345" sldId="421"/>
            <ac:spMk id="3" creationId="{B2B3830F-DE67-EF59-0672-15447B858C9E}"/>
          </ac:spMkLst>
        </pc:spChg>
      </pc:sldChg>
    </pc:docChg>
  </pc:docChgLst>
  <pc:docChgLst>
    <pc:chgData name="Phillips, Nate" userId="1a7ed9a7-6979-4999-8e72-44e838efb909" providerId="ADAL" clId="{2226AAAA-AC71-4793-BC79-6B9A295A16B9}"/>
    <pc:docChg chg="undo custSel modSld">
      <pc:chgData name="Phillips, Nate" userId="1a7ed9a7-6979-4999-8e72-44e838efb909" providerId="ADAL" clId="{2226AAAA-AC71-4793-BC79-6B9A295A16B9}" dt="2023-06-26T18:47:11.333" v="95" actId="1076"/>
      <pc:docMkLst>
        <pc:docMk/>
      </pc:docMkLst>
      <pc:sldChg chg="modSp mod">
        <pc:chgData name="Phillips, Nate" userId="1a7ed9a7-6979-4999-8e72-44e838efb909" providerId="ADAL" clId="{2226AAAA-AC71-4793-BC79-6B9A295A16B9}" dt="2023-06-26T18:47:11.333" v="95" actId="1076"/>
        <pc:sldMkLst>
          <pc:docMk/>
          <pc:sldMk cId="0" sldId="367"/>
        </pc:sldMkLst>
        <pc:picChg chg="mod">
          <ac:chgData name="Phillips, Nate" userId="1a7ed9a7-6979-4999-8e72-44e838efb909" providerId="ADAL" clId="{2226AAAA-AC71-4793-BC79-6B9A295A16B9}" dt="2023-06-26T18:47:11.333" v="95" actId="1076"/>
          <ac:picMkLst>
            <pc:docMk/>
            <pc:sldMk cId="0" sldId="367"/>
            <ac:picMk id="12" creationId="{C8C6097A-342B-4D52-A515-B584AE0E6BFC}"/>
          </ac:picMkLst>
        </pc:picChg>
      </pc:sldChg>
      <pc:sldChg chg="addSp modSp mod modAnim">
        <pc:chgData name="Phillips, Nate" userId="1a7ed9a7-6979-4999-8e72-44e838efb909" providerId="ADAL" clId="{2226AAAA-AC71-4793-BC79-6B9A295A16B9}" dt="2023-06-26T18:28:06.162" v="52"/>
        <pc:sldMkLst>
          <pc:docMk/>
          <pc:sldMk cId="205254323" sldId="382"/>
        </pc:sldMkLst>
        <pc:spChg chg="mod">
          <ac:chgData name="Phillips, Nate" userId="1a7ed9a7-6979-4999-8e72-44e838efb909" providerId="ADAL" clId="{2226AAAA-AC71-4793-BC79-6B9A295A16B9}" dt="2023-06-26T18:26:51.857" v="6" actId="27636"/>
          <ac:spMkLst>
            <pc:docMk/>
            <pc:sldMk cId="205254323" sldId="382"/>
            <ac:spMk id="3" creationId="{83CCA5DA-D3A8-4767-A229-21D8CEC2BD7D}"/>
          </ac:spMkLst>
        </pc:spChg>
        <pc:spChg chg="add mod">
          <ac:chgData name="Phillips, Nate" userId="1a7ed9a7-6979-4999-8e72-44e838efb909" providerId="ADAL" clId="{2226AAAA-AC71-4793-BC79-6B9A295A16B9}" dt="2023-06-26T18:27:30.805" v="45" actId="20577"/>
          <ac:spMkLst>
            <pc:docMk/>
            <pc:sldMk cId="205254323" sldId="382"/>
            <ac:spMk id="4" creationId="{34994960-2F51-98D9-652E-DEE74C8A23F6}"/>
          </ac:spMkLst>
        </pc:spChg>
        <pc:spChg chg="add mod">
          <ac:chgData name="Phillips, Nate" userId="1a7ed9a7-6979-4999-8e72-44e838efb909" providerId="ADAL" clId="{2226AAAA-AC71-4793-BC79-6B9A295A16B9}" dt="2023-06-26T18:27:40.680" v="49" actId="1076"/>
          <ac:spMkLst>
            <pc:docMk/>
            <pc:sldMk cId="205254323" sldId="382"/>
            <ac:spMk id="6" creationId="{E104E64F-4682-875E-C1FC-B06AE60D9FB7}"/>
          </ac:spMkLst>
        </pc:spChg>
        <pc:graphicFrameChg chg="mod">
          <ac:chgData name="Phillips, Nate" userId="1a7ed9a7-6979-4999-8e72-44e838efb909" providerId="ADAL" clId="{2226AAAA-AC71-4793-BC79-6B9A295A16B9}" dt="2023-06-26T18:27:48.939" v="50" actId="1076"/>
          <ac:graphicFrameMkLst>
            <pc:docMk/>
            <pc:sldMk cId="205254323" sldId="382"/>
            <ac:graphicFrameMk id="9" creationId="{6A7BED87-7067-4569-A0D1-C895ED7FF88C}"/>
          </ac:graphicFrameMkLst>
        </pc:graphicFrameChg>
      </pc:sldChg>
      <pc:sldChg chg="addSp modSp mod modAnim">
        <pc:chgData name="Phillips, Nate" userId="1a7ed9a7-6979-4999-8e72-44e838efb909" providerId="ADAL" clId="{2226AAAA-AC71-4793-BC79-6B9A295A16B9}" dt="2023-06-26T18:30:41.306" v="72"/>
        <pc:sldMkLst>
          <pc:docMk/>
          <pc:sldMk cId="1586813206" sldId="383"/>
        </pc:sldMkLst>
        <pc:spChg chg="mod">
          <ac:chgData name="Phillips, Nate" userId="1a7ed9a7-6979-4999-8e72-44e838efb909" providerId="ADAL" clId="{2226AAAA-AC71-4793-BC79-6B9A295A16B9}" dt="2023-06-26T18:30:07.092" v="68" actId="27636"/>
          <ac:spMkLst>
            <pc:docMk/>
            <pc:sldMk cId="1586813206" sldId="383"/>
            <ac:spMk id="3" creationId="{6103A9ED-4F35-4796-B0D1-5DB75A43C742}"/>
          </ac:spMkLst>
        </pc:spChg>
        <pc:spChg chg="add mod">
          <ac:chgData name="Phillips, Nate" userId="1a7ed9a7-6979-4999-8e72-44e838efb909" providerId="ADAL" clId="{2226AAAA-AC71-4793-BC79-6B9A295A16B9}" dt="2023-06-26T18:30:34.631" v="71" actId="1076"/>
          <ac:spMkLst>
            <pc:docMk/>
            <pc:sldMk cId="1586813206" sldId="383"/>
            <ac:spMk id="4" creationId="{BEA1EAC8-58CE-C3BE-FE88-B96B8424614F}"/>
          </ac:spMkLst>
        </pc:spChg>
      </pc:sldChg>
      <pc:sldChg chg="modSp modAnim">
        <pc:chgData name="Phillips, Nate" userId="1a7ed9a7-6979-4999-8e72-44e838efb909" providerId="ADAL" clId="{2226AAAA-AC71-4793-BC79-6B9A295A16B9}" dt="2023-06-26T18:34:43.201" v="90" actId="20577"/>
        <pc:sldMkLst>
          <pc:docMk/>
          <pc:sldMk cId="801081033" sldId="384"/>
        </pc:sldMkLst>
        <pc:spChg chg="mod">
          <ac:chgData name="Phillips, Nate" userId="1a7ed9a7-6979-4999-8e72-44e838efb909" providerId="ADAL" clId="{2226AAAA-AC71-4793-BC79-6B9A295A16B9}" dt="2023-06-26T18:34:43.201" v="90" actId="20577"/>
          <ac:spMkLst>
            <pc:docMk/>
            <pc:sldMk cId="801081033" sldId="384"/>
            <ac:spMk id="3" creationId="{53CD5D95-20FA-4D5E-BDB9-CCB1048FA494}"/>
          </ac:spMkLst>
        </pc:spChg>
      </pc:sldChg>
      <pc:sldChg chg="modSp">
        <pc:chgData name="Phillips, Nate" userId="1a7ed9a7-6979-4999-8e72-44e838efb909" providerId="ADAL" clId="{2226AAAA-AC71-4793-BC79-6B9A295A16B9}" dt="2023-06-26T18:46:36.639" v="94" actId="207"/>
        <pc:sldMkLst>
          <pc:docMk/>
          <pc:sldMk cId="2801001284" sldId="389"/>
        </pc:sldMkLst>
        <pc:spChg chg="mod">
          <ac:chgData name="Phillips, Nate" userId="1a7ed9a7-6979-4999-8e72-44e838efb909" providerId="ADAL" clId="{2226AAAA-AC71-4793-BC79-6B9A295A16B9}" dt="2023-06-26T18:46:36.639" v="94" actId="207"/>
          <ac:spMkLst>
            <pc:docMk/>
            <pc:sldMk cId="2801001284" sldId="389"/>
            <ac:spMk id="3" creationId="{18B9E06A-5100-40A0-B54B-7F62D28F92C6}"/>
          </ac:spMkLst>
        </pc:spChg>
        <pc:graphicFrameChg chg="mod">
          <ac:chgData name="Phillips, Nate" userId="1a7ed9a7-6979-4999-8e72-44e838efb909" providerId="ADAL" clId="{2226AAAA-AC71-4793-BC79-6B9A295A16B9}" dt="2023-06-26T18:46:15.419" v="92" actId="207"/>
          <ac:graphicFrameMkLst>
            <pc:docMk/>
            <pc:sldMk cId="2801001284" sldId="389"/>
            <ac:graphicFrameMk id="4" creationId="{7A4FEBCD-5842-4CB0-B76E-58FC14867A5C}"/>
          </ac:graphicFrameMkLst>
        </pc:graphicFrameChg>
        <pc:graphicFrameChg chg="mod">
          <ac:chgData name="Phillips, Nate" userId="1a7ed9a7-6979-4999-8e72-44e838efb909" providerId="ADAL" clId="{2226AAAA-AC71-4793-BC79-6B9A295A16B9}" dt="2023-06-26T18:46:24.599" v="93" actId="207"/>
          <ac:graphicFrameMkLst>
            <pc:docMk/>
            <pc:sldMk cId="2801001284" sldId="389"/>
            <ac:graphicFrameMk id="6" creationId="{6AE0F978-D8B4-4DEC-8835-52BF793FEE64}"/>
          </ac:graphicFrameMkLst>
        </pc:graphicFrameChg>
      </pc:sldChg>
      <pc:sldChg chg="modSp mod">
        <pc:chgData name="Phillips, Nate" userId="1a7ed9a7-6979-4999-8e72-44e838efb909" providerId="ADAL" clId="{2226AAAA-AC71-4793-BC79-6B9A295A16B9}" dt="2023-06-26T18:32:56.099" v="79" actId="1076"/>
        <pc:sldMkLst>
          <pc:docMk/>
          <pc:sldMk cId="1178701463" sldId="402"/>
        </pc:sldMkLst>
        <pc:spChg chg="mod">
          <ac:chgData name="Phillips, Nate" userId="1a7ed9a7-6979-4999-8e72-44e838efb909" providerId="ADAL" clId="{2226AAAA-AC71-4793-BC79-6B9A295A16B9}" dt="2023-06-26T18:32:08.285" v="78" actId="20577"/>
          <ac:spMkLst>
            <pc:docMk/>
            <pc:sldMk cId="1178701463" sldId="402"/>
            <ac:spMk id="3" creationId="{E58A236F-BDD7-4F85-9EF8-71E2F9FE12B8}"/>
          </ac:spMkLst>
        </pc:spChg>
        <pc:spChg chg="mod">
          <ac:chgData name="Phillips, Nate" userId="1a7ed9a7-6979-4999-8e72-44e838efb909" providerId="ADAL" clId="{2226AAAA-AC71-4793-BC79-6B9A295A16B9}" dt="2023-06-26T18:32:56.099" v="79" actId="1076"/>
          <ac:spMkLst>
            <pc:docMk/>
            <pc:sldMk cId="1178701463" sldId="402"/>
            <ac:spMk id="27" creationId="{6FFD93D9-B262-4827-AADC-B2EC5E5B652A}"/>
          </ac:spMkLst>
        </pc:spChg>
      </pc:sldChg>
      <pc:sldChg chg="modSp">
        <pc:chgData name="Phillips, Nate" userId="1a7ed9a7-6979-4999-8e72-44e838efb909" providerId="ADAL" clId="{2226AAAA-AC71-4793-BC79-6B9A295A16B9}" dt="2023-06-26T18:31:50.148" v="74" actId="5793"/>
        <pc:sldMkLst>
          <pc:docMk/>
          <pc:sldMk cId="930854250" sldId="403"/>
        </pc:sldMkLst>
        <pc:spChg chg="mod">
          <ac:chgData name="Phillips, Nate" userId="1a7ed9a7-6979-4999-8e72-44e838efb909" providerId="ADAL" clId="{2226AAAA-AC71-4793-BC79-6B9A295A16B9}" dt="2023-06-26T18:31:50.148" v="74" actId="5793"/>
          <ac:spMkLst>
            <pc:docMk/>
            <pc:sldMk cId="930854250" sldId="403"/>
            <ac:spMk id="3" creationId="{7191C84C-5E0A-400E-BFDC-38045BF255A1}"/>
          </ac:spMkLst>
        </pc:spChg>
      </pc:sldChg>
      <pc:sldChg chg="modAnim">
        <pc:chgData name="Phillips, Nate" userId="1a7ed9a7-6979-4999-8e72-44e838efb909" providerId="ADAL" clId="{2226AAAA-AC71-4793-BC79-6B9A295A16B9}" dt="2023-06-26T18:34:08.039" v="84"/>
        <pc:sldMkLst>
          <pc:docMk/>
          <pc:sldMk cId="1533698924" sldId="40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275AE6E-C90D-4D23-ABF7-C61322FFA96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3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1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1626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2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587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1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4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5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8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96" y="232410"/>
            <a:ext cx="11656378" cy="729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95" y="1181099"/>
            <a:ext cx="11656379" cy="508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264275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36DCC-11CE-4AA0-A3D4-578AB4137734}"/>
              </a:ext>
            </a:extLst>
          </p:cNvPr>
          <p:cNvSpPr txBox="1"/>
          <p:nvPr/>
        </p:nvSpPr>
        <p:spPr>
          <a:xfrm>
            <a:off x="259395" y="6440924"/>
            <a:ext cx="10875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017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icma/3635981474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580.png"/><Relationship Id="rId4" Type="http://schemas.openxmlformats.org/officeDocument/2006/relationships/image" Target="../media/image57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0.png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stock.com/free-photos/business-group-handshake-isolated-white-background-38218855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kahoot.it/v2/?quizId=41548128-a339-4cfc-9df4-1a9304de81d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9SlEcS0KGBjX7rTw6FpmMbT6kcIBgsMf#scrollTo=U_GxFcuGDt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307E-A2B8-4462-8299-D11DDF3E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1"/>
            <a:ext cx="5222325" cy="12674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rgbClr val="EBEBEB"/>
                </a:solidFill>
              </a:rPr>
              <a:t>Counting</a:t>
            </a:r>
          </a:p>
        </p:txBody>
      </p:sp>
      <p:pic>
        <p:nvPicPr>
          <p:cNvPr id="4" name="Picture 3" descr="Different colors of board game dice">
            <a:extLst>
              <a:ext uri="{FF2B5EF4-FFF2-40B4-BE49-F238E27FC236}">
                <a16:creationId xmlns:a16="http://schemas.microsoft.com/office/drawing/2014/main" id="{F8DB3794-8E6F-43B4-82B6-C359886FB1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3" b="1"/>
          <a:stretch/>
        </p:blipFill>
        <p:spPr>
          <a:xfrm>
            <a:off x="2" y="1"/>
            <a:ext cx="4480787" cy="3428997"/>
          </a:xfrm>
          <a:custGeom>
            <a:avLst/>
            <a:gdLst/>
            <a:ahLst/>
            <a:cxnLst/>
            <a:rect l="l" t="t" r="r" b="b"/>
            <a:pathLst>
              <a:path w="4480787" h="3428997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28997"/>
                </a:lnTo>
                <a:lnTo>
                  <a:pt x="0" y="3428997"/>
                </a:lnTo>
                <a:close/>
              </a:path>
            </a:pathLst>
          </a:custGeom>
        </p:spPr>
      </p:pic>
      <p:pic>
        <p:nvPicPr>
          <p:cNvPr id="6" name="Picture 5" descr="Two dice rolling in mid-air">
            <a:extLst>
              <a:ext uri="{FF2B5EF4-FFF2-40B4-BE49-F238E27FC236}">
                <a16:creationId xmlns:a16="http://schemas.microsoft.com/office/drawing/2014/main" id="{A5B572D0-46E8-426A-9EE8-20D8B7FA3C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r="5460" b="-2"/>
          <a:stretch/>
        </p:blipFill>
        <p:spPr>
          <a:xfrm>
            <a:off x="-1" y="3428999"/>
            <a:ext cx="4481964" cy="3429003"/>
          </a:xfrm>
          <a:custGeom>
            <a:avLst/>
            <a:gdLst/>
            <a:ahLst/>
            <a:cxnLst/>
            <a:rect l="l" t="t" r="r" b="b"/>
            <a:pathLst>
              <a:path w="4481964" h="3429003">
                <a:moveTo>
                  <a:pt x="0" y="0"/>
                </a:moveTo>
                <a:lnTo>
                  <a:pt x="4229830" y="0"/>
                </a:lnTo>
                <a:lnTo>
                  <a:pt x="4229830" y="56238"/>
                </a:lnTo>
                <a:lnTo>
                  <a:pt x="4231847" y="196141"/>
                </a:lnTo>
                <a:lnTo>
                  <a:pt x="4234872" y="333301"/>
                </a:lnTo>
                <a:lnTo>
                  <a:pt x="4237730" y="469090"/>
                </a:lnTo>
                <a:lnTo>
                  <a:pt x="4240924" y="602135"/>
                </a:lnTo>
                <a:lnTo>
                  <a:pt x="4245798" y="734494"/>
                </a:lnTo>
                <a:lnTo>
                  <a:pt x="4251009" y="864796"/>
                </a:lnTo>
                <a:lnTo>
                  <a:pt x="4255715" y="992355"/>
                </a:lnTo>
                <a:lnTo>
                  <a:pt x="4268995" y="1241301"/>
                </a:lnTo>
                <a:lnTo>
                  <a:pt x="4283114" y="1479959"/>
                </a:lnTo>
                <a:lnTo>
                  <a:pt x="4297906" y="1709016"/>
                </a:lnTo>
                <a:lnTo>
                  <a:pt x="4314211" y="1925729"/>
                </a:lnTo>
                <a:lnTo>
                  <a:pt x="4331188" y="2132841"/>
                </a:lnTo>
                <a:lnTo>
                  <a:pt x="4349509" y="2324865"/>
                </a:lnTo>
                <a:lnTo>
                  <a:pt x="4367495" y="2505230"/>
                </a:lnTo>
                <a:lnTo>
                  <a:pt x="4385480" y="2671194"/>
                </a:lnTo>
                <a:lnTo>
                  <a:pt x="4402457" y="2823441"/>
                </a:lnTo>
                <a:lnTo>
                  <a:pt x="4418594" y="2958544"/>
                </a:lnTo>
                <a:lnTo>
                  <a:pt x="4433890" y="3080616"/>
                </a:lnTo>
                <a:lnTo>
                  <a:pt x="4446665" y="3183486"/>
                </a:lnTo>
                <a:lnTo>
                  <a:pt x="4458767" y="3269897"/>
                </a:lnTo>
                <a:lnTo>
                  <a:pt x="4476081" y="3388541"/>
                </a:lnTo>
                <a:lnTo>
                  <a:pt x="4481964" y="3429003"/>
                </a:lnTo>
                <a:lnTo>
                  <a:pt x="3577807" y="3429003"/>
                </a:lnTo>
                <a:lnTo>
                  <a:pt x="0" y="3429003"/>
                </a:lnTo>
                <a:close/>
              </a:path>
            </a:pathLst>
          </a:custGeom>
        </p:spPr>
      </p:pic>
      <p:pic>
        <p:nvPicPr>
          <p:cNvPr id="8" name="Picture 7" descr="A hand with a coin in the background&#10;&#10;Description automatically generated with low confidence">
            <a:extLst>
              <a:ext uri="{FF2B5EF4-FFF2-40B4-BE49-F238E27FC236}">
                <a16:creationId xmlns:a16="http://schemas.microsoft.com/office/drawing/2014/main" id="{A601D081-0261-4CB1-A04E-A90C02ABD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708474" y="3882436"/>
            <a:ext cx="2168999" cy="274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8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9703-5204-4ABC-B716-1624D478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Multisets / </a:t>
            </a:r>
            <a:r>
              <a:rPr lang="en-US" dirty="0" err="1"/>
              <a:t>Multichoosing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85EBA-EF67-44F4-853B-212823461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Subsets </a:t>
                </a:r>
                <a:r>
                  <a:rPr lang="en-US" b="1" dirty="0"/>
                  <a:t>with repetition allowed</a:t>
                </a:r>
                <a:r>
                  <a:rPr lang="en-US" dirty="0"/>
                  <a:t>. Order does not matter.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Some of the ways to choose a subset of three elements: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85EBA-EF67-44F4-853B-212823461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3F4807-4258-7366-D1B4-49803F496D1B}"/>
                  </a:ext>
                </a:extLst>
              </p:cNvPr>
              <p:cNvSpPr/>
              <p:nvPr/>
            </p:nvSpPr>
            <p:spPr>
              <a:xfrm>
                <a:off x="2014131" y="3734812"/>
                <a:ext cx="7260336" cy="18665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 number of items to select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 number of varieties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3F4807-4258-7366-D1B4-49803F496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131" y="3734812"/>
                <a:ext cx="7260336" cy="18665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177C8E-3BDB-8D53-E9C4-DFB8578E9F54}"/>
                  </a:ext>
                </a:extLst>
              </p:cNvPr>
              <p:cNvSpPr/>
              <p:nvPr/>
            </p:nvSpPr>
            <p:spPr>
              <a:xfrm>
                <a:off x="8417649" y="1221547"/>
                <a:ext cx="3264408" cy="18665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Note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177C8E-3BDB-8D53-E9C4-DFB8578E9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649" y="1221547"/>
                <a:ext cx="3264408" cy="1866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18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1D66-5270-4C56-A52C-30704238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Snack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CA762-F574-4710-A968-1C43BA7CB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many ways can we select four candy bars from a bowl containing Snickers, Twix, and Butterfingers? Assume order does not matter and repetition is allowed. There are at least 4 of each type of candy bar in the bowl.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C73468-CCF4-45DE-A432-D53DDF34622F}"/>
                  </a:ext>
                </a:extLst>
              </p:cNvPr>
              <p:cNvSpPr txBox="1"/>
              <p:nvPr/>
            </p:nvSpPr>
            <p:spPr>
              <a:xfrm>
                <a:off x="7894320" y="221711"/>
                <a:ext cx="268224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C73468-CCF4-45DE-A432-D53DDF346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320" y="221711"/>
                <a:ext cx="2682240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0A3794-A9E9-40D1-AE14-E807E57B5E94}"/>
                  </a:ext>
                </a:extLst>
              </p:cNvPr>
              <p:cNvSpPr txBox="1"/>
              <p:nvPr/>
            </p:nvSpPr>
            <p:spPr>
              <a:xfrm>
                <a:off x="2142147" y="3224743"/>
                <a:ext cx="923201" cy="808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0A3794-A9E9-40D1-AE14-E807E57B5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147" y="3224743"/>
                <a:ext cx="923201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583448-A00E-48C2-A7ED-E88945B3D31D}"/>
                  </a:ext>
                </a:extLst>
              </p:cNvPr>
              <p:cNvSpPr txBox="1"/>
              <p:nvPr/>
            </p:nvSpPr>
            <p:spPr>
              <a:xfrm>
                <a:off x="3754910" y="3265383"/>
                <a:ext cx="2802690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4!2!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6∗5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583448-A00E-48C2-A7ED-E88945B3D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910" y="3265383"/>
                <a:ext cx="2802690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09AA9B2-A560-489E-9E27-1A80239055C2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5B68C5-D5FD-4735-849C-DBFCFE0C08ED}"/>
                  </a:ext>
                </a:extLst>
              </p:cNvPr>
              <p:cNvSpPr txBox="1"/>
              <p:nvPr/>
            </p:nvSpPr>
            <p:spPr>
              <a:xfrm>
                <a:off x="818559" y="3271520"/>
                <a:ext cx="876970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5B68C5-D5FD-4735-849C-DBFCFE0C0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59" y="3271520"/>
                <a:ext cx="876970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Using Up Halloween Candy -- Snickers Cookies! | Shockingly Delicious">
            <a:extLst>
              <a:ext uri="{FF2B5EF4-FFF2-40B4-BE49-F238E27FC236}">
                <a16:creationId xmlns:a16="http://schemas.microsoft.com/office/drawing/2014/main" id="{7BF72DBD-D652-462F-99B3-59749D489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169" y="2790256"/>
            <a:ext cx="2721986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77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1D66-5270-4C56-A52C-30704238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Snack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CA762-F574-4710-A968-1C43BA7CB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many ways can we select 4 candy bars from a bowl containing Snickers, Twix, and Butterfingers? Assume order does not matter and repetition is allowed. There are at least 4 of each type of candy bar in the bowl.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C73468-CCF4-45DE-A432-D53DDF34622F}"/>
                  </a:ext>
                </a:extLst>
              </p:cNvPr>
              <p:cNvSpPr txBox="1"/>
              <p:nvPr/>
            </p:nvSpPr>
            <p:spPr>
              <a:xfrm>
                <a:off x="9888583" y="115669"/>
                <a:ext cx="268224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C73468-CCF4-45DE-A432-D53DDF346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583" y="115669"/>
                <a:ext cx="2682240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0A3794-A9E9-40D1-AE14-E807E57B5E94}"/>
                  </a:ext>
                </a:extLst>
              </p:cNvPr>
              <p:cNvSpPr txBox="1"/>
              <p:nvPr/>
            </p:nvSpPr>
            <p:spPr>
              <a:xfrm>
                <a:off x="583851" y="4875338"/>
                <a:ext cx="2357312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0A3794-A9E9-40D1-AE14-E807E57B5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51" y="4875338"/>
                <a:ext cx="2357312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583448-A00E-48C2-A7ED-E88945B3D31D}"/>
                  </a:ext>
                </a:extLst>
              </p:cNvPr>
              <p:cNvSpPr txBox="1"/>
              <p:nvPr/>
            </p:nvSpPr>
            <p:spPr>
              <a:xfrm>
                <a:off x="3692818" y="4875337"/>
                <a:ext cx="2802690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583448-A00E-48C2-A7ED-E88945B3D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818" y="4875337"/>
                <a:ext cx="2802690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09AA9B2-A560-489E-9E27-1A80239055C2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5B68C5-D5FD-4735-849C-DBFCFE0C08ED}"/>
                  </a:ext>
                </a:extLst>
              </p:cNvPr>
              <p:cNvSpPr txBox="1"/>
              <p:nvPr/>
            </p:nvSpPr>
            <p:spPr>
              <a:xfrm>
                <a:off x="641579" y="3099009"/>
                <a:ext cx="517237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 number of items to select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 number of varieties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b="0" dirty="0"/>
                  <a:t>   (selecting four candy bars)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b="0" dirty="0"/>
                  <a:t>  (there are three kinds to choose from)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5B68C5-D5FD-4735-849C-DBFCFE0C0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79" y="3099009"/>
                <a:ext cx="5172378" cy="1477328"/>
              </a:xfrm>
              <a:prstGeom prst="rect">
                <a:avLst/>
              </a:prstGeom>
              <a:blipFill>
                <a:blip r:embed="rId5"/>
                <a:stretch>
                  <a:fillRect t="-2469" r="-353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Using Up Halloween Candy -- Snickers Cookies! | Shockingly Delicious">
            <a:extLst>
              <a:ext uri="{FF2B5EF4-FFF2-40B4-BE49-F238E27FC236}">
                <a16:creationId xmlns:a16="http://schemas.microsoft.com/office/drawing/2014/main" id="{7BF72DBD-D652-462F-99B3-59749D489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169" y="2790256"/>
            <a:ext cx="2721986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73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A71D-BC5D-D594-AC90-11945463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Stars and Bars / 0s and 1s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830F-DE67-EF59-0672-15447B858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Whiteboard</a:t>
            </a:r>
          </a:p>
        </p:txBody>
      </p:sp>
    </p:spTree>
    <p:extLst>
      <p:ext uri="{BB962C8B-B14F-4D97-AF65-F5344CB8AC3E}">
        <p14:creationId xmlns:p14="http://schemas.microsoft.com/office/powerpoint/2010/main" val="3637440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BC4F-2F89-2B0F-6A53-36F79FA4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Solutions to a Fixed 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E641D-BD79-38E3-BF22-A0F040FF4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Count the number of solutions to the equation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/>
                  <a:t>are integers.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the same problem as selecting 4 items from 3 varieties, where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of the first variety,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the second variety,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of the third variety. This is the same problem as the candy bar problem.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E641D-BD79-38E3-BF22-A0F040FF4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AC7B4A-6504-F063-531E-1A4A3BF623C0}"/>
                  </a:ext>
                </a:extLst>
              </p:cNvPr>
              <p:cNvSpPr txBox="1"/>
              <p:nvPr/>
            </p:nvSpPr>
            <p:spPr>
              <a:xfrm>
                <a:off x="645130" y="4219728"/>
                <a:ext cx="8763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AC7B4A-6504-F063-531E-1A4A3BF6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30" y="4219728"/>
                <a:ext cx="87633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FBEB64-3407-D57C-B616-85FA4CC4C7E3}"/>
                  </a:ext>
                </a:extLst>
              </p:cNvPr>
              <p:cNvSpPr txBox="1"/>
              <p:nvPr/>
            </p:nvSpPr>
            <p:spPr>
              <a:xfrm>
                <a:off x="2368296" y="4151376"/>
                <a:ext cx="2330125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4+3 −1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FBEB64-3407-D57C-B616-85FA4CC4C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296" y="4151376"/>
                <a:ext cx="2330125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893AD1-907A-74B2-2496-EDD71FA5F41E}"/>
                  </a:ext>
                </a:extLst>
              </p:cNvPr>
              <p:cNvSpPr txBox="1"/>
              <p:nvPr/>
            </p:nvSpPr>
            <p:spPr>
              <a:xfrm>
                <a:off x="5347491" y="4151376"/>
                <a:ext cx="2802690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2!4!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6∗5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893AD1-907A-74B2-2496-EDD71FA5F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491" y="4151376"/>
                <a:ext cx="2802690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22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BC4F-2F89-2B0F-6A53-36F79FA4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E641D-BD79-38E3-BF22-A0F040FF4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Count the number of solutions to the equation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we are selecting 15 items from 3 varieties, where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of the first variety,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the second variety,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of the third variety.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E641D-BD79-38E3-BF22-A0F040FF4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AC7B4A-6504-F063-531E-1A4A3BF623C0}"/>
                  </a:ext>
                </a:extLst>
              </p:cNvPr>
              <p:cNvSpPr txBox="1"/>
              <p:nvPr/>
            </p:nvSpPr>
            <p:spPr>
              <a:xfrm>
                <a:off x="645130" y="4142232"/>
                <a:ext cx="9436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AC7B4A-6504-F063-531E-1A4A3BF6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30" y="4142232"/>
                <a:ext cx="94365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FBEB64-3407-D57C-B616-85FA4CC4C7E3}"/>
                  </a:ext>
                </a:extLst>
              </p:cNvPr>
              <p:cNvSpPr txBox="1"/>
              <p:nvPr/>
            </p:nvSpPr>
            <p:spPr>
              <a:xfrm>
                <a:off x="2221992" y="4073880"/>
                <a:ext cx="2503249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FBEB64-3407-D57C-B616-85FA4CC4C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992" y="4073880"/>
                <a:ext cx="2503249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B8ACAF-EDE4-933D-826F-B6CAE4C1A967}"/>
                  </a:ext>
                </a:extLst>
              </p:cNvPr>
              <p:cNvSpPr txBox="1"/>
              <p:nvPr/>
            </p:nvSpPr>
            <p:spPr>
              <a:xfrm>
                <a:off x="5980176" y="4142232"/>
                <a:ext cx="2569934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B8ACAF-EDE4-933D-826F-B6CAE4C1A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176" y="4142232"/>
                <a:ext cx="2569934" cy="612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3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2CE0-3F1A-01AB-7BDF-78D34354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25662-5FE1-37C8-110F-10D0583F1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181099"/>
            <a:ext cx="8031165" cy="5083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110 people at a meeting. They each shake hands with everyone else. How many handshakes were there? Is it a permutation or subset, and how many options are there?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Each handshake consists of 2 people.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many subsets of 2 people are there? This is the number of handshakes that takes place.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 subset problem.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C46E9F-E98C-3213-A4AE-5EF491C91D48}"/>
                  </a:ext>
                </a:extLst>
              </p:cNvPr>
              <p:cNvSpPr txBox="1"/>
              <p:nvPr/>
            </p:nvSpPr>
            <p:spPr>
              <a:xfrm>
                <a:off x="4274977" y="4565063"/>
                <a:ext cx="1712648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5995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C46E9F-E98C-3213-A4AE-5EF491C91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977" y="4565063"/>
                <a:ext cx="1712648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oup of people shaking hands&#10;&#10;Description automatically generated with medium confidence">
            <a:extLst>
              <a:ext uri="{FF2B5EF4-FFF2-40B4-BE49-F238E27FC236}">
                <a16:creationId xmlns:a16="http://schemas.microsoft.com/office/drawing/2014/main" id="{BC8355BC-2177-6437-1E01-331C9D10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13054" y="2960914"/>
            <a:ext cx="2802720" cy="409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9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9C39-66D8-1B0C-6706-88E7D4B5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B537-9D01-F2F3-43E1-0239BCE62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Exercises:</a:t>
            </a:r>
          </a:p>
          <a:p>
            <a:pPr marL="0" indent="0">
              <a:buNone/>
            </a:pPr>
            <a:r>
              <a:rPr lang="en-US" b="1" dirty="0"/>
              <a:t>10.6.3</a:t>
            </a:r>
          </a:p>
          <a:p>
            <a:pPr marL="0" indent="0">
              <a:buNone/>
            </a:pPr>
            <a:r>
              <a:rPr lang="en-US" dirty="0"/>
              <a:t>10.6.4</a:t>
            </a:r>
          </a:p>
          <a:p>
            <a:pPr marL="0" indent="0">
              <a:buNone/>
            </a:pPr>
            <a:r>
              <a:rPr lang="en-US" b="1" dirty="0"/>
              <a:t>10.7.1</a:t>
            </a:r>
          </a:p>
          <a:p>
            <a:pPr marL="0" indent="0">
              <a:buNone/>
            </a:pPr>
            <a:r>
              <a:rPr lang="en-US" b="1" dirty="0"/>
              <a:t>10.7.3</a:t>
            </a:r>
          </a:p>
          <a:p>
            <a:pPr marL="0" indent="0">
              <a:buNone/>
            </a:pPr>
            <a:r>
              <a:rPr lang="en-US" dirty="0"/>
              <a:t>10.8.1</a:t>
            </a:r>
          </a:p>
          <a:p>
            <a:pPr marL="0" indent="0">
              <a:buNone/>
            </a:pPr>
            <a:r>
              <a:rPr lang="en-US" b="1" dirty="0"/>
              <a:t>10.8.2</a:t>
            </a:r>
          </a:p>
          <a:p>
            <a:pPr marL="0" indent="0">
              <a:buNone/>
            </a:pPr>
            <a:r>
              <a:rPr lang="en-US" b="1" dirty="0"/>
              <a:t>10.9.1</a:t>
            </a:r>
          </a:p>
          <a:p>
            <a:pPr marL="0" indent="0">
              <a:buNone/>
            </a:pPr>
            <a:r>
              <a:rPr lang="en-US" dirty="0"/>
              <a:t>10.9.2</a:t>
            </a:r>
          </a:p>
        </p:txBody>
      </p:sp>
    </p:spTree>
    <p:extLst>
      <p:ext uri="{BB962C8B-B14F-4D97-AF65-F5344CB8AC3E}">
        <p14:creationId xmlns:p14="http://schemas.microsoft.com/office/powerpoint/2010/main" val="1259638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5AC9-B626-229E-0941-35178BB2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DC4F0-FE42-876F-49C9-1A0898969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Let's play a Kahoot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60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B750-7C77-4305-86D2-A07C3FAB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Stars and bars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0386-2AD4-4670-94F6-06C70384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Ice cream or money</a:t>
            </a:r>
          </a:p>
        </p:txBody>
      </p:sp>
    </p:spTree>
    <p:extLst>
      <p:ext uri="{BB962C8B-B14F-4D97-AF65-F5344CB8AC3E}">
        <p14:creationId xmlns:p14="http://schemas.microsoft.com/office/powerpoint/2010/main" val="149363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3340-E1A5-2D33-4D57-2A858604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18DB-52D2-0FDF-7A43-A1B55D0AA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Review Exam #2 and discuss any you have questions about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32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615A-8CE0-4F4A-BDE6-E85FEA3D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609C-DD75-4CEA-B114-59F23DF1B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to calculate combinations (e.g., "n choose k")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6CE02-AAFA-492B-8055-2FA6846F5766}"/>
              </a:ext>
            </a:extLst>
          </p:cNvPr>
          <p:cNvSpPr txBox="1"/>
          <p:nvPr/>
        </p:nvSpPr>
        <p:spPr>
          <a:xfrm>
            <a:off x="9500616" y="640528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0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120A-B6F7-49DA-9458-B8744DF6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74" y="150419"/>
            <a:ext cx="9926095" cy="89481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Review: r-Permutations vs r-Combinations (Subsets)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2805464-7A8F-452F-9441-FB38BDCC942A}"/>
                  </a:ext>
                </a:extLst>
              </p:cNvPr>
              <p:cNvSpPr/>
              <p:nvPr/>
            </p:nvSpPr>
            <p:spPr>
              <a:xfrm>
                <a:off x="744383" y="2653632"/>
                <a:ext cx="3020037" cy="23635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2805464-7A8F-452F-9441-FB38BDCC9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83" y="2653632"/>
                <a:ext cx="3020037" cy="23635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3F8B9C-A66A-45CB-B361-3BE74A2D2BC7}"/>
                  </a:ext>
                </a:extLst>
              </p:cNvPr>
              <p:cNvSpPr/>
              <p:nvPr/>
            </p:nvSpPr>
            <p:spPr>
              <a:xfrm>
                <a:off x="6096000" y="2653632"/>
                <a:ext cx="3875714" cy="23635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"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choose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3F8B9C-A66A-45CB-B361-3BE74A2D2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53632"/>
                <a:ext cx="3875714" cy="2363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1B9500C-BC23-4609-95E5-9AD0FBFAB5E6}"/>
              </a:ext>
            </a:extLst>
          </p:cNvPr>
          <p:cNvSpPr txBox="1"/>
          <p:nvPr/>
        </p:nvSpPr>
        <p:spPr>
          <a:xfrm>
            <a:off x="666244" y="2321283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matters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EA2788-FF85-4817-AC68-FA02CC4A4683}"/>
              </a:ext>
            </a:extLst>
          </p:cNvPr>
          <p:cNvSpPr txBox="1"/>
          <p:nvPr/>
        </p:nvSpPr>
        <p:spPr>
          <a:xfrm>
            <a:off x="6017861" y="2295348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does not matter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F3135-F329-411A-9370-84B44C586EF2}"/>
              </a:ext>
            </a:extLst>
          </p:cNvPr>
          <p:cNvSpPr txBox="1"/>
          <p:nvPr/>
        </p:nvSpPr>
        <p:spPr>
          <a:xfrm>
            <a:off x="666244" y="5164899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 sequence or arrangement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5BAA4-D742-4883-B9F6-C41BA37942C6}"/>
              </a:ext>
            </a:extLst>
          </p:cNvPr>
          <p:cNvSpPr txBox="1"/>
          <p:nvPr/>
        </p:nvSpPr>
        <p:spPr>
          <a:xfrm>
            <a:off x="6017861" y="5164899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636AD66-C577-4535-BAD1-DAC4D41D118A}"/>
                  </a:ext>
                </a:extLst>
              </p:cNvPr>
              <p:cNvSpPr/>
              <p:nvPr/>
            </p:nvSpPr>
            <p:spPr>
              <a:xfrm>
                <a:off x="773844" y="1323769"/>
                <a:ext cx="6443384" cy="7979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Number of things to choose from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How many things to choose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636AD66-C577-4535-BAD1-DAC4D41D1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44" y="1323769"/>
                <a:ext cx="6443384" cy="797913"/>
              </a:xfrm>
              <a:prstGeom prst="rect">
                <a:avLst/>
              </a:prstGeom>
              <a:blipFill>
                <a:blip r:embed="rId4"/>
                <a:stretch>
                  <a:fillRect t="-6767" b="-18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33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686F-1573-4D12-94A7-6BFEB29A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large factorials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DE6C61-E36A-2935-2A27-81766EA27212}"/>
                  </a:ext>
                </a:extLst>
              </p:cNvPr>
              <p:cNvSpPr txBox="1"/>
              <p:nvPr/>
            </p:nvSpPr>
            <p:spPr>
              <a:xfrm>
                <a:off x="531223" y="1854925"/>
                <a:ext cx="1010194" cy="90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DE6C61-E36A-2935-2A27-81766EA27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3" y="1854925"/>
                <a:ext cx="1010194" cy="90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5855C8-8D65-8307-2445-64605601BA42}"/>
                  </a:ext>
                </a:extLst>
              </p:cNvPr>
              <p:cNvSpPr txBox="1"/>
              <p:nvPr/>
            </p:nvSpPr>
            <p:spPr>
              <a:xfrm>
                <a:off x="1541417" y="1854925"/>
                <a:ext cx="3499356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5855C8-8D65-8307-2445-64605601B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17" y="1854925"/>
                <a:ext cx="3499356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42AEDE-E756-E4B5-6253-5FC2FCA52398}"/>
                  </a:ext>
                </a:extLst>
              </p:cNvPr>
              <p:cNvSpPr txBox="1"/>
              <p:nvPr/>
            </p:nvSpPr>
            <p:spPr>
              <a:xfrm>
                <a:off x="4894217" y="1854925"/>
                <a:ext cx="2588016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42AEDE-E756-E4B5-6253-5FC2FCA52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217" y="1854925"/>
                <a:ext cx="2588016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DD3C97-8266-E5AD-EE62-DEADAE55A1EC}"/>
                  </a:ext>
                </a:extLst>
              </p:cNvPr>
              <p:cNvSpPr txBox="1"/>
              <p:nvPr/>
            </p:nvSpPr>
            <p:spPr>
              <a:xfrm>
                <a:off x="7426346" y="2044207"/>
                <a:ext cx="37718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5456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DD3C97-8266-E5AD-EE62-DEADAE55A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346" y="2044207"/>
                <a:ext cx="37718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49F0210-19CE-36B8-C163-A07120816C9E}"/>
              </a:ext>
            </a:extLst>
          </p:cNvPr>
          <p:cNvSpPr txBox="1"/>
          <p:nvPr/>
        </p:nvSpPr>
        <p:spPr>
          <a:xfrm>
            <a:off x="531223" y="3839681"/>
            <a:ext cx="2597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Much simpler!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C04EF2-6D7B-9663-C080-1C71B9A1A064}"/>
              </a:ext>
            </a:extLst>
          </p:cNvPr>
          <p:cNvCxnSpPr/>
          <p:nvPr/>
        </p:nvCxnSpPr>
        <p:spPr>
          <a:xfrm flipV="1">
            <a:off x="4385569" y="1905812"/>
            <a:ext cx="499770" cy="355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B78CFA-C337-D625-E495-0EBCA8AF3899}"/>
              </a:ext>
            </a:extLst>
          </p:cNvPr>
          <p:cNvCxnSpPr/>
          <p:nvPr/>
        </p:nvCxnSpPr>
        <p:spPr>
          <a:xfrm flipV="1">
            <a:off x="2933807" y="2430508"/>
            <a:ext cx="499770" cy="355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2C0DDF-BCE6-DDCB-A295-09D7B2154477}"/>
              </a:ext>
            </a:extLst>
          </p:cNvPr>
          <p:cNvCxnSpPr/>
          <p:nvPr/>
        </p:nvCxnSpPr>
        <p:spPr>
          <a:xfrm flipV="1">
            <a:off x="5476412" y="1921189"/>
            <a:ext cx="499770" cy="355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3E88F9-1648-3AB1-A1A5-F1C4BD3FDFA9}"/>
              </a:ext>
            </a:extLst>
          </p:cNvPr>
          <p:cNvCxnSpPr/>
          <p:nvPr/>
        </p:nvCxnSpPr>
        <p:spPr>
          <a:xfrm flipV="1">
            <a:off x="5846115" y="2430508"/>
            <a:ext cx="499770" cy="355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F9C7CD-358B-B9D4-7CEF-7BD1C2009512}"/>
              </a:ext>
            </a:extLst>
          </p:cNvPr>
          <p:cNvCxnSpPr/>
          <p:nvPr/>
        </p:nvCxnSpPr>
        <p:spPr>
          <a:xfrm flipV="1">
            <a:off x="6121234" y="1921188"/>
            <a:ext cx="499770" cy="355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327066-EE0D-A771-9D61-61A74E469130}"/>
              </a:ext>
            </a:extLst>
          </p:cNvPr>
          <p:cNvCxnSpPr/>
          <p:nvPr/>
        </p:nvCxnSpPr>
        <p:spPr>
          <a:xfrm flipV="1">
            <a:off x="6414289" y="2415801"/>
            <a:ext cx="499770" cy="355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6D5FF5-BB79-0CB2-904C-7567FE13A9A2}"/>
                  </a:ext>
                </a:extLst>
              </p:cNvPr>
              <p:cNvSpPr txBox="1"/>
              <p:nvPr/>
            </p:nvSpPr>
            <p:spPr>
              <a:xfrm>
                <a:off x="5356134" y="1475792"/>
                <a:ext cx="681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6D5FF5-BB79-0CB2-904C-7567FE13A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134" y="1475792"/>
                <a:ext cx="68159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A83048-DFCE-0A1E-A731-3DAABA849915}"/>
                  </a:ext>
                </a:extLst>
              </p:cNvPr>
              <p:cNvSpPr txBox="1"/>
              <p:nvPr/>
            </p:nvSpPr>
            <p:spPr>
              <a:xfrm>
                <a:off x="6070767" y="1460869"/>
                <a:ext cx="681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A83048-DFCE-0A1E-A731-3DAABA84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767" y="1460869"/>
                <a:ext cx="68159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94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0DC7-C152-5893-25AB-AAF54731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3EF7F-31E0-144A-D83C-D928DC09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Additional Exercises:</a:t>
            </a:r>
          </a:p>
          <a:p>
            <a:pPr marL="0" indent="0">
              <a:buNone/>
            </a:pPr>
            <a:r>
              <a:rPr lang="en-US" b="1" dirty="0"/>
              <a:t>10.3.4</a:t>
            </a:r>
          </a:p>
          <a:p>
            <a:pPr marL="0" indent="0">
              <a:buNone/>
            </a:pPr>
            <a:r>
              <a:rPr lang="en-US" b="1" dirty="0"/>
              <a:t>10.4.2</a:t>
            </a:r>
          </a:p>
          <a:p>
            <a:pPr marL="0" indent="0">
              <a:buNone/>
            </a:pPr>
            <a:r>
              <a:rPr lang="en-US" b="1" dirty="0"/>
              <a:t>10.4.3</a:t>
            </a:r>
          </a:p>
          <a:p>
            <a:pPr marL="0" indent="0">
              <a:buNone/>
            </a:pPr>
            <a:r>
              <a:rPr lang="en-US" b="1" dirty="0"/>
              <a:t>10.5.3</a:t>
            </a:r>
          </a:p>
        </p:txBody>
      </p:sp>
    </p:spTree>
    <p:extLst>
      <p:ext uri="{BB962C8B-B14F-4D97-AF65-F5344CB8AC3E}">
        <p14:creationId xmlns:p14="http://schemas.microsoft.com/office/powerpoint/2010/main" val="408914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06FA-2EC6-C2DC-61D3-3FDD17E9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by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9E7F5-74AC-DEFE-3239-2EB33C474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747" y="1256330"/>
            <a:ext cx="9404723" cy="6943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many 8-bit strings do not begin with 01?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11460-A7E1-5606-33E3-9C7D9084F451}"/>
              </a:ext>
            </a:extLst>
          </p:cNvPr>
          <p:cNvSpPr txBox="1"/>
          <p:nvPr/>
        </p:nvSpPr>
        <p:spPr>
          <a:xfrm>
            <a:off x="357747" y="2245028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/>
              <a:t>1. How many 8-bit strings are there with no restrictions?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2F4B2-94A6-32B8-40AC-A433F5847A9E}"/>
              </a:ext>
            </a:extLst>
          </p:cNvPr>
          <p:cNvSpPr txBox="1"/>
          <p:nvPr/>
        </p:nvSpPr>
        <p:spPr>
          <a:xfrm>
            <a:off x="357747" y="3560345"/>
            <a:ext cx="505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/>
              <a:t>2. How many 8-bit strings DO begin with 01?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9AB03-EC4F-A686-CAB6-8BDC8270FB50}"/>
              </a:ext>
            </a:extLst>
          </p:cNvPr>
          <p:cNvSpPr txBox="1"/>
          <p:nvPr/>
        </p:nvSpPr>
        <p:spPr>
          <a:xfrm>
            <a:off x="357747" y="502054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/>
              <a:t>3. Subtract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C477CA-D710-30D0-4EE2-19B5F7167FA4}"/>
                  </a:ext>
                </a:extLst>
              </p:cNvPr>
              <p:cNvSpPr txBox="1"/>
              <p:nvPr/>
            </p:nvSpPr>
            <p:spPr>
              <a:xfrm>
                <a:off x="357747" y="2768323"/>
                <a:ext cx="484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C477CA-D710-30D0-4EE2-19B5F716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7" y="2768323"/>
                <a:ext cx="48436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FE76E7-A2D7-159B-C053-C3F1AC8CD393}"/>
                  </a:ext>
                </a:extLst>
              </p:cNvPr>
              <p:cNvSpPr txBox="1"/>
              <p:nvPr/>
            </p:nvSpPr>
            <p:spPr>
              <a:xfrm>
                <a:off x="357747" y="4057421"/>
                <a:ext cx="2010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01_ _ _ _ _ _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FE76E7-A2D7-159B-C053-C3F1AC8CD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7" y="4057421"/>
                <a:ext cx="2010422" cy="369332"/>
              </a:xfrm>
              <a:prstGeom prst="rect">
                <a:avLst/>
              </a:prstGeom>
              <a:blipFill>
                <a:blip r:embed="rId3"/>
                <a:stretch>
                  <a:fillRect l="-273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BDD7BE-A022-2520-21BA-DE8C98B037BD}"/>
                  </a:ext>
                </a:extLst>
              </p:cNvPr>
              <p:cNvSpPr txBox="1"/>
              <p:nvPr/>
            </p:nvSpPr>
            <p:spPr>
              <a:xfrm>
                <a:off x="357747" y="5533194"/>
                <a:ext cx="16817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=192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BDD7BE-A022-2520-21BA-DE8C98B03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7" y="5533194"/>
                <a:ext cx="16817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55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0028-E116-4DCF-F22F-48B80A56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with repetitions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9053-0942-4142-3C86-D852D20B1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181099"/>
            <a:ext cx="11656379" cy="1488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many ways can you order the letters in the word MATHEMATICS?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there are 2 M's, 2 A's, and 2 T's. There are 11 letters total.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A567DD-87A7-205C-67BD-CD554636E07D}"/>
                  </a:ext>
                </a:extLst>
              </p:cNvPr>
              <p:cNvSpPr txBox="1"/>
              <p:nvPr/>
            </p:nvSpPr>
            <p:spPr>
              <a:xfrm>
                <a:off x="645130" y="3169133"/>
                <a:ext cx="10382534" cy="14886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The number of distinct sequences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1's,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2's,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k's,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+…+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A567DD-87A7-205C-67BD-CD554636E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30" y="3169133"/>
                <a:ext cx="10382534" cy="1488677"/>
              </a:xfrm>
              <a:prstGeom prst="rect">
                <a:avLst/>
              </a:prstGeom>
              <a:blipFill>
                <a:blip r:embed="rId3"/>
                <a:stretch>
                  <a:fillRect l="-469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F70BC8-BE12-3A0C-D46A-556EAC9BB57C}"/>
                  </a:ext>
                </a:extLst>
              </p:cNvPr>
              <p:cNvSpPr txBox="1"/>
              <p:nvPr/>
            </p:nvSpPr>
            <p:spPr>
              <a:xfrm>
                <a:off x="259395" y="5157167"/>
                <a:ext cx="6148286" cy="624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Therefore, 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11!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2!2!2!1!1!1!1!1!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11!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=4989600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F70BC8-BE12-3A0C-D46A-556EAC9BB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5157167"/>
                <a:ext cx="6148286" cy="624786"/>
              </a:xfrm>
              <a:prstGeom prst="rect">
                <a:avLst/>
              </a:prstGeom>
              <a:blipFill>
                <a:blip r:embed="rId4"/>
                <a:stretch>
                  <a:fillRect l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37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0028-E116-4DCF-F22F-48B80A56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with repetitions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9053-0942-4142-3C86-D852D20B1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6" y="1267233"/>
            <a:ext cx="9404723" cy="5977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many bit strings with three 0's and five 1's?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2916D1-EB54-D633-9E31-807836421499}"/>
                  </a:ext>
                </a:extLst>
              </p:cNvPr>
              <p:cNvSpPr txBox="1"/>
              <p:nvPr/>
            </p:nvSpPr>
            <p:spPr>
              <a:xfrm>
                <a:off x="9948672" y="0"/>
                <a:ext cx="2243328" cy="12116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2916D1-EB54-D633-9E31-807836421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672" y="0"/>
                <a:ext cx="2243328" cy="1211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33ADFEB-A2C1-F77E-1988-69188C764827}"/>
              </a:ext>
            </a:extLst>
          </p:cNvPr>
          <p:cNvSpPr txBox="1"/>
          <p:nvPr/>
        </p:nvSpPr>
        <p:spPr>
          <a:xfrm>
            <a:off x="6795702" y="126723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00011111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2B2E4B-22AA-8DFB-F66A-C212E6049E5F}"/>
                  </a:ext>
                </a:extLst>
              </p:cNvPr>
              <p:cNvSpPr txBox="1"/>
              <p:nvPr/>
            </p:nvSpPr>
            <p:spPr>
              <a:xfrm>
                <a:off x="645130" y="2523744"/>
                <a:ext cx="1314078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2B2E4B-22AA-8DFB-F66A-C212E6049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30" y="2523744"/>
                <a:ext cx="1314078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2988D9-7DEA-16D2-8B16-6E276A79526B}"/>
                  </a:ext>
                </a:extLst>
              </p:cNvPr>
              <p:cNvSpPr txBox="1"/>
              <p:nvPr/>
            </p:nvSpPr>
            <p:spPr>
              <a:xfrm>
                <a:off x="1810512" y="2523744"/>
                <a:ext cx="1963294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2988D9-7DEA-16D2-8B16-6E276A795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512" y="2523744"/>
                <a:ext cx="1963294" cy="910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5D2388-A0D6-149B-5620-4E12D7091F79}"/>
                  </a:ext>
                </a:extLst>
              </p:cNvPr>
              <p:cNvSpPr txBox="1"/>
              <p:nvPr/>
            </p:nvSpPr>
            <p:spPr>
              <a:xfrm>
                <a:off x="3593592" y="2529882"/>
                <a:ext cx="1768882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5D2388-A0D6-149B-5620-4E12D7091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592" y="2529882"/>
                <a:ext cx="1768882" cy="901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F50902-4AF0-456B-CF0C-6803E0F7CB56}"/>
                  </a:ext>
                </a:extLst>
              </p:cNvPr>
              <p:cNvSpPr txBox="1"/>
              <p:nvPr/>
            </p:nvSpPr>
            <p:spPr>
              <a:xfrm>
                <a:off x="5148072" y="2731314"/>
                <a:ext cx="22529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F50902-4AF0-456B-CF0C-6803E0F7C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72" y="2731314"/>
                <a:ext cx="225292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E5644D-CCD8-8B9C-6D07-3B34ED86B50E}"/>
              </a:ext>
            </a:extLst>
          </p:cNvPr>
          <p:cNvCxnSpPr/>
          <p:nvPr/>
        </p:nvCxnSpPr>
        <p:spPr>
          <a:xfrm flipV="1">
            <a:off x="3274524" y="2560414"/>
            <a:ext cx="374904" cy="3749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B03F4-998D-BC9E-35C7-584333EC1712}"/>
              </a:ext>
            </a:extLst>
          </p:cNvPr>
          <p:cNvCxnSpPr/>
          <p:nvPr/>
        </p:nvCxnSpPr>
        <p:spPr>
          <a:xfrm flipV="1">
            <a:off x="2416113" y="3096439"/>
            <a:ext cx="374904" cy="3749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027EA6-5D07-800D-F8FB-5F03B0A9C7F4}"/>
              </a:ext>
            </a:extLst>
          </p:cNvPr>
          <p:cNvCxnSpPr/>
          <p:nvPr/>
        </p:nvCxnSpPr>
        <p:spPr>
          <a:xfrm flipV="1">
            <a:off x="4004503" y="3123965"/>
            <a:ext cx="374904" cy="3749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6516F-5FA4-4B3B-D114-FF1E4EA29977}"/>
              </a:ext>
            </a:extLst>
          </p:cNvPr>
          <p:cNvCxnSpPr/>
          <p:nvPr/>
        </p:nvCxnSpPr>
        <p:spPr>
          <a:xfrm flipV="1">
            <a:off x="4388835" y="3123965"/>
            <a:ext cx="374904" cy="3749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B31A8F-32E2-1C5D-FAD4-82C1D06A9A4D}"/>
              </a:ext>
            </a:extLst>
          </p:cNvPr>
          <p:cNvCxnSpPr/>
          <p:nvPr/>
        </p:nvCxnSpPr>
        <p:spPr>
          <a:xfrm flipV="1">
            <a:off x="4911756" y="2568319"/>
            <a:ext cx="374904" cy="3749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42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9703-5204-4ABC-B716-1624D478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Multisets / </a:t>
            </a:r>
            <a:r>
              <a:rPr lang="en-US" dirty="0" err="1"/>
              <a:t>Multichoosing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85EBA-EF67-44F4-853B-212823461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Subsets </a:t>
                </a:r>
                <a:r>
                  <a:rPr lang="en-US" b="1" dirty="0"/>
                  <a:t>with repetition allowed</a:t>
                </a:r>
                <a:r>
                  <a:rPr lang="en-US" dirty="0"/>
                  <a:t>. Order does not matter.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Some of the ways to choose a subset of three elements: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85EBA-EF67-44F4-853B-212823461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1A91F3-AA2A-43AB-8ECA-3767823AB10C}"/>
                  </a:ext>
                </a:extLst>
              </p:cNvPr>
              <p:cNvSpPr/>
              <p:nvPr/>
            </p:nvSpPr>
            <p:spPr>
              <a:xfrm>
                <a:off x="2443965" y="3913472"/>
                <a:ext cx="5327009" cy="18665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b="0" dirty="0"/>
                  <a:t>"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multichoose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"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1A91F3-AA2A-43AB-8ECA-3767823AB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965" y="3913472"/>
                <a:ext cx="5327009" cy="18665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46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discretemath">
  <a:themeElements>
    <a:clrScheme name="Custom 1">
      <a:dk1>
        <a:sysClr val="windowText" lastClr="000000"/>
      </a:dk1>
      <a:lt1>
        <a:sysClr val="window" lastClr="FFFFFF"/>
      </a:lt1>
      <a:dk2>
        <a:srgbClr val="194793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retemath" id="{41F1BA77-F6A3-4FDD-8DBD-E0723E09B8CD}" vid="{3C301FDB-B774-48A6-B0A8-42FA5DE57E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discretemath</Template>
  <TotalTime>41202</TotalTime>
  <Words>819</Words>
  <Application>Microsoft Office PowerPoint</Application>
  <PresentationFormat>Widescreen</PresentationFormat>
  <Paragraphs>153</Paragraphs>
  <Slides>20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Century Schoolbook</vt:lpstr>
      <vt:lpstr>Wingdings 2</vt:lpstr>
      <vt:lpstr>discretemath</vt:lpstr>
      <vt:lpstr>Counting</vt:lpstr>
      <vt:lpstr>Exam Review</vt:lpstr>
      <vt:lpstr>Review: r-Permutations vs r-Combinations (Subsets)</vt:lpstr>
      <vt:lpstr>Dealing with large factorials</vt:lpstr>
      <vt:lpstr>PowerPoint Presentation</vt:lpstr>
      <vt:lpstr>Counting by Complement</vt:lpstr>
      <vt:lpstr>Permutations with repetitions</vt:lpstr>
      <vt:lpstr>Permutations with repetitions</vt:lpstr>
      <vt:lpstr>Multisets / Multichoosing</vt:lpstr>
      <vt:lpstr>Multisets / Multichoosing</vt:lpstr>
      <vt:lpstr>Snack time!</vt:lpstr>
      <vt:lpstr>Snack time!</vt:lpstr>
      <vt:lpstr>Stars and Bars / 0s and 1s</vt:lpstr>
      <vt:lpstr>Number of Solutions to a Fixed Sum</vt:lpstr>
      <vt:lpstr>Try it</vt:lpstr>
      <vt:lpstr>Handshakes</vt:lpstr>
      <vt:lpstr>PowerPoint Presentation</vt:lpstr>
      <vt:lpstr>PowerPoint Presentation</vt:lpstr>
      <vt:lpstr>Stars and bars example</vt:lpstr>
      <vt:lpstr>Python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280 Discrete Mathematics</dc:title>
  <dc:creator>Br Phillips</dc:creator>
  <cp:lastModifiedBy>Nate Phillips</cp:lastModifiedBy>
  <cp:revision>3</cp:revision>
  <dcterms:created xsi:type="dcterms:W3CDTF">2021-09-14T15:40:13Z</dcterms:created>
  <dcterms:modified xsi:type="dcterms:W3CDTF">2023-11-21T23:23:21Z</dcterms:modified>
</cp:coreProperties>
</file>