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3"/>
  </p:notesMasterIdLst>
  <p:sldIdLst>
    <p:sldId id="289" r:id="rId2"/>
    <p:sldId id="415" r:id="rId3"/>
    <p:sldId id="419" r:id="rId4"/>
    <p:sldId id="418" r:id="rId5"/>
    <p:sldId id="416" r:id="rId6"/>
    <p:sldId id="429" r:id="rId7"/>
    <p:sldId id="417" r:id="rId8"/>
    <p:sldId id="420" r:id="rId9"/>
    <p:sldId id="421" r:id="rId10"/>
    <p:sldId id="430" r:id="rId11"/>
    <p:sldId id="422" r:id="rId12"/>
    <p:sldId id="424" r:id="rId13"/>
    <p:sldId id="431" r:id="rId14"/>
    <p:sldId id="423" r:id="rId15"/>
    <p:sldId id="432" r:id="rId16"/>
    <p:sldId id="433" r:id="rId17"/>
    <p:sldId id="426" r:id="rId18"/>
    <p:sldId id="427" r:id="rId19"/>
    <p:sldId id="428" r:id="rId20"/>
    <p:sldId id="435" r:id="rId21"/>
    <p:sldId id="43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51E29-4B7C-4617-873A-C21A999B481D}" v="21" dt="2023-11-28T23:53:15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81551" autoAdjust="0"/>
  </p:normalViewPr>
  <p:slideViewPr>
    <p:cSldViewPr snapToGrid="0">
      <p:cViewPr varScale="1">
        <p:scale>
          <a:sx n="86" d="100"/>
          <a:sy n="86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50B51E29-4B7C-4617-873A-C21A999B481D}"/>
    <pc:docChg chg="custSel modSld">
      <pc:chgData name="Phillips, Nate" userId="1a7ed9a7-6979-4999-8e72-44e838efb909" providerId="ADAL" clId="{50B51E29-4B7C-4617-873A-C21A999B481D}" dt="2023-11-28T23:53:15.799" v="168"/>
      <pc:docMkLst>
        <pc:docMk/>
      </pc:docMkLst>
      <pc:sldChg chg="mod modShow">
        <pc:chgData name="Phillips, Nate" userId="1a7ed9a7-6979-4999-8e72-44e838efb909" providerId="ADAL" clId="{50B51E29-4B7C-4617-873A-C21A999B481D}" dt="2023-11-27T23:13:41.012" v="0" actId="729"/>
        <pc:sldMkLst>
          <pc:docMk/>
          <pc:sldMk cId="4207932288" sldId="415"/>
        </pc:sldMkLst>
      </pc:sldChg>
      <pc:sldChg chg="addSp delSp mod">
        <pc:chgData name="Phillips, Nate" userId="1a7ed9a7-6979-4999-8e72-44e838efb909" providerId="ADAL" clId="{50B51E29-4B7C-4617-873A-C21A999B481D}" dt="2023-11-28T23:22:45.615" v="98" actId="478"/>
        <pc:sldMkLst>
          <pc:docMk/>
          <pc:sldMk cId="2919464898" sldId="416"/>
        </pc:sldMkLst>
        <pc:inkChg chg="add del">
          <ac:chgData name="Phillips, Nate" userId="1a7ed9a7-6979-4999-8e72-44e838efb909" providerId="ADAL" clId="{50B51E29-4B7C-4617-873A-C21A999B481D}" dt="2023-11-28T23:22:45.615" v="98" actId="478"/>
          <ac:inkMkLst>
            <pc:docMk/>
            <pc:sldMk cId="2919464898" sldId="416"/>
            <ac:inkMk id="6" creationId="{998F1A5A-A086-113E-F1C7-D6AF2E44615A}"/>
          </ac:inkMkLst>
        </pc:inkChg>
      </pc:sldChg>
      <pc:sldChg chg="addSp delSp mod">
        <pc:chgData name="Phillips, Nate" userId="1a7ed9a7-6979-4999-8e72-44e838efb909" providerId="ADAL" clId="{50B51E29-4B7C-4617-873A-C21A999B481D}" dt="2023-11-28T23:22:49.029" v="99" actId="478"/>
        <pc:sldMkLst>
          <pc:docMk/>
          <pc:sldMk cId="2623886291" sldId="418"/>
        </pc:sldMkLst>
        <pc:inkChg chg="add del">
          <ac:chgData name="Phillips, Nate" userId="1a7ed9a7-6979-4999-8e72-44e838efb909" providerId="ADAL" clId="{50B51E29-4B7C-4617-873A-C21A999B481D}" dt="2023-11-28T23:22:49.029" v="99" actId="478"/>
          <ac:inkMkLst>
            <pc:docMk/>
            <pc:sldMk cId="2623886291" sldId="418"/>
            <ac:inkMk id="4" creationId="{9EDD9619-A1D4-2698-F9D9-9422079A1608}"/>
          </ac:inkMkLst>
        </pc:inkChg>
      </pc:sldChg>
      <pc:sldChg chg="addSp delSp modSp mod modShow">
        <pc:chgData name="Phillips, Nate" userId="1a7ed9a7-6979-4999-8e72-44e838efb909" providerId="ADAL" clId="{50B51E29-4B7C-4617-873A-C21A999B481D}" dt="2023-11-28T23:22:52.254" v="100" actId="478"/>
        <pc:sldMkLst>
          <pc:docMk/>
          <pc:sldMk cId="1040007541" sldId="419"/>
        </pc:sldMkLst>
        <pc:spChg chg="mod">
          <ac:chgData name="Phillips, Nate" userId="1a7ed9a7-6979-4999-8e72-44e838efb909" providerId="ADAL" clId="{50B51E29-4B7C-4617-873A-C21A999B481D}" dt="2023-11-27T23:14:18.621" v="88" actId="20577"/>
          <ac:spMkLst>
            <pc:docMk/>
            <pc:sldMk cId="1040007541" sldId="419"/>
            <ac:spMk id="3" creationId="{9CB9444D-E3D4-0873-E5FE-6172F492BDEF}"/>
          </ac:spMkLst>
        </pc:spChg>
        <pc:inkChg chg="add del">
          <ac:chgData name="Phillips, Nate" userId="1a7ed9a7-6979-4999-8e72-44e838efb909" providerId="ADAL" clId="{50B51E29-4B7C-4617-873A-C21A999B481D}" dt="2023-11-28T23:22:52.254" v="100" actId="478"/>
          <ac:inkMkLst>
            <pc:docMk/>
            <pc:sldMk cId="1040007541" sldId="419"/>
            <ac:inkMk id="4" creationId="{05533795-99A1-EF18-7432-63E622B29A1D}"/>
          </ac:inkMkLst>
        </pc:inkChg>
      </pc:sldChg>
      <pc:sldChg chg="mod modShow">
        <pc:chgData name="Phillips, Nate" userId="1a7ed9a7-6979-4999-8e72-44e838efb909" providerId="ADAL" clId="{50B51E29-4B7C-4617-873A-C21A999B481D}" dt="2023-11-27T23:15:46.564" v="89" actId="729"/>
        <pc:sldMkLst>
          <pc:docMk/>
          <pc:sldMk cId="2917103619" sldId="420"/>
        </pc:sldMkLst>
      </pc:sldChg>
      <pc:sldChg chg="mod modShow">
        <pc:chgData name="Phillips, Nate" userId="1a7ed9a7-6979-4999-8e72-44e838efb909" providerId="ADAL" clId="{50B51E29-4B7C-4617-873A-C21A999B481D}" dt="2023-11-27T23:16:01.578" v="90" actId="729"/>
        <pc:sldMkLst>
          <pc:docMk/>
          <pc:sldMk cId="2526220108" sldId="422"/>
        </pc:sldMkLst>
      </pc:sldChg>
      <pc:sldChg chg="addSp delSp modSp mod">
        <pc:chgData name="Phillips, Nate" userId="1a7ed9a7-6979-4999-8e72-44e838efb909" providerId="ADAL" clId="{50B51E29-4B7C-4617-873A-C21A999B481D}" dt="2023-11-28T23:24:54.993" v="136" actId="33935"/>
        <pc:sldMkLst>
          <pc:docMk/>
          <pc:sldMk cId="2102448839" sldId="429"/>
        </pc:sldMkLst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2" creationId="{C77C6B50-CCEB-599A-9391-A516C6B7479F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3" creationId="{43689E79-09E7-0CCC-7F7E-888F21EC415B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4" creationId="{57F608C5-73D5-5CF0-106B-2309180E94D1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5" creationId="{E94E0967-F0D8-10E5-BF7C-00CF9801E567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6" creationId="{DC7E462D-6C20-B57F-CC99-75E2147C48E1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7" creationId="{DEDAAAC8-8D4D-5AC4-4644-BD5CAD6F27F4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8" creationId="{D75354E1-A723-1A50-438E-64062DB75F97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11" creationId="{76B2D717-34B8-A93E-8CE9-CAE19F27E1BB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25" creationId="{448C7717-BD16-A4FC-B2B6-ABAF822B39A5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26" creationId="{2F1DF7C1-E5BE-37AF-AA92-7709EDE57A4B}"/>
          </ac:spMkLst>
        </pc:spChg>
        <pc:spChg chg="mod modVis">
          <ac:chgData name="Phillips, Nate" userId="1a7ed9a7-6979-4999-8e72-44e838efb909" providerId="ADAL" clId="{50B51E29-4B7C-4617-873A-C21A999B481D}" dt="2023-11-28T23:24:52.413" v="135" actId="6549"/>
          <ac:spMkLst>
            <pc:docMk/>
            <pc:sldMk cId="2102448839" sldId="429"/>
            <ac:spMk id="27" creationId="{E8B2D36E-6100-F9DA-E211-F82DE8755751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28" creationId="{AF09B0B1-A0E6-C66D-107E-56CDE3F34F74}"/>
          </ac:spMkLst>
        </pc:spChg>
        <pc:spChg chg="mod modVis">
          <ac:chgData name="Phillips, Nate" userId="1a7ed9a7-6979-4999-8e72-44e838efb909" providerId="ADAL" clId="{50B51E29-4B7C-4617-873A-C21A999B481D}" dt="2023-11-28T23:24:54.993" v="136" actId="33935"/>
          <ac:spMkLst>
            <pc:docMk/>
            <pc:sldMk cId="2102448839" sldId="429"/>
            <ac:spMk id="29" creationId="{6AF472A8-6665-BA81-5436-164111B5AD16}"/>
          </ac:spMkLst>
        </pc:spChg>
        <pc:inkChg chg="add del">
          <ac:chgData name="Phillips, Nate" userId="1a7ed9a7-6979-4999-8e72-44e838efb909" providerId="ADAL" clId="{50B51E29-4B7C-4617-873A-C21A999B481D}" dt="2023-11-28T23:22:38.158" v="97" actId="478"/>
          <ac:inkMkLst>
            <pc:docMk/>
            <pc:sldMk cId="2102448839" sldId="429"/>
            <ac:inkMk id="9" creationId="{FDAA246A-689A-25D7-8473-187EF89F0887}"/>
          </ac:inkMkLst>
        </pc:inkChg>
        <pc:cxnChg chg="mod modVis">
          <ac:chgData name="Phillips, Nate" userId="1a7ed9a7-6979-4999-8e72-44e838efb909" providerId="ADAL" clId="{50B51E29-4B7C-4617-873A-C21A999B481D}" dt="2023-11-28T23:24:54.993" v="136" actId="33935"/>
          <ac:cxnSpMkLst>
            <pc:docMk/>
            <pc:sldMk cId="2102448839" sldId="429"/>
            <ac:cxnSpMk id="10" creationId="{A4E1F9DF-616F-D1CF-C237-FB985A384BB4}"/>
          </ac:cxnSpMkLst>
        </pc:cxnChg>
      </pc:sldChg>
      <pc:sldChg chg="modSp mod modAnim">
        <pc:chgData name="Phillips, Nate" userId="1a7ed9a7-6979-4999-8e72-44e838efb909" providerId="ADAL" clId="{50B51E29-4B7C-4617-873A-C21A999B481D}" dt="2023-11-28T23:53:15.799" v="168"/>
        <pc:sldMkLst>
          <pc:docMk/>
          <pc:sldMk cId="4034680287" sldId="430"/>
        </pc:sldMkLst>
        <pc:spChg chg="mod">
          <ac:chgData name="Phillips, Nate" userId="1a7ed9a7-6979-4999-8e72-44e838efb909" providerId="ADAL" clId="{50B51E29-4B7C-4617-873A-C21A999B481D}" dt="2023-11-28T23:52:48.368" v="166" actId="20577"/>
          <ac:spMkLst>
            <pc:docMk/>
            <pc:sldMk cId="4034680287" sldId="430"/>
            <ac:spMk id="3" creationId="{A1109D5D-EE15-8B89-6F55-CDE8D33608AA}"/>
          </ac:spMkLst>
        </pc:spChg>
      </pc:sldChg>
      <pc:sldChg chg="mod modShow">
        <pc:chgData name="Phillips, Nate" userId="1a7ed9a7-6979-4999-8e72-44e838efb909" providerId="ADAL" clId="{50B51E29-4B7C-4617-873A-C21A999B481D}" dt="2023-11-27T23:16:19.369" v="91" actId="729"/>
        <pc:sldMkLst>
          <pc:docMk/>
          <pc:sldMk cId="3674725986" sldId="434"/>
        </pc:sldMkLst>
      </pc:sldChg>
    </pc:docChg>
  </pc:docChgLst>
  <pc:docChgLst>
    <pc:chgData name="Phillips, Nate" userId="1a7ed9a7-6979-4999-8e72-44e838efb909" providerId="ADAL" clId="{A6C3BF7A-D5E0-4FF3-AB46-D6457F3B0675}"/>
    <pc:docChg chg="undo redo custSel addSld delSld modSld sldOrd">
      <pc:chgData name="Phillips, Nate" userId="1a7ed9a7-6979-4999-8e72-44e838efb909" providerId="ADAL" clId="{A6C3BF7A-D5E0-4FF3-AB46-D6457F3B0675}" dt="2023-07-07T20:07:05.709" v="6200"/>
      <pc:docMkLst>
        <pc:docMk/>
      </pc:docMkLst>
      <pc:sldChg chg="del">
        <pc:chgData name="Phillips, Nate" userId="1a7ed9a7-6979-4999-8e72-44e838efb909" providerId="ADAL" clId="{A6C3BF7A-D5E0-4FF3-AB46-D6457F3B0675}" dt="2023-06-27T21:14:51.603" v="69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A6C3BF7A-D5E0-4FF3-AB46-D6457F3B0675}" dt="2023-06-27T20:17:50.180" v="58" actId="14100"/>
        <pc:sldMkLst>
          <pc:docMk/>
          <pc:sldMk cId="656584175" sldId="289"/>
        </pc:sldMkLst>
        <pc:spChg chg="mod">
          <ac:chgData name="Phillips, Nate" userId="1a7ed9a7-6979-4999-8e72-44e838efb909" providerId="ADAL" clId="{A6C3BF7A-D5E0-4FF3-AB46-D6457F3B0675}" dt="2023-06-27T20:17:50.180" v="58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A6C3BF7A-D5E0-4FF3-AB46-D6457F3B0675}" dt="2023-06-27T21:14:49.099" v="68" actId="47"/>
        <pc:sldMkLst>
          <pc:docMk/>
          <pc:sldMk cId="2176107088" sldId="404"/>
        </pc:sldMkLst>
      </pc:sldChg>
      <pc:sldChg chg="modSp mod">
        <pc:chgData name="Phillips, Nate" userId="1a7ed9a7-6979-4999-8e72-44e838efb909" providerId="ADAL" clId="{A6C3BF7A-D5E0-4FF3-AB46-D6457F3B0675}" dt="2023-06-27T20:18:45.240" v="66" actId="5793"/>
        <pc:sldMkLst>
          <pc:docMk/>
          <pc:sldMk cId="4207932288" sldId="415"/>
        </pc:sldMkLst>
        <pc:spChg chg="mod">
          <ac:chgData name="Phillips, Nate" userId="1a7ed9a7-6979-4999-8e72-44e838efb909" providerId="ADAL" clId="{A6C3BF7A-D5E0-4FF3-AB46-D6457F3B0675}" dt="2023-06-27T20:18:03.264" v="61" actId="20577"/>
          <ac:spMkLst>
            <pc:docMk/>
            <pc:sldMk cId="4207932288" sldId="415"/>
            <ac:spMk id="2" creationId="{23773340-E1A5-2D33-4D57-2A858604D977}"/>
          </ac:spMkLst>
        </pc:spChg>
        <pc:spChg chg="mod">
          <ac:chgData name="Phillips, Nate" userId="1a7ed9a7-6979-4999-8e72-44e838efb909" providerId="ADAL" clId="{A6C3BF7A-D5E0-4FF3-AB46-D6457F3B0675}" dt="2023-06-27T20:18:45.240" v="66" actId="5793"/>
          <ac:spMkLst>
            <pc:docMk/>
            <pc:sldMk cId="4207932288" sldId="415"/>
            <ac:spMk id="3" creationId="{40FF18DB-52D2-0FDF-7A43-A1B55D0AA359}"/>
          </ac:spMkLst>
        </pc:spChg>
      </pc:sldChg>
      <pc:sldChg chg="addSp modSp mod modAnim">
        <pc:chgData name="Phillips, Nate" userId="1a7ed9a7-6979-4999-8e72-44e838efb909" providerId="ADAL" clId="{A6C3BF7A-D5E0-4FF3-AB46-D6457F3B0675}" dt="2023-07-05T17:02:55.115" v="3101"/>
        <pc:sldMkLst>
          <pc:docMk/>
          <pc:sldMk cId="2919464898" sldId="416"/>
        </pc:sldMkLst>
        <pc:spChg chg="add mod">
          <ac:chgData name="Phillips, Nate" userId="1a7ed9a7-6979-4999-8e72-44e838efb909" providerId="ADAL" clId="{A6C3BF7A-D5E0-4FF3-AB46-D6457F3B0675}" dt="2023-07-05T17:01:02.304" v="3042" actId="20577"/>
          <ac:spMkLst>
            <pc:docMk/>
            <pc:sldMk cId="2919464898" sldId="416"/>
            <ac:spMk id="5" creationId="{EF6E6CC7-D697-A448-223E-85FE2374D817}"/>
          </ac:spMkLst>
        </pc:spChg>
      </pc:sldChg>
      <pc:sldChg chg="addSp modSp mod modAnim">
        <pc:chgData name="Phillips, Nate" userId="1a7ed9a7-6979-4999-8e72-44e838efb909" providerId="ADAL" clId="{A6C3BF7A-D5E0-4FF3-AB46-D6457F3B0675}" dt="2023-07-05T17:28:13.112" v="3942"/>
        <pc:sldMkLst>
          <pc:docMk/>
          <pc:sldMk cId="481349448" sldId="417"/>
        </pc:sldMkLst>
        <pc:spChg chg="add mod">
          <ac:chgData name="Phillips, Nate" userId="1a7ed9a7-6979-4999-8e72-44e838efb909" providerId="ADAL" clId="{A6C3BF7A-D5E0-4FF3-AB46-D6457F3B0675}" dt="2023-07-05T17:02:06.287" v="3082" actId="20577"/>
          <ac:spMkLst>
            <pc:docMk/>
            <pc:sldMk cId="481349448" sldId="417"/>
            <ac:spMk id="5" creationId="{8A37FAAB-4B9A-58F5-B595-DFF04F6CEEE6}"/>
          </ac:spMkLst>
        </pc:spChg>
        <pc:spChg chg="add mod">
          <ac:chgData name="Phillips, Nate" userId="1a7ed9a7-6979-4999-8e72-44e838efb909" providerId="ADAL" clId="{A6C3BF7A-D5E0-4FF3-AB46-D6457F3B0675}" dt="2023-07-05T17:02:24.145" v="3096" actId="20577"/>
          <ac:spMkLst>
            <pc:docMk/>
            <pc:sldMk cId="481349448" sldId="417"/>
            <ac:spMk id="6" creationId="{055E2E7E-F23F-1BC0-2E20-35FF33B49F31}"/>
          </ac:spMkLst>
        </pc:spChg>
        <pc:spChg chg="add mod">
          <ac:chgData name="Phillips, Nate" userId="1a7ed9a7-6979-4999-8e72-44e838efb909" providerId="ADAL" clId="{A6C3BF7A-D5E0-4FF3-AB46-D6457F3B0675}" dt="2023-07-05T17:26:39.435" v="3933" actId="13822"/>
          <ac:spMkLst>
            <pc:docMk/>
            <pc:sldMk cId="481349448" sldId="417"/>
            <ac:spMk id="7" creationId="{F7B2EAE2-940B-39F7-9C57-E5A013DFB452}"/>
          </ac:spMkLst>
        </pc:spChg>
      </pc:sldChg>
      <pc:sldChg chg="modSp mod">
        <pc:chgData name="Phillips, Nate" userId="1a7ed9a7-6979-4999-8e72-44e838efb909" providerId="ADAL" clId="{A6C3BF7A-D5E0-4FF3-AB46-D6457F3B0675}" dt="2023-06-27T20:19:06.923" v="67" actId="113"/>
        <pc:sldMkLst>
          <pc:docMk/>
          <pc:sldMk cId="2623886291" sldId="418"/>
        </pc:sldMkLst>
        <pc:spChg chg="mod">
          <ac:chgData name="Phillips, Nate" userId="1a7ed9a7-6979-4999-8e72-44e838efb909" providerId="ADAL" clId="{A6C3BF7A-D5E0-4FF3-AB46-D6457F3B0675}" dt="2023-06-27T20:19:06.923" v="67" actId="113"/>
          <ac:spMkLst>
            <pc:docMk/>
            <pc:sldMk cId="2623886291" sldId="418"/>
            <ac:spMk id="3" creationId="{4AA3E81C-023B-5E8B-BC10-7E3FB7BD1EE5}"/>
          </ac:spMkLst>
        </pc:spChg>
      </pc:sldChg>
      <pc:sldChg chg="modSp new mod">
        <pc:chgData name="Phillips, Nate" userId="1a7ed9a7-6979-4999-8e72-44e838efb909" providerId="ADAL" clId="{A6C3BF7A-D5E0-4FF3-AB46-D6457F3B0675}" dt="2023-07-05T21:11:58.666" v="4317" actId="20577"/>
        <pc:sldMkLst>
          <pc:docMk/>
          <pc:sldMk cId="3025197384" sldId="421"/>
        </pc:sldMkLst>
        <pc:spChg chg="mod">
          <ac:chgData name="Phillips, Nate" userId="1a7ed9a7-6979-4999-8e72-44e838efb909" providerId="ADAL" clId="{A6C3BF7A-D5E0-4FF3-AB46-D6457F3B0675}" dt="2023-06-27T21:29:15.196" v="102" actId="20577"/>
          <ac:spMkLst>
            <pc:docMk/>
            <pc:sldMk cId="3025197384" sldId="421"/>
            <ac:spMk id="2" creationId="{FC186313-03F3-EDBF-8DF4-EC19AD8052EB}"/>
          </ac:spMkLst>
        </pc:spChg>
        <pc:spChg chg="mod">
          <ac:chgData name="Phillips, Nate" userId="1a7ed9a7-6979-4999-8e72-44e838efb909" providerId="ADAL" clId="{A6C3BF7A-D5E0-4FF3-AB46-D6457F3B0675}" dt="2023-07-05T21:11:58.666" v="4317" actId="20577"/>
          <ac:spMkLst>
            <pc:docMk/>
            <pc:sldMk cId="3025197384" sldId="421"/>
            <ac:spMk id="3" creationId="{E802ACF4-9F0D-9007-7A9B-93B9322890BC}"/>
          </ac:spMkLst>
        </pc:spChg>
      </pc:sldChg>
      <pc:sldChg chg="modSp new mod">
        <pc:chgData name="Phillips, Nate" userId="1a7ed9a7-6979-4999-8e72-44e838efb909" providerId="ADAL" clId="{A6C3BF7A-D5E0-4FF3-AB46-D6457F3B0675}" dt="2023-07-05T18:13:18.777" v="3956" actId="20577"/>
        <pc:sldMkLst>
          <pc:docMk/>
          <pc:sldMk cId="2526220108" sldId="422"/>
        </pc:sldMkLst>
        <pc:spChg chg="mod">
          <ac:chgData name="Phillips, Nate" userId="1a7ed9a7-6979-4999-8e72-44e838efb909" providerId="ADAL" clId="{A6C3BF7A-D5E0-4FF3-AB46-D6457F3B0675}" dt="2023-06-27T22:27:13.005" v="123" actId="20577"/>
          <ac:spMkLst>
            <pc:docMk/>
            <pc:sldMk cId="2526220108" sldId="422"/>
            <ac:spMk id="2" creationId="{C27A35C7-CF16-6244-ECB6-2D663A0C7DD6}"/>
          </ac:spMkLst>
        </pc:spChg>
        <pc:spChg chg="mod">
          <ac:chgData name="Phillips, Nate" userId="1a7ed9a7-6979-4999-8e72-44e838efb909" providerId="ADAL" clId="{A6C3BF7A-D5E0-4FF3-AB46-D6457F3B0675}" dt="2023-07-05T18:13:18.777" v="3956" actId="20577"/>
          <ac:spMkLst>
            <pc:docMk/>
            <pc:sldMk cId="2526220108" sldId="422"/>
            <ac:spMk id="3" creationId="{34A05991-59C8-556B-99A8-BCEFE1C7CC07}"/>
          </ac:spMkLst>
        </pc:spChg>
      </pc:sldChg>
      <pc:sldChg chg="addSp delSp modSp new mod ord modAnim">
        <pc:chgData name="Phillips, Nate" userId="1a7ed9a7-6979-4999-8e72-44e838efb909" providerId="ADAL" clId="{A6C3BF7A-D5E0-4FF3-AB46-D6457F3B0675}" dt="2023-06-29T14:38:45.135" v="1190"/>
        <pc:sldMkLst>
          <pc:docMk/>
          <pc:sldMk cId="1872628654" sldId="423"/>
        </pc:sldMkLst>
        <pc:spChg chg="mod">
          <ac:chgData name="Phillips, Nate" userId="1a7ed9a7-6979-4999-8e72-44e838efb909" providerId="ADAL" clId="{A6C3BF7A-D5E0-4FF3-AB46-D6457F3B0675}" dt="2023-06-29T13:58:06.199" v="392" actId="20577"/>
          <ac:spMkLst>
            <pc:docMk/>
            <pc:sldMk cId="1872628654" sldId="423"/>
            <ac:spMk id="2" creationId="{C8DC3573-77D8-1DD5-6CEC-40C1087AF407}"/>
          </ac:spMkLst>
        </pc:spChg>
        <pc:spChg chg="del mod">
          <ac:chgData name="Phillips, Nate" userId="1a7ed9a7-6979-4999-8e72-44e838efb909" providerId="ADAL" clId="{A6C3BF7A-D5E0-4FF3-AB46-D6457F3B0675}" dt="2023-06-29T13:58:13.923" v="394" actId="478"/>
          <ac:spMkLst>
            <pc:docMk/>
            <pc:sldMk cId="1872628654" sldId="423"/>
            <ac:spMk id="3" creationId="{D0CF7D90-C545-FB60-010B-130F8BC35664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4" creationId="{3A16B55B-B3D2-0F59-57C3-8AECFF9EDA85}"/>
          </ac:spMkLst>
        </pc:spChg>
        <pc:spChg chg="add del mod">
          <ac:chgData name="Phillips, Nate" userId="1a7ed9a7-6979-4999-8e72-44e838efb909" providerId="ADAL" clId="{A6C3BF7A-D5E0-4FF3-AB46-D6457F3B0675}" dt="2023-06-29T13:58:52.438" v="436"/>
          <ac:spMkLst>
            <pc:docMk/>
            <pc:sldMk cId="1872628654" sldId="423"/>
            <ac:spMk id="5" creationId="{0DA5F062-108C-FB16-7A46-3946651E39AC}"/>
          </ac:spMkLst>
        </pc:spChg>
        <pc:spChg chg="add del mod">
          <ac:chgData name="Phillips, Nate" userId="1a7ed9a7-6979-4999-8e72-44e838efb909" providerId="ADAL" clId="{A6C3BF7A-D5E0-4FF3-AB46-D6457F3B0675}" dt="2023-06-29T13:58:52.200" v="435"/>
          <ac:spMkLst>
            <pc:docMk/>
            <pc:sldMk cId="1872628654" sldId="423"/>
            <ac:spMk id="6" creationId="{9D07FF24-6CB1-3649-7464-8F33B3AC4B8D}"/>
          </ac:spMkLst>
        </pc:spChg>
        <pc:spChg chg="add del mod">
          <ac:chgData name="Phillips, Nate" userId="1a7ed9a7-6979-4999-8e72-44e838efb909" providerId="ADAL" clId="{A6C3BF7A-D5E0-4FF3-AB46-D6457F3B0675}" dt="2023-06-29T13:58:52.018" v="434"/>
          <ac:spMkLst>
            <pc:docMk/>
            <pc:sldMk cId="1872628654" sldId="423"/>
            <ac:spMk id="7" creationId="{8112212C-7EED-021B-C1CC-1E4B86BA6630}"/>
          </ac:spMkLst>
        </pc:spChg>
        <pc:spChg chg="add del mod">
          <ac:chgData name="Phillips, Nate" userId="1a7ed9a7-6979-4999-8e72-44e838efb909" providerId="ADAL" clId="{A6C3BF7A-D5E0-4FF3-AB46-D6457F3B0675}" dt="2023-06-29T13:58:51.827" v="433"/>
          <ac:spMkLst>
            <pc:docMk/>
            <pc:sldMk cId="1872628654" sldId="423"/>
            <ac:spMk id="8" creationId="{E579FA1B-18AD-1923-FD28-911D16D6190A}"/>
          </ac:spMkLst>
        </pc:spChg>
        <pc:spChg chg="add del mod">
          <ac:chgData name="Phillips, Nate" userId="1a7ed9a7-6979-4999-8e72-44e838efb909" providerId="ADAL" clId="{A6C3BF7A-D5E0-4FF3-AB46-D6457F3B0675}" dt="2023-06-29T13:58:51.540" v="432"/>
          <ac:spMkLst>
            <pc:docMk/>
            <pc:sldMk cId="1872628654" sldId="423"/>
            <ac:spMk id="9" creationId="{2DA7E0E3-39E6-426D-47C1-459A6AB665F7}"/>
          </ac:spMkLst>
        </pc:spChg>
        <pc:spChg chg="add del mod">
          <ac:chgData name="Phillips, Nate" userId="1a7ed9a7-6979-4999-8e72-44e838efb909" providerId="ADAL" clId="{A6C3BF7A-D5E0-4FF3-AB46-D6457F3B0675}" dt="2023-06-29T13:58:51.535" v="431"/>
          <ac:spMkLst>
            <pc:docMk/>
            <pc:sldMk cId="1872628654" sldId="423"/>
            <ac:spMk id="10" creationId="{45215FF7-E5EA-45BC-A452-719DB0EF5FA3}"/>
          </ac:spMkLst>
        </pc:spChg>
        <pc:spChg chg="add del mod">
          <ac:chgData name="Phillips, Nate" userId="1a7ed9a7-6979-4999-8e72-44e838efb909" providerId="ADAL" clId="{A6C3BF7A-D5E0-4FF3-AB46-D6457F3B0675}" dt="2023-06-29T13:58:51.486" v="430"/>
          <ac:spMkLst>
            <pc:docMk/>
            <pc:sldMk cId="1872628654" sldId="423"/>
            <ac:spMk id="11" creationId="{0E594717-74FF-36B4-E419-657A3423DBF1}"/>
          </ac:spMkLst>
        </pc:spChg>
        <pc:spChg chg="add del mod">
          <ac:chgData name="Phillips, Nate" userId="1a7ed9a7-6979-4999-8e72-44e838efb909" providerId="ADAL" clId="{A6C3BF7A-D5E0-4FF3-AB46-D6457F3B0675}" dt="2023-06-29T13:58:51.427" v="429"/>
          <ac:spMkLst>
            <pc:docMk/>
            <pc:sldMk cId="1872628654" sldId="423"/>
            <ac:spMk id="12" creationId="{B6F0DF36-1E5D-C0F7-B410-F6C97EEF5B4E}"/>
          </ac:spMkLst>
        </pc:spChg>
        <pc:spChg chg="add del mod">
          <ac:chgData name="Phillips, Nate" userId="1a7ed9a7-6979-4999-8e72-44e838efb909" providerId="ADAL" clId="{A6C3BF7A-D5E0-4FF3-AB46-D6457F3B0675}" dt="2023-06-29T13:58:51.422" v="428"/>
          <ac:spMkLst>
            <pc:docMk/>
            <pc:sldMk cId="1872628654" sldId="423"/>
            <ac:spMk id="13" creationId="{300C161B-9580-A528-9227-0302EE5A9F2B}"/>
          </ac:spMkLst>
        </pc:spChg>
        <pc:spChg chg="add del mod">
          <ac:chgData name="Phillips, Nate" userId="1a7ed9a7-6979-4999-8e72-44e838efb909" providerId="ADAL" clId="{A6C3BF7A-D5E0-4FF3-AB46-D6457F3B0675}" dt="2023-06-29T13:58:51.363" v="427"/>
          <ac:spMkLst>
            <pc:docMk/>
            <pc:sldMk cId="1872628654" sldId="423"/>
            <ac:spMk id="14" creationId="{CCDFF445-12D1-895F-61CA-617815E8AD3D}"/>
          </ac:spMkLst>
        </pc:spChg>
        <pc:spChg chg="add del mod">
          <ac:chgData name="Phillips, Nate" userId="1a7ed9a7-6979-4999-8e72-44e838efb909" providerId="ADAL" clId="{A6C3BF7A-D5E0-4FF3-AB46-D6457F3B0675}" dt="2023-06-29T13:58:51.358" v="426"/>
          <ac:spMkLst>
            <pc:docMk/>
            <pc:sldMk cId="1872628654" sldId="423"/>
            <ac:spMk id="15" creationId="{34382FE0-FC53-D00C-E2EA-689DEE625AA7}"/>
          </ac:spMkLst>
        </pc:spChg>
        <pc:spChg chg="add del mod">
          <ac:chgData name="Phillips, Nate" userId="1a7ed9a7-6979-4999-8e72-44e838efb909" providerId="ADAL" clId="{A6C3BF7A-D5E0-4FF3-AB46-D6457F3B0675}" dt="2023-06-29T13:58:50.850" v="425"/>
          <ac:spMkLst>
            <pc:docMk/>
            <pc:sldMk cId="1872628654" sldId="423"/>
            <ac:spMk id="16" creationId="{EE949A08-CD89-4DD5-687D-57720261B0E2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17" creationId="{03FB9BA6-80D8-BB4C-D401-8129B3A8C77C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18" creationId="{68CAFEB7-D129-5D16-BBFB-EF79BA3E297D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19" creationId="{16A906B5-F032-9E4C-8B85-22124CBA2597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0" creationId="{BF98FB45-07C6-3B64-E4A5-DCEB0C841F83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1" creationId="{26CD8088-B56E-19DA-F5EA-B22FD16EE1D8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2" creationId="{89A29523-DF36-622E-0836-6E3DCA7BED61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3" creationId="{2AC16D92-5333-EEC7-079C-27A0BEF1727B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4" creationId="{746EC1DD-3CB6-261F-361D-E79AF3E02A75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5" creationId="{6898C309-DE73-D089-AB6E-33C34FA550B5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6" creationId="{61C361F7-BF73-037D-255A-8AE28EEB3AAC}"/>
          </ac:spMkLst>
        </pc:spChg>
        <pc:spChg chg="add del mod">
          <ac:chgData name="Phillips, Nate" userId="1a7ed9a7-6979-4999-8e72-44e838efb909" providerId="ADAL" clId="{A6C3BF7A-D5E0-4FF3-AB46-D6457F3B0675}" dt="2023-06-29T14:01:42.730" v="499"/>
          <ac:spMkLst>
            <pc:docMk/>
            <pc:sldMk cId="1872628654" sldId="423"/>
            <ac:spMk id="27" creationId="{AAC6D255-90E0-CF67-5A56-1B8F04B12596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8" creationId="{4CFBAA46-F098-DE4E-9019-7C9824602DC3}"/>
          </ac:spMkLst>
        </pc:spChg>
        <pc:spChg chg="add mod topLvl">
          <ac:chgData name="Phillips, Nate" userId="1a7ed9a7-6979-4999-8e72-44e838efb909" providerId="ADAL" clId="{A6C3BF7A-D5E0-4FF3-AB46-D6457F3B0675}" dt="2023-06-29T14:10:49.091" v="841" actId="164"/>
          <ac:spMkLst>
            <pc:docMk/>
            <pc:sldMk cId="1872628654" sldId="423"/>
            <ac:spMk id="29" creationId="{1ADFA37F-636E-1B8E-2879-95D2179ED81B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0" creationId="{475EFF6D-1462-B48B-3BA4-9A32720CA4F1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1" creationId="{6569EC08-79E7-187E-6780-C096A4C5C898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2" creationId="{7D23E1EF-2670-939B-175E-3CB5E1958C55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3" creationId="{1D65ACF8-2185-6AE2-A1D9-9D32A43F57A1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4" creationId="{40063CBC-DF75-1CA0-D7C4-4C36389D17D1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5" creationId="{977606D4-1FDF-C458-86D2-2D8BA27E7BE7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6" creationId="{3E99E352-EBE4-C8D6-7D09-C1677CC38E9D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7" creationId="{850C947D-7C88-BD1E-63EA-D3CA3E26937A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8" creationId="{AFAF2B18-3569-F9A9-A039-AF2F50D6D6E2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39" creationId="{8471043D-0A4B-6CAD-E621-D8CD7D07BBAD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40" creationId="{F41C1C59-E0B8-530D-56E3-6E4DE0867B2E}"/>
          </ac:spMkLst>
        </pc:spChg>
        <pc:spChg chg="add mod topLvl">
          <ac:chgData name="Phillips, Nate" userId="1a7ed9a7-6979-4999-8e72-44e838efb909" providerId="ADAL" clId="{A6C3BF7A-D5E0-4FF3-AB46-D6457F3B0675}" dt="2023-06-29T14:10:57.334" v="842" actId="164"/>
          <ac:spMkLst>
            <pc:docMk/>
            <pc:sldMk cId="1872628654" sldId="423"/>
            <ac:spMk id="41" creationId="{4B7E9F2E-5890-DCE6-60B8-77E614FD3CA2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1" creationId="{5739B790-3DCE-9CC5-BC7F-617FFE3A2E67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2" creationId="{DD5F480D-3581-2E96-B767-6AD1072E50AC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3" creationId="{96BBB83F-4804-4124-94A1-B84D7180EBA3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4" creationId="{0431D044-F823-7191-7B67-3E5B548FDFAF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5" creationId="{89016EDC-BFDA-B77A-4939-9BDABE98E936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6" creationId="{07AE0345-533F-EB97-861A-024DBCA05EE2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7" creationId="{13C9EE91-5652-0E56-5152-3DA85A41AE88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8" creationId="{0FC52011-FAAA-2DE5-CF34-09B030F96C16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09" creationId="{A27BD902-6945-54A7-FE17-E7AAD30301AE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10" creationId="{9279F7AA-5B69-41A3-1181-EB53C7E2EE17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11" creationId="{456E704D-42B6-634D-BB79-AAB2A03BFA11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12" creationId="{942D69FE-6E98-2E34-860C-303E74BAA09F}"/>
          </ac:spMkLst>
        </pc:spChg>
        <pc:spChg chg="mod topLvl">
          <ac:chgData name="Phillips, Nate" userId="1a7ed9a7-6979-4999-8e72-44e838efb909" providerId="ADAL" clId="{A6C3BF7A-D5E0-4FF3-AB46-D6457F3B0675}" dt="2023-06-29T14:12:11.604" v="848" actId="164"/>
          <ac:spMkLst>
            <pc:docMk/>
            <pc:sldMk cId="1872628654" sldId="423"/>
            <ac:spMk id="113" creationId="{DFE89AC8-D433-812A-F58E-931B05EDF5F6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14" creationId="{954860CD-3574-8382-2F64-463EEBECBB14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15" creationId="{2EB6D211-DE6C-C036-D01F-5DE0B7270412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16" creationId="{58C84DD1-C8E2-2187-9404-7DD6F767C46E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17" creationId="{12C0CBBC-4D57-BBF0-FBF9-C6C8E41520F7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18" creationId="{AFE6F06B-D0A7-C9D2-7C8F-81A2BC31E024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19" creationId="{3BFDE19A-0616-2DB1-D978-1BCBC7FBD012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20" creationId="{7E70DC39-C09D-51CA-ED9A-B1382DF756B5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21" creationId="{F6A4B45F-7CB3-50D2-57FB-7B634BC5C445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22" creationId="{57C49235-2DBD-8D44-500B-AC2B357C3974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23" creationId="{47EF07F6-310E-E7B5-9593-A73C1B000113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24" creationId="{72DF30D3-321F-2990-A811-774A4696798C}"/>
          </ac:spMkLst>
        </pc:spChg>
        <pc:spChg chg="mod topLvl">
          <ac:chgData name="Phillips, Nate" userId="1a7ed9a7-6979-4999-8e72-44e838efb909" providerId="ADAL" clId="{A6C3BF7A-D5E0-4FF3-AB46-D6457F3B0675}" dt="2023-06-29T14:12:17.544" v="849" actId="164"/>
          <ac:spMkLst>
            <pc:docMk/>
            <pc:sldMk cId="1872628654" sldId="423"/>
            <ac:spMk id="125" creationId="{FBFF37B4-27D8-EECC-02CB-0C3488BF0D9F}"/>
          </ac:spMkLst>
        </pc:spChg>
        <pc:spChg chg="add mod">
          <ac:chgData name="Phillips, Nate" userId="1a7ed9a7-6979-4999-8e72-44e838efb909" providerId="ADAL" clId="{A6C3BF7A-D5E0-4FF3-AB46-D6457F3B0675}" dt="2023-06-29T14:10:10.277" v="837" actId="1076"/>
          <ac:spMkLst>
            <pc:docMk/>
            <pc:sldMk cId="1872628654" sldId="423"/>
            <ac:spMk id="164" creationId="{64CE1B9F-A443-875D-989E-01F94CB3C0A5}"/>
          </ac:spMkLst>
        </pc:spChg>
        <pc:grpChg chg="add del mod">
          <ac:chgData name="Phillips, Nate" userId="1a7ed9a7-6979-4999-8e72-44e838efb909" providerId="ADAL" clId="{A6C3BF7A-D5E0-4FF3-AB46-D6457F3B0675}" dt="2023-06-29T14:10:36.585" v="840" actId="165"/>
          <ac:grpSpMkLst>
            <pc:docMk/>
            <pc:sldMk cId="1872628654" sldId="423"/>
            <ac:grpSpMk id="99" creationId="{93753FC0-E062-DD49-C71C-146B118C0388}"/>
          </ac:grpSpMkLst>
        </pc:grpChg>
        <pc:grpChg chg="add del mod">
          <ac:chgData name="Phillips, Nate" userId="1a7ed9a7-6979-4999-8e72-44e838efb909" providerId="ADAL" clId="{A6C3BF7A-D5E0-4FF3-AB46-D6457F3B0675}" dt="2023-06-29T14:12:01.399" v="847" actId="165"/>
          <ac:grpSpMkLst>
            <pc:docMk/>
            <pc:sldMk cId="1872628654" sldId="423"/>
            <ac:grpSpMk id="100" creationId="{1C0C7A66-1036-FEF5-3B04-690A09D6110B}"/>
          </ac:grpSpMkLst>
        </pc:grpChg>
        <pc:grpChg chg="add mod">
          <ac:chgData name="Phillips, Nate" userId="1a7ed9a7-6979-4999-8e72-44e838efb909" providerId="ADAL" clId="{A6C3BF7A-D5E0-4FF3-AB46-D6457F3B0675}" dt="2023-06-29T14:10:49.091" v="841" actId="164"/>
          <ac:grpSpMkLst>
            <pc:docMk/>
            <pc:sldMk cId="1872628654" sldId="423"/>
            <ac:grpSpMk id="165" creationId="{77C0EF6F-B9D1-E13D-43C4-59858D3AFC2C}"/>
          </ac:grpSpMkLst>
        </pc:grpChg>
        <pc:grpChg chg="add mod">
          <ac:chgData name="Phillips, Nate" userId="1a7ed9a7-6979-4999-8e72-44e838efb909" providerId="ADAL" clId="{A6C3BF7A-D5E0-4FF3-AB46-D6457F3B0675}" dt="2023-06-29T14:10:57.334" v="842" actId="164"/>
          <ac:grpSpMkLst>
            <pc:docMk/>
            <pc:sldMk cId="1872628654" sldId="423"/>
            <ac:grpSpMk id="166" creationId="{DDBF88F8-2C87-E372-C668-910F2469476E}"/>
          </ac:grpSpMkLst>
        </pc:grpChg>
        <pc:grpChg chg="add mod">
          <ac:chgData name="Phillips, Nate" userId="1a7ed9a7-6979-4999-8e72-44e838efb909" providerId="ADAL" clId="{A6C3BF7A-D5E0-4FF3-AB46-D6457F3B0675}" dt="2023-06-29T14:12:11.604" v="848" actId="164"/>
          <ac:grpSpMkLst>
            <pc:docMk/>
            <pc:sldMk cId="1872628654" sldId="423"/>
            <ac:grpSpMk id="167" creationId="{BB3C823A-0BE8-5B13-6CF3-4D52380D03EF}"/>
          </ac:grpSpMkLst>
        </pc:grpChg>
        <pc:grpChg chg="add mod">
          <ac:chgData name="Phillips, Nate" userId="1a7ed9a7-6979-4999-8e72-44e838efb909" providerId="ADAL" clId="{A6C3BF7A-D5E0-4FF3-AB46-D6457F3B0675}" dt="2023-06-29T14:12:17.544" v="849" actId="164"/>
          <ac:grpSpMkLst>
            <pc:docMk/>
            <pc:sldMk cId="1872628654" sldId="423"/>
            <ac:grpSpMk id="168" creationId="{3A89F216-7216-362E-8FB0-1D19351A64DC}"/>
          </ac:grpSpMkLst>
        </pc:grp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43" creationId="{DC4C95F0-67C3-1F44-7031-AE2491B5B594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44" creationId="{0452DEC3-7267-6DC1-4270-5D2201A22006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47" creationId="{45AD81DD-8AF3-DBB0-624A-04FB28EB8AC1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50" creationId="{68161DFE-3217-BD05-2758-349BFAF205F7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53" creationId="{3C071E28-6247-BE72-2153-210606549EF3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56" creationId="{40BE0FFA-DAEA-91EF-8113-5D7CA0D28327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59" creationId="{F85E5C2B-1DFA-A3E6-05AE-3C3409C90FC9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62" creationId="{B62A541F-B105-C8AC-CA73-51DAF92093F0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65" creationId="{15246315-09EE-EBBB-FC9B-AC2BB4DB2DC8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68" creationId="{6E80D27D-B96E-0D2D-48A7-9B5436CA2EC9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71" creationId="{C97728B3-A073-F530-C0ED-E037BFF55D66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74" creationId="{E202E60D-D651-433C-B40F-D7D1A1535523}"/>
          </ac:cxnSpMkLst>
        </pc:cxnChg>
        <pc:cxnChg chg="add mod topLvl">
          <ac:chgData name="Phillips, Nate" userId="1a7ed9a7-6979-4999-8e72-44e838efb909" providerId="ADAL" clId="{A6C3BF7A-D5E0-4FF3-AB46-D6457F3B0675}" dt="2023-06-29T14:10:36.585" v="840" actId="165"/>
          <ac:cxnSpMkLst>
            <pc:docMk/>
            <pc:sldMk cId="1872628654" sldId="423"/>
            <ac:cxnSpMk id="77" creationId="{50746D7B-A34A-39FA-5E48-1220B0FC0C9B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26" creationId="{8C1F3A42-2FD6-E0DE-B837-9A4423887A9B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27" creationId="{3141DA87-36A2-C1DC-00FF-ECB8E6BA0E10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28" creationId="{67BEA7E1-560A-BC48-7FEE-86FB87380937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29" creationId="{2D72BC8D-A372-C1C3-1AE6-3963BAA5710C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0" creationId="{4D19330F-94B7-7B9F-1A70-B0CAA16828C6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1" creationId="{E17D0D73-BC07-5241-FB75-12B520F57B68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2" creationId="{7801E8F0-D5D2-BD68-66A9-85D0A8839A0A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3" creationId="{5F344A63-9AD2-9994-36B1-217BE93B0324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4" creationId="{B75D2C76-0A5B-E82A-1350-24AAE743196D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5" creationId="{C0AC8317-23CF-04BA-1A73-3A6BA4EA8002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6" creationId="{905BE834-4475-75EF-016E-477AC5F1ACCB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7" creationId="{469FA222-F9B2-DDBE-787F-F67AE9CD09BC}"/>
          </ac:cxnSpMkLst>
        </pc:cxnChg>
        <pc:cxnChg chg="mod topLvl">
          <ac:chgData name="Phillips, Nate" userId="1a7ed9a7-6979-4999-8e72-44e838efb909" providerId="ADAL" clId="{A6C3BF7A-D5E0-4FF3-AB46-D6457F3B0675}" dt="2023-06-29T14:12:01.399" v="847" actId="165"/>
          <ac:cxnSpMkLst>
            <pc:docMk/>
            <pc:sldMk cId="1872628654" sldId="423"/>
            <ac:cxnSpMk id="138" creationId="{3A1F8A5E-48BD-08B2-6F04-8320467146DF}"/>
          </ac:cxnSpMkLst>
        </pc:cxnChg>
      </pc:sldChg>
      <pc:sldChg chg="addSp delSp modSp add mod delAnim modAnim">
        <pc:chgData name="Phillips, Nate" userId="1a7ed9a7-6979-4999-8e72-44e838efb909" providerId="ADAL" clId="{A6C3BF7A-D5E0-4FF3-AB46-D6457F3B0675}" dt="2023-07-07T18:21:38.365" v="5036"/>
        <pc:sldMkLst>
          <pc:docMk/>
          <pc:sldMk cId="288229555" sldId="424"/>
        </pc:sldMkLst>
        <pc:spChg chg="add mod">
          <ac:chgData name="Phillips, Nate" userId="1a7ed9a7-6979-4999-8e72-44e838efb909" providerId="ADAL" clId="{A6C3BF7A-D5E0-4FF3-AB46-D6457F3B0675}" dt="2023-07-07T18:19:19.450" v="4802"/>
          <ac:spMkLst>
            <pc:docMk/>
            <pc:sldMk cId="288229555" sldId="424"/>
            <ac:spMk id="4" creationId="{61E4010B-F97B-052D-CEE7-7BBE4D22ABB2}"/>
          </ac:spMkLst>
        </pc:spChg>
        <pc:spChg chg="add mod">
          <ac:chgData name="Phillips, Nate" userId="1a7ed9a7-6979-4999-8e72-44e838efb909" providerId="ADAL" clId="{A6C3BF7A-D5E0-4FF3-AB46-D6457F3B0675}" dt="2023-07-07T18:20:45.289" v="5010" actId="1076"/>
          <ac:spMkLst>
            <pc:docMk/>
            <pc:sldMk cId="288229555" sldId="424"/>
            <ac:spMk id="5" creationId="{7DA16116-1E1C-812A-AB8D-CBD6946049C3}"/>
          </ac:spMkLst>
        </pc:spChg>
        <pc:spChg chg="add mod">
          <ac:chgData name="Phillips, Nate" userId="1a7ed9a7-6979-4999-8e72-44e838efb909" providerId="ADAL" clId="{A6C3BF7A-D5E0-4FF3-AB46-D6457F3B0675}" dt="2023-07-07T18:20:59.967" v="5026" actId="1076"/>
          <ac:spMkLst>
            <pc:docMk/>
            <pc:sldMk cId="288229555" sldId="424"/>
            <ac:spMk id="6" creationId="{B8EC92AF-DF0D-4F8D-74E9-B5A569AAC53A}"/>
          </ac:spMkLst>
        </pc:spChg>
        <pc:spChg chg="add del mod">
          <ac:chgData name="Phillips, Nate" userId="1a7ed9a7-6979-4999-8e72-44e838efb909" providerId="ADAL" clId="{A6C3BF7A-D5E0-4FF3-AB46-D6457F3B0675}" dt="2023-07-07T18:19:00.976" v="4801" actId="478"/>
          <ac:spMkLst>
            <pc:docMk/>
            <pc:sldMk cId="288229555" sldId="424"/>
            <ac:spMk id="11" creationId="{35CBFA9A-DB6D-9C09-BAAD-607B7DD11E43}"/>
          </ac:spMkLst>
        </pc:spChg>
        <pc:spChg chg="add del mod">
          <ac:chgData name="Phillips, Nate" userId="1a7ed9a7-6979-4999-8e72-44e838efb909" providerId="ADAL" clId="{A6C3BF7A-D5E0-4FF3-AB46-D6457F3B0675}" dt="2023-07-07T18:17:56.752" v="4641" actId="478"/>
          <ac:spMkLst>
            <pc:docMk/>
            <pc:sldMk cId="288229555" sldId="424"/>
            <ac:spMk id="75" creationId="{DAEF8333-DD6A-FEB6-D6B2-8173B23123D0}"/>
          </ac:spMkLst>
        </pc:spChg>
        <pc:spChg chg="mod">
          <ac:chgData name="Phillips, Nate" userId="1a7ed9a7-6979-4999-8e72-44e838efb909" providerId="ADAL" clId="{A6C3BF7A-D5E0-4FF3-AB46-D6457F3B0675}" dt="2023-07-07T18:21:20.224" v="5033" actId="20577"/>
          <ac:spMkLst>
            <pc:docMk/>
            <pc:sldMk cId="288229555" sldId="424"/>
            <ac:spMk id="164" creationId="{64CE1B9F-A443-875D-989E-01F94CB3C0A5}"/>
          </ac:spMkLst>
        </pc:spChg>
        <pc:grpChg chg="del">
          <ac:chgData name="Phillips, Nate" userId="1a7ed9a7-6979-4999-8e72-44e838efb909" providerId="ADAL" clId="{A6C3BF7A-D5E0-4FF3-AB46-D6457F3B0675}" dt="2023-06-29T14:15:50.386" v="1019" actId="478"/>
          <ac:grpSpMkLst>
            <pc:docMk/>
            <pc:sldMk cId="288229555" sldId="424"/>
            <ac:grpSpMk id="165" creationId="{77C0EF6F-B9D1-E13D-43C4-59858D3AFC2C}"/>
          </ac:grpSpMkLst>
        </pc:grpChg>
        <pc:grpChg chg="del">
          <ac:chgData name="Phillips, Nate" userId="1a7ed9a7-6979-4999-8e72-44e838efb909" providerId="ADAL" clId="{A6C3BF7A-D5E0-4FF3-AB46-D6457F3B0675}" dt="2023-06-29T14:15:50.386" v="1019" actId="478"/>
          <ac:grpSpMkLst>
            <pc:docMk/>
            <pc:sldMk cId="288229555" sldId="424"/>
            <ac:grpSpMk id="166" creationId="{DDBF88F8-2C87-E372-C668-910F2469476E}"/>
          </ac:grpSpMkLst>
        </pc:grpChg>
        <pc:grpChg chg="del">
          <ac:chgData name="Phillips, Nate" userId="1a7ed9a7-6979-4999-8e72-44e838efb909" providerId="ADAL" clId="{A6C3BF7A-D5E0-4FF3-AB46-D6457F3B0675}" dt="2023-06-29T14:15:50.386" v="1019" actId="478"/>
          <ac:grpSpMkLst>
            <pc:docMk/>
            <pc:sldMk cId="288229555" sldId="424"/>
            <ac:grpSpMk id="167" creationId="{BB3C823A-0BE8-5B13-6CF3-4D52380D03EF}"/>
          </ac:grpSpMkLst>
        </pc:grpChg>
        <pc:grpChg chg="del">
          <ac:chgData name="Phillips, Nate" userId="1a7ed9a7-6979-4999-8e72-44e838efb909" providerId="ADAL" clId="{A6C3BF7A-D5E0-4FF3-AB46-D6457F3B0675}" dt="2023-06-29T14:15:50.386" v="1019" actId="478"/>
          <ac:grpSpMkLst>
            <pc:docMk/>
            <pc:sldMk cId="288229555" sldId="424"/>
            <ac:grpSpMk id="168" creationId="{3A89F216-7216-362E-8FB0-1D19351A64DC}"/>
          </ac:grpSpMkLst>
        </pc:grpChg>
        <pc:graphicFrameChg chg="add del mod modGraphic">
          <ac:chgData name="Phillips, Nate" userId="1a7ed9a7-6979-4999-8e72-44e838efb909" providerId="ADAL" clId="{A6C3BF7A-D5E0-4FF3-AB46-D6457F3B0675}" dt="2023-07-07T18:17:52.913" v="4640" actId="478"/>
          <ac:graphicFrameMkLst>
            <pc:docMk/>
            <pc:sldMk cId="288229555" sldId="424"/>
            <ac:graphicFrameMk id="3" creationId="{AD9AC2E1-F28E-AEFB-F7E2-61E90A1CB216}"/>
          </ac:graphicFrameMkLst>
        </pc:graphicFrameChg>
        <pc:graphicFrameChg chg="add del mod">
          <ac:chgData name="Phillips, Nate" userId="1a7ed9a7-6979-4999-8e72-44e838efb909" providerId="ADAL" clId="{A6C3BF7A-D5E0-4FF3-AB46-D6457F3B0675}" dt="2023-07-07T18:17:56.752" v="4641" actId="478"/>
          <ac:graphicFrameMkLst>
            <pc:docMk/>
            <pc:sldMk cId="288229555" sldId="424"/>
            <ac:graphicFrameMk id="48" creationId="{804FC1BF-A55C-6DFF-3C0D-7F19BA38CDFF}"/>
          </ac:graphicFrameMkLst>
        </pc:graphicFrameChg>
        <pc:picChg chg="add del mod">
          <ac:chgData name="Phillips, Nate" userId="1a7ed9a7-6979-4999-8e72-44e838efb909" providerId="ADAL" clId="{A6C3BF7A-D5E0-4FF3-AB46-D6457F3B0675}" dt="2023-06-29T14:21:53.885" v="1036" actId="478"/>
          <ac:picMkLst>
            <pc:docMk/>
            <pc:sldMk cId="288229555" sldId="424"/>
            <ac:picMk id="6" creationId="{037FC368-1511-A288-FA3D-853D67237789}"/>
          </ac:picMkLst>
        </pc:picChg>
        <pc:picChg chg="add del mod">
          <ac:chgData name="Phillips, Nate" userId="1a7ed9a7-6979-4999-8e72-44e838efb909" providerId="ADAL" clId="{A6C3BF7A-D5E0-4FF3-AB46-D6457F3B0675}" dt="2023-06-29T14:26:37.020" v="1038" actId="478"/>
          <ac:picMkLst>
            <pc:docMk/>
            <pc:sldMk cId="288229555" sldId="424"/>
            <ac:picMk id="8" creationId="{BF25C8EC-081A-0664-3CC1-336ADA1E5B20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10" creationId="{602D2A76-9182-1A07-9281-3E6634F0A401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12" creationId="{9A42527A-3FE6-4142-E99E-A45F8A7FBCE5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13" creationId="{DD9619B9-88B5-22C3-F87D-64FE7B060E32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14" creationId="{810B792A-9D25-81CB-FAEC-AF6244BBAB39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15" creationId="{B453478A-F8D8-0C46-28C5-650BF845E428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16" creationId="{0518BED7-88F4-6CF7-A045-7BED3387FFEB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27" creationId="{C68544F6-BAF3-0117-3234-1B726804BD8D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42" creationId="{438DBCAD-215A-C903-9BBA-712BB03C18EE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45" creationId="{78714BDE-B058-6308-C19E-4B1CA5500503}"/>
          </ac:picMkLst>
        </pc:picChg>
        <pc:picChg chg="add del mod modCrop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46" creationId="{3332D7EC-0D22-4F74-9E2F-9DB1705A0434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49" creationId="{DA119562-0A87-6EA3-E005-0F0D520FC983}"/>
          </ac:picMkLst>
        </pc:picChg>
        <pc:picChg chg="add del mod">
          <ac:chgData name="Phillips, Nate" userId="1a7ed9a7-6979-4999-8e72-44e838efb909" providerId="ADAL" clId="{A6C3BF7A-D5E0-4FF3-AB46-D6457F3B0675}" dt="2023-06-29T14:32:30.971" v="1117" actId="478"/>
          <ac:picMkLst>
            <pc:docMk/>
            <pc:sldMk cId="288229555" sldId="424"/>
            <ac:picMk id="51" creationId="{43316271-FBC4-1302-9B35-FA3BD66E5757}"/>
          </ac:picMkLst>
        </pc:picChg>
        <pc:picChg chg="add del mod">
          <ac:chgData name="Phillips, Nate" userId="1a7ed9a7-6979-4999-8e72-44e838efb909" providerId="ADAL" clId="{A6C3BF7A-D5E0-4FF3-AB46-D6457F3B0675}" dt="2023-06-29T14:32:32.064" v="1118" actId="478"/>
          <ac:picMkLst>
            <pc:docMk/>
            <pc:sldMk cId="288229555" sldId="424"/>
            <ac:picMk id="52" creationId="{CA6A6F99-1011-1867-B855-CFA96D9F1F65}"/>
          </ac:picMkLst>
        </pc:picChg>
        <pc:picChg chg="add del mod">
          <ac:chgData name="Phillips, Nate" userId="1a7ed9a7-6979-4999-8e72-44e838efb909" providerId="ADAL" clId="{A6C3BF7A-D5E0-4FF3-AB46-D6457F3B0675}" dt="2023-06-29T14:32:33.324" v="1119" actId="478"/>
          <ac:picMkLst>
            <pc:docMk/>
            <pc:sldMk cId="288229555" sldId="424"/>
            <ac:picMk id="54" creationId="{145DB04B-4038-35B4-5885-B42CB4F0EA62}"/>
          </ac:picMkLst>
        </pc:picChg>
        <pc:picChg chg="add del mod">
          <ac:chgData name="Phillips, Nate" userId="1a7ed9a7-6979-4999-8e72-44e838efb909" providerId="ADAL" clId="{A6C3BF7A-D5E0-4FF3-AB46-D6457F3B0675}" dt="2023-06-29T14:32:35.189" v="1122" actId="478"/>
          <ac:picMkLst>
            <pc:docMk/>
            <pc:sldMk cId="288229555" sldId="424"/>
            <ac:picMk id="55" creationId="{BC7E260B-9DFE-2275-DFF4-D44DE93B5F65}"/>
          </ac:picMkLst>
        </pc:picChg>
        <pc:picChg chg="add del mod">
          <ac:chgData name="Phillips, Nate" userId="1a7ed9a7-6979-4999-8e72-44e838efb909" providerId="ADAL" clId="{A6C3BF7A-D5E0-4FF3-AB46-D6457F3B0675}" dt="2023-06-29T14:32:33.864" v="1120" actId="478"/>
          <ac:picMkLst>
            <pc:docMk/>
            <pc:sldMk cId="288229555" sldId="424"/>
            <ac:picMk id="57" creationId="{91E81DBC-B348-6EEA-581D-E79027E2F7D8}"/>
          </ac:picMkLst>
        </pc:picChg>
        <pc:picChg chg="add del mod">
          <ac:chgData name="Phillips, Nate" userId="1a7ed9a7-6979-4999-8e72-44e838efb909" providerId="ADAL" clId="{A6C3BF7A-D5E0-4FF3-AB46-D6457F3B0675}" dt="2023-06-29T14:32:35.743" v="1123" actId="478"/>
          <ac:picMkLst>
            <pc:docMk/>
            <pc:sldMk cId="288229555" sldId="424"/>
            <ac:picMk id="58" creationId="{973B53C6-0F5D-2ACD-5331-8F2F3715E551}"/>
          </ac:picMkLst>
        </pc:picChg>
        <pc:picChg chg="add del mod">
          <ac:chgData name="Phillips, Nate" userId="1a7ed9a7-6979-4999-8e72-44e838efb909" providerId="ADAL" clId="{A6C3BF7A-D5E0-4FF3-AB46-D6457F3B0675}" dt="2023-06-29T14:32:34.387" v="1121" actId="478"/>
          <ac:picMkLst>
            <pc:docMk/>
            <pc:sldMk cId="288229555" sldId="424"/>
            <ac:picMk id="60" creationId="{E5E57051-D2B0-DC65-304D-E5FA76449780}"/>
          </ac:picMkLst>
        </pc:picChg>
        <pc:picChg chg="add del mod">
          <ac:chgData name="Phillips, Nate" userId="1a7ed9a7-6979-4999-8e72-44e838efb909" providerId="ADAL" clId="{A6C3BF7A-D5E0-4FF3-AB46-D6457F3B0675}" dt="2023-06-29T14:32:36.763" v="1124" actId="478"/>
          <ac:picMkLst>
            <pc:docMk/>
            <pc:sldMk cId="288229555" sldId="424"/>
            <ac:picMk id="61" creationId="{69C739C5-5968-A934-9A6A-E03F286A3004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63" creationId="{6D54972B-E1F6-4EC8-69D4-B1C9A8429C37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64" creationId="{5A963424-E8D1-8463-3C3F-25C359AC33A7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66" creationId="{AA9993B9-D3B4-147E-F03D-3412902BBD7F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67" creationId="{C27477A8-FAA5-F69A-3E00-4F1931D9B470}"/>
          </ac:picMkLst>
        </pc:picChg>
        <pc:picChg chg="add del mod modCrop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69" creationId="{500596CE-C954-2F7A-E111-A1ED62344ACC}"/>
          </ac:picMkLst>
        </pc:picChg>
        <pc:picChg chg="add del mod modCrop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70" creationId="{9191BEF0-581E-6573-FBC1-8C1AF7F1A39D}"/>
          </ac:picMkLst>
        </pc:picChg>
        <pc:picChg chg="add del mod or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72" creationId="{C15C61A7-FC77-2AA3-A55B-9D41A99D0492}"/>
          </ac:picMkLst>
        </pc:picChg>
        <pc:picChg chg="add del mod or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73" creationId="{55F28E71-0547-0CDD-4DF6-79A4BC3C5FD3}"/>
          </ac:picMkLst>
        </pc:picChg>
        <pc:picChg chg="add del mod">
          <ac:chgData name="Phillips, Nate" userId="1a7ed9a7-6979-4999-8e72-44e838efb909" providerId="ADAL" clId="{A6C3BF7A-D5E0-4FF3-AB46-D6457F3B0675}" dt="2023-07-07T18:17:56.752" v="4641" actId="478"/>
          <ac:picMkLst>
            <pc:docMk/>
            <pc:sldMk cId="288229555" sldId="424"/>
            <ac:picMk id="76" creationId="{8CE38573-77E1-7F3F-BC40-DD56BC2614F6}"/>
          </ac:picMkLst>
        </pc:pic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43" creationId="{DC4C95F0-67C3-1F44-7031-AE2491B5B594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44" creationId="{0452DEC3-7267-6DC1-4270-5D2201A22006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47" creationId="{45AD81DD-8AF3-DBB0-624A-04FB28EB8AC1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50" creationId="{68161DFE-3217-BD05-2758-349BFAF205F7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53" creationId="{3C071E28-6247-BE72-2153-210606549EF3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56" creationId="{40BE0FFA-DAEA-91EF-8113-5D7CA0D28327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59" creationId="{F85E5C2B-1DFA-A3E6-05AE-3C3409C90FC9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62" creationId="{B62A541F-B105-C8AC-CA73-51DAF92093F0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65" creationId="{15246315-09EE-EBBB-FC9B-AC2BB4DB2DC8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68" creationId="{6E80D27D-B96E-0D2D-48A7-9B5436CA2EC9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71" creationId="{C97728B3-A073-F530-C0ED-E037BFF55D66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74" creationId="{E202E60D-D651-433C-B40F-D7D1A1535523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77" creationId="{50746D7B-A34A-39FA-5E48-1220B0FC0C9B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26" creationId="{8C1F3A42-2FD6-E0DE-B837-9A4423887A9B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27" creationId="{3141DA87-36A2-C1DC-00FF-ECB8E6BA0E10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28" creationId="{67BEA7E1-560A-BC48-7FEE-86FB87380937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29" creationId="{2D72BC8D-A372-C1C3-1AE6-3963BAA5710C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0" creationId="{4D19330F-94B7-7B9F-1A70-B0CAA16828C6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1" creationId="{E17D0D73-BC07-5241-FB75-12B520F57B68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2" creationId="{7801E8F0-D5D2-BD68-66A9-85D0A8839A0A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3" creationId="{5F344A63-9AD2-9994-36B1-217BE93B0324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4" creationId="{B75D2C76-0A5B-E82A-1350-24AAE743196D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5" creationId="{C0AC8317-23CF-04BA-1A73-3A6BA4EA8002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6" creationId="{905BE834-4475-75EF-016E-477AC5F1ACCB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7" creationId="{469FA222-F9B2-DDBE-787F-F67AE9CD09BC}"/>
          </ac:cxnSpMkLst>
        </pc:cxnChg>
        <pc:cxnChg chg="del mod">
          <ac:chgData name="Phillips, Nate" userId="1a7ed9a7-6979-4999-8e72-44e838efb909" providerId="ADAL" clId="{A6C3BF7A-D5E0-4FF3-AB46-D6457F3B0675}" dt="2023-06-29T14:15:50.386" v="1019" actId="478"/>
          <ac:cxnSpMkLst>
            <pc:docMk/>
            <pc:sldMk cId="288229555" sldId="424"/>
            <ac:cxnSpMk id="138" creationId="{3A1F8A5E-48BD-08B2-6F04-8320467146DF}"/>
          </ac:cxnSpMkLst>
        </pc:cxnChg>
      </pc:sldChg>
      <pc:sldChg chg="addSp delSp modSp add del mod delAnim modAnim">
        <pc:chgData name="Phillips, Nate" userId="1a7ed9a7-6979-4999-8e72-44e838efb909" providerId="ADAL" clId="{A6C3BF7A-D5E0-4FF3-AB46-D6457F3B0675}" dt="2023-06-30T16:24:11.246" v="2308" actId="47"/>
        <pc:sldMkLst>
          <pc:docMk/>
          <pc:sldMk cId="3973698956" sldId="425"/>
        </pc:sldMkLst>
        <pc:spChg chg="mod">
          <ac:chgData name="Phillips, Nate" userId="1a7ed9a7-6979-4999-8e72-44e838efb909" providerId="ADAL" clId="{A6C3BF7A-D5E0-4FF3-AB46-D6457F3B0675}" dt="2023-06-29T14:42:18.830" v="1203" actId="20577"/>
          <ac:spMkLst>
            <pc:docMk/>
            <pc:sldMk cId="3973698956" sldId="425"/>
            <ac:spMk id="2" creationId="{C8DC3573-77D8-1DD5-6CEC-40C1087AF407}"/>
          </ac:spMkLst>
        </pc:spChg>
        <pc:spChg chg="add mod">
          <ac:chgData name="Phillips, Nate" userId="1a7ed9a7-6979-4999-8e72-44e838efb909" providerId="ADAL" clId="{A6C3BF7A-D5E0-4FF3-AB46-D6457F3B0675}" dt="2023-06-29T14:49:00.744" v="1449" actId="1076"/>
          <ac:spMkLst>
            <pc:docMk/>
            <pc:sldMk cId="3973698956" sldId="425"/>
            <ac:spMk id="3" creationId="{12E3E966-4D91-4AF3-06BD-965873894419}"/>
          </ac:spMkLst>
        </pc:spChg>
        <pc:spChg chg="add mod">
          <ac:chgData name="Phillips, Nate" userId="1a7ed9a7-6979-4999-8e72-44e838efb909" providerId="ADAL" clId="{A6C3BF7A-D5E0-4FF3-AB46-D6457F3B0675}" dt="2023-06-29T14:54:00.018" v="1718" actId="20577"/>
          <ac:spMkLst>
            <pc:docMk/>
            <pc:sldMk cId="3973698956" sldId="425"/>
            <ac:spMk id="5" creationId="{445642F1-8120-D585-761A-0C7562343F5D}"/>
          </ac:spMkLst>
        </pc:spChg>
        <pc:spChg chg="add mod">
          <ac:chgData name="Phillips, Nate" userId="1a7ed9a7-6979-4999-8e72-44e838efb909" providerId="ADAL" clId="{A6C3BF7A-D5E0-4FF3-AB46-D6457F3B0675}" dt="2023-06-29T14:49:47.499" v="1551" actId="20577"/>
          <ac:spMkLst>
            <pc:docMk/>
            <pc:sldMk cId="3973698956" sldId="425"/>
            <ac:spMk id="6" creationId="{A861F5A4-DB00-2564-D85E-9B5DE5546263}"/>
          </ac:spMkLst>
        </pc:spChg>
        <pc:spChg chg="add mod">
          <ac:chgData name="Phillips, Nate" userId="1a7ed9a7-6979-4999-8e72-44e838efb909" providerId="ADAL" clId="{A6C3BF7A-D5E0-4FF3-AB46-D6457F3B0675}" dt="2023-06-29T14:49:58.955" v="1556" actId="20577"/>
          <ac:spMkLst>
            <pc:docMk/>
            <pc:sldMk cId="3973698956" sldId="425"/>
            <ac:spMk id="7" creationId="{9D71A1CE-EFAB-6078-8759-E455929AFE10}"/>
          </ac:spMkLst>
        </pc:spChg>
        <pc:spChg chg="add mod">
          <ac:chgData name="Phillips, Nate" userId="1a7ed9a7-6979-4999-8e72-44e838efb909" providerId="ADAL" clId="{A6C3BF7A-D5E0-4FF3-AB46-D6457F3B0675}" dt="2023-06-29T14:50:06.067" v="1561" actId="20577"/>
          <ac:spMkLst>
            <pc:docMk/>
            <pc:sldMk cId="3973698956" sldId="425"/>
            <ac:spMk id="8" creationId="{60864610-A746-2D21-C324-B4004EA23CB3}"/>
          </ac:spMkLst>
        </pc:spChg>
        <pc:spChg chg="add mod">
          <ac:chgData name="Phillips, Nate" userId="1a7ed9a7-6979-4999-8e72-44e838efb909" providerId="ADAL" clId="{A6C3BF7A-D5E0-4FF3-AB46-D6457F3B0675}" dt="2023-06-29T14:50:14.220" v="1566" actId="20577"/>
          <ac:spMkLst>
            <pc:docMk/>
            <pc:sldMk cId="3973698956" sldId="425"/>
            <ac:spMk id="9" creationId="{D29AAB2D-3922-220C-C6F3-884C032F10EE}"/>
          </ac:spMkLst>
        </pc:spChg>
        <pc:spChg chg="add mod">
          <ac:chgData name="Phillips, Nate" userId="1a7ed9a7-6979-4999-8e72-44e838efb909" providerId="ADAL" clId="{A6C3BF7A-D5E0-4FF3-AB46-D6457F3B0675}" dt="2023-06-29T14:50:19.155" v="1571" actId="20577"/>
          <ac:spMkLst>
            <pc:docMk/>
            <pc:sldMk cId="3973698956" sldId="425"/>
            <ac:spMk id="10" creationId="{34EB7BED-2E25-F33C-FCDD-47FCAED928DC}"/>
          </ac:spMkLst>
        </pc:spChg>
        <pc:spChg chg="add mod">
          <ac:chgData name="Phillips, Nate" userId="1a7ed9a7-6979-4999-8e72-44e838efb909" providerId="ADAL" clId="{A6C3BF7A-D5E0-4FF3-AB46-D6457F3B0675}" dt="2023-06-29T14:50:25.915" v="1577" actId="6549"/>
          <ac:spMkLst>
            <pc:docMk/>
            <pc:sldMk cId="3973698956" sldId="425"/>
            <ac:spMk id="11" creationId="{107556FC-F848-D57F-966E-73A96C7DAB80}"/>
          </ac:spMkLst>
        </pc:spChg>
        <pc:spChg chg="add mod">
          <ac:chgData name="Phillips, Nate" userId="1a7ed9a7-6979-4999-8e72-44e838efb909" providerId="ADAL" clId="{A6C3BF7A-D5E0-4FF3-AB46-D6457F3B0675}" dt="2023-06-29T14:50:33.613" v="1583" actId="6549"/>
          <ac:spMkLst>
            <pc:docMk/>
            <pc:sldMk cId="3973698956" sldId="425"/>
            <ac:spMk id="12" creationId="{2E2BD1E2-5B11-2BF7-3B97-3F875FA3A3FC}"/>
          </ac:spMkLst>
        </pc:spChg>
        <pc:spChg chg="add mod">
          <ac:chgData name="Phillips, Nate" userId="1a7ed9a7-6979-4999-8e72-44e838efb909" providerId="ADAL" clId="{A6C3BF7A-D5E0-4FF3-AB46-D6457F3B0675}" dt="2023-06-29T14:50:38.867" v="1588" actId="20577"/>
          <ac:spMkLst>
            <pc:docMk/>
            <pc:sldMk cId="3973698956" sldId="425"/>
            <ac:spMk id="13" creationId="{F10E8EE1-4844-986D-F31C-705B7D82C0E5}"/>
          </ac:spMkLst>
        </pc:spChg>
        <pc:spChg chg="add mod">
          <ac:chgData name="Phillips, Nate" userId="1a7ed9a7-6979-4999-8e72-44e838efb909" providerId="ADAL" clId="{A6C3BF7A-D5E0-4FF3-AB46-D6457F3B0675}" dt="2023-06-29T14:50:46.075" v="1593" actId="20577"/>
          <ac:spMkLst>
            <pc:docMk/>
            <pc:sldMk cId="3973698956" sldId="425"/>
            <ac:spMk id="14" creationId="{F26ECEAA-30E3-26D8-7A94-1A96F95861FB}"/>
          </ac:spMkLst>
        </pc:spChg>
        <pc:spChg chg="add mod">
          <ac:chgData name="Phillips, Nate" userId="1a7ed9a7-6979-4999-8e72-44e838efb909" providerId="ADAL" clId="{A6C3BF7A-D5E0-4FF3-AB46-D6457F3B0675}" dt="2023-06-29T14:50:53.723" v="1598" actId="20577"/>
          <ac:spMkLst>
            <pc:docMk/>
            <pc:sldMk cId="3973698956" sldId="425"/>
            <ac:spMk id="15" creationId="{DA785D26-05C3-3C29-96AB-AACC7F42CDCB}"/>
          </ac:spMkLst>
        </pc:spChg>
        <pc:spChg chg="add mod">
          <ac:chgData name="Phillips, Nate" userId="1a7ed9a7-6979-4999-8e72-44e838efb909" providerId="ADAL" clId="{A6C3BF7A-D5E0-4FF3-AB46-D6457F3B0675}" dt="2023-06-29T14:51:00.756" v="1603" actId="20577"/>
          <ac:spMkLst>
            <pc:docMk/>
            <pc:sldMk cId="3973698956" sldId="425"/>
            <ac:spMk id="16" creationId="{17C71717-7721-47B4-FE4C-BBE88FF1181D}"/>
          </ac:spMkLst>
        </pc:spChg>
        <pc:spChg chg="add mod">
          <ac:chgData name="Phillips, Nate" userId="1a7ed9a7-6979-4999-8e72-44e838efb909" providerId="ADAL" clId="{A6C3BF7A-D5E0-4FF3-AB46-D6457F3B0675}" dt="2023-06-29T14:51:06.427" v="1608" actId="20577"/>
          <ac:spMkLst>
            <pc:docMk/>
            <pc:sldMk cId="3973698956" sldId="425"/>
            <ac:spMk id="27" creationId="{D3D7756A-6925-A155-5073-E9B40312CA36}"/>
          </ac:spMkLst>
        </pc:spChg>
        <pc:spChg chg="add mod">
          <ac:chgData name="Phillips, Nate" userId="1a7ed9a7-6979-4999-8e72-44e838efb909" providerId="ADAL" clId="{A6C3BF7A-D5E0-4FF3-AB46-D6457F3B0675}" dt="2023-06-29T14:51:17.320" v="1612" actId="1076"/>
          <ac:spMkLst>
            <pc:docMk/>
            <pc:sldMk cId="3973698956" sldId="425"/>
            <ac:spMk id="42" creationId="{EE307924-FB7A-8248-C62F-891DF3FE06D2}"/>
          </ac:spMkLst>
        </pc:spChg>
        <pc:spChg chg="add del mod">
          <ac:chgData name="Phillips, Nate" userId="1a7ed9a7-6979-4999-8e72-44e838efb909" providerId="ADAL" clId="{A6C3BF7A-D5E0-4FF3-AB46-D6457F3B0675}" dt="2023-06-29T14:51:22.845" v="1614" actId="478"/>
          <ac:spMkLst>
            <pc:docMk/>
            <pc:sldMk cId="3973698956" sldId="425"/>
            <ac:spMk id="45" creationId="{56DAC757-4B0E-A821-5EC0-6AA4C58F5E6B}"/>
          </ac:spMkLst>
        </pc:spChg>
        <pc:spChg chg="mod">
          <ac:chgData name="Phillips, Nate" userId="1a7ed9a7-6979-4999-8e72-44e838efb909" providerId="ADAL" clId="{A6C3BF7A-D5E0-4FF3-AB46-D6457F3B0675}" dt="2023-06-29T14:44:01.789" v="1439" actId="20577"/>
          <ac:spMkLst>
            <pc:docMk/>
            <pc:sldMk cId="3973698956" sldId="425"/>
            <ac:spMk id="164" creationId="{64CE1B9F-A443-875D-989E-01F94CB3C0A5}"/>
          </ac:spMkLst>
        </pc:spChg>
        <pc:grpChg chg="del">
          <ac:chgData name="Phillips, Nate" userId="1a7ed9a7-6979-4999-8e72-44e838efb909" providerId="ADAL" clId="{A6C3BF7A-D5E0-4FF3-AB46-D6457F3B0675}" dt="2023-06-29T14:42:25.344" v="1204" actId="478"/>
          <ac:grpSpMkLst>
            <pc:docMk/>
            <pc:sldMk cId="3973698956" sldId="425"/>
            <ac:grpSpMk id="165" creationId="{77C0EF6F-B9D1-E13D-43C4-59858D3AFC2C}"/>
          </ac:grpSpMkLst>
        </pc:grpChg>
        <pc:grpChg chg="del">
          <ac:chgData name="Phillips, Nate" userId="1a7ed9a7-6979-4999-8e72-44e838efb909" providerId="ADAL" clId="{A6C3BF7A-D5E0-4FF3-AB46-D6457F3B0675}" dt="2023-06-29T14:42:25.344" v="1204" actId="478"/>
          <ac:grpSpMkLst>
            <pc:docMk/>
            <pc:sldMk cId="3973698956" sldId="425"/>
            <ac:grpSpMk id="166" creationId="{DDBF88F8-2C87-E372-C668-910F2469476E}"/>
          </ac:grpSpMkLst>
        </pc:grpChg>
        <pc:grpChg chg="del">
          <ac:chgData name="Phillips, Nate" userId="1a7ed9a7-6979-4999-8e72-44e838efb909" providerId="ADAL" clId="{A6C3BF7A-D5E0-4FF3-AB46-D6457F3B0675}" dt="2023-06-29T14:42:25.344" v="1204" actId="478"/>
          <ac:grpSpMkLst>
            <pc:docMk/>
            <pc:sldMk cId="3973698956" sldId="425"/>
            <ac:grpSpMk id="167" creationId="{BB3C823A-0BE8-5B13-6CF3-4D52380D03EF}"/>
          </ac:grpSpMkLst>
        </pc:grpChg>
        <pc:grpChg chg="del">
          <ac:chgData name="Phillips, Nate" userId="1a7ed9a7-6979-4999-8e72-44e838efb909" providerId="ADAL" clId="{A6C3BF7A-D5E0-4FF3-AB46-D6457F3B0675}" dt="2023-06-29T14:42:25.344" v="1204" actId="478"/>
          <ac:grpSpMkLst>
            <pc:docMk/>
            <pc:sldMk cId="3973698956" sldId="425"/>
            <ac:grpSpMk id="168" creationId="{3A89F216-7216-362E-8FB0-1D19351A64DC}"/>
          </ac:grpSpMkLst>
        </pc:grpChg>
        <pc:graphicFrameChg chg="add mod modGraphic">
          <ac:chgData name="Phillips, Nate" userId="1a7ed9a7-6979-4999-8e72-44e838efb909" providerId="ADAL" clId="{A6C3BF7A-D5E0-4FF3-AB46-D6457F3B0675}" dt="2023-06-29T14:54:04.627" v="1724" actId="6549"/>
          <ac:graphicFrameMkLst>
            <pc:docMk/>
            <pc:sldMk cId="3973698956" sldId="425"/>
            <ac:graphicFrameMk id="46" creationId="{FB82B905-E607-08E1-717B-F7754CA699A9}"/>
          </ac:graphicFrameMkLst>
        </pc:graphicFrame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43" creationId="{DC4C95F0-67C3-1F44-7031-AE2491B5B594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44" creationId="{0452DEC3-7267-6DC1-4270-5D2201A22006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47" creationId="{45AD81DD-8AF3-DBB0-624A-04FB28EB8AC1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50" creationId="{68161DFE-3217-BD05-2758-349BFAF205F7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53" creationId="{3C071E28-6247-BE72-2153-210606549EF3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56" creationId="{40BE0FFA-DAEA-91EF-8113-5D7CA0D28327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59" creationId="{F85E5C2B-1DFA-A3E6-05AE-3C3409C90FC9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62" creationId="{B62A541F-B105-C8AC-CA73-51DAF92093F0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65" creationId="{15246315-09EE-EBBB-FC9B-AC2BB4DB2DC8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68" creationId="{6E80D27D-B96E-0D2D-48A7-9B5436CA2EC9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71" creationId="{C97728B3-A073-F530-C0ED-E037BFF55D66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74" creationId="{E202E60D-D651-433C-B40F-D7D1A1535523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77" creationId="{50746D7B-A34A-39FA-5E48-1220B0FC0C9B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26" creationId="{8C1F3A42-2FD6-E0DE-B837-9A4423887A9B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27" creationId="{3141DA87-36A2-C1DC-00FF-ECB8E6BA0E10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28" creationId="{67BEA7E1-560A-BC48-7FEE-86FB87380937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29" creationId="{2D72BC8D-A372-C1C3-1AE6-3963BAA5710C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0" creationId="{4D19330F-94B7-7B9F-1A70-B0CAA16828C6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1" creationId="{E17D0D73-BC07-5241-FB75-12B520F57B68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2" creationId="{7801E8F0-D5D2-BD68-66A9-85D0A8839A0A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3" creationId="{5F344A63-9AD2-9994-36B1-217BE93B0324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4" creationId="{B75D2C76-0A5B-E82A-1350-24AAE743196D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5" creationId="{C0AC8317-23CF-04BA-1A73-3A6BA4EA8002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6" creationId="{905BE834-4475-75EF-016E-477AC5F1ACCB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7" creationId="{469FA222-F9B2-DDBE-787F-F67AE9CD09BC}"/>
          </ac:cxnSpMkLst>
        </pc:cxnChg>
        <pc:cxnChg chg="del mod">
          <ac:chgData name="Phillips, Nate" userId="1a7ed9a7-6979-4999-8e72-44e838efb909" providerId="ADAL" clId="{A6C3BF7A-D5E0-4FF3-AB46-D6457F3B0675}" dt="2023-06-29T14:42:25.344" v="1204" actId="478"/>
          <ac:cxnSpMkLst>
            <pc:docMk/>
            <pc:sldMk cId="3973698956" sldId="425"/>
            <ac:cxnSpMk id="138" creationId="{3A1F8A5E-48BD-08B2-6F04-8320467146DF}"/>
          </ac:cxnSpMkLst>
        </pc:cxnChg>
      </pc:sldChg>
      <pc:sldChg chg="addSp delSp modSp add mod modAnim">
        <pc:chgData name="Phillips, Nate" userId="1a7ed9a7-6979-4999-8e72-44e838efb909" providerId="ADAL" clId="{A6C3BF7A-D5E0-4FF3-AB46-D6457F3B0675}" dt="2023-06-29T15:02:24.681" v="1855"/>
        <pc:sldMkLst>
          <pc:docMk/>
          <pc:sldMk cId="3177303645" sldId="426"/>
        </pc:sldMkLst>
        <pc:spChg chg="mod">
          <ac:chgData name="Phillips, Nate" userId="1a7ed9a7-6979-4999-8e72-44e838efb909" providerId="ADAL" clId="{A6C3BF7A-D5E0-4FF3-AB46-D6457F3B0675}" dt="2023-06-29T14:56:48.324" v="1802" actId="338"/>
          <ac:spMkLst>
            <pc:docMk/>
            <pc:sldMk cId="3177303645" sldId="426"/>
            <ac:spMk id="2" creationId="{C8DC3573-77D8-1DD5-6CEC-40C1087AF407}"/>
          </ac:spMkLst>
        </pc:spChg>
        <pc:spChg chg="mod">
          <ac:chgData name="Phillips, Nate" userId="1a7ed9a7-6979-4999-8e72-44e838efb909" providerId="ADAL" clId="{A6C3BF7A-D5E0-4FF3-AB46-D6457F3B0675}" dt="2023-06-29T14:56:48.324" v="1802" actId="338"/>
          <ac:spMkLst>
            <pc:docMk/>
            <pc:sldMk cId="3177303645" sldId="426"/>
            <ac:spMk id="3" creationId="{12E3E966-4D91-4AF3-06BD-965873894419}"/>
          </ac:spMkLst>
        </pc:spChg>
        <pc:spChg chg="mod">
          <ac:chgData name="Phillips, Nate" userId="1a7ed9a7-6979-4999-8e72-44e838efb909" providerId="ADAL" clId="{A6C3BF7A-D5E0-4FF3-AB46-D6457F3B0675}" dt="2023-06-29T14:56:48.324" v="1802" actId="338"/>
          <ac:spMkLst>
            <pc:docMk/>
            <pc:sldMk cId="3177303645" sldId="426"/>
            <ac:spMk id="5" creationId="{445642F1-8120-D585-761A-0C7562343F5D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6" creationId="{A861F5A4-DB00-2564-D85E-9B5DE5546263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7" creationId="{9D71A1CE-EFAB-6078-8759-E455929AFE10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8" creationId="{60864610-A746-2D21-C324-B4004EA23CB3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9" creationId="{D29AAB2D-3922-220C-C6F3-884C032F10EE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0" creationId="{34EB7BED-2E25-F33C-FCDD-47FCAED928DC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1" creationId="{107556FC-F848-D57F-966E-73A96C7DAB80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2" creationId="{2E2BD1E2-5B11-2BF7-3B97-3F875FA3A3FC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3" creationId="{F10E8EE1-4844-986D-F31C-705B7D82C0E5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4" creationId="{F26ECEAA-30E3-26D8-7A94-1A96F95861FB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5" creationId="{DA785D26-05C3-3C29-96AB-AACC7F42CDCB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16" creationId="{17C71717-7721-47B4-FE4C-BBE88FF1181D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8" creationId="{A2BECF00-469E-0BE9-B8F3-17CA474A5FE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9" creationId="{60C296F4-82BF-D05E-0957-CC68F9983AC1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0" creationId="{AA5D8AC6-86F6-3F79-C9E8-55FCBC33A4EF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1" creationId="{769D3AB2-CEAB-A825-E492-7981D6A92BBA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2" creationId="{0C9DE13B-505D-62E1-0035-C880A13EBC2B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3" creationId="{F105026C-2E53-8871-9BFC-8E516AC3372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4" creationId="{EE0F9E10-F2D9-8855-2510-8B38B1254651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5" creationId="{96A0A471-F418-ACE3-6C7E-ACF5EB92CFE4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6" creationId="{D5275261-705F-8200-E52C-9FED8D7CA8A8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27" creationId="{D3D7756A-6925-A155-5073-E9B40312CA3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8" creationId="{E0323713-C221-55A5-DC48-101A2705882C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29" creationId="{F0391DD6-67A7-E3AB-EEDE-2B55FB9A6DBA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0" creationId="{2B36BE02-B978-5E70-C086-90EDB2814219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1" creationId="{5A1EFA0D-3EED-489C-47DA-25B1E90C579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2" creationId="{41AA90A5-0562-C2CD-8C9C-D055916EE23B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3" creationId="{F44D3BE2-845E-F3FB-FAE4-D9D4E61C2398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4" creationId="{80901CBD-19FD-4A63-B6DF-774B6380B31D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5" creationId="{5E966CAE-8CE8-B950-2AAE-84CBDB04AD6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6" creationId="{6C35B848-26CA-5914-E130-E32C047CAD64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7" creationId="{E0E6A991-BDA0-27B4-B6A0-C2A63840B970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8" creationId="{8CE745F7-93D5-9271-1175-9547ED161D0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39" creationId="{E31A602F-7128-E119-530E-A758AC2DD1C8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0" creationId="{444C78A5-075F-4C38-3ECE-E06D3378A47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1" creationId="{8F75AA3D-D01C-ADB1-7B7C-B662A68C0778}"/>
          </ac:spMkLst>
        </pc:spChg>
        <pc:spChg chg="del">
          <ac:chgData name="Phillips, Nate" userId="1a7ed9a7-6979-4999-8e72-44e838efb909" providerId="ADAL" clId="{A6C3BF7A-D5E0-4FF3-AB46-D6457F3B0675}" dt="2023-06-29T14:54:35.391" v="1727" actId="478"/>
          <ac:spMkLst>
            <pc:docMk/>
            <pc:sldMk cId="3177303645" sldId="426"/>
            <ac:spMk id="42" creationId="{EE307924-FB7A-8248-C62F-891DF3FE06D2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3" creationId="{F47198A9-351A-A0A9-DB77-1E0CC4206AC9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4" creationId="{5F263C39-4845-7474-6712-25704E4C282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5" creationId="{E19FB875-EB95-2FDF-088E-AB035391468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7" creationId="{03879877-4FCB-3C61-F63C-AEB97C35C72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8" creationId="{1C0928D5-8B81-2464-732B-330393315750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49" creationId="{096ED1E1-0F3E-50B3-FD1F-AE3D4D337095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0" creationId="{2DB65859-C99B-9931-DAA6-C7AAA4E5B8BC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1" creationId="{BA25A6D4-2ED5-5645-5BF4-A0F35DB6163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2" creationId="{B06AAB09-77F3-8252-D484-F05957DB6A40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3" creationId="{A18F4E01-3BDC-F8D0-813D-C652CEB2E8D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4" creationId="{5F15152F-1C59-D5C6-8807-3EEACDF2112A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5" creationId="{BD4BD617-2905-1209-97B4-E4A97F339C6B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6" creationId="{95C27DF3-1633-E6E4-980B-4F90204E909D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7" creationId="{F840F13C-3F72-BA39-0FC4-994DEAA84D7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8" creationId="{65025B3B-8C04-07A3-E2EB-807B3E1850BB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59" creationId="{0B4FDF1E-AFB1-C686-1AF7-ABE4AE64C7A4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60" creationId="{7C3C7271-6D68-1CFA-BE78-21373A7F0DA2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61" creationId="{A064B96B-4EC3-CC42-388F-7688D567791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62" creationId="{F706B382-5AB7-F5EE-B1ED-D69BEC2DC08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63" creationId="{0341054E-FB75-2919-510E-F96B18F9558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28" creationId="{01F223F3-4CFB-B92E-EFAC-3B4B82886B9B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29" creationId="{A3767954-3412-C3C6-1D0E-661B94F9D933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0" creationId="{4E9DA039-BE77-640E-4D2E-C60278B148E1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1" creationId="{DD7F947A-6959-6F92-F84D-37735D446DB7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2" creationId="{26D074F4-2E32-6E18-8631-51D472F5621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3" creationId="{58B737BF-E33A-461B-3071-C7381ACA0E8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4" creationId="{EBD03852-DB8C-2F4E-EF27-C3F0E989388D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5" creationId="{9A41D68F-0FEA-FD9D-2BFC-388A7836EC86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6" creationId="{90C2054E-F787-B489-652E-02D88F9BCC18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7" creationId="{3BF85CAC-3A1B-43CD-D32B-11550BC1FCA1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8" creationId="{340CF1E3-EBFD-631F-457D-C43022B0964A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39" creationId="{21101F87-91D9-24D4-B214-E13ACBCA93DE}"/>
          </ac:spMkLst>
        </pc:spChg>
        <pc:spChg chg="del mod topLvl">
          <ac:chgData name="Phillips, Nate" userId="1a7ed9a7-6979-4999-8e72-44e838efb909" providerId="ADAL" clId="{A6C3BF7A-D5E0-4FF3-AB46-D6457F3B0675}" dt="2023-06-29T14:56:12.251" v="1798" actId="478"/>
          <ac:spMkLst>
            <pc:docMk/>
            <pc:sldMk cId="3177303645" sldId="426"/>
            <ac:spMk id="140" creationId="{2A7BEF56-2CB2-6C27-0305-70D0AC1625A0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3" creationId="{995B2878-0A6D-4160-18FC-E2D1C5EBE6C4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4" creationId="{EBDFE3E1-172B-68B7-1A7B-09A16232D2C6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5" creationId="{1362428D-231F-8106-497C-92AD3BAE9C60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6" creationId="{B82EB0DF-2C8C-9358-E74C-84E4B6E43FF2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7" creationId="{78DA44E0-D15F-0715-78CD-99CDC4FFE696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8" creationId="{930785DE-CFBC-8613-091E-1809C5A20155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49" creationId="{E44FC136-843E-C3F1-1B86-B872A3E0E9E8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0" creationId="{DC2939EC-160E-2871-41E1-4A54D7787ABE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1" creationId="{A263345A-32C7-CD4F-57C7-D304EEA6C413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2" creationId="{A5959289-D8C3-001C-3949-2439D575D767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3" creationId="{52CDFFFC-CA92-B68A-6D91-95420228E670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4" creationId="{FFF24F7E-40CB-601D-A7E6-D579325410B2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5" creationId="{8CAB8258-EBE5-4409-7130-6B417E002A64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6" creationId="{9CE17E4A-5867-A8DD-FFC3-BED020636991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7" creationId="{5EC34B46-BFDD-A6A5-9D2D-2C3EC9845F5E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8" creationId="{25D1F9B8-8330-9F7E-6090-AAA7F5C808CF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59" creationId="{99C4D56C-B75F-1404-5833-96A6237BD438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0" creationId="{68571881-F27C-214C-D56F-A403C6716306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1" creationId="{606B0B89-855E-417C-B7C8-2D553E4AB5AB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2" creationId="{BF905C55-2FEE-E2AE-17A5-F6E41E097717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3" creationId="{6D2DAAF2-CEF2-7850-1A37-E6CA16889205}"/>
          </ac:spMkLst>
        </pc:spChg>
        <pc:spChg chg="mod">
          <ac:chgData name="Phillips, Nate" userId="1a7ed9a7-6979-4999-8e72-44e838efb909" providerId="ADAL" clId="{A6C3BF7A-D5E0-4FF3-AB46-D6457F3B0675}" dt="2023-06-29T14:56:48.324" v="1802" actId="338"/>
          <ac:spMkLst>
            <pc:docMk/>
            <pc:sldMk cId="3177303645" sldId="426"/>
            <ac:spMk id="164" creationId="{64CE1B9F-A443-875D-989E-01F94CB3C0A5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5" creationId="{A5215FC9-135E-916E-5A03-183EF00812C2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6" creationId="{6B2720CE-8910-DCFF-11B2-23972467C5D8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7" creationId="{F720DCA2-1327-14C9-4F1F-53BDCC3F5019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8" creationId="{B77327E7-EEFB-4101-CDA9-C37909712562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69" creationId="{A5840797-8224-53E3-6EA2-8955455F1D01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0" creationId="{43A840BD-BB23-D934-B539-6668D10A1AB6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1" creationId="{16A4FAA5-FA1D-2E94-BBED-49CC0F1F77E8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2" creationId="{86512DFA-0278-3254-C987-14775458399F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3" creationId="{7A444B93-06B3-C129-5AA3-D02B52A1C6F0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4" creationId="{858FDD85-7176-48D6-D2A8-B9CDD3D3B99B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5" creationId="{5AC3FFC8-FBC1-5BC1-96C7-1C669496A752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6" creationId="{E48DC81A-77C9-3142-8FE6-F243AD84A066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7" creationId="{42300539-4F83-BBEC-AC3B-CB4B8EB4FB1D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8" creationId="{CAD4892D-C602-C837-93C5-798EC8D105D0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79" creationId="{F0071830-98CE-626C-1AFA-8C5D7DBCAC58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80" creationId="{E331CCB3-841E-3499-3070-5341EEEF8CB3}"/>
          </ac:spMkLst>
        </pc:spChg>
        <pc:spChg chg="mod topLvl">
          <ac:chgData name="Phillips, Nate" userId="1a7ed9a7-6979-4999-8e72-44e838efb909" providerId="ADAL" clId="{A6C3BF7A-D5E0-4FF3-AB46-D6457F3B0675}" dt="2023-06-29T14:56:52.733" v="1803" actId="165"/>
          <ac:spMkLst>
            <pc:docMk/>
            <pc:sldMk cId="3177303645" sldId="426"/>
            <ac:spMk id="181" creationId="{9CD4096B-C899-0E6A-2815-CFE95937C1B0}"/>
          </ac:spMkLst>
        </pc:spChg>
        <pc:spChg chg="add del mod">
          <ac:chgData name="Phillips, Nate" userId="1a7ed9a7-6979-4999-8e72-44e838efb909" providerId="ADAL" clId="{A6C3BF7A-D5E0-4FF3-AB46-D6457F3B0675}" dt="2023-06-29T15:00:03.563" v="1829" actId="478"/>
          <ac:spMkLst>
            <pc:docMk/>
            <pc:sldMk cId="3177303645" sldId="426"/>
            <ac:spMk id="182" creationId="{89C2C660-CF41-8CCA-DF49-31291B75C27E}"/>
          </ac:spMkLst>
        </pc:spChg>
        <pc:spChg chg="add mod">
          <ac:chgData name="Phillips, Nate" userId="1a7ed9a7-6979-4999-8e72-44e838efb909" providerId="ADAL" clId="{A6C3BF7A-D5E0-4FF3-AB46-D6457F3B0675}" dt="2023-06-29T15:01:12.538" v="1847" actId="1076"/>
          <ac:spMkLst>
            <pc:docMk/>
            <pc:sldMk cId="3177303645" sldId="426"/>
            <ac:spMk id="183" creationId="{9B43289B-1830-CA99-0CD1-E387A6610180}"/>
          </ac:spMkLst>
        </pc:spChg>
        <pc:spChg chg="add mod">
          <ac:chgData name="Phillips, Nate" userId="1a7ed9a7-6979-4999-8e72-44e838efb909" providerId="ADAL" clId="{A6C3BF7A-D5E0-4FF3-AB46-D6457F3B0675}" dt="2023-06-29T15:02:12.870" v="1853" actId="1582"/>
          <ac:spMkLst>
            <pc:docMk/>
            <pc:sldMk cId="3177303645" sldId="426"/>
            <ac:spMk id="184" creationId="{FB81F7DF-0D99-256D-7C7D-31E65B8635FA}"/>
          </ac:spMkLst>
        </pc:spChg>
        <pc:grpChg chg="mod">
          <ac:chgData name="Phillips, Nate" userId="1a7ed9a7-6979-4999-8e72-44e838efb909" providerId="ADAL" clId="{A6C3BF7A-D5E0-4FF3-AB46-D6457F3B0675}" dt="2023-06-29T14:56:48.324" v="1802" actId="338"/>
          <ac:grpSpMkLst>
            <pc:docMk/>
            <pc:sldMk cId="3177303645" sldId="426"/>
            <ac:grpSpMk id="1" creationId="{00000000-0000-0000-0000-000000000000}"/>
          </ac:grpSpMkLst>
        </pc:grpChg>
        <pc:grpChg chg="del mod">
          <ac:chgData name="Phillips, Nate" userId="1a7ed9a7-6979-4999-8e72-44e838efb909" providerId="ADAL" clId="{A6C3BF7A-D5E0-4FF3-AB46-D6457F3B0675}" dt="2023-06-29T14:55:59.321" v="1730" actId="165"/>
          <ac:grpSpMkLst>
            <pc:docMk/>
            <pc:sldMk cId="3177303645" sldId="426"/>
            <ac:grpSpMk id="17" creationId="{C7E47B91-69FF-4B31-18B1-19E80A6E596C}"/>
          </ac:grpSpMkLst>
        </pc:grpChg>
        <pc:grpChg chg="del mod">
          <ac:chgData name="Phillips, Nate" userId="1a7ed9a7-6979-4999-8e72-44e838efb909" providerId="ADAL" clId="{A6C3BF7A-D5E0-4FF3-AB46-D6457F3B0675}" dt="2023-06-29T14:56:52.733" v="1803" actId="165"/>
          <ac:grpSpMkLst>
            <pc:docMk/>
            <pc:sldMk cId="3177303645" sldId="426"/>
            <ac:grpSpMk id="142" creationId="{EC314A29-6923-90B9-D32D-4469C264F00F}"/>
          </ac:grpSpMkLst>
        </pc:grpChg>
        <pc:graphicFrameChg chg="del mod modGraphic">
          <ac:chgData name="Phillips, Nate" userId="1a7ed9a7-6979-4999-8e72-44e838efb909" providerId="ADAL" clId="{A6C3BF7A-D5E0-4FF3-AB46-D6457F3B0675}" dt="2023-06-29T14:56:30.924" v="1800" actId="21"/>
          <ac:graphicFrameMkLst>
            <pc:docMk/>
            <pc:sldMk cId="3177303645" sldId="426"/>
            <ac:graphicFrameMk id="46" creationId="{FB82B905-E607-08E1-717B-F7754CA699A9}"/>
          </ac:graphicFrameMkLst>
        </pc:graphicFrameChg>
        <pc:picChg chg="del mod">
          <ac:chgData name="Phillips, Nate" userId="1a7ed9a7-6979-4999-8e72-44e838efb909" providerId="ADAL" clId="{A6C3BF7A-D5E0-4FF3-AB46-D6457F3B0675}" dt="2023-06-29T14:55:51.214" v="1729" actId="338"/>
          <ac:picMkLst>
            <pc:docMk/>
            <pc:sldMk cId="3177303645" sldId="426"/>
            <ac:picMk id="4" creationId="{974E4E0E-943B-3B79-7327-09C888E0EF8A}"/>
          </ac:picMkLst>
        </pc:picChg>
        <pc:picChg chg="del mod">
          <ac:chgData name="Phillips, Nate" userId="1a7ed9a7-6979-4999-8e72-44e838efb909" providerId="ADAL" clId="{A6C3BF7A-D5E0-4FF3-AB46-D6457F3B0675}" dt="2023-06-29T14:56:48.324" v="1802" actId="338"/>
          <ac:picMkLst>
            <pc:docMk/>
            <pc:sldMk cId="3177303645" sldId="426"/>
            <ac:picMk id="141" creationId="{7C76E805-2B9C-6EB4-3CD0-0E98CAFFA55E}"/>
          </ac:picMkLst>
        </pc:picChg>
      </pc:sldChg>
      <pc:sldChg chg="addSp delSp modSp add mod delAnim modAnim modNotesTx">
        <pc:chgData name="Phillips, Nate" userId="1a7ed9a7-6979-4999-8e72-44e838efb909" providerId="ADAL" clId="{A6C3BF7A-D5E0-4FF3-AB46-D6457F3B0675}" dt="2023-07-07T18:47:13.652" v="5830"/>
        <pc:sldMkLst>
          <pc:docMk/>
          <pc:sldMk cId="3779088937" sldId="427"/>
        </pc:sldMkLst>
        <pc:spChg chg="mod">
          <ac:chgData name="Phillips, Nate" userId="1a7ed9a7-6979-4999-8e72-44e838efb909" providerId="ADAL" clId="{A6C3BF7A-D5E0-4FF3-AB46-D6457F3B0675}" dt="2023-06-30T16:25:13.625" v="2316" actId="338"/>
          <ac:spMkLst>
            <pc:docMk/>
            <pc:sldMk cId="3779088937" sldId="427"/>
            <ac:spMk id="2" creationId="{C8DC3573-77D8-1DD5-6CEC-40C1087AF407}"/>
          </ac:spMkLst>
        </pc:spChg>
        <pc:spChg chg="mod">
          <ac:chgData name="Phillips, Nate" userId="1a7ed9a7-6979-4999-8e72-44e838efb909" providerId="ADAL" clId="{A6C3BF7A-D5E0-4FF3-AB46-D6457F3B0675}" dt="2023-06-30T16:25:13.625" v="2316" actId="338"/>
          <ac:spMkLst>
            <pc:docMk/>
            <pc:sldMk cId="3779088937" sldId="427"/>
            <ac:spMk id="3" creationId="{12E3E966-4D91-4AF3-06BD-965873894419}"/>
          </ac:spMkLst>
        </pc:spChg>
        <pc:spChg chg="add del mod">
          <ac:chgData name="Phillips, Nate" userId="1a7ed9a7-6979-4999-8e72-44e838efb909" providerId="ADAL" clId="{A6C3BF7A-D5E0-4FF3-AB46-D6457F3B0675}" dt="2023-06-29T23:50:09.295" v="2092" actId="478"/>
          <ac:spMkLst>
            <pc:docMk/>
            <pc:sldMk cId="3779088937" sldId="427"/>
            <ac:spMk id="4" creationId="{0C608312-CA33-C34A-8571-8C44C72E1727}"/>
          </ac:spMkLst>
        </pc:spChg>
        <pc:spChg chg="add mod">
          <ac:chgData name="Phillips, Nate" userId="1a7ed9a7-6979-4999-8e72-44e838efb909" providerId="ADAL" clId="{A6C3BF7A-D5E0-4FF3-AB46-D6457F3B0675}" dt="2023-07-07T18:46:55.315" v="5827" actId="20577"/>
          <ac:spMkLst>
            <pc:docMk/>
            <pc:sldMk cId="3779088937" sldId="427"/>
            <ac:spMk id="4" creationId="{7C10006B-6252-4D90-F54A-C36E2775D974}"/>
          </ac:spMkLst>
        </pc:spChg>
        <pc:spChg chg="mod">
          <ac:chgData name="Phillips, Nate" userId="1a7ed9a7-6979-4999-8e72-44e838efb909" providerId="ADAL" clId="{A6C3BF7A-D5E0-4FF3-AB46-D6457F3B0675}" dt="2023-06-30T16:25:13.625" v="2316" actId="338"/>
          <ac:spMkLst>
            <pc:docMk/>
            <pc:sldMk cId="3779088937" sldId="427"/>
            <ac:spMk id="5" creationId="{445642F1-8120-D585-761A-0C7562343F5D}"/>
          </ac:spMkLst>
        </pc:spChg>
        <pc:spChg chg="add mod">
          <ac:chgData name="Phillips, Nate" userId="1a7ed9a7-6979-4999-8e72-44e838efb909" providerId="ADAL" clId="{A6C3BF7A-D5E0-4FF3-AB46-D6457F3B0675}" dt="2023-06-30T16:27:37.817" v="2332" actId="1076"/>
          <ac:spMkLst>
            <pc:docMk/>
            <pc:sldMk cId="3779088937" sldId="427"/>
            <ac:spMk id="7" creationId="{9A8AE1E5-FD3D-99A8-23F4-F0D03183B005}"/>
          </ac:spMkLst>
        </pc:spChg>
        <pc:spChg chg="add mod">
          <ac:chgData name="Phillips, Nate" userId="1a7ed9a7-6979-4999-8e72-44e838efb909" providerId="ADAL" clId="{A6C3BF7A-D5E0-4FF3-AB46-D6457F3B0675}" dt="2023-06-30T16:25:13.625" v="2316" actId="338"/>
          <ac:spMkLst>
            <pc:docMk/>
            <pc:sldMk cId="3779088937" sldId="427"/>
            <ac:spMk id="8" creationId="{F14B85AD-1D4A-B348-83CA-A2A56F35710A}"/>
          </ac:spMkLst>
        </pc:spChg>
        <pc:spChg chg="add mod">
          <ac:chgData name="Phillips, Nate" userId="1a7ed9a7-6979-4999-8e72-44e838efb909" providerId="ADAL" clId="{A6C3BF7A-D5E0-4FF3-AB46-D6457F3B0675}" dt="2023-06-30T16:28:34.113" v="2362" actId="20577"/>
          <ac:spMkLst>
            <pc:docMk/>
            <pc:sldMk cId="3779088937" sldId="427"/>
            <ac:spMk id="9" creationId="{A7EADA65-4B66-A2D8-5A46-CBBC4D48D19F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1" creationId="{EDEB1D19-F048-1EA8-9C17-E9381A6255B9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2" creationId="{E6D7E873-A164-783C-00C6-C67AFD0B6B7D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3" creationId="{4B5E773C-E032-30AD-FC5D-84592BBFB2F3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4" creationId="{F156D231-5BA8-0AC5-2696-555524816F8F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5" creationId="{1A29A8D8-6591-2F12-8BA0-695AAF912B3C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6" creationId="{39063133-D0E7-BE05-DED9-9FAB66554475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7" creationId="{346D39E8-C627-A923-A37E-D6F64D60D4D1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8" creationId="{00322D73-D279-FA31-AA67-60D7499103BE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19" creationId="{53FAB787-5F0C-7323-0747-5B57E522AEA9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0" creationId="{FB5C5B24-9041-9F64-862E-C7C6946A0F5F}"/>
          </ac:spMkLst>
        </pc:spChg>
        <pc:spChg chg="add del 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1" creationId="{00C938FF-5610-7084-72C1-71966D91DE41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2" creationId="{A0FEE881-42F8-8552-22C5-C163955A1E31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3" creationId="{17EF2798-7491-EB8C-C24D-10E1D14D71EF}"/>
          </ac:spMkLst>
        </pc:spChg>
        <pc:spChg chg="add del 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4" creationId="{4959705F-1C88-F067-B33A-E4E3E281A7E2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5" creationId="{7578121A-728A-02C9-51DC-F478C0CBED51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6" creationId="{8052E4BD-69DF-58B7-E912-4FD7BE7607E3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7" creationId="{D07F4F0C-F06E-572E-7305-5DE03ABDE282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8" creationId="{CFDF7E0A-DC29-2C39-1139-857A634ACC36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29" creationId="{A2C2F067-0970-9B08-1418-67CFC14AAC7B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0" creationId="{78BC0B06-2B93-A160-CF22-38B741C9DA0A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1" creationId="{692834A0-63E2-F6C8-29C9-F70034B1016F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2" creationId="{54CECAD7-F90C-1E67-B75A-785A05A4F454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3" creationId="{6AC74443-BF2E-ADFC-E2B7-C000B471B672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4" creationId="{228C250B-9428-AE8F-8C6A-6736B156C2B1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5" creationId="{111A227D-1165-220C-8183-2924ADE59012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6" creationId="{C399926A-9753-2938-0F71-F208C04A19D1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7" creationId="{8DC4DC0C-958C-FAA4-2218-11D8AF6B0858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8" creationId="{2257A50F-8B0F-6C2C-B0DB-63EF5511F4D4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39" creationId="{C90BEF83-57BD-7308-75DD-B8CAC3171657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40" creationId="{796F02AF-426A-6779-DE90-1F9FCB794334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41" creationId="{B4AF476E-A120-6F05-7041-746BCC111F1C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42" creationId="{0A5E0E1F-EE40-28B0-2783-8D31D831140F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43" creationId="{330EA730-01BC-2156-B9BB-F218D4C414AA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44" creationId="{BD1A1DFB-4C5B-F86D-EEFB-B09EBFBEF933}"/>
          </ac:spMkLst>
        </pc:spChg>
        <pc:spChg chg="mod topLvl">
          <ac:chgData name="Phillips, Nate" userId="1a7ed9a7-6979-4999-8e72-44e838efb909" providerId="ADAL" clId="{A6C3BF7A-D5E0-4FF3-AB46-D6457F3B0675}" dt="2023-06-30T16:24:04.152" v="2302" actId="165"/>
          <ac:spMkLst>
            <pc:docMk/>
            <pc:sldMk cId="3779088937" sldId="427"/>
            <ac:spMk id="45" creationId="{06562A84-18A3-58C9-88A8-6EE04AC6D04E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49" creationId="{EBDEDC04-7F06-B93F-2051-AC536492300F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0" creationId="{41A96F75-A4F8-A1F7-B1A7-50B1AEBA09CB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1" creationId="{05F582AC-C478-2F87-0883-BDE9D3C3111E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2" creationId="{48719077-1956-AD0C-6FF4-3A581C2ACC50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3" creationId="{4BA9B283-C99F-A639-627E-589259985FF0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4" creationId="{C07902B0-491F-8EDD-049C-3087D6E00D24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5" creationId="{51AA6896-E7A5-6A14-BF90-F12091C501FF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6" creationId="{62EDA893-A9FB-7EAD-BD55-F606E6A049C4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7" creationId="{63C9BE87-4293-1EFA-2F10-39CCD7814EAC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8" creationId="{9B13AC0C-F2E2-2E45-C3E5-96A02EB9E6CA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59" creationId="{C8BB66FF-1FBC-27C8-766A-9089604A0B23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60" creationId="{95C7D32E-24CF-8233-EBF0-4F5CE10EA385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61" creationId="{A9945CD3-DBB7-5118-5306-E408C59A1036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62" creationId="{E6FAEC31-351F-8326-F8FE-3CA65FC03F65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63" creationId="{61AE621E-8FF6-E1D1-EC5C-A69AF2628546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28" creationId="{BE115D64-4A97-2FFD-14D3-823CC6C009F0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29" creationId="{5E38E2D1-565F-FC37-8901-EB4841DBA4E8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30" creationId="{9618FE73-2BAC-2CFF-BA36-524B7A1A92C9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31" creationId="{3770511C-9E69-41BB-5AF7-65A53148199A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32" creationId="{BFC7B53D-22CF-423A-421B-83F84AEE75B3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33" creationId="{40523E5E-21CF-839A-E27F-433E2CB1FC50}"/>
          </ac:spMkLst>
        </pc:spChg>
        <pc:spChg chg="mod topLvl">
          <ac:chgData name="Phillips, Nate" userId="1a7ed9a7-6979-4999-8e72-44e838efb909" providerId="ADAL" clId="{A6C3BF7A-D5E0-4FF3-AB46-D6457F3B0675}" dt="2023-06-30T16:25:16.717" v="2317" actId="165"/>
          <ac:spMkLst>
            <pc:docMk/>
            <pc:sldMk cId="3779088937" sldId="427"/>
            <ac:spMk id="134" creationId="{64CFFC7C-E931-8A8D-9382-597A16909C4D}"/>
          </ac:spMkLst>
        </pc:spChg>
        <pc:spChg chg="del">
          <ac:chgData name="Phillips, Nate" userId="1a7ed9a7-6979-4999-8e72-44e838efb909" providerId="ADAL" clId="{A6C3BF7A-D5E0-4FF3-AB46-D6457F3B0675}" dt="2023-06-29T23:49:53.179" v="2088" actId="478"/>
          <ac:spMkLst>
            <pc:docMk/>
            <pc:sldMk cId="3779088937" sldId="427"/>
            <ac:spMk id="143" creationId="{995B2878-0A6D-4160-18FC-E2D1C5EBE6C4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44" creationId="{EBDFE3E1-172B-68B7-1A7B-09A16232D2C6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45" creationId="{1362428D-231F-8106-497C-92AD3BAE9C60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46" creationId="{B82EB0DF-2C8C-9358-E74C-84E4B6E43FF2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47" creationId="{78DA44E0-D15F-0715-78CD-99CDC4FFE696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48" creationId="{930785DE-CFBC-8613-091E-1809C5A20155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49" creationId="{E44FC136-843E-C3F1-1B86-B872A3E0E9E8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0" creationId="{DC2939EC-160E-2871-41E1-4A54D7787ABE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1" creationId="{A263345A-32C7-CD4F-57C7-D304EEA6C413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2" creationId="{A5959289-D8C3-001C-3949-2439D575D767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3" creationId="{52CDFFFC-CA92-B68A-6D91-95420228E670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4" creationId="{FFF24F7E-40CB-601D-A7E6-D579325410B2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5" creationId="{8CAB8258-EBE5-4409-7130-6B417E002A64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6" creationId="{9CE17E4A-5867-A8DD-FFC3-BED020636991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7" creationId="{5EC34B46-BFDD-A6A5-9D2D-2C3EC9845F5E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8" creationId="{25D1F9B8-8330-9F7E-6090-AAA7F5C808CF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59" creationId="{99C4D56C-B75F-1404-5833-96A6237BD438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0" creationId="{68571881-F27C-214C-D56F-A403C6716306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1" creationId="{606B0B89-855E-417C-B7C8-2D553E4AB5AB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2" creationId="{BF905C55-2FEE-E2AE-17A5-F6E41E097717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3" creationId="{6D2DAAF2-CEF2-7850-1A37-E6CA16889205}"/>
          </ac:spMkLst>
        </pc:spChg>
        <pc:spChg chg="mod">
          <ac:chgData name="Phillips, Nate" userId="1a7ed9a7-6979-4999-8e72-44e838efb909" providerId="ADAL" clId="{A6C3BF7A-D5E0-4FF3-AB46-D6457F3B0675}" dt="2023-07-07T18:02:47.447" v="4638" actId="20577"/>
          <ac:spMkLst>
            <pc:docMk/>
            <pc:sldMk cId="3779088937" sldId="427"/>
            <ac:spMk id="164" creationId="{64CE1B9F-A443-875D-989E-01F94CB3C0A5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5" creationId="{A5215FC9-135E-916E-5A03-183EF00812C2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6" creationId="{6B2720CE-8910-DCFF-11B2-23972467C5D8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7" creationId="{F720DCA2-1327-14C9-4F1F-53BDCC3F5019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8" creationId="{B77327E7-EEFB-4101-CDA9-C37909712562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69" creationId="{A5840797-8224-53E3-6EA2-8955455F1D01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0" creationId="{43A840BD-BB23-D934-B539-6668D10A1AB6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1" creationId="{16A4FAA5-FA1D-2E94-BBED-49CC0F1F77E8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2" creationId="{86512DFA-0278-3254-C987-14775458399F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3" creationId="{7A444B93-06B3-C129-5AA3-D02B52A1C6F0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4" creationId="{858FDD85-7176-48D6-D2A8-B9CDD3D3B99B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5" creationId="{5AC3FFC8-FBC1-5BC1-96C7-1C669496A752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6" creationId="{E48DC81A-77C9-3142-8FE6-F243AD84A066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7" creationId="{42300539-4F83-BBEC-AC3B-CB4B8EB4FB1D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8" creationId="{CAD4892D-C602-C837-93C5-798EC8D105D0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79" creationId="{F0071830-98CE-626C-1AFA-8C5D7DBCAC58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80" creationId="{E331CCB3-841E-3499-3070-5341EEEF8CB3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81" creationId="{9CD4096B-C899-0E6A-2815-CFE95937C1B0}"/>
          </ac:spMkLst>
        </pc:spChg>
        <pc:spChg chg="del">
          <ac:chgData name="Phillips, Nate" userId="1a7ed9a7-6979-4999-8e72-44e838efb909" providerId="ADAL" clId="{A6C3BF7A-D5E0-4FF3-AB46-D6457F3B0675}" dt="2023-06-29T23:50:00.598" v="2090" actId="478"/>
          <ac:spMkLst>
            <pc:docMk/>
            <pc:sldMk cId="3779088937" sldId="427"/>
            <ac:spMk id="183" creationId="{9B43289B-1830-CA99-0CD1-E387A6610180}"/>
          </ac:spMkLst>
        </pc:spChg>
        <pc:spChg chg="del">
          <ac:chgData name="Phillips, Nate" userId="1a7ed9a7-6979-4999-8e72-44e838efb909" providerId="ADAL" clId="{A6C3BF7A-D5E0-4FF3-AB46-D6457F3B0675}" dt="2023-06-29T23:49:57.995" v="2089" actId="478"/>
          <ac:spMkLst>
            <pc:docMk/>
            <pc:sldMk cId="3779088937" sldId="427"/>
            <ac:spMk id="184" creationId="{FB81F7DF-0D99-256D-7C7D-31E65B8635FA}"/>
          </ac:spMkLst>
        </pc:spChg>
        <pc:grpChg chg="mod">
          <ac:chgData name="Phillips, Nate" userId="1a7ed9a7-6979-4999-8e72-44e838efb909" providerId="ADAL" clId="{A6C3BF7A-D5E0-4FF3-AB46-D6457F3B0675}" dt="2023-06-30T16:25:13.625" v="2316" actId="338"/>
          <ac:grpSpMkLst>
            <pc:docMk/>
            <pc:sldMk cId="3779088937" sldId="427"/>
            <ac:grpSpMk id="1" creationId="{00000000-0000-0000-0000-000000000000}"/>
          </ac:grpSpMkLst>
        </pc:grpChg>
        <pc:grpChg chg="add del mod">
          <ac:chgData name="Phillips, Nate" userId="1a7ed9a7-6979-4999-8e72-44e838efb909" providerId="ADAL" clId="{A6C3BF7A-D5E0-4FF3-AB46-D6457F3B0675}" dt="2023-06-30T16:24:04.152" v="2302" actId="165"/>
          <ac:grpSpMkLst>
            <pc:docMk/>
            <pc:sldMk cId="3779088937" sldId="427"/>
            <ac:grpSpMk id="10" creationId="{A13ED6C7-19F8-DA9B-46CE-14005A876E2B}"/>
          </ac:grpSpMkLst>
        </pc:grpChg>
        <pc:grpChg chg="del mod">
          <ac:chgData name="Phillips, Nate" userId="1a7ed9a7-6979-4999-8e72-44e838efb909" providerId="ADAL" clId="{A6C3BF7A-D5E0-4FF3-AB46-D6457F3B0675}" dt="2023-06-30T16:25:16.717" v="2317" actId="165"/>
          <ac:grpSpMkLst>
            <pc:docMk/>
            <pc:sldMk cId="3779088937" sldId="427"/>
            <ac:grpSpMk id="48" creationId="{0890EE2A-E64B-B539-CB4B-7784E1F6420D}"/>
          </ac:grpSpMkLst>
        </pc:grpChg>
        <pc:graphicFrameChg chg="add del mod modGraphic">
          <ac:chgData name="Phillips, Nate" userId="1a7ed9a7-6979-4999-8e72-44e838efb909" providerId="ADAL" clId="{A6C3BF7A-D5E0-4FF3-AB46-D6457F3B0675}" dt="2023-06-30T16:24:52.065" v="2312" actId="21"/>
          <ac:graphicFrameMkLst>
            <pc:docMk/>
            <pc:sldMk cId="3779088937" sldId="427"/>
            <ac:graphicFrameMk id="6" creationId="{B47B0559-3F62-8E24-D342-0147E3634F4E}"/>
          </ac:graphicFrameMkLst>
        </pc:graphicFrameChg>
        <pc:graphicFrameChg chg="add del mod">
          <ac:chgData name="Phillips, Nate" userId="1a7ed9a7-6979-4999-8e72-44e838efb909" providerId="ADAL" clId="{A6C3BF7A-D5E0-4FF3-AB46-D6457F3B0675}" dt="2023-06-30T16:24:56.581" v="2314"/>
          <ac:graphicFrameMkLst>
            <pc:docMk/>
            <pc:sldMk cId="3779088937" sldId="427"/>
            <ac:graphicFrameMk id="46" creationId="{00C204B7-48B9-9BB9-4F61-A171677D2FAD}"/>
          </ac:graphicFrameMkLst>
        </pc:graphicFrameChg>
        <pc:picChg chg="add del mod">
          <ac:chgData name="Phillips, Nate" userId="1a7ed9a7-6979-4999-8e72-44e838efb909" providerId="ADAL" clId="{A6C3BF7A-D5E0-4FF3-AB46-D6457F3B0675}" dt="2023-06-30T16:24:08.585" v="2305"/>
          <ac:picMkLst>
            <pc:docMk/>
            <pc:sldMk cId="3779088937" sldId="427"/>
            <ac:picMk id="4" creationId="{9A0B70CB-3D67-08E8-FC02-73FF5C2DA81F}"/>
          </ac:picMkLst>
        </pc:picChg>
        <pc:picChg chg="del mod">
          <ac:chgData name="Phillips, Nate" userId="1a7ed9a7-6979-4999-8e72-44e838efb909" providerId="ADAL" clId="{A6C3BF7A-D5E0-4FF3-AB46-D6457F3B0675}" dt="2023-06-30T16:25:13.625" v="2316" actId="338"/>
          <ac:picMkLst>
            <pc:docMk/>
            <pc:sldMk cId="3779088937" sldId="427"/>
            <ac:picMk id="47" creationId="{6EFDE11F-0E69-9FB4-D938-A2CEC563A499}"/>
          </ac:picMkLst>
        </pc:picChg>
      </pc:sldChg>
      <pc:sldChg chg="addSp delSp modSp add mod modAnim modNotesTx">
        <pc:chgData name="Phillips, Nate" userId="1a7ed9a7-6979-4999-8e72-44e838efb909" providerId="ADAL" clId="{A6C3BF7A-D5E0-4FF3-AB46-D6457F3B0675}" dt="2023-06-30T16:34:01.186" v="2851" actId="20577"/>
        <pc:sldMkLst>
          <pc:docMk/>
          <pc:sldMk cId="2994193689" sldId="428"/>
        </pc:sldMkLst>
        <pc:spChg chg="mod">
          <ac:chgData name="Phillips, Nate" userId="1a7ed9a7-6979-4999-8e72-44e838efb909" providerId="ADAL" clId="{A6C3BF7A-D5E0-4FF3-AB46-D6457F3B0675}" dt="2023-06-30T16:30:45.509" v="2583" actId="338"/>
          <ac:spMkLst>
            <pc:docMk/>
            <pc:sldMk cId="2994193689" sldId="428"/>
            <ac:spMk id="2" creationId="{C8DC3573-77D8-1DD5-6CEC-40C1087AF407}"/>
          </ac:spMkLst>
        </pc:spChg>
        <pc:spChg chg="mod">
          <ac:chgData name="Phillips, Nate" userId="1a7ed9a7-6979-4999-8e72-44e838efb909" providerId="ADAL" clId="{A6C3BF7A-D5E0-4FF3-AB46-D6457F3B0675}" dt="2023-06-30T16:30:45.509" v="2583" actId="338"/>
          <ac:spMkLst>
            <pc:docMk/>
            <pc:sldMk cId="2994193689" sldId="428"/>
            <ac:spMk id="3" creationId="{12E3E966-4D91-4AF3-06BD-965873894419}"/>
          </ac:spMkLst>
        </pc:spChg>
        <pc:spChg chg="mod">
          <ac:chgData name="Phillips, Nate" userId="1a7ed9a7-6979-4999-8e72-44e838efb909" providerId="ADAL" clId="{A6C3BF7A-D5E0-4FF3-AB46-D6457F3B0675}" dt="2023-06-30T16:30:45.509" v="2583" actId="338"/>
          <ac:spMkLst>
            <pc:docMk/>
            <pc:sldMk cId="2994193689" sldId="428"/>
            <ac:spMk id="5" creationId="{445642F1-8120-D585-761A-0C7562343F5D}"/>
          </ac:spMkLst>
        </pc:spChg>
        <pc:spChg chg="mod">
          <ac:chgData name="Phillips, Nate" userId="1a7ed9a7-6979-4999-8e72-44e838efb909" providerId="ADAL" clId="{A6C3BF7A-D5E0-4FF3-AB46-D6457F3B0675}" dt="2023-06-30T16:31:38.216" v="2599" actId="1076"/>
          <ac:spMkLst>
            <pc:docMk/>
            <pc:sldMk cId="2994193689" sldId="428"/>
            <ac:spMk id="7" creationId="{9A8AE1E5-FD3D-99A8-23F4-F0D03183B005}"/>
          </ac:spMkLst>
        </pc:spChg>
        <pc:spChg chg="del">
          <ac:chgData name="Phillips, Nate" userId="1a7ed9a7-6979-4999-8e72-44e838efb909" providerId="ADAL" clId="{A6C3BF7A-D5E0-4FF3-AB46-D6457F3B0675}" dt="2023-06-29T23:53:23.057" v="2214" actId="478"/>
          <ac:spMkLst>
            <pc:docMk/>
            <pc:sldMk cId="2994193689" sldId="428"/>
            <ac:spMk id="8" creationId="{F14B85AD-1D4A-B348-83CA-A2A56F35710A}"/>
          </ac:spMkLst>
        </pc:spChg>
        <pc:spChg chg="mod">
          <ac:chgData name="Phillips, Nate" userId="1a7ed9a7-6979-4999-8e72-44e838efb909" providerId="ADAL" clId="{A6C3BF7A-D5E0-4FF3-AB46-D6457F3B0675}" dt="2023-06-30T16:31:41.561" v="2600" actId="1076"/>
          <ac:spMkLst>
            <pc:docMk/>
            <pc:sldMk cId="2994193689" sldId="428"/>
            <ac:spMk id="9" creationId="{A7EADA65-4B66-A2D8-5A46-CBBC4D48D19F}"/>
          </ac:spMkLst>
        </pc:spChg>
        <pc:spChg chg="del mod topLvl">
          <ac:chgData name="Phillips, Nate" userId="1a7ed9a7-6979-4999-8e72-44e838efb909" providerId="ADAL" clId="{A6C3BF7A-D5E0-4FF3-AB46-D6457F3B0675}" dt="2023-06-30T16:30:52.935" v="2585" actId="478"/>
          <ac:spMkLst>
            <pc:docMk/>
            <pc:sldMk cId="2994193689" sldId="428"/>
            <ac:spMk id="11" creationId="{C1BDD414-A690-142A-BD25-FCDA446CA332}"/>
          </ac:spMkLst>
        </pc:spChg>
        <pc:spChg chg="del mod topLvl">
          <ac:chgData name="Phillips, Nate" userId="1a7ed9a7-6979-4999-8e72-44e838efb909" providerId="ADAL" clId="{A6C3BF7A-D5E0-4FF3-AB46-D6457F3B0675}" dt="2023-06-30T16:31:02.100" v="2590" actId="478"/>
          <ac:spMkLst>
            <pc:docMk/>
            <pc:sldMk cId="2994193689" sldId="428"/>
            <ac:spMk id="12" creationId="{5B91644D-2010-DED8-AA28-251668DE9EDA}"/>
          </ac:spMkLst>
        </pc:spChg>
        <pc:spChg chg="del mod topLvl">
          <ac:chgData name="Phillips, Nate" userId="1a7ed9a7-6979-4999-8e72-44e838efb909" providerId="ADAL" clId="{A6C3BF7A-D5E0-4FF3-AB46-D6457F3B0675}" dt="2023-06-30T16:31:02.933" v="2591" actId="478"/>
          <ac:spMkLst>
            <pc:docMk/>
            <pc:sldMk cId="2994193689" sldId="428"/>
            <ac:spMk id="13" creationId="{B0822CC5-B241-59D6-C489-CC36F0943091}"/>
          </ac:spMkLst>
        </pc:spChg>
        <pc:spChg chg="del mod topLvl">
          <ac:chgData name="Phillips, Nate" userId="1a7ed9a7-6979-4999-8e72-44e838efb909" providerId="ADAL" clId="{A6C3BF7A-D5E0-4FF3-AB46-D6457F3B0675}" dt="2023-06-30T16:30:58.673" v="2587" actId="478"/>
          <ac:spMkLst>
            <pc:docMk/>
            <pc:sldMk cId="2994193689" sldId="428"/>
            <ac:spMk id="14" creationId="{7DDC3C3B-FFD0-FCB8-7B24-27F9E934CA27}"/>
          </ac:spMkLst>
        </pc:spChg>
        <pc:spChg chg="del mod topLvl">
          <ac:chgData name="Phillips, Nate" userId="1a7ed9a7-6979-4999-8e72-44e838efb909" providerId="ADAL" clId="{A6C3BF7A-D5E0-4FF3-AB46-D6457F3B0675}" dt="2023-06-30T16:30:59.999" v="2588" actId="478"/>
          <ac:spMkLst>
            <pc:docMk/>
            <pc:sldMk cId="2994193689" sldId="428"/>
            <ac:spMk id="15" creationId="{71A611CA-C11D-9C74-35B8-9EAAD68245EF}"/>
          </ac:spMkLst>
        </pc:spChg>
        <pc:spChg chg="del mod topLvl">
          <ac:chgData name="Phillips, Nate" userId="1a7ed9a7-6979-4999-8e72-44e838efb909" providerId="ADAL" clId="{A6C3BF7A-D5E0-4FF3-AB46-D6457F3B0675}" dt="2023-06-30T16:31:05.657" v="2593" actId="478"/>
          <ac:spMkLst>
            <pc:docMk/>
            <pc:sldMk cId="2994193689" sldId="428"/>
            <ac:spMk id="16" creationId="{75B30C0B-BD5F-3048-47BF-929AB3126EA3}"/>
          </ac:spMkLst>
        </pc:spChg>
        <pc:spChg chg="del mod topLvl">
          <ac:chgData name="Phillips, Nate" userId="1a7ed9a7-6979-4999-8e72-44e838efb909" providerId="ADAL" clId="{A6C3BF7A-D5E0-4FF3-AB46-D6457F3B0675}" dt="2023-06-30T16:31:03.670" v="2592" actId="478"/>
          <ac:spMkLst>
            <pc:docMk/>
            <pc:sldMk cId="2994193689" sldId="428"/>
            <ac:spMk id="17" creationId="{5D844E85-C257-CD5F-0BFD-E1560EA5F9AE}"/>
          </ac:spMkLst>
        </pc:spChg>
        <pc:spChg chg="del mod topLvl">
          <ac:chgData name="Phillips, Nate" userId="1a7ed9a7-6979-4999-8e72-44e838efb909" providerId="ADAL" clId="{A6C3BF7A-D5E0-4FF3-AB46-D6457F3B0675}" dt="2023-06-30T16:30:56.385" v="2586" actId="478"/>
          <ac:spMkLst>
            <pc:docMk/>
            <pc:sldMk cId="2994193689" sldId="428"/>
            <ac:spMk id="18" creationId="{7753E072-D579-367F-4251-075B5301DC37}"/>
          </ac:spMkLst>
        </pc:spChg>
        <pc:spChg chg="del mod topLvl">
          <ac:chgData name="Phillips, Nate" userId="1a7ed9a7-6979-4999-8e72-44e838efb909" providerId="ADAL" clId="{A6C3BF7A-D5E0-4FF3-AB46-D6457F3B0675}" dt="2023-06-30T16:31:01.089" v="2589" actId="478"/>
          <ac:spMkLst>
            <pc:docMk/>
            <pc:sldMk cId="2994193689" sldId="428"/>
            <ac:spMk id="19" creationId="{958F9774-4C16-6D6A-5E3D-713DC94B9012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0" creationId="{D2954E01-4846-F29D-770B-238504607976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1" creationId="{A3CA0D55-D10E-3917-4CF9-E53CF2B74DD3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2" creationId="{1EBE508F-F8D9-67D4-FF0D-0E8C7DA742AF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3" creationId="{6792D44F-CF68-2275-1111-E1D884A3C674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4" creationId="{44D1022D-896C-5C40-E273-539FF2FB2E34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5" creationId="{D13EA566-37D2-385C-164D-016EF64BBBC1}"/>
          </ac:spMkLst>
        </pc:spChg>
        <pc:spChg chg="mod topLvl">
          <ac:chgData name="Phillips, Nate" userId="1a7ed9a7-6979-4999-8e72-44e838efb909" providerId="ADAL" clId="{A6C3BF7A-D5E0-4FF3-AB46-D6457F3B0675}" dt="2023-06-30T16:30:47.866" v="2584" actId="165"/>
          <ac:spMkLst>
            <pc:docMk/>
            <pc:sldMk cId="2994193689" sldId="428"/>
            <ac:spMk id="26" creationId="{375C2CDE-C5BD-B72D-9AE3-976F238811D9}"/>
          </ac:spMkLst>
        </pc:spChg>
        <pc:spChg chg="del">
          <ac:chgData name="Phillips, Nate" userId="1a7ed9a7-6979-4999-8e72-44e838efb909" providerId="ADAL" clId="{A6C3BF7A-D5E0-4FF3-AB46-D6457F3B0675}" dt="2023-06-29T23:53:24.647" v="2215" actId="478"/>
          <ac:spMkLst>
            <pc:docMk/>
            <pc:sldMk cId="2994193689" sldId="428"/>
            <ac:spMk id="164" creationId="{64CE1B9F-A443-875D-989E-01F94CB3C0A5}"/>
          </ac:spMkLst>
        </pc:spChg>
        <pc:grpChg chg="mod">
          <ac:chgData name="Phillips, Nate" userId="1a7ed9a7-6979-4999-8e72-44e838efb909" providerId="ADAL" clId="{A6C3BF7A-D5E0-4FF3-AB46-D6457F3B0675}" dt="2023-06-30T16:30:45.509" v="2583" actId="338"/>
          <ac:grpSpMkLst>
            <pc:docMk/>
            <pc:sldMk cId="2994193689" sldId="428"/>
            <ac:grpSpMk id="1" creationId="{00000000-0000-0000-0000-000000000000}"/>
          </ac:grpSpMkLst>
        </pc:grpChg>
        <pc:grpChg chg="del mod">
          <ac:chgData name="Phillips, Nate" userId="1a7ed9a7-6979-4999-8e72-44e838efb909" providerId="ADAL" clId="{A6C3BF7A-D5E0-4FF3-AB46-D6457F3B0675}" dt="2023-06-30T16:30:47.866" v="2584" actId="165"/>
          <ac:grpSpMkLst>
            <pc:docMk/>
            <pc:sldMk cId="2994193689" sldId="428"/>
            <ac:grpSpMk id="10" creationId="{1A7A18FF-450B-EA82-4705-2B671B25BFCC}"/>
          </ac:grpSpMkLst>
        </pc:grpChg>
        <pc:graphicFrameChg chg="add del mod modGraphic">
          <ac:chgData name="Phillips, Nate" userId="1a7ed9a7-6979-4999-8e72-44e838efb909" providerId="ADAL" clId="{A6C3BF7A-D5E0-4FF3-AB46-D6457F3B0675}" dt="2023-06-30T16:30:31.325" v="2581" actId="21"/>
          <ac:graphicFrameMkLst>
            <pc:docMk/>
            <pc:sldMk cId="2994193689" sldId="428"/>
            <ac:graphicFrameMk id="6" creationId="{B47B0559-3F62-8E24-D342-0147E3634F4E}"/>
          </ac:graphicFrameMkLst>
        </pc:graphicFrameChg>
        <pc:picChg chg="del mod">
          <ac:chgData name="Phillips, Nate" userId="1a7ed9a7-6979-4999-8e72-44e838efb909" providerId="ADAL" clId="{A6C3BF7A-D5E0-4FF3-AB46-D6457F3B0675}" dt="2023-06-30T16:30:16.970" v="2575"/>
          <ac:picMkLst>
            <pc:docMk/>
            <pc:sldMk cId="2994193689" sldId="428"/>
            <ac:picMk id="4" creationId="{ED33A7DC-E619-FB39-4474-31AD6D47247F}"/>
          </ac:picMkLst>
        </pc:picChg>
        <pc:picChg chg="del mod">
          <ac:chgData name="Phillips, Nate" userId="1a7ed9a7-6979-4999-8e72-44e838efb909" providerId="ADAL" clId="{A6C3BF7A-D5E0-4FF3-AB46-D6457F3B0675}" dt="2023-06-30T16:30:45.509" v="2583" actId="338"/>
          <ac:picMkLst>
            <pc:docMk/>
            <pc:sldMk cId="2994193689" sldId="428"/>
            <ac:picMk id="8" creationId="{467AF455-AAC9-16E3-0379-180C14AEBC89}"/>
          </ac:picMkLst>
        </pc:picChg>
      </pc:sldChg>
      <pc:sldChg chg="addSp delSp modSp new mod ord modAnim modShow">
        <pc:chgData name="Phillips, Nate" userId="1a7ed9a7-6979-4999-8e72-44e838efb909" providerId="ADAL" clId="{A6C3BF7A-D5E0-4FF3-AB46-D6457F3B0675}" dt="2023-07-05T17:26:00.580" v="3927"/>
        <pc:sldMkLst>
          <pc:docMk/>
          <pc:sldMk cId="2102448839" sldId="429"/>
        </pc:sldMkLst>
        <pc:spChg chg="mod">
          <ac:chgData name="Phillips, Nate" userId="1a7ed9a7-6979-4999-8e72-44e838efb909" providerId="ADAL" clId="{A6C3BF7A-D5E0-4FF3-AB46-D6457F3B0675}" dt="2023-07-05T17:07:01.894" v="3125" actId="20577"/>
          <ac:spMkLst>
            <pc:docMk/>
            <pc:sldMk cId="2102448839" sldId="429"/>
            <ac:spMk id="2" creationId="{C77C6B50-CCEB-599A-9391-A516C6B7479F}"/>
          </ac:spMkLst>
        </pc:spChg>
        <pc:spChg chg="mod">
          <ac:chgData name="Phillips, Nate" userId="1a7ed9a7-6979-4999-8e72-44e838efb909" providerId="ADAL" clId="{A6C3BF7A-D5E0-4FF3-AB46-D6457F3B0675}" dt="2023-07-05T17:10:58.223" v="3570" actId="20577"/>
          <ac:spMkLst>
            <pc:docMk/>
            <pc:sldMk cId="2102448839" sldId="429"/>
            <ac:spMk id="3" creationId="{43689E79-09E7-0CCC-7F7E-888F21EC415B}"/>
          </ac:spMkLst>
        </pc:spChg>
        <pc:spChg chg="add mod">
          <ac:chgData name="Phillips, Nate" userId="1a7ed9a7-6979-4999-8e72-44e838efb909" providerId="ADAL" clId="{A6C3BF7A-D5E0-4FF3-AB46-D6457F3B0675}" dt="2023-07-05T17:16:18.698" v="3627" actId="1076"/>
          <ac:spMkLst>
            <pc:docMk/>
            <pc:sldMk cId="2102448839" sldId="429"/>
            <ac:spMk id="4" creationId="{57F608C5-73D5-5CF0-106B-2309180E94D1}"/>
          </ac:spMkLst>
        </pc:spChg>
        <pc:spChg chg="add mod">
          <ac:chgData name="Phillips, Nate" userId="1a7ed9a7-6979-4999-8e72-44e838efb909" providerId="ADAL" clId="{A6C3BF7A-D5E0-4FF3-AB46-D6457F3B0675}" dt="2023-07-05T17:16:15.788" v="3626" actId="1076"/>
          <ac:spMkLst>
            <pc:docMk/>
            <pc:sldMk cId="2102448839" sldId="429"/>
            <ac:spMk id="5" creationId="{E94E0967-F0D8-10E5-BF7C-00CF9801E567}"/>
          </ac:spMkLst>
        </pc:spChg>
        <pc:spChg chg="add mod">
          <ac:chgData name="Phillips, Nate" userId="1a7ed9a7-6979-4999-8e72-44e838efb909" providerId="ADAL" clId="{A6C3BF7A-D5E0-4FF3-AB46-D6457F3B0675}" dt="2023-07-05T17:17:15.791" v="3751" actId="113"/>
          <ac:spMkLst>
            <pc:docMk/>
            <pc:sldMk cId="2102448839" sldId="429"/>
            <ac:spMk id="6" creationId="{DC7E462D-6C20-B57F-CC99-75E2147C48E1}"/>
          </ac:spMkLst>
        </pc:spChg>
        <pc:spChg chg="add mod">
          <ac:chgData name="Phillips, Nate" userId="1a7ed9a7-6979-4999-8e72-44e838efb909" providerId="ADAL" clId="{A6C3BF7A-D5E0-4FF3-AB46-D6457F3B0675}" dt="2023-07-05T17:17:06.023" v="3749" actId="1076"/>
          <ac:spMkLst>
            <pc:docMk/>
            <pc:sldMk cId="2102448839" sldId="429"/>
            <ac:spMk id="7" creationId="{DEDAAAC8-8D4D-5AC4-4644-BD5CAD6F27F4}"/>
          </ac:spMkLst>
        </pc:spChg>
        <pc:spChg chg="add mod">
          <ac:chgData name="Phillips, Nate" userId="1a7ed9a7-6979-4999-8e72-44e838efb909" providerId="ADAL" clId="{A6C3BF7A-D5E0-4FF3-AB46-D6457F3B0675}" dt="2023-07-05T17:21:39.914" v="3863" actId="21"/>
          <ac:spMkLst>
            <pc:docMk/>
            <pc:sldMk cId="2102448839" sldId="429"/>
            <ac:spMk id="8" creationId="{D75354E1-A723-1A50-438E-64062DB75F97}"/>
          </ac:spMkLst>
        </pc:spChg>
        <pc:spChg chg="add mod">
          <ac:chgData name="Phillips, Nate" userId="1a7ed9a7-6979-4999-8e72-44e838efb909" providerId="ADAL" clId="{A6C3BF7A-D5E0-4FF3-AB46-D6457F3B0675}" dt="2023-07-05T17:23:03.071" v="3890" actId="20577"/>
          <ac:spMkLst>
            <pc:docMk/>
            <pc:sldMk cId="2102448839" sldId="429"/>
            <ac:spMk id="11" creationId="{76B2D717-34B8-A93E-8CE9-CAE19F27E1BB}"/>
          </ac:spMkLst>
        </pc:spChg>
        <pc:spChg chg="add mod">
          <ac:chgData name="Phillips, Nate" userId="1a7ed9a7-6979-4999-8e72-44e838efb909" providerId="ADAL" clId="{A6C3BF7A-D5E0-4FF3-AB46-D6457F3B0675}" dt="2023-07-05T17:24:58.616" v="3917" actId="1035"/>
          <ac:spMkLst>
            <pc:docMk/>
            <pc:sldMk cId="2102448839" sldId="429"/>
            <ac:spMk id="25" creationId="{448C7717-BD16-A4FC-B2B6-ABAF822B39A5}"/>
          </ac:spMkLst>
        </pc:spChg>
        <pc:spChg chg="add mod">
          <ac:chgData name="Phillips, Nate" userId="1a7ed9a7-6979-4999-8e72-44e838efb909" providerId="ADAL" clId="{A6C3BF7A-D5E0-4FF3-AB46-D6457F3B0675}" dt="2023-07-05T17:20:00.544" v="3811" actId="6549"/>
          <ac:spMkLst>
            <pc:docMk/>
            <pc:sldMk cId="2102448839" sldId="429"/>
            <ac:spMk id="26" creationId="{2F1DF7C1-E5BE-37AF-AA92-7709EDE57A4B}"/>
          </ac:spMkLst>
        </pc:spChg>
        <pc:spChg chg="add mod">
          <ac:chgData name="Phillips, Nate" userId="1a7ed9a7-6979-4999-8e72-44e838efb909" providerId="ADAL" clId="{A6C3BF7A-D5E0-4FF3-AB46-D6457F3B0675}" dt="2023-07-05T17:25:31.631" v="3924" actId="1037"/>
          <ac:spMkLst>
            <pc:docMk/>
            <pc:sldMk cId="2102448839" sldId="429"/>
            <ac:spMk id="27" creationId="{E8B2D36E-6100-F9DA-E211-F82DE8755751}"/>
          </ac:spMkLst>
        </pc:spChg>
        <pc:spChg chg="add mod">
          <ac:chgData name="Phillips, Nate" userId="1a7ed9a7-6979-4999-8e72-44e838efb909" providerId="ADAL" clId="{A6C3BF7A-D5E0-4FF3-AB46-D6457F3B0675}" dt="2023-07-05T17:20:21.676" v="3847" actId="20577"/>
          <ac:spMkLst>
            <pc:docMk/>
            <pc:sldMk cId="2102448839" sldId="429"/>
            <ac:spMk id="28" creationId="{AF09B0B1-A0E6-C66D-107E-56CDE3F34F74}"/>
          </ac:spMkLst>
        </pc:spChg>
        <pc:spChg chg="add mod">
          <ac:chgData name="Phillips, Nate" userId="1a7ed9a7-6979-4999-8e72-44e838efb909" providerId="ADAL" clId="{A6C3BF7A-D5E0-4FF3-AB46-D6457F3B0675}" dt="2023-07-05T17:21:58.795" v="3873" actId="1076"/>
          <ac:spMkLst>
            <pc:docMk/>
            <pc:sldMk cId="2102448839" sldId="429"/>
            <ac:spMk id="29" creationId="{6AF472A8-6665-BA81-5436-164111B5AD16}"/>
          </ac:spMkLst>
        </pc:spChg>
        <pc:spChg chg="add del mod">
          <ac:chgData name="Phillips, Nate" userId="1a7ed9a7-6979-4999-8e72-44e838efb909" providerId="ADAL" clId="{A6C3BF7A-D5E0-4FF3-AB46-D6457F3B0675}" dt="2023-07-05T17:21:48.296" v="3867"/>
          <ac:spMkLst>
            <pc:docMk/>
            <pc:sldMk cId="2102448839" sldId="429"/>
            <ac:spMk id="30" creationId="{73B6A74A-574C-4CA5-E427-140BBAF95BBE}"/>
          </ac:spMkLst>
        </pc:spChg>
        <pc:spChg chg="add del mod">
          <ac:chgData name="Phillips, Nate" userId="1a7ed9a7-6979-4999-8e72-44e838efb909" providerId="ADAL" clId="{A6C3BF7A-D5E0-4FF3-AB46-D6457F3B0675}" dt="2023-07-05T17:23:04.433" v="3892"/>
          <ac:spMkLst>
            <pc:docMk/>
            <pc:sldMk cId="2102448839" sldId="429"/>
            <ac:spMk id="31" creationId="{4311CFB9-CFB8-9EA1-726C-8CBA3C7C94FE}"/>
          </ac:spMkLst>
        </pc:spChg>
        <pc:cxnChg chg="add mod">
          <ac:chgData name="Phillips, Nate" userId="1a7ed9a7-6979-4999-8e72-44e838efb909" providerId="ADAL" clId="{A6C3BF7A-D5E0-4FF3-AB46-D6457F3B0675}" dt="2023-07-05T17:17:29.479" v="3761" actId="1037"/>
          <ac:cxnSpMkLst>
            <pc:docMk/>
            <pc:sldMk cId="2102448839" sldId="429"/>
            <ac:cxnSpMk id="10" creationId="{A4E1F9DF-616F-D1CF-C237-FB985A384BB4}"/>
          </ac:cxnSpMkLst>
        </pc:cxnChg>
        <pc:cxnChg chg="add del mod">
          <ac:chgData name="Phillips, Nate" userId="1a7ed9a7-6979-4999-8e72-44e838efb909" providerId="ADAL" clId="{A6C3BF7A-D5E0-4FF3-AB46-D6457F3B0675}" dt="2023-07-05T17:18:16.679" v="3773" actId="478"/>
          <ac:cxnSpMkLst>
            <pc:docMk/>
            <pc:sldMk cId="2102448839" sldId="429"/>
            <ac:cxnSpMk id="13" creationId="{39AD11EC-FBD4-A781-BEE2-223FB68D39CC}"/>
          </ac:cxnSpMkLst>
        </pc:cxnChg>
        <pc:cxnChg chg="add del mod">
          <ac:chgData name="Phillips, Nate" userId="1a7ed9a7-6979-4999-8e72-44e838efb909" providerId="ADAL" clId="{A6C3BF7A-D5E0-4FF3-AB46-D6457F3B0675}" dt="2023-07-05T17:18:51.256" v="3778" actId="478"/>
          <ac:cxnSpMkLst>
            <pc:docMk/>
            <pc:sldMk cId="2102448839" sldId="429"/>
            <ac:cxnSpMk id="21" creationId="{CEF9E572-0666-B400-914D-5E9B6D8495F7}"/>
          </ac:cxnSpMkLst>
        </pc:cxnChg>
      </pc:sldChg>
      <pc:sldChg chg="addSp modSp new mod modAnim">
        <pc:chgData name="Phillips, Nate" userId="1a7ed9a7-6979-4999-8e72-44e838efb909" providerId="ADAL" clId="{A6C3BF7A-D5E0-4FF3-AB46-D6457F3B0675}" dt="2023-07-05T18:20:13.409" v="4295"/>
        <pc:sldMkLst>
          <pc:docMk/>
          <pc:sldMk cId="4034680287" sldId="430"/>
        </pc:sldMkLst>
        <pc:spChg chg="mod">
          <ac:chgData name="Phillips, Nate" userId="1a7ed9a7-6979-4999-8e72-44e838efb909" providerId="ADAL" clId="{A6C3BF7A-D5E0-4FF3-AB46-D6457F3B0675}" dt="2023-07-05T18:17:34.057" v="3974" actId="20577"/>
          <ac:spMkLst>
            <pc:docMk/>
            <pc:sldMk cId="4034680287" sldId="430"/>
            <ac:spMk id="2" creationId="{3A22CE9B-ECF8-3B45-ADB6-3A4ECB4EAFF7}"/>
          </ac:spMkLst>
        </pc:spChg>
        <pc:spChg chg="mod">
          <ac:chgData name="Phillips, Nate" userId="1a7ed9a7-6979-4999-8e72-44e838efb909" providerId="ADAL" clId="{A6C3BF7A-D5E0-4FF3-AB46-D6457F3B0675}" dt="2023-07-05T18:18:18.545" v="4168" actId="14100"/>
          <ac:spMkLst>
            <pc:docMk/>
            <pc:sldMk cId="4034680287" sldId="430"/>
            <ac:spMk id="3" creationId="{A1109D5D-EE15-8B89-6F55-CDE8D33608AA}"/>
          </ac:spMkLst>
        </pc:spChg>
        <pc:spChg chg="add mod">
          <ac:chgData name="Phillips, Nate" userId="1a7ed9a7-6979-4999-8e72-44e838efb909" providerId="ADAL" clId="{A6C3BF7A-D5E0-4FF3-AB46-D6457F3B0675}" dt="2023-07-05T18:18:27.932" v="4172" actId="1076"/>
          <ac:spMkLst>
            <pc:docMk/>
            <pc:sldMk cId="4034680287" sldId="430"/>
            <ac:spMk id="4" creationId="{2033B80C-5F3D-287B-2F8C-CAE76BA6BD40}"/>
          </ac:spMkLst>
        </pc:spChg>
        <pc:spChg chg="add mod">
          <ac:chgData name="Phillips, Nate" userId="1a7ed9a7-6979-4999-8e72-44e838efb909" providerId="ADAL" clId="{A6C3BF7A-D5E0-4FF3-AB46-D6457F3B0675}" dt="2023-07-05T18:18:53.621" v="4267" actId="1076"/>
          <ac:spMkLst>
            <pc:docMk/>
            <pc:sldMk cId="4034680287" sldId="430"/>
            <ac:spMk id="5" creationId="{E07261DB-5851-B9E4-32CC-0CD72BD4EB50}"/>
          </ac:spMkLst>
        </pc:spChg>
        <pc:spChg chg="add mod">
          <ac:chgData name="Phillips, Nate" userId="1a7ed9a7-6979-4999-8e72-44e838efb909" providerId="ADAL" clId="{A6C3BF7A-D5E0-4FF3-AB46-D6457F3B0675}" dt="2023-07-05T18:18:58.729" v="4271" actId="20577"/>
          <ac:spMkLst>
            <pc:docMk/>
            <pc:sldMk cId="4034680287" sldId="430"/>
            <ac:spMk id="6" creationId="{779F7CE7-92D9-C073-0472-6DD3B2186ABA}"/>
          </ac:spMkLst>
        </pc:spChg>
        <pc:spChg chg="add mod">
          <ac:chgData name="Phillips, Nate" userId="1a7ed9a7-6979-4999-8e72-44e838efb909" providerId="ADAL" clId="{A6C3BF7A-D5E0-4FF3-AB46-D6457F3B0675}" dt="2023-07-05T18:19:12.425" v="4277" actId="20577"/>
          <ac:spMkLst>
            <pc:docMk/>
            <pc:sldMk cId="4034680287" sldId="430"/>
            <ac:spMk id="7" creationId="{897BD30F-5905-8865-1142-30FC7A8822ED}"/>
          </ac:spMkLst>
        </pc:spChg>
        <pc:spChg chg="add mod">
          <ac:chgData name="Phillips, Nate" userId="1a7ed9a7-6979-4999-8e72-44e838efb909" providerId="ADAL" clId="{A6C3BF7A-D5E0-4FF3-AB46-D6457F3B0675}" dt="2023-07-05T18:19:30.579" v="4281" actId="1076"/>
          <ac:spMkLst>
            <pc:docMk/>
            <pc:sldMk cId="4034680287" sldId="430"/>
            <ac:spMk id="8" creationId="{0C05D185-FD99-DB40-1F5A-C6CFD9428530}"/>
          </ac:spMkLst>
        </pc:spChg>
        <pc:spChg chg="add mod">
          <ac:chgData name="Phillips, Nate" userId="1a7ed9a7-6979-4999-8e72-44e838efb909" providerId="ADAL" clId="{A6C3BF7A-D5E0-4FF3-AB46-D6457F3B0675}" dt="2023-07-05T18:19:38.296" v="4286" actId="1076"/>
          <ac:spMkLst>
            <pc:docMk/>
            <pc:sldMk cId="4034680287" sldId="430"/>
            <ac:spMk id="9" creationId="{4D5E77E0-CF06-8A5C-7D0F-3D8AAD719DA9}"/>
          </ac:spMkLst>
        </pc:spChg>
        <pc:spChg chg="add mod">
          <ac:chgData name="Phillips, Nate" userId="1a7ed9a7-6979-4999-8e72-44e838efb909" providerId="ADAL" clId="{A6C3BF7A-D5E0-4FF3-AB46-D6457F3B0675}" dt="2023-07-05T18:19:52.600" v="4290" actId="1076"/>
          <ac:spMkLst>
            <pc:docMk/>
            <pc:sldMk cId="4034680287" sldId="430"/>
            <ac:spMk id="10" creationId="{C7E7035B-5CB3-D2CF-FCE3-27003EAB759B}"/>
          </ac:spMkLst>
        </pc:spChg>
      </pc:sldChg>
      <pc:sldChg chg="add">
        <pc:chgData name="Phillips, Nate" userId="1a7ed9a7-6979-4999-8e72-44e838efb909" providerId="ADAL" clId="{A6C3BF7A-D5E0-4FF3-AB46-D6457F3B0675}" dt="2023-07-07T18:17:42.935" v="4639"/>
        <pc:sldMkLst>
          <pc:docMk/>
          <pc:sldMk cId="4136586146" sldId="431"/>
        </pc:sldMkLst>
      </pc:sldChg>
      <pc:sldChg chg="addSp delSp modSp add mod delAnim modAnim">
        <pc:chgData name="Phillips, Nate" userId="1a7ed9a7-6979-4999-8e72-44e838efb909" providerId="ADAL" clId="{A6C3BF7A-D5E0-4FF3-AB46-D6457F3B0675}" dt="2023-07-07T18:24:03.950" v="5204"/>
        <pc:sldMkLst>
          <pc:docMk/>
          <pc:sldMk cId="3847949606" sldId="432"/>
        </pc:sldMkLst>
        <pc:spChg chg="add mod">
          <ac:chgData name="Phillips, Nate" userId="1a7ed9a7-6979-4999-8e72-44e838efb909" providerId="ADAL" clId="{A6C3BF7A-D5E0-4FF3-AB46-D6457F3B0675}" dt="2023-07-07T18:23:56.328" v="5203" actId="20577"/>
          <ac:spMkLst>
            <pc:docMk/>
            <pc:sldMk cId="3847949606" sldId="432"/>
            <ac:spMk id="3" creationId="{38B4142A-AB5E-A990-BEE1-93E58FA84AB6}"/>
          </ac:spMkLst>
        </pc:spChg>
        <pc:spChg chg="add mod">
          <ac:chgData name="Phillips, Nate" userId="1a7ed9a7-6979-4999-8e72-44e838efb909" providerId="ADAL" clId="{A6C3BF7A-D5E0-4FF3-AB46-D6457F3B0675}" dt="2023-07-07T18:24:03.950" v="5204"/>
          <ac:spMkLst>
            <pc:docMk/>
            <pc:sldMk cId="3847949606" sldId="432"/>
            <ac:spMk id="5" creationId="{CA8ECA44-2A31-909D-B075-20DBA6F476C2}"/>
          </ac:spMkLst>
        </pc:spChg>
        <pc:spChg chg="mod">
          <ac:chgData name="Phillips, Nate" userId="1a7ed9a7-6979-4999-8e72-44e838efb909" providerId="ADAL" clId="{A6C3BF7A-D5E0-4FF3-AB46-D6457F3B0675}" dt="2023-07-07T18:23:10.952" v="5092" actId="20577"/>
          <ac:spMkLst>
            <pc:docMk/>
            <pc:sldMk cId="3847949606" sldId="432"/>
            <ac:spMk id="164" creationId="{64CE1B9F-A443-875D-989E-01F94CB3C0A5}"/>
          </ac:spMkLst>
        </pc:spChg>
        <pc:grpChg chg="del">
          <ac:chgData name="Phillips, Nate" userId="1a7ed9a7-6979-4999-8e72-44e838efb909" providerId="ADAL" clId="{A6C3BF7A-D5E0-4FF3-AB46-D6457F3B0675}" dt="2023-07-07T18:22:48.098" v="5038" actId="478"/>
          <ac:grpSpMkLst>
            <pc:docMk/>
            <pc:sldMk cId="3847949606" sldId="432"/>
            <ac:grpSpMk id="165" creationId="{77C0EF6F-B9D1-E13D-43C4-59858D3AFC2C}"/>
          </ac:grpSpMkLst>
        </pc:grpChg>
        <pc:grpChg chg="del">
          <ac:chgData name="Phillips, Nate" userId="1a7ed9a7-6979-4999-8e72-44e838efb909" providerId="ADAL" clId="{A6C3BF7A-D5E0-4FF3-AB46-D6457F3B0675}" dt="2023-07-07T18:22:48.098" v="5038" actId="478"/>
          <ac:grpSpMkLst>
            <pc:docMk/>
            <pc:sldMk cId="3847949606" sldId="432"/>
            <ac:grpSpMk id="166" creationId="{DDBF88F8-2C87-E372-C668-910F2469476E}"/>
          </ac:grpSpMkLst>
        </pc:grpChg>
        <pc:grpChg chg="del">
          <ac:chgData name="Phillips, Nate" userId="1a7ed9a7-6979-4999-8e72-44e838efb909" providerId="ADAL" clId="{A6C3BF7A-D5E0-4FF3-AB46-D6457F3B0675}" dt="2023-07-07T18:22:48.098" v="5038" actId="478"/>
          <ac:grpSpMkLst>
            <pc:docMk/>
            <pc:sldMk cId="3847949606" sldId="432"/>
            <ac:grpSpMk id="167" creationId="{BB3C823A-0BE8-5B13-6CF3-4D52380D03EF}"/>
          </ac:grpSpMkLst>
        </pc:grpChg>
        <pc:grpChg chg="del">
          <ac:chgData name="Phillips, Nate" userId="1a7ed9a7-6979-4999-8e72-44e838efb909" providerId="ADAL" clId="{A6C3BF7A-D5E0-4FF3-AB46-D6457F3B0675}" dt="2023-07-07T18:22:48.098" v="5038" actId="478"/>
          <ac:grpSpMkLst>
            <pc:docMk/>
            <pc:sldMk cId="3847949606" sldId="432"/>
            <ac:grpSpMk id="168" creationId="{3A89F216-7216-362E-8FB0-1D19351A64DC}"/>
          </ac:grpSpMkLst>
        </pc:grp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43" creationId="{DC4C95F0-67C3-1F44-7031-AE2491B5B594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44" creationId="{0452DEC3-7267-6DC1-4270-5D2201A22006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47" creationId="{45AD81DD-8AF3-DBB0-624A-04FB28EB8AC1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50" creationId="{68161DFE-3217-BD05-2758-349BFAF205F7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53" creationId="{3C071E28-6247-BE72-2153-210606549EF3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56" creationId="{40BE0FFA-DAEA-91EF-8113-5D7CA0D28327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59" creationId="{F85E5C2B-1DFA-A3E6-05AE-3C3409C90FC9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62" creationId="{B62A541F-B105-C8AC-CA73-51DAF92093F0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65" creationId="{15246315-09EE-EBBB-FC9B-AC2BB4DB2DC8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68" creationId="{6E80D27D-B96E-0D2D-48A7-9B5436CA2EC9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71" creationId="{C97728B3-A073-F530-C0ED-E037BFF55D66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74" creationId="{E202E60D-D651-433C-B40F-D7D1A1535523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77" creationId="{50746D7B-A34A-39FA-5E48-1220B0FC0C9B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26" creationId="{8C1F3A42-2FD6-E0DE-B837-9A4423887A9B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27" creationId="{3141DA87-36A2-C1DC-00FF-ECB8E6BA0E10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28" creationId="{67BEA7E1-560A-BC48-7FEE-86FB87380937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29" creationId="{2D72BC8D-A372-C1C3-1AE6-3963BAA5710C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0" creationId="{4D19330F-94B7-7B9F-1A70-B0CAA16828C6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1" creationId="{E17D0D73-BC07-5241-FB75-12B520F57B68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2" creationId="{7801E8F0-D5D2-BD68-66A9-85D0A8839A0A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3" creationId="{5F344A63-9AD2-9994-36B1-217BE93B0324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4" creationId="{B75D2C76-0A5B-E82A-1350-24AAE743196D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5" creationId="{C0AC8317-23CF-04BA-1A73-3A6BA4EA8002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6" creationId="{905BE834-4475-75EF-016E-477AC5F1ACCB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7" creationId="{469FA222-F9B2-DDBE-787F-F67AE9CD09BC}"/>
          </ac:cxnSpMkLst>
        </pc:cxnChg>
        <pc:cxnChg chg="del mod">
          <ac:chgData name="Phillips, Nate" userId="1a7ed9a7-6979-4999-8e72-44e838efb909" providerId="ADAL" clId="{A6C3BF7A-D5E0-4FF3-AB46-D6457F3B0675}" dt="2023-07-07T18:22:48.098" v="5038" actId="478"/>
          <ac:cxnSpMkLst>
            <pc:docMk/>
            <pc:sldMk cId="3847949606" sldId="432"/>
            <ac:cxnSpMk id="138" creationId="{3A1F8A5E-48BD-08B2-6F04-8320467146DF}"/>
          </ac:cxnSpMkLst>
        </pc:cxnChg>
      </pc:sldChg>
      <pc:sldChg chg="addSp modSp add mod modAnim">
        <pc:chgData name="Phillips, Nate" userId="1a7ed9a7-6979-4999-8e72-44e838efb909" providerId="ADAL" clId="{A6C3BF7A-D5E0-4FF3-AB46-D6457F3B0675}" dt="2023-07-07T18:26:52.095" v="5632" actId="20577"/>
        <pc:sldMkLst>
          <pc:docMk/>
          <pc:sldMk cId="3590950755" sldId="433"/>
        </pc:sldMkLst>
        <pc:spChg chg="mod">
          <ac:chgData name="Phillips, Nate" userId="1a7ed9a7-6979-4999-8e72-44e838efb909" providerId="ADAL" clId="{A6C3BF7A-D5E0-4FF3-AB46-D6457F3B0675}" dt="2023-07-07T18:26:10.440" v="5525" actId="20577"/>
          <ac:spMkLst>
            <pc:docMk/>
            <pc:sldMk cId="3590950755" sldId="433"/>
            <ac:spMk id="3" creationId="{38B4142A-AB5E-A990-BEE1-93E58FA84AB6}"/>
          </ac:spMkLst>
        </pc:spChg>
        <pc:spChg chg="add mod">
          <ac:chgData name="Phillips, Nate" userId="1a7ed9a7-6979-4999-8e72-44e838efb909" providerId="ADAL" clId="{A6C3BF7A-D5E0-4FF3-AB46-D6457F3B0675}" dt="2023-07-07T18:26:18.459" v="5529" actId="20577"/>
          <ac:spMkLst>
            <pc:docMk/>
            <pc:sldMk cId="3590950755" sldId="433"/>
            <ac:spMk id="4" creationId="{EC8DA9A1-B101-CD3A-1C7B-26D23C0FF727}"/>
          </ac:spMkLst>
        </pc:spChg>
        <pc:spChg chg="add mod">
          <ac:chgData name="Phillips, Nate" userId="1a7ed9a7-6979-4999-8e72-44e838efb909" providerId="ADAL" clId="{A6C3BF7A-D5E0-4FF3-AB46-D6457F3B0675}" dt="2023-07-07T18:26:44.090" v="5626" actId="20577"/>
          <ac:spMkLst>
            <pc:docMk/>
            <pc:sldMk cId="3590950755" sldId="433"/>
            <ac:spMk id="6" creationId="{E50B8AC8-309A-CC52-04AD-661DAEC7B34D}"/>
          </ac:spMkLst>
        </pc:spChg>
        <pc:spChg chg="add mod">
          <ac:chgData name="Phillips, Nate" userId="1a7ed9a7-6979-4999-8e72-44e838efb909" providerId="ADAL" clId="{A6C3BF7A-D5E0-4FF3-AB46-D6457F3B0675}" dt="2023-07-07T18:26:52.095" v="5632" actId="20577"/>
          <ac:spMkLst>
            <pc:docMk/>
            <pc:sldMk cId="3590950755" sldId="433"/>
            <ac:spMk id="7" creationId="{647D9B6C-83FB-DFED-1748-C7E71E5FDDB0}"/>
          </ac:spMkLst>
        </pc:spChg>
        <pc:spChg chg="mod">
          <ac:chgData name="Phillips, Nate" userId="1a7ed9a7-6979-4999-8e72-44e838efb909" providerId="ADAL" clId="{A6C3BF7A-D5E0-4FF3-AB46-D6457F3B0675}" dt="2023-07-07T18:25:58.369" v="5486" actId="20577"/>
          <ac:spMkLst>
            <pc:docMk/>
            <pc:sldMk cId="3590950755" sldId="433"/>
            <ac:spMk id="164" creationId="{64CE1B9F-A443-875D-989E-01F94CB3C0A5}"/>
          </ac:spMkLst>
        </pc:spChg>
      </pc:sldChg>
      <pc:sldChg chg="modSp new mod">
        <pc:chgData name="Phillips, Nate" userId="1a7ed9a7-6979-4999-8e72-44e838efb909" providerId="ADAL" clId="{A6C3BF7A-D5E0-4FF3-AB46-D6457F3B0675}" dt="2023-07-07T18:33:56.858" v="5745" actId="20577"/>
        <pc:sldMkLst>
          <pc:docMk/>
          <pc:sldMk cId="3674725986" sldId="434"/>
        </pc:sldMkLst>
        <pc:spChg chg="mod">
          <ac:chgData name="Phillips, Nate" userId="1a7ed9a7-6979-4999-8e72-44e838efb909" providerId="ADAL" clId="{A6C3BF7A-D5E0-4FF3-AB46-D6457F3B0675}" dt="2023-07-07T18:29:29.320" v="5655" actId="20577"/>
          <ac:spMkLst>
            <pc:docMk/>
            <pc:sldMk cId="3674725986" sldId="434"/>
            <ac:spMk id="2" creationId="{2B26DFEE-23FE-7973-389C-7E677FFD668A}"/>
          </ac:spMkLst>
        </pc:spChg>
        <pc:spChg chg="mod">
          <ac:chgData name="Phillips, Nate" userId="1a7ed9a7-6979-4999-8e72-44e838efb909" providerId="ADAL" clId="{A6C3BF7A-D5E0-4FF3-AB46-D6457F3B0675}" dt="2023-07-07T18:33:56.858" v="5745" actId="20577"/>
          <ac:spMkLst>
            <pc:docMk/>
            <pc:sldMk cId="3674725986" sldId="434"/>
            <ac:spMk id="3" creationId="{4EE3B0A5-9861-FA0A-162A-C331C3FB52BE}"/>
          </ac:spMkLst>
        </pc:spChg>
      </pc:sldChg>
      <pc:sldChg chg="addSp modSp add mod ord modAnim">
        <pc:chgData name="Phillips, Nate" userId="1a7ed9a7-6979-4999-8e72-44e838efb909" providerId="ADAL" clId="{A6C3BF7A-D5E0-4FF3-AB46-D6457F3B0675}" dt="2023-07-07T20:07:05.709" v="6200"/>
        <pc:sldMkLst>
          <pc:docMk/>
          <pc:sldMk cId="897470955" sldId="435"/>
        </pc:sldMkLst>
        <pc:spChg chg="mod">
          <ac:chgData name="Phillips, Nate" userId="1a7ed9a7-6979-4999-8e72-44e838efb909" providerId="ADAL" clId="{A6C3BF7A-D5E0-4FF3-AB46-D6457F3B0675}" dt="2023-07-07T19:25:10.750" v="5889" actId="20577"/>
          <ac:spMkLst>
            <pc:docMk/>
            <pc:sldMk cId="897470955" sldId="435"/>
            <ac:spMk id="2" creationId="{2B26DFEE-23FE-7973-389C-7E677FFD668A}"/>
          </ac:spMkLst>
        </pc:spChg>
        <pc:spChg chg="mod">
          <ac:chgData name="Phillips, Nate" userId="1a7ed9a7-6979-4999-8e72-44e838efb909" providerId="ADAL" clId="{A6C3BF7A-D5E0-4FF3-AB46-D6457F3B0675}" dt="2023-07-07T19:26:36.423" v="6048" actId="14100"/>
          <ac:spMkLst>
            <pc:docMk/>
            <pc:sldMk cId="897470955" sldId="435"/>
            <ac:spMk id="3" creationId="{4EE3B0A5-9861-FA0A-162A-C331C3FB52BE}"/>
          </ac:spMkLst>
        </pc:spChg>
        <pc:spChg chg="add mod">
          <ac:chgData name="Phillips, Nate" userId="1a7ed9a7-6979-4999-8e72-44e838efb909" providerId="ADAL" clId="{A6C3BF7A-D5E0-4FF3-AB46-D6457F3B0675}" dt="2023-07-07T19:27:05.742" v="6096" actId="1076"/>
          <ac:spMkLst>
            <pc:docMk/>
            <pc:sldMk cId="897470955" sldId="435"/>
            <ac:spMk id="4" creationId="{DA2DEB5A-746F-25BB-CC12-90E77B16B8AC}"/>
          </ac:spMkLst>
        </pc:spChg>
        <pc:spChg chg="add mod">
          <ac:chgData name="Phillips, Nate" userId="1a7ed9a7-6979-4999-8e72-44e838efb909" providerId="ADAL" clId="{A6C3BF7A-D5E0-4FF3-AB46-D6457F3B0675}" dt="2023-07-07T19:27:28.071" v="6122" actId="1076"/>
          <ac:spMkLst>
            <pc:docMk/>
            <pc:sldMk cId="897470955" sldId="435"/>
            <ac:spMk id="5" creationId="{DCF9BBD7-9DE5-155C-E25C-2F1818053086}"/>
          </ac:spMkLst>
        </pc:spChg>
        <pc:spChg chg="add mod">
          <ac:chgData name="Phillips, Nate" userId="1a7ed9a7-6979-4999-8e72-44e838efb909" providerId="ADAL" clId="{A6C3BF7A-D5E0-4FF3-AB46-D6457F3B0675}" dt="2023-07-07T19:27:43.975" v="6155" actId="20577"/>
          <ac:spMkLst>
            <pc:docMk/>
            <pc:sldMk cId="897470955" sldId="435"/>
            <ac:spMk id="6" creationId="{F65F68FC-4759-AF13-F6EB-CEDB25C03B85}"/>
          </ac:spMkLst>
        </pc:spChg>
        <pc:spChg chg="add mod">
          <ac:chgData name="Phillips, Nate" userId="1a7ed9a7-6979-4999-8e72-44e838efb909" providerId="ADAL" clId="{A6C3BF7A-D5E0-4FF3-AB46-D6457F3B0675}" dt="2023-07-07T19:28:40.782" v="6193" actId="1076"/>
          <ac:spMkLst>
            <pc:docMk/>
            <pc:sldMk cId="897470955" sldId="435"/>
            <ac:spMk id="7" creationId="{F97928A2-F000-806A-2C49-E7E8ABE832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ABA25-5202-448F-A425-025B7C2239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0ECF-7873-46B6-9FCC-EFD49570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from gumballs to colors.</a:t>
            </a:r>
          </a:p>
          <a:p>
            <a:endParaRPr lang="en-US" dirty="0"/>
          </a:p>
          <a:p>
            <a:r>
              <a:rPr lang="en-US" dirty="0"/>
              <a:t>k – This is the number of items in the target/codomain. 5 colors</a:t>
            </a:r>
          </a:p>
          <a:p>
            <a:r>
              <a:rPr lang="en-US" dirty="0"/>
              <a:t>b – This is the minimum number we want from the domain. 4 gumballs of same color</a:t>
            </a:r>
          </a:p>
          <a:p>
            <a:r>
              <a:rPr lang="en-US" dirty="0"/>
              <a:t>n – This is the size the domain must be to get b items mapping to k items. Number of gumballs we must pick. This is the worst case, where each gumball comes up a different color. It's also possible to get four in a row that are the same color. But we are talking about the minimum to </a:t>
            </a:r>
            <a:r>
              <a:rPr lang="en-US" i="1" dirty="0"/>
              <a:t>guarantee</a:t>
            </a:r>
            <a:r>
              <a:rPr lang="en-US" i="0" dirty="0"/>
              <a:t> a certain number of the same 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0ECF-7873-46B6-9FCC-EFD4957063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from sock picks to colors. </a:t>
            </a:r>
          </a:p>
          <a:p>
            <a:endParaRPr lang="en-US" dirty="0"/>
          </a:p>
          <a:p>
            <a:r>
              <a:rPr lang="en-US" dirty="0"/>
              <a:t>k - Target is number of colors, which is 3.</a:t>
            </a:r>
          </a:p>
          <a:p>
            <a:r>
              <a:rPr lang="en-US" dirty="0"/>
              <a:t>b – at least 2 socks of same color</a:t>
            </a:r>
          </a:p>
          <a:p>
            <a:r>
              <a:rPr lang="en-US" dirty="0"/>
              <a:t>n – minimum number in domain to achieve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0ECF-7873-46B6-9FCC-EFD4957063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62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8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1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icma/3635981474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vector/hand-drawn-dove-outline-illustration_22821537.htm#query=pigeon&amp;position=2&amp;from_view=search&amp;track=sp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553634" cy="217496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Generating Permutations and Combinations</a:t>
            </a:r>
          </a:p>
        </p:txBody>
      </p:sp>
      <p:pic>
        <p:nvPicPr>
          <p:cNvPr id="4" name="Picture 3" descr="Different colors of board game dice">
            <a:extLst>
              <a:ext uri="{FF2B5EF4-FFF2-40B4-BE49-F238E27FC236}">
                <a16:creationId xmlns:a16="http://schemas.microsoft.com/office/drawing/2014/main" id="{F8DB3794-8E6F-43B4-82B6-C359886F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3" b="1"/>
          <a:stretch/>
        </p:blipFill>
        <p:spPr>
          <a:xfrm>
            <a:off x="2" y="1"/>
            <a:ext cx="4480787" cy="3428997"/>
          </a:xfrm>
          <a:custGeom>
            <a:avLst/>
            <a:gdLst/>
            <a:ahLst/>
            <a:cxnLst/>
            <a:rect l="l" t="t" r="r" b="b"/>
            <a:pathLst>
              <a:path w="4480787" h="3428997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28997"/>
                </a:lnTo>
                <a:lnTo>
                  <a:pt x="0" y="3428997"/>
                </a:lnTo>
                <a:close/>
              </a:path>
            </a:pathLst>
          </a:custGeom>
        </p:spPr>
      </p:pic>
      <p:pic>
        <p:nvPicPr>
          <p:cNvPr id="6" name="Picture 5" descr="Two dice rolling in mid-air">
            <a:extLst>
              <a:ext uri="{FF2B5EF4-FFF2-40B4-BE49-F238E27FC236}">
                <a16:creationId xmlns:a16="http://schemas.microsoft.com/office/drawing/2014/main" id="{A5B572D0-46E8-426A-9EE8-20D8B7FA3C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5460" b="-2"/>
          <a:stretch/>
        </p:blipFill>
        <p:spPr>
          <a:xfrm>
            <a:off x="-1" y="3428999"/>
            <a:ext cx="4481964" cy="3429003"/>
          </a:xfrm>
          <a:custGeom>
            <a:avLst/>
            <a:gdLst/>
            <a:ahLst/>
            <a:cxnLst/>
            <a:rect l="l" t="t" r="r" b="b"/>
            <a:pathLst>
              <a:path w="4481964" h="3429003">
                <a:moveTo>
                  <a:pt x="0" y="0"/>
                </a:moveTo>
                <a:lnTo>
                  <a:pt x="4229830" y="0"/>
                </a:lnTo>
                <a:lnTo>
                  <a:pt x="4229830" y="56238"/>
                </a:lnTo>
                <a:lnTo>
                  <a:pt x="4231847" y="196141"/>
                </a:lnTo>
                <a:lnTo>
                  <a:pt x="4234872" y="333301"/>
                </a:lnTo>
                <a:lnTo>
                  <a:pt x="4237730" y="469090"/>
                </a:lnTo>
                <a:lnTo>
                  <a:pt x="4240924" y="602135"/>
                </a:lnTo>
                <a:lnTo>
                  <a:pt x="4245798" y="734494"/>
                </a:lnTo>
                <a:lnTo>
                  <a:pt x="4251009" y="864796"/>
                </a:lnTo>
                <a:lnTo>
                  <a:pt x="4255715" y="992355"/>
                </a:lnTo>
                <a:lnTo>
                  <a:pt x="4268995" y="1241301"/>
                </a:lnTo>
                <a:lnTo>
                  <a:pt x="4283114" y="1479959"/>
                </a:lnTo>
                <a:lnTo>
                  <a:pt x="4297906" y="1709016"/>
                </a:lnTo>
                <a:lnTo>
                  <a:pt x="4314211" y="1925729"/>
                </a:lnTo>
                <a:lnTo>
                  <a:pt x="4331188" y="2132841"/>
                </a:lnTo>
                <a:lnTo>
                  <a:pt x="4349509" y="2324865"/>
                </a:lnTo>
                <a:lnTo>
                  <a:pt x="4367495" y="2505230"/>
                </a:lnTo>
                <a:lnTo>
                  <a:pt x="4385480" y="2671194"/>
                </a:lnTo>
                <a:lnTo>
                  <a:pt x="4402457" y="2823441"/>
                </a:lnTo>
                <a:lnTo>
                  <a:pt x="4418594" y="2958544"/>
                </a:lnTo>
                <a:lnTo>
                  <a:pt x="4433890" y="3080616"/>
                </a:lnTo>
                <a:lnTo>
                  <a:pt x="4446665" y="3183486"/>
                </a:lnTo>
                <a:lnTo>
                  <a:pt x="4458767" y="3269897"/>
                </a:lnTo>
                <a:lnTo>
                  <a:pt x="4476081" y="3388541"/>
                </a:lnTo>
                <a:lnTo>
                  <a:pt x="4481964" y="3429003"/>
                </a:lnTo>
                <a:lnTo>
                  <a:pt x="3577807" y="3429003"/>
                </a:lnTo>
                <a:lnTo>
                  <a:pt x="0" y="3429003"/>
                </a:lnTo>
                <a:close/>
              </a:path>
            </a:pathLst>
          </a:custGeom>
        </p:spPr>
      </p:pic>
      <p:pic>
        <p:nvPicPr>
          <p:cNvPr id="8" name="Picture 7" descr="A hand with a coin in the background&#10;&#10;Description automatically generated with low confidence">
            <a:extLst>
              <a:ext uri="{FF2B5EF4-FFF2-40B4-BE49-F238E27FC236}">
                <a16:creationId xmlns:a16="http://schemas.microsoft.com/office/drawing/2014/main" id="{A601D081-0261-4CB1-A04E-A90C02ABD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08474" y="3882436"/>
            <a:ext cx="2168999" cy="27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CE9B-ECF8-3B45-ADB6-3A4ECB4E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9D5D-EE15-8B89-6F55-CDE8D336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411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a moment to create Pascal's Triangle up to the 7th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3B80C-5F3D-287B-2F8C-CAE76BA6BD40}"/>
              </a:ext>
            </a:extLst>
          </p:cNvPr>
          <p:cNvSpPr txBox="1"/>
          <p:nvPr/>
        </p:nvSpPr>
        <p:spPr>
          <a:xfrm>
            <a:off x="259395" y="2151073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use Pascal's Triangle to answer these questions: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261DB-5851-B9E4-32CC-0CD72BD4EB50}"/>
              </a:ext>
            </a:extLst>
          </p:cNvPr>
          <p:cNvSpPr txBox="1"/>
          <p:nvPr/>
        </p:nvSpPr>
        <p:spPr>
          <a:xfrm>
            <a:off x="259395" y="3059668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you choose 2 elements from a set of 7 things?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F7CE7-92D9-C073-0472-6DD3B2186ABA}"/>
              </a:ext>
            </a:extLst>
          </p:cNvPr>
          <p:cNvSpPr txBox="1"/>
          <p:nvPr/>
        </p:nvSpPr>
        <p:spPr>
          <a:xfrm>
            <a:off x="259395" y="3803275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you choose 3 elements from a set of 7 things?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BD30F-5905-8865-1142-30FC7A8822ED}"/>
              </a:ext>
            </a:extLst>
          </p:cNvPr>
          <p:cNvSpPr txBox="1"/>
          <p:nvPr/>
        </p:nvSpPr>
        <p:spPr>
          <a:xfrm>
            <a:off x="259395" y="4546882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you choose 4 elements from a set of 5 things?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5D185-FD99-DB40-1F5A-C6CFD9428530}"/>
              </a:ext>
            </a:extLst>
          </p:cNvPr>
          <p:cNvSpPr txBox="1"/>
          <p:nvPr/>
        </p:nvSpPr>
        <p:spPr>
          <a:xfrm>
            <a:off x="775626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E77E0-CF06-8A5C-7D0F-3D8AAD719DA9}"/>
              </a:ext>
            </a:extLst>
          </p:cNvPr>
          <p:cNvSpPr txBox="1"/>
          <p:nvPr/>
        </p:nvSpPr>
        <p:spPr>
          <a:xfrm>
            <a:off x="7729410" y="380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7035B-5CB3-D2CF-FCE3-27003EAB759B}"/>
              </a:ext>
            </a:extLst>
          </p:cNvPr>
          <p:cNvSpPr txBox="1"/>
          <p:nvPr/>
        </p:nvSpPr>
        <p:spPr>
          <a:xfrm>
            <a:off x="7756263" y="4546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46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35C7-CF16-6244-ECB6-2D663A0C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5991-59C8-556B-99A8-BCEFE1C7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partner, complete the following 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11.2.1 a-d </a:t>
            </a:r>
          </a:p>
          <a:p>
            <a:pPr marL="0" indent="0">
              <a:buNone/>
            </a:pPr>
            <a:r>
              <a:rPr lang="en-US" dirty="0"/>
              <a:t>First using a calculator. Then do it again by writing a Python function to compute it for you given the exponents and coefficients.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11.2.2</a:t>
            </a:r>
          </a:p>
          <a:p>
            <a:pPr marL="0" indent="0">
              <a:buNone/>
            </a:pPr>
            <a:r>
              <a:rPr lang="en-US" dirty="0"/>
              <a:t>11.2.3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2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4CE1B9F-A443-875D-989E-01F94CB3C0A5}"/>
                  </a:ext>
                </a:extLst>
              </p:cNvPr>
              <p:cNvSpPr txBox="1"/>
              <p:nvPr/>
            </p:nvSpPr>
            <p:spPr>
              <a:xfrm>
                <a:off x="259396" y="2532113"/>
                <a:ext cx="10401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positive integer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or more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boxes, then there is </a:t>
                </a:r>
                <a:r>
                  <a:rPr lang="en-US" i="1" dirty="0"/>
                  <a:t>at least</a:t>
                </a:r>
                <a:r>
                  <a:rPr lang="en-US" dirty="0"/>
                  <a:t> one box with more than two of the objects.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4CE1B9F-A443-875D-989E-01F94CB3C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2532113"/>
                <a:ext cx="10401432" cy="646331"/>
              </a:xfrm>
              <a:prstGeom prst="rect">
                <a:avLst/>
              </a:prstGeom>
              <a:blipFill>
                <a:blip r:embed="rId2"/>
                <a:stretch>
                  <a:fillRect l="-52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E4010B-F97B-052D-CEE7-7BBE4D22ABB2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A16116-1E1C-812A-AB8D-CBD6946049C3}"/>
                  </a:ext>
                </a:extLst>
              </p:cNvPr>
              <p:cNvSpPr txBox="1"/>
              <p:nvPr/>
            </p:nvSpPr>
            <p:spPr>
              <a:xfrm>
                <a:off x="259396" y="1092162"/>
                <a:ext cx="10401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 function has a domain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or more, and a codomain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less, then there are two elements in the domain that map to the same element in the codomain.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A16116-1E1C-812A-AB8D-CBD69460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092162"/>
                <a:ext cx="10401432" cy="646331"/>
              </a:xfrm>
              <a:prstGeom prst="rect">
                <a:avLst/>
              </a:prstGeom>
              <a:blipFill>
                <a:blip r:embed="rId3"/>
                <a:stretch>
                  <a:fillRect l="-52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8EC92AF-DF0D-4F8D-74E9-B5A569AAC53A}"/>
              </a:ext>
            </a:extLst>
          </p:cNvPr>
          <p:cNvSpPr txBox="1"/>
          <p:nvPr/>
        </p:nvSpPr>
        <p:spPr>
          <a:xfrm>
            <a:off x="259396" y="2162781"/>
            <a:ext cx="1040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Rephrased:</a:t>
            </a:r>
          </a:p>
        </p:txBody>
      </p:sp>
    </p:spTree>
    <p:extLst>
      <p:ext uri="{BB962C8B-B14F-4D97-AF65-F5344CB8AC3E}">
        <p14:creationId xmlns:p14="http://schemas.microsoft.com/office/powerpoint/2010/main" val="2882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raphic 72">
            <a:extLst>
              <a:ext uri="{FF2B5EF4-FFF2-40B4-BE49-F238E27FC236}">
                <a16:creationId xmlns:a16="http://schemas.microsoft.com/office/drawing/2014/main" id="{55F28E71-0547-0CDD-4DF6-79A4BC3C5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436129" y="2151012"/>
            <a:ext cx="903701" cy="1066239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15C61A7-FC77-2AA3-A55B-9D41A99D0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114634" y="2151016"/>
            <a:ext cx="903701" cy="1066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4CE1B9F-A443-875D-989E-01F94CB3C0A5}"/>
              </a:ext>
            </a:extLst>
          </p:cNvPr>
          <p:cNvSpPr txBox="1"/>
          <p:nvPr/>
        </p:nvSpPr>
        <p:spPr>
          <a:xfrm>
            <a:off x="259396" y="1187188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10 pigeons and 9 boxes, at least one box will have more than one pigeon.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9AC2E1-F28E-AEFB-F7E2-61E90A1CB216}"/>
              </a:ext>
            </a:extLst>
          </p:cNvPr>
          <p:cNvGraphicFramePr>
            <a:graphicFrameLocks noGrp="1"/>
          </p:cNvGraphicFramePr>
          <p:nvPr/>
        </p:nvGraphicFramePr>
        <p:xfrm>
          <a:off x="355190" y="2151016"/>
          <a:ext cx="4421049" cy="39798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3683">
                  <a:extLst>
                    <a:ext uri="{9D8B030D-6E8A-4147-A177-3AD203B41FA5}">
                      <a16:colId xmlns:a16="http://schemas.microsoft.com/office/drawing/2014/main" val="170417739"/>
                    </a:ext>
                  </a:extLst>
                </a:gridCol>
                <a:gridCol w="1473683">
                  <a:extLst>
                    <a:ext uri="{9D8B030D-6E8A-4147-A177-3AD203B41FA5}">
                      <a16:colId xmlns:a16="http://schemas.microsoft.com/office/drawing/2014/main" val="898452650"/>
                    </a:ext>
                  </a:extLst>
                </a:gridCol>
                <a:gridCol w="1473683">
                  <a:extLst>
                    <a:ext uri="{9D8B030D-6E8A-4147-A177-3AD203B41FA5}">
                      <a16:colId xmlns:a16="http://schemas.microsoft.com/office/drawing/2014/main" val="2453441507"/>
                    </a:ext>
                  </a:extLst>
                </a:gridCol>
              </a:tblGrid>
              <a:tr h="1326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505"/>
                  </a:ext>
                </a:extLst>
              </a:tr>
              <a:tr h="1326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21579"/>
                  </a:ext>
                </a:extLst>
              </a:tr>
              <a:tr h="1326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62833"/>
                  </a:ext>
                </a:extLst>
              </a:tr>
            </a:tbl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602D2A76-9182-1A07-9281-3E6634F0A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945" y="2362760"/>
            <a:ext cx="1330824" cy="1066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CBFA9A-DB6D-9C09-BAAD-607B7DD11E43}"/>
              </a:ext>
            </a:extLst>
          </p:cNvPr>
          <p:cNvSpPr txBox="1"/>
          <p:nvPr/>
        </p:nvSpPr>
        <p:spPr>
          <a:xfrm>
            <a:off x="0" y="6625590"/>
            <a:ext cx="9759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by </a:t>
            </a:r>
            <a:r>
              <a:rPr lang="en-US" sz="700" dirty="0" err="1">
                <a:hlinkClick r:id="rId4"/>
              </a:rPr>
              <a:t>Freepik</a:t>
            </a:r>
            <a:endParaRPr lang="en-US" sz="7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42527A-3FE6-4142-E99E-A45F8A7FB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0302" y="2362760"/>
            <a:ext cx="1330824" cy="106623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D9619B9-88B5-22C3-F87D-64FE7B06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659" y="2362760"/>
            <a:ext cx="1330824" cy="10662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10B792A-9D25-81CB-FAEC-AF6244BB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945" y="3640745"/>
            <a:ext cx="1330824" cy="10662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453478A-F8D8-0C46-28C5-650BF845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945" y="5027611"/>
            <a:ext cx="1330824" cy="106623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518BED7-88F4-6CF7-A045-7BED3387F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0302" y="3640745"/>
            <a:ext cx="1330824" cy="106623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68544F6-BAF3-0117-3234-1B726804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0302" y="5027610"/>
            <a:ext cx="1330824" cy="106623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38DBCAD-215A-C903-9BBA-712BB03C1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659" y="3658623"/>
            <a:ext cx="1330824" cy="1066239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78714BDE-B058-6308-C19E-4B1CA5500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659" y="5022663"/>
            <a:ext cx="1330824" cy="1066239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332D7EC-0D22-4F74-9E2F-9DB1705A0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3872537" y="5012645"/>
            <a:ext cx="903701" cy="1066239"/>
          </a:xfrm>
          <a:prstGeom prst="rect">
            <a:avLst/>
          </a:prstGeom>
        </p:spPr>
      </p:pic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04FC1BF-A55C-6DFF-3C0D-7F19BA38CDFF}"/>
              </a:ext>
            </a:extLst>
          </p:cNvPr>
          <p:cNvGraphicFramePr>
            <a:graphicFrameLocks noGrp="1"/>
          </p:cNvGraphicFramePr>
          <p:nvPr/>
        </p:nvGraphicFramePr>
        <p:xfrm>
          <a:off x="6020305" y="2151016"/>
          <a:ext cx="4421049" cy="39798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3683">
                  <a:extLst>
                    <a:ext uri="{9D8B030D-6E8A-4147-A177-3AD203B41FA5}">
                      <a16:colId xmlns:a16="http://schemas.microsoft.com/office/drawing/2014/main" val="170417739"/>
                    </a:ext>
                  </a:extLst>
                </a:gridCol>
                <a:gridCol w="1473683">
                  <a:extLst>
                    <a:ext uri="{9D8B030D-6E8A-4147-A177-3AD203B41FA5}">
                      <a16:colId xmlns:a16="http://schemas.microsoft.com/office/drawing/2014/main" val="898452650"/>
                    </a:ext>
                  </a:extLst>
                </a:gridCol>
                <a:gridCol w="1473683">
                  <a:extLst>
                    <a:ext uri="{9D8B030D-6E8A-4147-A177-3AD203B41FA5}">
                      <a16:colId xmlns:a16="http://schemas.microsoft.com/office/drawing/2014/main" val="2453441507"/>
                    </a:ext>
                  </a:extLst>
                </a:gridCol>
              </a:tblGrid>
              <a:tr h="1326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505"/>
                  </a:ext>
                </a:extLst>
              </a:tr>
              <a:tr h="1326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21579"/>
                  </a:ext>
                </a:extLst>
              </a:tr>
              <a:tr h="1326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62833"/>
                  </a:ext>
                </a:extLst>
              </a:tr>
            </a:tbl>
          </a:graphicData>
        </a:graphic>
      </p:graphicFrame>
      <p:pic>
        <p:nvPicPr>
          <p:cNvPr id="49" name="Graphic 48">
            <a:extLst>
              <a:ext uri="{FF2B5EF4-FFF2-40B4-BE49-F238E27FC236}">
                <a16:creationId xmlns:a16="http://schemas.microsoft.com/office/drawing/2014/main" id="{DA119562-0A87-6EA3-E005-0F0D520F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0305" y="2362759"/>
            <a:ext cx="1330824" cy="1066239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6D54972B-E1F6-4EC8-69D4-B1C9A8429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233866" y="2362758"/>
            <a:ext cx="903701" cy="106623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5A963424-E8D1-8463-3C3F-25C359AC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447427" y="2362757"/>
            <a:ext cx="903701" cy="1066239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A9993B9-D3B4-147E-F03D-3412902BB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660988" y="2362755"/>
            <a:ext cx="903701" cy="1066239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C27477A8-FAA5-F69A-3E00-4F1931D9B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808845" y="2362751"/>
            <a:ext cx="903701" cy="1066239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500596CE-C954-2F7A-E111-A1ED62344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6956702" y="2362747"/>
            <a:ext cx="903701" cy="1066239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191BEF0-581E-6573-FBC1-8C1AF7F1A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2095"/>
          <a:stretch/>
        </p:blipFill>
        <p:spPr>
          <a:xfrm>
            <a:off x="7141638" y="2362747"/>
            <a:ext cx="903701" cy="106623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AEF8333-DD6A-FEB6-D6B2-8173B23123D0}"/>
              </a:ext>
            </a:extLst>
          </p:cNvPr>
          <p:cNvSpPr/>
          <p:nvPr/>
        </p:nvSpPr>
        <p:spPr>
          <a:xfrm>
            <a:off x="7498986" y="2151012"/>
            <a:ext cx="1468056" cy="1325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CE38573-77E1-7F3F-BC40-DD56BC261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658623"/>
            <a:ext cx="1330824" cy="10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7C0EF6F-B9D1-E13D-43C4-59858D3AFC2C}"/>
              </a:ext>
            </a:extLst>
          </p:cNvPr>
          <p:cNvGrpSpPr/>
          <p:nvPr/>
        </p:nvGrpSpPr>
        <p:grpSpPr>
          <a:xfrm>
            <a:off x="794650" y="2182143"/>
            <a:ext cx="1086401" cy="4111060"/>
            <a:chOff x="794650" y="2182143"/>
            <a:chExt cx="1086401" cy="41110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16B55B-B3D2-0F59-57C3-8AECFF9EDA85}"/>
                </a:ext>
              </a:extLst>
            </p:cNvPr>
            <p:cNvSpPr txBox="1"/>
            <p:nvPr/>
          </p:nvSpPr>
          <p:spPr>
            <a:xfrm flipH="1">
              <a:off x="794652" y="2182143"/>
              <a:ext cx="1086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  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B9BA6-80D8-BB4C-D401-8129B3A8C77C}"/>
                </a:ext>
              </a:extLst>
            </p:cNvPr>
            <p:cNvSpPr txBox="1"/>
            <p:nvPr/>
          </p:nvSpPr>
          <p:spPr>
            <a:xfrm flipH="1">
              <a:off x="794652" y="2493008"/>
              <a:ext cx="108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CAFEB7-D129-5D16-BBFB-EF79BA3E297D}"/>
                </a:ext>
              </a:extLst>
            </p:cNvPr>
            <p:cNvSpPr txBox="1"/>
            <p:nvPr/>
          </p:nvSpPr>
          <p:spPr>
            <a:xfrm flipH="1">
              <a:off x="794652" y="2808917"/>
              <a:ext cx="1086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906B5-F032-9E4C-8B85-22124CBA2597}"/>
                </a:ext>
              </a:extLst>
            </p:cNvPr>
            <p:cNvSpPr txBox="1"/>
            <p:nvPr/>
          </p:nvSpPr>
          <p:spPr>
            <a:xfrm flipH="1">
              <a:off x="794652" y="3124826"/>
              <a:ext cx="1086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8FB45-07C6-3B64-E4A5-DCEB0C841F83}"/>
                </a:ext>
              </a:extLst>
            </p:cNvPr>
            <p:cNvSpPr txBox="1"/>
            <p:nvPr/>
          </p:nvSpPr>
          <p:spPr>
            <a:xfrm flipH="1">
              <a:off x="794651" y="3440735"/>
              <a:ext cx="1086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CD8088-B56E-19DA-F5EA-B22FD16EE1D8}"/>
                </a:ext>
              </a:extLst>
            </p:cNvPr>
            <p:cNvSpPr txBox="1"/>
            <p:nvPr/>
          </p:nvSpPr>
          <p:spPr>
            <a:xfrm flipH="1">
              <a:off x="794651" y="3759732"/>
              <a:ext cx="1086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A29523-DF36-622E-0836-6E3DCA7BED61}"/>
                </a:ext>
              </a:extLst>
            </p:cNvPr>
            <p:cNvSpPr txBox="1"/>
            <p:nvPr/>
          </p:nvSpPr>
          <p:spPr>
            <a:xfrm flipH="1">
              <a:off x="794651" y="4074233"/>
              <a:ext cx="1086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16D92-5333-EEC7-079C-27A0BEF1727B}"/>
                </a:ext>
              </a:extLst>
            </p:cNvPr>
            <p:cNvSpPr txBox="1"/>
            <p:nvPr/>
          </p:nvSpPr>
          <p:spPr>
            <a:xfrm flipH="1">
              <a:off x="794651" y="4388462"/>
              <a:ext cx="108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6EC1DD-3CB6-261F-361D-E79AF3E02A75}"/>
                </a:ext>
              </a:extLst>
            </p:cNvPr>
            <p:cNvSpPr txBox="1"/>
            <p:nvPr/>
          </p:nvSpPr>
          <p:spPr>
            <a:xfrm flipH="1">
              <a:off x="794651" y="4702691"/>
              <a:ext cx="108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98C309-DE73-D089-AB6E-33C34FA550B5}"/>
                </a:ext>
              </a:extLst>
            </p:cNvPr>
            <p:cNvSpPr txBox="1"/>
            <p:nvPr/>
          </p:nvSpPr>
          <p:spPr>
            <a:xfrm flipH="1">
              <a:off x="794651" y="5026090"/>
              <a:ext cx="10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C361F7-BF73-037D-255A-8AE28EEB3AAC}"/>
                </a:ext>
              </a:extLst>
            </p:cNvPr>
            <p:cNvSpPr txBox="1"/>
            <p:nvPr/>
          </p:nvSpPr>
          <p:spPr>
            <a:xfrm flipH="1">
              <a:off x="794650" y="5345087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FBAA46-F098-DE4E-9019-7C9824602DC3}"/>
                </a:ext>
              </a:extLst>
            </p:cNvPr>
            <p:cNvSpPr txBox="1"/>
            <p:nvPr/>
          </p:nvSpPr>
          <p:spPr>
            <a:xfrm flipH="1">
              <a:off x="794650" y="5665768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DFA37F-636E-1B8E-2879-95D2179ED81B}"/>
                </a:ext>
              </a:extLst>
            </p:cNvPr>
            <p:cNvSpPr txBox="1"/>
            <p:nvPr/>
          </p:nvSpPr>
          <p:spPr>
            <a:xfrm flipH="1">
              <a:off x="794650" y="5985426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13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DBF88F8-2C87-E372-C668-910F2469476E}"/>
              </a:ext>
            </a:extLst>
          </p:cNvPr>
          <p:cNvGrpSpPr/>
          <p:nvPr/>
        </p:nvGrpSpPr>
        <p:grpSpPr>
          <a:xfrm>
            <a:off x="2976143" y="2182143"/>
            <a:ext cx="1160428" cy="3788933"/>
            <a:chOff x="2976143" y="2182143"/>
            <a:chExt cx="1160428" cy="378893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EFF6D-1462-B48B-3BA4-9A32720CA4F1}"/>
                </a:ext>
              </a:extLst>
            </p:cNvPr>
            <p:cNvSpPr txBox="1"/>
            <p:nvPr/>
          </p:nvSpPr>
          <p:spPr>
            <a:xfrm flipH="1">
              <a:off x="2976152" y="2182143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January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69EC08-79E7-187E-6780-C096A4C5C898}"/>
                </a:ext>
              </a:extLst>
            </p:cNvPr>
            <p:cNvSpPr txBox="1"/>
            <p:nvPr/>
          </p:nvSpPr>
          <p:spPr>
            <a:xfrm flipH="1">
              <a:off x="2976151" y="2489920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February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23E1EF-2670-939B-175E-3CB5E1958C55}"/>
                </a:ext>
              </a:extLst>
            </p:cNvPr>
            <p:cNvSpPr txBox="1"/>
            <p:nvPr/>
          </p:nvSpPr>
          <p:spPr>
            <a:xfrm flipH="1">
              <a:off x="2976143" y="2813129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March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65ACF8-2185-6AE2-A1D9-9D32A43F57A1}"/>
                </a:ext>
              </a:extLst>
            </p:cNvPr>
            <p:cNvSpPr txBox="1"/>
            <p:nvPr/>
          </p:nvSpPr>
          <p:spPr>
            <a:xfrm flipH="1">
              <a:off x="2976150" y="3116694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April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063CBC-DF75-1CA0-D7C4-4C36389D17D1}"/>
                </a:ext>
              </a:extLst>
            </p:cNvPr>
            <p:cNvSpPr txBox="1"/>
            <p:nvPr/>
          </p:nvSpPr>
          <p:spPr>
            <a:xfrm flipH="1">
              <a:off x="2976149" y="3432603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606D4-1FDF-C458-86D2-2D8BA27E7BE7}"/>
                </a:ext>
              </a:extLst>
            </p:cNvPr>
            <p:cNvSpPr txBox="1"/>
            <p:nvPr/>
          </p:nvSpPr>
          <p:spPr>
            <a:xfrm flipH="1">
              <a:off x="2976148" y="3761378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June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99E352-EBE4-C8D6-7D09-C1677CC38E9D}"/>
                </a:ext>
              </a:extLst>
            </p:cNvPr>
            <p:cNvSpPr txBox="1"/>
            <p:nvPr/>
          </p:nvSpPr>
          <p:spPr>
            <a:xfrm flipH="1">
              <a:off x="2976147" y="4080375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July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0C947D-7C88-BD1E-63EA-D3CA3E26937A}"/>
                </a:ext>
              </a:extLst>
            </p:cNvPr>
            <p:cNvSpPr txBox="1"/>
            <p:nvPr/>
          </p:nvSpPr>
          <p:spPr>
            <a:xfrm flipH="1">
              <a:off x="2976144" y="4389017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August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AF2B18-3569-F9A9-A039-AF2F50D6D6E2}"/>
                </a:ext>
              </a:extLst>
            </p:cNvPr>
            <p:cNvSpPr txBox="1"/>
            <p:nvPr/>
          </p:nvSpPr>
          <p:spPr>
            <a:xfrm flipH="1">
              <a:off x="2976144" y="4707228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September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71043D-0A4B-6CAD-E621-D8CD7D07BBAD}"/>
                </a:ext>
              </a:extLst>
            </p:cNvPr>
            <p:cNvSpPr txBox="1"/>
            <p:nvPr/>
          </p:nvSpPr>
          <p:spPr>
            <a:xfrm flipH="1">
              <a:off x="2976144" y="5026090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October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1C1C59-E0B8-530D-56E3-6E4DE0867B2E}"/>
                </a:ext>
              </a:extLst>
            </p:cNvPr>
            <p:cNvSpPr txBox="1"/>
            <p:nvPr/>
          </p:nvSpPr>
          <p:spPr>
            <a:xfrm flipH="1">
              <a:off x="2976144" y="5341171"/>
              <a:ext cx="116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November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7E9F2E-5890-DCE6-60B8-77E614FD3CA2}"/>
                </a:ext>
              </a:extLst>
            </p:cNvPr>
            <p:cNvSpPr txBox="1"/>
            <p:nvPr/>
          </p:nvSpPr>
          <p:spPr>
            <a:xfrm flipH="1">
              <a:off x="2976144" y="5663299"/>
              <a:ext cx="1086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December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4C95F0-67C3-1F44-7031-AE2491B5B594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>
            <a:off x="1881047" y="2336032"/>
            <a:ext cx="1095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52DEC3-7267-6DC1-4270-5D2201A22006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V="1">
            <a:off x="1881046" y="2643809"/>
            <a:ext cx="1095105" cy="3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AD81DD-8AF3-DBB0-624A-04FB28EB8AC1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>
            <a:off x="1881045" y="2962806"/>
            <a:ext cx="1095098" cy="4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161DFE-3217-BD05-2758-349BFAF205F7}"/>
              </a:ext>
            </a:extLst>
          </p:cNvPr>
          <p:cNvCxnSpPr>
            <a:cxnSpLocks/>
            <a:stCxn id="19" idx="1"/>
            <a:endCxn id="33" idx="3"/>
          </p:cNvCxnSpPr>
          <p:nvPr/>
        </p:nvCxnSpPr>
        <p:spPr>
          <a:xfrm flipV="1">
            <a:off x="1881044" y="3270583"/>
            <a:ext cx="1095106" cy="8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071E28-6247-BE72-2153-210606549EF3}"/>
              </a:ext>
            </a:extLst>
          </p:cNvPr>
          <p:cNvCxnSpPr>
            <a:cxnSpLocks/>
            <a:stCxn id="20" idx="1"/>
            <a:endCxn id="34" idx="3"/>
          </p:cNvCxnSpPr>
          <p:nvPr/>
        </p:nvCxnSpPr>
        <p:spPr>
          <a:xfrm flipV="1">
            <a:off x="1881041" y="3586492"/>
            <a:ext cx="1095108" cy="8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BE0FFA-DAEA-91EF-8113-5D7CA0D28327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>
            <a:off x="1881040" y="3913621"/>
            <a:ext cx="1095108" cy="1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E5C2B-1DFA-A3E6-05AE-3C3409C90FC9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>
            <a:off x="1881039" y="4228122"/>
            <a:ext cx="1095108" cy="6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2A541F-B105-C8AC-CA73-51DAF92093F0}"/>
              </a:ext>
            </a:extLst>
          </p:cNvPr>
          <p:cNvCxnSpPr>
            <a:cxnSpLocks/>
            <a:stCxn id="23" idx="1"/>
            <a:endCxn id="37" idx="3"/>
          </p:cNvCxnSpPr>
          <p:nvPr/>
        </p:nvCxnSpPr>
        <p:spPr>
          <a:xfrm>
            <a:off x="1881038" y="4542351"/>
            <a:ext cx="1095106" cy="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246315-09EE-EBBB-FC9B-AC2BB4DB2DC8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>
            <a:off x="1881036" y="4856580"/>
            <a:ext cx="1095108" cy="4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80D27D-B96E-0D2D-48A7-9B5436CA2EC9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>
            <a:off x="1881051" y="5179979"/>
            <a:ext cx="1095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7728B3-A073-F530-C0ED-E037BFF55D66}"/>
              </a:ext>
            </a:extLst>
          </p:cNvPr>
          <p:cNvCxnSpPr>
            <a:cxnSpLocks/>
            <a:stCxn id="26" idx="1"/>
            <a:endCxn id="40" idx="3"/>
          </p:cNvCxnSpPr>
          <p:nvPr/>
        </p:nvCxnSpPr>
        <p:spPr>
          <a:xfrm flipV="1">
            <a:off x="1881048" y="5495060"/>
            <a:ext cx="1095096" cy="3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02E60D-D651-433C-B40F-D7D1A1535523}"/>
              </a:ext>
            </a:extLst>
          </p:cNvPr>
          <p:cNvCxnSpPr>
            <a:cxnSpLocks/>
            <a:stCxn id="28" idx="1"/>
            <a:endCxn id="41" idx="3"/>
          </p:cNvCxnSpPr>
          <p:nvPr/>
        </p:nvCxnSpPr>
        <p:spPr>
          <a:xfrm flipV="1">
            <a:off x="1881048" y="5817188"/>
            <a:ext cx="1095096" cy="2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746D7B-A34A-39FA-5E48-1220B0FC0C9B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V="1">
            <a:off x="1881048" y="5817188"/>
            <a:ext cx="1095096" cy="322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B3C823A-0BE8-5B13-6CF3-4D52380D03EF}"/>
              </a:ext>
            </a:extLst>
          </p:cNvPr>
          <p:cNvGrpSpPr/>
          <p:nvPr/>
        </p:nvGrpSpPr>
        <p:grpSpPr>
          <a:xfrm>
            <a:off x="5231667" y="2182143"/>
            <a:ext cx="1086401" cy="4111060"/>
            <a:chOff x="5231667" y="2182143"/>
            <a:chExt cx="1086401" cy="411106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739B790-3DCE-9CC5-BC7F-617FFE3A2E67}"/>
                </a:ext>
              </a:extLst>
            </p:cNvPr>
            <p:cNvSpPr txBox="1"/>
            <p:nvPr/>
          </p:nvSpPr>
          <p:spPr>
            <a:xfrm flipH="1">
              <a:off x="5231669" y="2182143"/>
              <a:ext cx="1086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    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D5F480D-3581-2E96-B767-6AD1072E50AC}"/>
                </a:ext>
              </a:extLst>
            </p:cNvPr>
            <p:cNvSpPr txBox="1"/>
            <p:nvPr/>
          </p:nvSpPr>
          <p:spPr>
            <a:xfrm flipH="1">
              <a:off x="5231669" y="2493008"/>
              <a:ext cx="108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BBB83F-4804-4124-94A1-B84D7180EBA3}"/>
                </a:ext>
              </a:extLst>
            </p:cNvPr>
            <p:cNvSpPr txBox="1"/>
            <p:nvPr/>
          </p:nvSpPr>
          <p:spPr>
            <a:xfrm flipH="1">
              <a:off x="5231669" y="2808917"/>
              <a:ext cx="1086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31D044-F823-7191-7B67-3E5B548FDFAF}"/>
                </a:ext>
              </a:extLst>
            </p:cNvPr>
            <p:cNvSpPr txBox="1"/>
            <p:nvPr/>
          </p:nvSpPr>
          <p:spPr>
            <a:xfrm flipH="1">
              <a:off x="5231669" y="3124826"/>
              <a:ext cx="1086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9016EDC-BFDA-B77A-4939-9BDABE98E936}"/>
                </a:ext>
              </a:extLst>
            </p:cNvPr>
            <p:cNvSpPr txBox="1"/>
            <p:nvPr/>
          </p:nvSpPr>
          <p:spPr>
            <a:xfrm flipH="1">
              <a:off x="5231668" y="3440735"/>
              <a:ext cx="1086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AE0345-533F-EB97-861A-024DBCA05EE2}"/>
                </a:ext>
              </a:extLst>
            </p:cNvPr>
            <p:cNvSpPr txBox="1"/>
            <p:nvPr/>
          </p:nvSpPr>
          <p:spPr>
            <a:xfrm flipH="1">
              <a:off x="5231668" y="3759732"/>
              <a:ext cx="1086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3C9EE91-5652-0E56-5152-3DA85A41AE88}"/>
                </a:ext>
              </a:extLst>
            </p:cNvPr>
            <p:cNvSpPr txBox="1"/>
            <p:nvPr/>
          </p:nvSpPr>
          <p:spPr>
            <a:xfrm flipH="1">
              <a:off x="5231668" y="4074233"/>
              <a:ext cx="1086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C52011-FAAA-2DE5-CF34-09B030F96C16}"/>
                </a:ext>
              </a:extLst>
            </p:cNvPr>
            <p:cNvSpPr txBox="1"/>
            <p:nvPr/>
          </p:nvSpPr>
          <p:spPr>
            <a:xfrm flipH="1">
              <a:off x="5231668" y="4388462"/>
              <a:ext cx="108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27BD902-6945-54A7-FE17-E7AAD30301AE}"/>
                </a:ext>
              </a:extLst>
            </p:cNvPr>
            <p:cNvSpPr txBox="1"/>
            <p:nvPr/>
          </p:nvSpPr>
          <p:spPr>
            <a:xfrm flipH="1">
              <a:off x="5231668" y="4702691"/>
              <a:ext cx="108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279F7AA-5B69-41A3-1181-EB53C7E2EE17}"/>
                </a:ext>
              </a:extLst>
            </p:cNvPr>
            <p:cNvSpPr txBox="1"/>
            <p:nvPr/>
          </p:nvSpPr>
          <p:spPr>
            <a:xfrm flipH="1">
              <a:off x="5231668" y="5026090"/>
              <a:ext cx="10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56E704D-42B6-634D-BB79-AAB2A03BFA11}"/>
                </a:ext>
              </a:extLst>
            </p:cNvPr>
            <p:cNvSpPr txBox="1"/>
            <p:nvPr/>
          </p:nvSpPr>
          <p:spPr>
            <a:xfrm flipH="1">
              <a:off x="5231667" y="5345087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2D69FE-6E98-2E34-860C-303E74BAA09F}"/>
                </a:ext>
              </a:extLst>
            </p:cNvPr>
            <p:cNvSpPr txBox="1"/>
            <p:nvPr/>
          </p:nvSpPr>
          <p:spPr>
            <a:xfrm flipH="1">
              <a:off x="5231667" y="5665768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FE89AC8-D433-812A-F58E-931B05EDF5F6}"/>
                </a:ext>
              </a:extLst>
            </p:cNvPr>
            <p:cNvSpPr txBox="1"/>
            <p:nvPr/>
          </p:nvSpPr>
          <p:spPr>
            <a:xfrm flipH="1">
              <a:off x="5231667" y="5985426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Person 13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A89F216-7216-362E-8FB0-1D19351A64DC}"/>
              </a:ext>
            </a:extLst>
          </p:cNvPr>
          <p:cNvGrpSpPr/>
          <p:nvPr/>
        </p:nvGrpSpPr>
        <p:grpSpPr>
          <a:xfrm>
            <a:off x="7413160" y="2182143"/>
            <a:ext cx="1160428" cy="3788933"/>
            <a:chOff x="7413160" y="2182143"/>
            <a:chExt cx="1160428" cy="378893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54860CD-3574-8382-2F64-463EEBECBB14}"/>
                </a:ext>
              </a:extLst>
            </p:cNvPr>
            <p:cNvSpPr txBox="1"/>
            <p:nvPr/>
          </p:nvSpPr>
          <p:spPr>
            <a:xfrm flipH="1">
              <a:off x="7413169" y="2182143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January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B6D211-DE6C-C036-D01F-5DE0B7270412}"/>
                </a:ext>
              </a:extLst>
            </p:cNvPr>
            <p:cNvSpPr txBox="1"/>
            <p:nvPr/>
          </p:nvSpPr>
          <p:spPr>
            <a:xfrm flipH="1">
              <a:off x="7413168" y="2489920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February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8C84DD1-C8E2-2187-9404-7DD6F767C46E}"/>
                </a:ext>
              </a:extLst>
            </p:cNvPr>
            <p:cNvSpPr txBox="1"/>
            <p:nvPr/>
          </p:nvSpPr>
          <p:spPr>
            <a:xfrm flipH="1">
              <a:off x="7413160" y="2813129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March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C0CBBC-4D57-BBF0-FBF9-C6C8E41520F7}"/>
                </a:ext>
              </a:extLst>
            </p:cNvPr>
            <p:cNvSpPr txBox="1"/>
            <p:nvPr/>
          </p:nvSpPr>
          <p:spPr>
            <a:xfrm flipH="1">
              <a:off x="7413167" y="3116694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April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FE6F06B-D0A7-C9D2-7C8F-81A2BC31E024}"/>
                </a:ext>
              </a:extLst>
            </p:cNvPr>
            <p:cNvSpPr txBox="1"/>
            <p:nvPr/>
          </p:nvSpPr>
          <p:spPr>
            <a:xfrm flipH="1">
              <a:off x="7413166" y="3432603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BFDE19A-0616-2DB1-D978-1BCBC7FBD012}"/>
                </a:ext>
              </a:extLst>
            </p:cNvPr>
            <p:cNvSpPr txBox="1"/>
            <p:nvPr/>
          </p:nvSpPr>
          <p:spPr>
            <a:xfrm flipH="1">
              <a:off x="7413165" y="3761378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June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E70DC39-C09D-51CA-ED9A-B1382DF756B5}"/>
                </a:ext>
              </a:extLst>
            </p:cNvPr>
            <p:cNvSpPr txBox="1"/>
            <p:nvPr/>
          </p:nvSpPr>
          <p:spPr>
            <a:xfrm flipH="1">
              <a:off x="7413164" y="4080375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July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6A4B45F-7CB3-50D2-57FB-7B634BC5C445}"/>
                </a:ext>
              </a:extLst>
            </p:cNvPr>
            <p:cNvSpPr txBox="1"/>
            <p:nvPr/>
          </p:nvSpPr>
          <p:spPr>
            <a:xfrm flipH="1">
              <a:off x="7413161" y="4389017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August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7C49235-2DBD-8D44-500B-AC2B357C3974}"/>
                </a:ext>
              </a:extLst>
            </p:cNvPr>
            <p:cNvSpPr txBox="1"/>
            <p:nvPr/>
          </p:nvSpPr>
          <p:spPr>
            <a:xfrm flipH="1">
              <a:off x="7413161" y="4707228"/>
              <a:ext cx="108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September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7EF07F6-310E-E7B5-9593-A73C1B000113}"/>
                </a:ext>
              </a:extLst>
            </p:cNvPr>
            <p:cNvSpPr txBox="1"/>
            <p:nvPr/>
          </p:nvSpPr>
          <p:spPr>
            <a:xfrm flipH="1">
              <a:off x="7413161" y="5026090"/>
              <a:ext cx="981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October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2DF30D3-321F-2990-A811-774A4696798C}"/>
                </a:ext>
              </a:extLst>
            </p:cNvPr>
            <p:cNvSpPr txBox="1"/>
            <p:nvPr/>
          </p:nvSpPr>
          <p:spPr>
            <a:xfrm flipH="1">
              <a:off x="7413161" y="5341171"/>
              <a:ext cx="116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November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BFF37B4-27D8-EECC-02CB-0C3488BF0D9F}"/>
                </a:ext>
              </a:extLst>
            </p:cNvPr>
            <p:cNvSpPr txBox="1"/>
            <p:nvPr/>
          </p:nvSpPr>
          <p:spPr>
            <a:xfrm flipH="1">
              <a:off x="7413161" y="5663299"/>
              <a:ext cx="1086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December</a:t>
              </a: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1F3A42-2FD6-E0DE-B837-9A4423887A9B}"/>
              </a:ext>
            </a:extLst>
          </p:cNvPr>
          <p:cNvCxnSpPr>
            <a:cxnSpLocks/>
            <a:stCxn id="101" idx="1"/>
            <a:endCxn id="114" idx="3"/>
          </p:cNvCxnSpPr>
          <p:nvPr/>
        </p:nvCxnSpPr>
        <p:spPr>
          <a:xfrm>
            <a:off x="6318064" y="2336032"/>
            <a:ext cx="1095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41DA87-36A2-C1DC-00FF-ECB8E6BA0E10}"/>
              </a:ext>
            </a:extLst>
          </p:cNvPr>
          <p:cNvCxnSpPr>
            <a:cxnSpLocks/>
            <a:stCxn id="102" idx="1"/>
            <a:endCxn id="114" idx="3"/>
          </p:cNvCxnSpPr>
          <p:nvPr/>
        </p:nvCxnSpPr>
        <p:spPr>
          <a:xfrm flipV="1">
            <a:off x="6318063" y="2336032"/>
            <a:ext cx="1095106" cy="310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BEA7E1-560A-BC48-7FEE-86FB87380937}"/>
              </a:ext>
            </a:extLst>
          </p:cNvPr>
          <p:cNvCxnSpPr>
            <a:cxnSpLocks/>
            <a:stCxn id="103" idx="1"/>
            <a:endCxn id="114" idx="3"/>
          </p:cNvCxnSpPr>
          <p:nvPr/>
        </p:nvCxnSpPr>
        <p:spPr>
          <a:xfrm flipV="1">
            <a:off x="6318062" y="2336032"/>
            <a:ext cx="1095107" cy="626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72BC8D-A372-C1C3-1AE6-3963BAA5710C}"/>
              </a:ext>
            </a:extLst>
          </p:cNvPr>
          <p:cNvCxnSpPr>
            <a:cxnSpLocks/>
            <a:stCxn id="104" idx="1"/>
            <a:endCxn id="114" idx="3"/>
          </p:cNvCxnSpPr>
          <p:nvPr/>
        </p:nvCxnSpPr>
        <p:spPr>
          <a:xfrm flipV="1">
            <a:off x="6318061" y="2336032"/>
            <a:ext cx="1095108" cy="942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D19330F-94B7-7B9F-1A70-B0CAA16828C6}"/>
              </a:ext>
            </a:extLst>
          </p:cNvPr>
          <p:cNvCxnSpPr>
            <a:cxnSpLocks/>
            <a:stCxn id="105" idx="1"/>
            <a:endCxn id="114" idx="3"/>
          </p:cNvCxnSpPr>
          <p:nvPr/>
        </p:nvCxnSpPr>
        <p:spPr>
          <a:xfrm flipV="1">
            <a:off x="6318058" y="2336032"/>
            <a:ext cx="1095111" cy="1258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7D0D73-BC07-5241-FB75-12B520F57B68}"/>
              </a:ext>
            </a:extLst>
          </p:cNvPr>
          <p:cNvCxnSpPr>
            <a:cxnSpLocks/>
            <a:stCxn id="106" idx="1"/>
            <a:endCxn id="114" idx="3"/>
          </p:cNvCxnSpPr>
          <p:nvPr/>
        </p:nvCxnSpPr>
        <p:spPr>
          <a:xfrm flipV="1">
            <a:off x="6318057" y="2336032"/>
            <a:ext cx="1095112" cy="1577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01E8F0-D5D2-BD68-66A9-85D0A8839A0A}"/>
              </a:ext>
            </a:extLst>
          </p:cNvPr>
          <p:cNvCxnSpPr>
            <a:cxnSpLocks/>
            <a:stCxn id="107" idx="1"/>
            <a:endCxn id="114" idx="3"/>
          </p:cNvCxnSpPr>
          <p:nvPr/>
        </p:nvCxnSpPr>
        <p:spPr>
          <a:xfrm flipV="1">
            <a:off x="6318056" y="2336032"/>
            <a:ext cx="1095113" cy="1892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F344A63-9AD2-9994-36B1-217BE93B0324}"/>
              </a:ext>
            </a:extLst>
          </p:cNvPr>
          <p:cNvCxnSpPr>
            <a:cxnSpLocks/>
            <a:stCxn id="108" idx="1"/>
            <a:endCxn id="114" idx="3"/>
          </p:cNvCxnSpPr>
          <p:nvPr/>
        </p:nvCxnSpPr>
        <p:spPr>
          <a:xfrm flipV="1">
            <a:off x="6318055" y="2336032"/>
            <a:ext cx="1095114" cy="2206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5D2C76-0A5B-E82A-1350-24AAE743196D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V="1">
            <a:off x="6318053" y="2336032"/>
            <a:ext cx="1095116" cy="25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0AC8317-23CF-04BA-1A73-3A6BA4EA8002}"/>
              </a:ext>
            </a:extLst>
          </p:cNvPr>
          <p:cNvCxnSpPr>
            <a:cxnSpLocks/>
            <a:stCxn id="110" idx="1"/>
            <a:endCxn id="114" idx="3"/>
          </p:cNvCxnSpPr>
          <p:nvPr/>
        </p:nvCxnSpPr>
        <p:spPr>
          <a:xfrm flipV="1">
            <a:off x="6318068" y="2336032"/>
            <a:ext cx="1095101" cy="2843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5BE834-4475-75EF-016E-477AC5F1ACCB}"/>
              </a:ext>
            </a:extLst>
          </p:cNvPr>
          <p:cNvCxnSpPr>
            <a:cxnSpLocks/>
            <a:stCxn id="111" idx="1"/>
            <a:endCxn id="114" idx="3"/>
          </p:cNvCxnSpPr>
          <p:nvPr/>
        </p:nvCxnSpPr>
        <p:spPr>
          <a:xfrm flipV="1">
            <a:off x="6318065" y="2336032"/>
            <a:ext cx="1095104" cy="3162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69FA222-F9B2-DDBE-787F-F67AE9CD09BC}"/>
              </a:ext>
            </a:extLst>
          </p:cNvPr>
          <p:cNvCxnSpPr>
            <a:cxnSpLocks/>
            <a:stCxn id="112" idx="1"/>
            <a:endCxn id="114" idx="3"/>
          </p:cNvCxnSpPr>
          <p:nvPr/>
        </p:nvCxnSpPr>
        <p:spPr>
          <a:xfrm flipV="1">
            <a:off x="6318065" y="2336032"/>
            <a:ext cx="1095104" cy="348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A1F8A5E-48BD-08B2-6F04-8320467146DF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V="1">
            <a:off x="6318065" y="2336032"/>
            <a:ext cx="1095104" cy="3803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4CE1B9F-A443-875D-989E-01F94CB3C0A5}"/>
              </a:ext>
            </a:extLst>
          </p:cNvPr>
          <p:cNvSpPr txBox="1"/>
          <p:nvPr/>
        </p:nvSpPr>
        <p:spPr>
          <a:xfrm>
            <a:off x="259396" y="1262573"/>
            <a:ext cx="106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Among any set of 13 people, there are </a:t>
            </a:r>
            <a:r>
              <a:rPr lang="en-US" b="1" i="1" dirty="0"/>
              <a:t>at least</a:t>
            </a:r>
            <a:r>
              <a:rPr lang="en-US" dirty="0"/>
              <a:t> two people who have a birthday in the same month.</a:t>
            </a:r>
          </a:p>
        </p:txBody>
      </p:sp>
    </p:spTree>
    <p:extLst>
      <p:ext uri="{BB962C8B-B14F-4D97-AF65-F5344CB8AC3E}">
        <p14:creationId xmlns:p14="http://schemas.microsoft.com/office/powerpoint/2010/main" val="187262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4CE1B9F-A443-875D-989E-01F94CB3C0A5}"/>
              </a:ext>
            </a:extLst>
          </p:cNvPr>
          <p:cNvSpPr txBox="1"/>
          <p:nvPr/>
        </p:nvSpPr>
        <p:spPr>
          <a:xfrm>
            <a:off x="259396" y="1262573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Among any set of 367 people, how many of them must have the same birthday?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4142A-AB5E-A990-BEE1-93E58FA84AB6}"/>
              </a:ext>
            </a:extLst>
          </p:cNvPr>
          <p:cNvSpPr txBox="1"/>
          <p:nvPr/>
        </p:nvSpPr>
        <p:spPr>
          <a:xfrm>
            <a:off x="259396" y="2178766"/>
            <a:ext cx="103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two people must have the same birthday because there are only 366 possible birthdays.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CA44-2A31-909D-B075-20DBA6F476C2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8479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4CE1B9F-A443-875D-989E-01F94CB3C0A5}"/>
              </a:ext>
            </a:extLst>
          </p:cNvPr>
          <p:cNvSpPr txBox="1"/>
          <p:nvPr/>
        </p:nvSpPr>
        <p:spPr>
          <a:xfrm>
            <a:off x="259397" y="1262573"/>
            <a:ext cx="103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students must be in a class to guarantee that at least two students receive the same score on a quiz, if the quiz has possible scores from 0 to 30?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4142A-AB5E-A990-BEE1-93E58FA84AB6}"/>
              </a:ext>
            </a:extLst>
          </p:cNvPr>
          <p:cNvSpPr txBox="1"/>
          <p:nvPr/>
        </p:nvSpPr>
        <p:spPr>
          <a:xfrm>
            <a:off x="259396" y="2178766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possible scores are there?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CA44-2A31-909D-B075-20DBA6F476C2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DA9A1-B101-CD3A-1C7B-26D23C0FF727}"/>
              </a:ext>
            </a:extLst>
          </p:cNvPr>
          <p:cNvSpPr txBox="1"/>
          <p:nvPr/>
        </p:nvSpPr>
        <p:spPr>
          <a:xfrm>
            <a:off x="4365007" y="21787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B8AC8-309A-CC52-04AD-661DAEC7B34D}"/>
              </a:ext>
            </a:extLst>
          </p:cNvPr>
          <p:cNvSpPr txBox="1"/>
          <p:nvPr/>
        </p:nvSpPr>
        <p:spPr>
          <a:xfrm>
            <a:off x="259396" y="3059668"/>
            <a:ext cx="944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students must be in the class to guarantee that two receive the same score?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D9B6C-83FB-DFED-1748-C7E71E5FDDB0}"/>
              </a:ext>
            </a:extLst>
          </p:cNvPr>
          <p:cNvSpPr txBox="1"/>
          <p:nvPr/>
        </p:nvSpPr>
        <p:spPr>
          <a:xfrm>
            <a:off x="259396" y="3755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5909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4CE1B9F-A443-875D-989E-01F94CB3C0A5}"/>
                  </a:ext>
                </a:extLst>
              </p:cNvPr>
              <p:cNvSpPr txBox="1"/>
              <p:nvPr/>
            </p:nvSpPr>
            <p:spPr>
              <a:xfrm>
                <a:off x="259397" y="1262573"/>
                <a:ext cx="97728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 function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in the domain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in the co-domain, then there is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co-domain such that the function maps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elements in the domain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4CE1B9F-A443-875D-989E-01F94CB3C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7" y="1262573"/>
                <a:ext cx="9772878" cy="923330"/>
              </a:xfrm>
              <a:prstGeom prst="rect">
                <a:avLst/>
              </a:prstGeom>
              <a:blipFill>
                <a:blip r:embed="rId2"/>
                <a:stretch>
                  <a:fillRect l="-56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E3E966-4D91-4AF3-06BD-965873894419}"/>
              </a:ext>
            </a:extLst>
          </p:cNvPr>
          <p:cNvSpPr txBox="1"/>
          <p:nvPr/>
        </p:nvSpPr>
        <p:spPr>
          <a:xfrm>
            <a:off x="259396" y="281286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642F1-8120-D585-761A-0C7562343F5D}"/>
              </a:ext>
            </a:extLst>
          </p:cNvPr>
          <p:cNvSpPr txBox="1"/>
          <p:nvPr/>
        </p:nvSpPr>
        <p:spPr>
          <a:xfrm>
            <a:off x="259396" y="3306468"/>
            <a:ext cx="957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Among a group of 25 people, there are at least 3 whose birthday falls in the same month.</a:t>
            </a:r>
          </a:p>
        </p:txBody>
      </p:sp>
      <p:sp>
        <p:nvSpPr>
          <p:cNvPr id="143" name="AutoShape 61">
            <a:extLst>
              <a:ext uri="{FF2B5EF4-FFF2-40B4-BE49-F238E27FC236}">
                <a16:creationId xmlns:a16="http://schemas.microsoft.com/office/drawing/2014/main" id="{995B2878-0A6D-4160-18FC-E2D1C5EBE6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58763" y="4103688"/>
            <a:ext cx="8131175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63">
            <a:extLst>
              <a:ext uri="{FF2B5EF4-FFF2-40B4-BE49-F238E27FC236}">
                <a16:creationId xmlns:a16="http://schemas.microsoft.com/office/drawing/2014/main" id="{EBDFE3E1-172B-68B7-1A7B-09A16232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1" y="4171950"/>
            <a:ext cx="5000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Dec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64">
            <a:extLst>
              <a:ext uri="{FF2B5EF4-FFF2-40B4-BE49-F238E27FC236}">
                <a16:creationId xmlns:a16="http://schemas.microsoft.com/office/drawing/2014/main" id="{1362428D-231F-8106-497C-92AD3BAE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6" y="4171950"/>
            <a:ext cx="5286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Nov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65">
            <a:extLst>
              <a:ext uri="{FF2B5EF4-FFF2-40B4-BE49-F238E27FC236}">
                <a16:creationId xmlns:a16="http://schemas.microsoft.com/office/drawing/2014/main" id="{B82EB0DF-2C8C-9358-E74C-84E4B6E43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4171950"/>
            <a:ext cx="4746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Oct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66">
            <a:extLst>
              <a:ext uri="{FF2B5EF4-FFF2-40B4-BE49-F238E27FC236}">
                <a16:creationId xmlns:a16="http://schemas.microsoft.com/office/drawing/2014/main" id="{78DA44E0-D15F-0715-78CD-99CDC4FF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171950"/>
            <a:ext cx="4968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67">
            <a:extLst>
              <a:ext uri="{FF2B5EF4-FFF2-40B4-BE49-F238E27FC236}">
                <a16:creationId xmlns:a16="http://schemas.microsoft.com/office/drawing/2014/main" id="{930785DE-CFBC-8613-091E-1809C5A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171950"/>
            <a:ext cx="533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Aug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68">
            <a:extLst>
              <a:ext uri="{FF2B5EF4-FFF2-40B4-BE49-F238E27FC236}">
                <a16:creationId xmlns:a16="http://schemas.microsoft.com/office/drawing/2014/main" id="{E44FC136-843E-C3F1-1B86-B872A3E0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6" y="4171950"/>
            <a:ext cx="446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Jul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69">
            <a:extLst>
              <a:ext uri="{FF2B5EF4-FFF2-40B4-BE49-F238E27FC236}">
                <a16:creationId xmlns:a16="http://schemas.microsoft.com/office/drawing/2014/main" id="{DC2939EC-160E-2871-41E1-4A54D778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1" y="4171950"/>
            <a:ext cx="5127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Jun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70">
            <a:extLst>
              <a:ext uri="{FF2B5EF4-FFF2-40B4-BE49-F238E27FC236}">
                <a16:creationId xmlns:a16="http://schemas.microsoft.com/office/drawing/2014/main" id="{A263345A-32C7-CD4F-57C7-D304EEA6C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4171950"/>
            <a:ext cx="571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71">
            <a:extLst>
              <a:ext uri="{FF2B5EF4-FFF2-40B4-BE49-F238E27FC236}">
                <a16:creationId xmlns:a16="http://schemas.microsoft.com/office/drawing/2014/main" id="{A5959289-D8C3-001C-3949-2439D575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4171950"/>
            <a:ext cx="504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Apr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72">
            <a:extLst>
              <a:ext uri="{FF2B5EF4-FFF2-40B4-BE49-F238E27FC236}">
                <a16:creationId xmlns:a16="http://schemas.microsoft.com/office/drawing/2014/main" id="{52CDFFFC-CA92-B68A-6D91-95420228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4171950"/>
            <a:ext cx="552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Mar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73">
            <a:extLst>
              <a:ext uri="{FF2B5EF4-FFF2-40B4-BE49-F238E27FC236}">
                <a16:creationId xmlns:a16="http://schemas.microsoft.com/office/drawing/2014/main" id="{FFF24F7E-40CB-601D-A7E6-D5793254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171950"/>
            <a:ext cx="498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Feb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74">
            <a:extLst>
              <a:ext uri="{FF2B5EF4-FFF2-40B4-BE49-F238E27FC236}">
                <a16:creationId xmlns:a16="http://schemas.microsoft.com/office/drawing/2014/main" id="{8CAB8258-EBE5-4409-7130-6B417E00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6" y="4171950"/>
            <a:ext cx="5000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75">
            <a:extLst>
              <a:ext uri="{FF2B5EF4-FFF2-40B4-BE49-F238E27FC236}">
                <a16:creationId xmlns:a16="http://schemas.microsoft.com/office/drawing/2014/main" id="{9CE17E4A-5867-A8DD-FFC3-BED02063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1" y="4545013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76">
            <a:extLst>
              <a:ext uri="{FF2B5EF4-FFF2-40B4-BE49-F238E27FC236}">
                <a16:creationId xmlns:a16="http://schemas.microsoft.com/office/drawing/2014/main" id="{5EC34B46-BFDD-A6A5-9D2D-2C3EC984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6" y="4545013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77">
            <a:extLst>
              <a:ext uri="{FF2B5EF4-FFF2-40B4-BE49-F238E27FC236}">
                <a16:creationId xmlns:a16="http://schemas.microsoft.com/office/drawing/2014/main" id="{25D1F9B8-8330-9F7E-6090-AAA7F5C8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4545013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78">
            <a:extLst>
              <a:ext uri="{FF2B5EF4-FFF2-40B4-BE49-F238E27FC236}">
                <a16:creationId xmlns:a16="http://schemas.microsoft.com/office/drawing/2014/main" id="{99C4D56C-B75F-1404-5833-96A6237B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79">
            <a:extLst>
              <a:ext uri="{FF2B5EF4-FFF2-40B4-BE49-F238E27FC236}">
                <a16:creationId xmlns:a16="http://schemas.microsoft.com/office/drawing/2014/main" id="{68571881-F27C-214C-D56F-A403C671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80">
            <a:extLst>
              <a:ext uri="{FF2B5EF4-FFF2-40B4-BE49-F238E27FC236}">
                <a16:creationId xmlns:a16="http://schemas.microsoft.com/office/drawing/2014/main" id="{606B0B89-855E-417C-B7C8-2D553E4A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6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81">
            <a:extLst>
              <a:ext uri="{FF2B5EF4-FFF2-40B4-BE49-F238E27FC236}">
                <a16:creationId xmlns:a16="http://schemas.microsoft.com/office/drawing/2014/main" id="{BF905C55-2FEE-E2AE-17A5-F6E41E097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1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82">
            <a:extLst>
              <a:ext uri="{FF2B5EF4-FFF2-40B4-BE49-F238E27FC236}">
                <a16:creationId xmlns:a16="http://schemas.microsoft.com/office/drawing/2014/main" id="{6D2DAAF2-CEF2-7850-1A37-E6CA16889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83">
            <a:extLst>
              <a:ext uri="{FF2B5EF4-FFF2-40B4-BE49-F238E27FC236}">
                <a16:creationId xmlns:a16="http://schemas.microsoft.com/office/drawing/2014/main" id="{A5215FC9-135E-916E-5A03-183EF008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84">
            <a:extLst>
              <a:ext uri="{FF2B5EF4-FFF2-40B4-BE49-F238E27FC236}">
                <a16:creationId xmlns:a16="http://schemas.microsoft.com/office/drawing/2014/main" id="{6B2720CE-8910-DCFF-11B2-23972467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85">
            <a:extLst>
              <a:ext uri="{FF2B5EF4-FFF2-40B4-BE49-F238E27FC236}">
                <a16:creationId xmlns:a16="http://schemas.microsoft.com/office/drawing/2014/main" id="{F720DCA2-1327-14C9-4F1F-53BDCC3F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45013"/>
            <a:ext cx="231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86">
            <a:extLst>
              <a:ext uri="{FF2B5EF4-FFF2-40B4-BE49-F238E27FC236}">
                <a16:creationId xmlns:a16="http://schemas.microsoft.com/office/drawing/2014/main" id="{B77327E7-EEFB-4101-CDA9-C3790971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6" y="454501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87">
            <a:extLst>
              <a:ext uri="{FF2B5EF4-FFF2-40B4-BE49-F238E27FC236}">
                <a16:creationId xmlns:a16="http://schemas.microsoft.com/office/drawing/2014/main" id="{A5840797-8224-53E3-6EA2-8955455F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1" y="491648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88">
            <a:extLst>
              <a:ext uri="{FF2B5EF4-FFF2-40B4-BE49-F238E27FC236}">
                <a16:creationId xmlns:a16="http://schemas.microsoft.com/office/drawing/2014/main" id="{43A840BD-BB23-D934-B539-6668D10A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6" y="491648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89">
            <a:extLst>
              <a:ext uri="{FF2B5EF4-FFF2-40B4-BE49-F238E27FC236}">
                <a16:creationId xmlns:a16="http://schemas.microsoft.com/office/drawing/2014/main" id="{16A4FAA5-FA1D-2E94-BBED-49CC0F1F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491648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90">
            <a:extLst>
              <a:ext uri="{FF2B5EF4-FFF2-40B4-BE49-F238E27FC236}">
                <a16:creationId xmlns:a16="http://schemas.microsoft.com/office/drawing/2014/main" id="{86512DFA-0278-3254-C987-14775458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91648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91">
            <a:extLst>
              <a:ext uri="{FF2B5EF4-FFF2-40B4-BE49-F238E27FC236}">
                <a16:creationId xmlns:a16="http://schemas.microsoft.com/office/drawing/2014/main" id="{7A444B93-06B3-C129-5AA3-D02B52A1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91648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858FDD85-7176-48D6-D2A8-B9CDD3D3B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6" y="491648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93">
            <a:extLst>
              <a:ext uri="{FF2B5EF4-FFF2-40B4-BE49-F238E27FC236}">
                <a16:creationId xmlns:a16="http://schemas.microsoft.com/office/drawing/2014/main" id="{5AC3FFC8-FBC1-5BC1-96C7-1C669496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1" y="491648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94">
            <a:extLst>
              <a:ext uri="{FF2B5EF4-FFF2-40B4-BE49-F238E27FC236}">
                <a16:creationId xmlns:a16="http://schemas.microsoft.com/office/drawing/2014/main" id="{E48DC81A-77C9-3142-8FE6-F243AD84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491648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95">
            <a:extLst>
              <a:ext uri="{FF2B5EF4-FFF2-40B4-BE49-F238E27FC236}">
                <a16:creationId xmlns:a16="http://schemas.microsoft.com/office/drawing/2014/main" id="{42300539-4F83-BBEC-AC3B-CB4B8EB4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491648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96">
            <a:extLst>
              <a:ext uri="{FF2B5EF4-FFF2-40B4-BE49-F238E27FC236}">
                <a16:creationId xmlns:a16="http://schemas.microsoft.com/office/drawing/2014/main" id="{CAD4892D-C602-C837-93C5-798EC8D1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491648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97">
            <a:extLst>
              <a:ext uri="{FF2B5EF4-FFF2-40B4-BE49-F238E27FC236}">
                <a16:creationId xmlns:a16="http://schemas.microsoft.com/office/drawing/2014/main" id="{F0071830-98CE-626C-1AFA-8C5D7DBC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91648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98">
            <a:extLst>
              <a:ext uri="{FF2B5EF4-FFF2-40B4-BE49-F238E27FC236}">
                <a16:creationId xmlns:a16="http://schemas.microsoft.com/office/drawing/2014/main" id="{E331CCB3-841E-3499-3070-5341EEEF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6" y="491648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99">
            <a:extLst>
              <a:ext uri="{FF2B5EF4-FFF2-40B4-BE49-F238E27FC236}">
                <a16:creationId xmlns:a16="http://schemas.microsoft.com/office/drawing/2014/main" id="{9CD4096B-C899-0E6A-2815-CFE95937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6" y="5287963"/>
            <a:ext cx="360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B43289B-1830-CA99-0CD1-E387A6610180}"/>
                  </a:ext>
                </a:extLst>
              </p:cNvPr>
              <p:cNvSpPr/>
              <p:nvPr/>
            </p:nvSpPr>
            <p:spPr>
              <a:xfrm>
                <a:off x="9942488" y="4249738"/>
                <a:ext cx="1730331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B43289B-1830-CA99-0CD1-E387A6610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488" y="4249738"/>
                <a:ext cx="173033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FB81F7DF-0D99-256D-7C7D-31E65B8635FA}"/>
              </a:ext>
            </a:extLst>
          </p:cNvPr>
          <p:cNvSpPr/>
          <p:nvPr/>
        </p:nvSpPr>
        <p:spPr>
          <a:xfrm>
            <a:off x="258763" y="4545013"/>
            <a:ext cx="454025" cy="1065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3" grpId="0" animBg="1"/>
      <p:bldP spid="1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4CE1B9F-A443-875D-989E-01F94CB3C0A5}"/>
              </a:ext>
            </a:extLst>
          </p:cNvPr>
          <p:cNvSpPr txBox="1"/>
          <p:nvPr/>
        </p:nvSpPr>
        <p:spPr>
          <a:xfrm>
            <a:off x="259397" y="1262573"/>
            <a:ext cx="97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want to guarantee a minimum number of items?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3E966-4D91-4AF3-06BD-965873894419}"/>
              </a:ext>
            </a:extLst>
          </p:cNvPr>
          <p:cNvSpPr txBox="1"/>
          <p:nvPr/>
        </p:nvSpPr>
        <p:spPr>
          <a:xfrm>
            <a:off x="259396" y="281286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642F1-8120-D585-761A-0C7562343F5D}"/>
              </a:ext>
            </a:extLst>
          </p:cNvPr>
          <p:cNvSpPr txBox="1"/>
          <p:nvPr/>
        </p:nvSpPr>
        <p:spPr>
          <a:xfrm>
            <a:off x="259396" y="3306468"/>
            <a:ext cx="103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gumballs must we choose from a gumball machine with 5 colors of gumballs to guarantee we get at least 4 gumballs of the same color?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AE1E5-FD3D-99A8-23F4-F0D03183B005}"/>
                  </a:ext>
                </a:extLst>
              </p:cNvPr>
              <p:cNvSpPr/>
              <p:nvPr/>
            </p:nvSpPr>
            <p:spPr>
              <a:xfrm>
                <a:off x="7437943" y="4254500"/>
                <a:ext cx="2325188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AE1E5-FD3D-99A8-23F4-F0D03183B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943" y="4254500"/>
                <a:ext cx="2325188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4B85AD-1D4A-B348-83CA-A2A56F35710A}"/>
                  </a:ext>
                </a:extLst>
              </p:cNvPr>
              <p:cNvSpPr/>
              <p:nvPr/>
            </p:nvSpPr>
            <p:spPr>
              <a:xfrm>
                <a:off x="378824" y="1722188"/>
                <a:ext cx="2325188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4B85AD-1D4A-B348-83CA-A2A56F357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" y="1722188"/>
                <a:ext cx="2325188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EADA65-4B66-A2D8-5A46-CBBC4D48D19F}"/>
                  </a:ext>
                </a:extLst>
              </p:cNvPr>
              <p:cNvSpPr txBox="1"/>
              <p:nvPr/>
            </p:nvSpPr>
            <p:spPr>
              <a:xfrm>
                <a:off x="7350034" y="5496096"/>
                <a:ext cx="25450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EADA65-4B66-A2D8-5A46-CBBC4D48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034" y="5496096"/>
                <a:ext cx="254505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40">
            <a:extLst>
              <a:ext uri="{FF2B5EF4-FFF2-40B4-BE49-F238E27FC236}">
                <a16:creationId xmlns:a16="http://schemas.microsoft.com/office/drawing/2014/main" id="{EBDEDC04-7F06-B93F-2051-AC536492300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5750" y="4386263"/>
            <a:ext cx="58102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41A96F75-A4F8-A1F7-B1A7-50B1AEBA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454525"/>
            <a:ext cx="615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pink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05F582AC-C478-2F87-0883-BDE9D3C3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4454525"/>
            <a:ext cx="838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purple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8719077-1956-AD0C-6FF4-3A581C2A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454525"/>
            <a:ext cx="73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green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4BA9B283-C99F-A639-627E-58925998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4454525"/>
            <a:ext cx="5889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C07902B0-491F-8EDD-049C-3087D6E0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4454525"/>
            <a:ext cx="476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47">
            <a:extLst>
              <a:ext uri="{FF2B5EF4-FFF2-40B4-BE49-F238E27FC236}">
                <a16:creationId xmlns:a16="http://schemas.microsoft.com/office/drawing/2014/main" id="{51AA6896-E7A5-6A14-BF90-F12091C5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826000"/>
            <a:ext cx="246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62EDA893-A9FB-7EAD-BD55-F606E6A0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482600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63C9BE87-4293-1EFA-2F10-39CCD781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82600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9B13AC0C-F2E2-2E45-C3E5-96A02EB9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4826000"/>
            <a:ext cx="246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C8BB66FF-1FBC-27C8-766A-9089604A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4826000"/>
            <a:ext cx="246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95C7D32E-24CF-8233-EBF0-4F5CE10E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5199063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A9945CD3-DBB7-5118-5306-E408C59A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19906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E6FAEC31-351F-8326-F8FE-3CA65FC0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19906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61AE621E-8FF6-E1D1-EC5C-A69AF262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519906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BE115D64-4A97-2FFD-14D3-823CC6C0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199063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57">
            <a:extLst>
              <a:ext uri="{FF2B5EF4-FFF2-40B4-BE49-F238E27FC236}">
                <a16:creationId xmlns:a16="http://schemas.microsoft.com/office/drawing/2014/main" id="{5E38E2D1-565F-FC37-8901-EB4841DBA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557053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58">
            <a:extLst>
              <a:ext uri="{FF2B5EF4-FFF2-40B4-BE49-F238E27FC236}">
                <a16:creationId xmlns:a16="http://schemas.microsoft.com/office/drawing/2014/main" id="{9618FE73-2BAC-2CFF-BA36-524B7A1A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57053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59">
            <a:extLst>
              <a:ext uri="{FF2B5EF4-FFF2-40B4-BE49-F238E27FC236}">
                <a16:creationId xmlns:a16="http://schemas.microsoft.com/office/drawing/2014/main" id="{3770511C-9E69-41BB-5AF7-65A53148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57053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60">
            <a:extLst>
              <a:ext uri="{FF2B5EF4-FFF2-40B4-BE49-F238E27FC236}">
                <a16:creationId xmlns:a16="http://schemas.microsoft.com/office/drawing/2014/main" id="{BFC7B53D-22CF-423A-421B-83F84AEE7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5570538"/>
            <a:ext cx="360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61">
            <a:extLst>
              <a:ext uri="{FF2B5EF4-FFF2-40B4-BE49-F238E27FC236}">
                <a16:creationId xmlns:a16="http://schemas.microsoft.com/office/drawing/2014/main" id="{40523E5E-21CF-839A-E27F-433E2CB1F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570538"/>
            <a:ext cx="361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64CFFC7C-E931-8A8D-9382-597A1690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946775"/>
            <a:ext cx="3841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10006B-6252-4D90-F54A-C36E2775D974}"/>
                  </a:ext>
                </a:extLst>
              </p:cNvPr>
              <p:cNvSpPr txBox="1"/>
              <p:nvPr/>
            </p:nvSpPr>
            <p:spPr>
              <a:xfrm>
                <a:off x="3863975" y="1710377"/>
                <a:ext cx="5762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Number of items in codomain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minimum number we want from the domain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10006B-6252-4D90-F54A-C36E2775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75" y="1710377"/>
                <a:ext cx="5762665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0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573-77D8-1DD5-6CEC-40C1087A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3E966-4D91-4AF3-06BD-965873894419}"/>
              </a:ext>
            </a:extLst>
          </p:cNvPr>
          <p:cNvSpPr txBox="1"/>
          <p:nvPr/>
        </p:nvSpPr>
        <p:spPr>
          <a:xfrm>
            <a:off x="259396" y="127145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642F1-8120-D585-761A-0C7562343F5D}"/>
              </a:ext>
            </a:extLst>
          </p:cNvPr>
          <p:cNvSpPr txBox="1"/>
          <p:nvPr/>
        </p:nvSpPr>
        <p:spPr>
          <a:xfrm>
            <a:off x="259396" y="1765051"/>
            <a:ext cx="103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socks must we choose from a drawer with 3 colors of socks to guarantee we get at least 2 socks of the same color?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AE1E5-FD3D-99A8-23F4-F0D03183B005}"/>
                  </a:ext>
                </a:extLst>
              </p:cNvPr>
              <p:cNvSpPr/>
              <p:nvPr/>
            </p:nvSpPr>
            <p:spPr>
              <a:xfrm>
                <a:off x="4924991" y="3429000"/>
                <a:ext cx="2325188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8AE1E5-FD3D-99A8-23F4-F0D03183B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1" y="3429000"/>
                <a:ext cx="2325188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EADA65-4B66-A2D8-5A46-CBBC4D48D19F}"/>
                  </a:ext>
                </a:extLst>
              </p:cNvPr>
              <p:cNvSpPr txBox="1"/>
              <p:nvPr/>
            </p:nvSpPr>
            <p:spPr>
              <a:xfrm>
                <a:off x="4877415" y="4657000"/>
                <a:ext cx="2372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EADA65-4B66-A2D8-5A46-CBBC4D48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15" y="4657000"/>
                <a:ext cx="237276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3">
            <a:extLst>
              <a:ext uri="{FF2B5EF4-FFF2-40B4-BE49-F238E27FC236}">
                <a16:creationId xmlns:a16="http://schemas.microsoft.com/office/drawing/2014/main" id="{D2954E01-4846-F29D-770B-23850460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3409950"/>
            <a:ext cx="598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grey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3CA0D55-D10E-3917-4CF9-E53CF2B7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409950"/>
            <a:ext cx="590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BE508F-F8D9-67D4-FF0D-0E8C7DA7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409950"/>
            <a:ext cx="706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black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92D44F-CF68-2275-1111-E1D884A3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378142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D1022D-896C-5C40-E273-539FF2FB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78142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D13EA566-37D2-385C-164D-016EF64B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78142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375C2CDE-C5BD-B72D-9AE3-976F2388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157663"/>
            <a:ext cx="2524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3340-E1A5-2D33-4D57-2A858604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18DB-52D2-0FDF-7A43-A1B55D0A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few moments to share your solutions to homework 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3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FEE-23FE-7973-389C-7E677FFD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Area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3B0A5-9861-FA0A-162A-C331C3FB5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181099"/>
                <a:ext cx="10180970" cy="1770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area codes are needed in a state with 25 million people?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a phone number has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𝑥𝑥𝑥𝑥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digit from 2-9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digit from 0-9.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3B0A5-9861-FA0A-162A-C331C3FB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181099"/>
                <a:ext cx="10180970" cy="1770445"/>
              </a:xfrm>
              <a:blipFill>
                <a:blip r:embed="rId2"/>
                <a:stretch>
                  <a:fillRect l="-539" t="-2759" r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2DEB5A-746F-25BB-CC12-90E77B16B8AC}"/>
              </a:ext>
            </a:extLst>
          </p:cNvPr>
          <p:cNvSpPr txBox="1"/>
          <p:nvPr/>
        </p:nvSpPr>
        <p:spPr>
          <a:xfrm>
            <a:off x="259396" y="32458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7-digit phone numbers are possible?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BD7-9DE5-155C-E25C-2F1818053086}"/>
                  </a:ext>
                </a:extLst>
              </p:cNvPr>
              <p:cNvSpPr txBox="1"/>
              <p:nvPr/>
            </p:nvSpPr>
            <p:spPr>
              <a:xfrm>
                <a:off x="6096000" y="3245855"/>
                <a:ext cx="2250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=8,000,000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9BBD7-9DE5-155C-E25C-2F1818053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45855"/>
                <a:ext cx="22508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65F68FC-4759-AF13-F6EB-CEDB25C03B85}"/>
              </a:ext>
            </a:extLst>
          </p:cNvPr>
          <p:cNvSpPr txBox="1"/>
          <p:nvPr/>
        </p:nvSpPr>
        <p:spPr>
          <a:xfrm>
            <a:off x="259396" y="4451551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area codes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7928A2-F000-806A-2C49-E7E8ABE8322E}"/>
                  </a:ext>
                </a:extLst>
              </p:cNvPr>
              <p:cNvSpPr txBox="1"/>
              <p:nvPr/>
            </p:nvSpPr>
            <p:spPr>
              <a:xfrm>
                <a:off x="6087585" y="4281921"/>
                <a:ext cx="2539862" cy="70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25000000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8000000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7928A2-F000-806A-2C49-E7E8ABE83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85" y="4281921"/>
                <a:ext cx="2539862" cy="708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47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FEE-23FE-7973-389C-7E677FFD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B0A5-9861-FA0A-162A-C331C3FB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partner, complete the following additional exercises.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11.3.1</a:t>
            </a:r>
          </a:p>
          <a:p>
            <a:pPr marL="0" indent="0">
              <a:buNone/>
            </a:pPr>
            <a:r>
              <a:rPr lang="en-US" dirty="0"/>
              <a:t>11.3.2</a:t>
            </a:r>
          </a:p>
          <a:p>
            <a:pPr marL="0" indent="0">
              <a:buNone/>
            </a:pPr>
            <a:r>
              <a:rPr lang="en-US" dirty="0"/>
              <a:t>11.3.3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2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2FD0-52BE-032E-5F5F-C6752282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444D-E3D4-0873-E5FE-6172F492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a permutation and a subset/combination?</a:t>
            </a:r>
          </a:p>
        </p:txBody>
      </p:sp>
    </p:spTree>
    <p:extLst>
      <p:ext uri="{BB962C8B-B14F-4D97-AF65-F5344CB8AC3E}">
        <p14:creationId xmlns:p14="http://schemas.microsoft.com/office/powerpoint/2010/main" val="10400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C4C6-41AD-9674-DD46-9EC8A44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81C-023B-5E8B-BC10-7E3FB7BD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Last week, we learned to count the number of permutations of 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Sometimes, we want to list or </a:t>
            </a:r>
            <a:r>
              <a:rPr lang="en-US" b="1" i="1" dirty="0"/>
              <a:t>generate</a:t>
            </a:r>
            <a:r>
              <a:rPr lang="en-US" dirty="0"/>
              <a:t> all the permutations of a set, not just count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reasons we might want to do this?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Finding a Hamiltonian Cycle in a graph</a:t>
            </a:r>
          </a:p>
          <a:p>
            <a:pPr lvl="1"/>
            <a:r>
              <a:rPr lang="en-US" dirty="0"/>
              <a:t>Planning a road trip to visit every state capital. What are the possible routes?</a:t>
            </a:r>
          </a:p>
          <a:p>
            <a:pPr lvl="1"/>
            <a:r>
              <a:rPr lang="en-US" dirty="0"/>
              <a:t>Traveling Salesman problem. What is the optimal way to visit every city on the route and get back home?</a:t>
            </a:r>
          </a:p>
          <a:p>
            <a:pPr lvl="1"/>
            <a:r>
              <a:rPr lang="en-US" dirty="0"/>
              <a:t>Delivering packages. What is the best order to deliver them in to minimize the total distance traveled by the driver?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B9BF-0E5E-6070-E7AA-6BF57349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5A98-B224-976E-D1B8-9F87B597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3251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permutations are there for the set {</a:t>
            </a:r>
            <a:r>
              <a:rPr lang="en-US" dirty="0" err="1"/>
              <a:t>a,b,c,d</a:t>
            </a:r>
            <a:r>
              <a:rPr lang="en-US" dirty="0"/>
              <a:t>}?</a:t>
            </a:r>
          </a:p>
          <a:p>
            <a:pPr marL="0" indent="0">
              <a:buNone/>
            </a:pPr>
            <a:r>
              <a:rPr lang="en-US" dirty="0"/>
              <a:t>4! =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of them start with the letter "a"?</a:t>
            </a:r>
          </a:p>
          <a:p>
            <a:pPr marL="0" indent="0">
              <a:buNone/>
            </a:pPr>
            <a:r>
              <a:rPr lang="en-US" dirty="0"/>
              <a:t>3! =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them all in lexicographical order: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512BD-D893-241F-4283-A08AAA0A899F}"/>
              </a:ext>
            </a:extLst>
          </p:cNvPr>
          <p:cNvSpPr txBox="1"/>
          <p:nvPr/>
        </p:nvSpPr>
        <p:spPr>
          <a:xfrm>
            <a:off x="426720" y="4572000"/>
            <a:ext cx="676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abcd</a:t>
            </a:r>
            <a:endParaRPr lang="en-US" dirty="0"/>
          </a:p>
          <a:p>
            <a:r>
              <a:rPr lang="en-US" dirty="0" err="1"/>
              <a:t>abdc</a:t>
            </a:r>
            <a:endParaRPr lang="en-US" dirty="0"/>
          </a:p>
          <a:p>
            <a:r>
              <a:rPr lang="en-US" dirty="0" err="1"/>
              <a:t>acbd</a:t>
            </a:r>
            <a:endParaRPr lang="en-US" dirty="0"/>
          </a:p>
          <a:p>
            <a:r>
              <a:rPr lang="en-US" dirty="0" err="1"/>
              <a:t>acdb</a:t>
            </a:r>
            <a:endParaRPr lang="en-US" dirty="0"/>
          </a:p>
          <a:p>
            <a:r>
              <a:rPr lang="en-US" dirty="0" err="1"/>
              <a:t>adcb</a:t>
            </a:r>
            <a:endParaRPr lang="en-US" dirty="0"/>
          </a:p>
          <a:p>
            <a:r>
              <a:rPr lang="en-US" dirty="0" err="1"/>
              <a:t>adbc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E6CC7-D697-A448-223E-85FE2374D817}"/>
              </a:ext>
            </a:extLst>
          </p:cNvPr>
          <p:cNvSpPr txBox="1"/>
          <p:nvPr/>
        </p:nvSpPr>
        <p:spPr>
          <a:xfrm>
            <a:off x="5742855" y="3970998"/>
            <a:ext cx="64491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Lexicographic order is a way of ordering n-tuples in which two n-tuples are compared according to the first entry where they differ. This is called "alphabetical order" when using letters/words. </a:t>
            </a:r>
          </a:p>
        </p:txBody>
      </p:sp>
    </p:spTree>
    <p:extLst>
      <p:ext uri="{BB962C8B-B14F-4D97-AF65-F5344CB8AC3E}">
        <p14:creationId xmlns:p14="http://schemas.microsoft.com/office/powerpoint/2010/main" val="29194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6B50-CCEB-599A-9391-A516C6B7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permutations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89E79-09E7-0CCC-7F7E-888F21EC4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Finding the next permutation in lexicographical order: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Search the list from right to left and find the first item that is smaller than the previous item. Call this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the smallest item that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part of the list that comes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Reorder the rest of the list in increasing order by reversing this part of the list.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89E79-09E7-0CCC-7F7E-888F21EC4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F608C5-73D5-5CF0-106B-2309180E94D1}"/>
              </a:ext>
            </a:extLst>
          </p:cNvPr>
          <p:cNvSpPr txBox="1"/>
          <p:nvPr/>
        </p:nvSpPr>
        <p:spPr>
          <a:xfrm>
            <a:off x="259395" y="444290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abdec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E0967-F0D8-10E5-BF7C-00CF9801E567}"/>
              </a:ext>
            </a:extLst>
          </p:cNvPr>
          <p:cNvSpPr txBox="1"/>
          <p:nvPr/>
        </p:nvSpPr>
        <p:spPr>
          <a:xfrm>
            <a:off x="242022" y="403916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comes after this permutation?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E462D-6C20-B57F-CC99-75E2147C48E1}"/>
              </a:ext>
            </a:extLst>
          </p:cNvPr>
          <p:cNvSpPr txBox="1"/>
          <p:nvPr/>
        </p:nvSpPr>
        <p:spPr>
          <a:xfrm>
            <a:off x="6748050" y="44085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abdec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AAAC8-8D4D-5AC4-4644-BD5CAD6F27F4}"/>
              </a:ext>
            </a:extLst>
          </p:cNvPr>
          <p:cNvSpPr txBox="1"/>
          <p:nvPr/>
        </p:nvSpPr>
        <p:spPr>
          <a:xfrm>
            <a:off x="6748050" y="496635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abdec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354E1-A723-1A50-438E-64062DB75F97}"/>
              </a:ext>
            </a:extLst>
          </p:cNvPr>
          <p:cNvSpPr txBox="1"/>
          <p:nvPr/>
        </p:nvSpPr>
        <p:spPr>
          <a:xfrm>
            <a:off x="7928865" y="441712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E1F9DF-616F-D1CF-C237-FB985A384BB4}"/>
              </a:ext>
            </a:extLst>
          </p:cNvPr>
          <p:cNvCxnSpPr>
            <a:cxnSpLocks/>
          </p:cNvCxnSpPr>
          <p:nvPr/>
        </p:nvCxnSpPr>
        <p:spPr>
          <a:xfrm flipV="1">
            <a:off x="7154911" y="4724042"/>
            <a:ext cx="0" cy="18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B2D717-34B8-A93E-8CE9-CAE19F27E1BB}"/>
              </a:ext>
            </a:extLst>
          </p:cNvPr>
          <p:cNvSpPr txBox="1"/>
          <p:nvPr/>
        </p:nvSpPr>
        <p:spPr>
          <a:xfrm>
            <a:off x="7928865" y="4962679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Swap d and 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C7717-BD16-A4FC-B2B6-ABAF822B39A5}"/>
              </a:ext>
            </a:extLst>
          </p:cNvPr>
          <p:cNvSpPr txBox="1"/>
          <p:nvPr/>
        </p:nvSpPr>
        <p:spPr>
          <a:xfrm>
            <a:off x="6742629" y="496321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abedc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DF7C1-E5BE-37AF-AA92-7709EDE57A4B}"/>
              </a:ext>
            </a:extLst>
          </p:cNvPr>
          <p:cNvSpPr txBox="1"/>
          <p:nvPr/>
        </p:nvSpPr>
        <p:spPr>
          <a:xfrm>
            <a:off x="6743050" y="553945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abedc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2D36E-6100-F9DA-E211-F82DE8755751}"/>
              </a:ext>
            </a:extLst>
          </p:cNvPr>
          <p:cNvSpPr txBox="1"/>
          <p:nvPr/>
        </p:nvSpPr>
        <p:spPr>
          <a:xfrm>
            <a:off x="6742629" y="55334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abecd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9B0B1-A0E6-C66D-107E-56CDE3F34F74}"/>
              </a:ext>
            </a:extLst>
          </p:cNvPr>
          <p:cNvSpPr txBox="1"/>
          <p:nvPr/>
        </p:nvSpPr>
        <p:spPr>
          <a:xfrm>
            <a:off x="7928865" y="5560235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Reverse the rest of the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472A8-6665-BA81-5436-164111B5AD16}"/>
              </a:ext>
            </a:extLst>
          </p:cNvPr>
          <p:cNvSpPr txBox="1"/>
          <p:nvPr/>
        </p:nvSpPr>
        <p:spPr>
          <a:xfrm>
            <a:off x="8784067" y="441712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d</a:t>
            </a:r>
          </a:p>
        </p:txBody>
      </p:sp>
    </p:spTree>
    <p:extLst>
      <p:ext uri="{BB962C8B-B14F-4D97-AF65-F5344CB8AC3E}">
        <p14:creationId xmlns:p14="http://schemas.microsoft.com/office/powerpoint/2010/main" val="21024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7" grpId="1"/>
      <p:bldP spid="8" grpId="0"/>
      <p:bldP spid="11" grpId="0"/>
      <p:bldP spid="25" grpId="0"/>
      <p:bldP spid="26" grpId="0"/>
      <p:bldP spid="26" grpId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36EA-97C3-7F24-771C-CD8F1461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E21D-9743-18F5-00C3-9B29753F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429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the first 10 permutations of the set {1,2,3,4,5} in lexicographical order, then compare with a partner.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D6BC-5DC7-EE91-A6C2-F96077752E79}"/>
              </a:ext>
            </a:extLst>
          </p:cNvPr>
          <p:cNvSpPr txBox="1"/>
          <p:nvPr/>
        </p:nvSpPr>
        <p:spPr>
          <a:xfrm>
            <a:off x="383177" y="1872343"/>
            <a:ext cx="8258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  <a:p>
            <a:r>
              <a:rPr lang="en-US" dirty="0"/>
              <a:t>12354</a:t>
            </a:r>
          </a:p>
          <a:p>
            <a:r>
              <a:rPr lang="en-US" dirty="0"/>
              <a:t>12435</a:t>
            </a:r>
          </a:p>
          <a:p>
            <a:r>
              <a:rPr lang="en-US" dirty="0"/>
              <a:t>12453</a:t>
            </a:r>
          </a:p>
          <a:p>
            <a:r>
              <a:rPr lang="en-US" dirty="0"/>
              <a:t>12534</a:t>
            </a:r>
          </a:p>
          <a:p>
            <a:r>
              <a:rPr lang="en-US" dirty="0"/>
              <a:t>12543</a:t>
            </a:r>
          </a:p>
          <a:p>
            <a:r>
              <a:rPr lang="en-US" dirty="0"/>
              <a:t>13245</a:t>
            </a:r>
          </a:p>
          <a:p>
            <a:r>
              <a:rPr lang="en-US" dirty="0"/>
              <a:t>13254</a:t>
            </a:r>
          </a:p>
          <a:p>
            <a:r>
              <a:rPr lang="en-US" dirty="0"/>
              <a:t>13425</a:t>
            </a:r>
          </a:p>
          <a:p>
            <a:r>
              <a:rPr lang="en-US" dirty="0"/>
              <a:t>13452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7FAAB-4B9A-58F5-B595-DFF04F6CEEE6}"/>
              </a:ext>
            </a:extLst>
          </p:cNvPr>
          <p:cNvSpPr txBox="1">
            <a:spLocks/>
          </p:cNvSpPr>
          <p:nvPr/>
        </p:nvSpPr>
        <p:spPr>
          <a:xfrm>
            <a:off x="383177" y="5461907"/>
            <a:ext cx="11656379" cy="42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How many total permutations are there?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5E2E7E-F23F-1BC0-2E20-35FF33B49F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177" y="5957064"/>
                <a:ext cx="11656379" cy="4299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5!=120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5E2E7E-F23F-1BC0-2E20-35FF33B49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7" y="5957064"/>
                <a:ext cx="11656379" cy="429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B2EAE2-940B-39F7-9C57-E5A013DFB452}"/>
                  </a:ext>
                </a:extLst>
              </p:cNvPr>
              <p:cNvSpPr txBox="1"/>
              <p:nvPr/>
            </p:nvSpPr>
            <p:spPr>
              <a:xfrm>
                <a:off x="5907867" y="2057804"/>
                <a:ext cx="6131689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Search the list from right to left and find the first item that is smaller than the previous item. Call this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the smallest number that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part of the list that comes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Reorder the rest of the list in increasing order by reversing this part of the list.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B2EAE2-940B-39F7-9C57-E5A013DF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67" y="2057804"/>
                <a:ext cx="6131689" cy="2308324"/>
              </a:xfrm>
              <a:prstGeom prst="rect">
                <a:avLst/>
              </a:prstGeom>
              <a:blipFill>
                <a:blip r:embed="rId3"/>
                <a:stretch>
                  <a:fillRect l="-694" t="-1316" r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3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73F4-EAEE-4FC3-D61E-DF5EA2C0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716A-F957-D70A-CAFC-E1EB0135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partner, complete the following from the Additional Exercises.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11.1.1</a:t>
            </a:r>
          </a:p>
          <a:p>
            <a:r>
              <a:rPr lang="en-US" dirty="0"/>
              <a:t>11.1.2</a:t>
            </a:r>
          </a:p>
          <a:p>
            <a:r>
              <a:rPr lang="en-US" dirty="0"/>
              <a:t>11.1.3</a:t>
            </a:r>
          </a:p>
        </p:txBody>
      </p:sp>
    </p:spTree>
    <p:extLst>
      <p:ext uri="{BB962C8B-B14F-4D97-AF65-F5344CB8AC3E}">
        <p14:creationId xmlns:p14="http://schemas.microsoft.com/office/powerpoint/2010/main" val="29171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6313-03F3-EDBF-8DF4-EC19AD8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ACF4-9F0D-9007-7A9B-93B93228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Whiteboard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7384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Custom 1">
      <a:dk1>
        <a:sysClr val="windowText" lastClr="000000"/>
      </a:dk1>
      <a:lt1>
        <a:sysClr val="window" lastClr="FFFFFF"/>
      </a:lt1>
      <a:dk2>
        <a:srgbClr val="194793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44345</TotalTime>
  <Words>1442</Words>
  <Application>Microsoft Office PowerPoint</Application>
  <PresentationFormat>Widescreen</PresentationFormat>
  <Paragraphs>274</Paragraphs>
  <Slides>21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Wingdings 2</vt:lpstr>
      <vt:lpstr>discretemath</vt:lpstr>
      <vt:lpstr>Generating Permutations and Combinations</vt:lpstr>
      <vt:lpstr>Homework Review</vt:lpstr>
      <vt:lpstr>Review</vt:lpstr>
      <vt:lpstr>Generating Permutations</vt:lpstr>
      <vt:lpstr>Lexicographical Order</vt:lpstr>
      <vt:lpstr>Generating permutations</vt:lpstr>
      <vt:lpstr>Lexicographical Order</vt:lpstr>
      <vt:lpstr>Additional Exercises</vt:lpstr>
      <vt:lpstr>Binomial Theorem</vt:lpstr>
      <vt:lpstr>Pascal's Triangle</vt:lpstr>
      <vt:lpstr>Additional Exercises</vt:lpstr>
      <vt:lpstr>Pigeonhole Principle</vt:lpstr>
      <vt:lpstr>Pigeonhole Principle</vt:lpstr>
      <vt:lpstr>Pigeonhole Principle</vt:lpstr>
      <vt:lpstr>Pigeonhole Principle</vt:lpstr>
      <vt:lpstr>Pigeonhole Principle</vt:lpstr>
      <vt:lpstr>Generalized Pigeonhole Principle</vt:lpstr>
      <vt:lpstr>Generalized Pigeonhole Principle</vt:lpstr>
      <vt:lpstr>Generalized Pigeonhole Principle</vt:lpstr>
      <vt:lpstr>Practice – Area Codes</vt:lpstr>
      <vt:lpstr>Additional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2023-11-28T23:53:23Z</dcterms:modified>
</cp:coreProperties>
</file>