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1"/>
  </p:sldMasterIdLst>
  <p:sldIdLst>
    <p:sldId id="289" r:id="rId2"/>
    <p:sldId id="415" r:id="rId3"/>
    <p:sldId id="411" r:id="rId4"/>
    <p:sldId id="413" r:id="rId5"/>
    <p:sldId id="421" r:id="rId6"/>
    <p:sldId id="441" r:id="rId7"/>
    <p:sldId id="417" r:id="rId8"/>
    <p:sldId id="400" r:id="rId9"/>
    <p:sldId id="40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 Phillips" initials="BRPHILLIP" lastIdx="1" clrIdx="0">
    <p:extLst>
      <p:ext uri="{19B8F6BF-5375-455C-9EA6-DF929625EA0E}">
        <p15:presenceInfo xmlns:p15="http://schemas.microsoft.com/office/powerpoint/2012/main" userId="Br Phillip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6312"/>
    <a:srgbClr val="FFFFFF"/>
    <a:srgbClr val="C59EC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BB584F-1A4E-4062-BBEE-11282717036C}" v="1" dt="2023-07-12T18:11:13.5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29" autoAdjust="0"/>
  </p:normalViewPr>
  <p:slideViewPr>
    <p:cSldViewPr snapToGrid="0">
      <p:cViewPr varScale="1">
        <p:scale>
          <a:sx n="82" d="100"/>
          <a:sy n="82" d="100"/>
        </p:scale>
        <p:origin x="60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lips, Nate" userId="1a7ed9a7-6979-4999-8e72-44e838efb909" providerId="ADAL" clId="{E3105598-18E5-444A-B630-1137CF6FAD38}"/>
    <pc:docChg chg="undo custSel addSld modSld sldOrd">
      <pc:chgData name="Phillips, Nate" userId="1a7ed9a7-6979-4999-8e72-44e838efb909" providerId="ADAL" clId="{E3105598-18E5-444A-B630-1137CF6FAD38}" dt="2021-10-21T15:05:13.583" v="2006" actId="20577"/>
      <pc:docMkLst>
        <pc:docMk/>
      </pc:docMkLst>
      <pc:sldChg chg="add">
        <pc:chgData name="Phillips, Nate" userId="1a7ed9a7-6979-4999-8e72-44e838efb909" providerId="ADAL" clId="{E3105598-18E5-444A-B630-1137CF6FAD38}" dt="2021-10-21T13:39:41.375" v="0"/>
        <pc:sldMkLst>
          <pc:docMk/>
          <pc:sldMk cId="521863072" sldId="399"/>
        </pc:sldMkLst>
      </pc:sldChg>
      <pc:sldChg chg="addSp delSp modSp new mod setBg modClrScheme modAnim chgLayout">
        <pc:chgData name="Phillips, Nate" userId="1a7ed9a7-6979-4999-8e72-44e838efb909" providerId="ADAL" clId="{E3105598-18E5-444A-B630-1137CF6FAD38}" dt="2021-10-21T14:33:07.438" v="1286" actId="1076"/>
        <pc:sldMkLst>
          <pc:docMk/>
          <pc:sldMk cId="905379823" sldId="400"/>
        </pc:sldMkLst>
        <pc:spChg chg="del mod ord">
          <ac:chgData name="Phillips, Nate" userId="1a7ed9a7-6979-4999-8e72-44e838efb909" providerId="ADAL" clId="{E3105598-18E5-444A-B630-1137CF6FAD38}" dt="2021-10-21T13:39:59.387" v="2" actId="700"/>
          <ac:spMkLst>
            <pc:docMk/>
            <pc:sldMk cId="905379823" sldId="400"/>
            <ac:spMk id="2" creationId="{343E37A9-3A0A-4C18-839A-AE974DD7ACE3}"/>
          </ac:spMkLst>
        </pc:spChg>
        <pc:spChg chg="del mod ord">
          <ac:chgData name="Phillips, Nate" userId="1a7ed9a7-6979-4999-8e72-44e838efb909" providerId="ADAL" clId="{E3105598-18E5-444A-B630-1137CF6FAD38}" dt="2021-10-21T13:39:59.387" v="2" actId="700"/>
          <ac:spMkLst>
            <pc:docMk/>
            <pc:sldMk cId="905379823" sldId="400"/>
            <ac:spMk id="3" creationId="{BADD924B-8F7B-46B1-941F-273BC2DF28F6}"/>
          </ac:spMkLst>
        </pc:spChg>
        <pc:spChg chg="add mod ord">
          <ac:chgData name="Phillips, Nate" userId="1a7ed9a7-6979-4999-8e72-44e838efb909" providerId="ADAL" clId="{E3105598-18E5-444A-B630-1137CF6FAD38}" dt="2021-10-21T14:27:51.116" v="1246" actId="26606"/>
          <ac:spMkLst>
            <pc:docMk/>
            <pc:sldMk cId="905379823" sldId="400"/>
            <ac:spMk id="4" creationId="{9BE25CBA-64B6-4769-AD71-6D30FCF3D8C5}"/>
          </ac:spMkLst>
        </pc:spChg>
        <pc:spChg chg="add mod ord">
          <ac:chgData name="Phillips, Nate" userId="1a7ed9a7-6979-4999-8e72-44e838efb909" providerId="ADAL" clId="{E3105598-18E5-444A-B630-1137CF6FAD38}" dt="2021-10-21T14:29:03.239" v="1253" actId="1076"/>
          <ac:spMkLst>
            <pc:docMk/>
            <pc:sldMk cId="905379823" sldId="400"/>
            <ac:spMk id="5" creationId="{58727281-DB62-40B9-AA07-CC1F16C4A632}"/>
          </ac:spMkLst>
        </pc:spChg>
        <pc:spChg chg="add mod">
          <ac:chgData name="Phillips, Nate" userId="1a7ed9a7-6979-4999-8e72-44e838efb909" providerId="ADAL" clId="{E3105598-18E5-444A-B630-1137CF6FAD38}" dt="2021-10-21T14:33:07.438" v="1286" actId="1076"/>
          <ac:spMkLst>
            <pc:docMk/>
            <pc:sldMk cId="905379823" sldId="400"/>
            <ac:spMk id="8" creationId="{82C6399C-CE4B-491B-B51F-4CB4CA417304}"/>
          </ac:spMkLst>
        </pc:spChg>
        <pc:spChg chg="add del">
          <ac:chgData name="Phillips, Nate" userId="1a7ed9a7-6979-4999-8e72-44e838efb909" providerId="ADAL" clId="{E3105598-18E5-444A-B630-1137CF6FAD38}" dt="2021-10-21T14:27:25.238" v="1238" actId="26606"/>
          <ac:spMkLst>
            <pc:docMk/>
            <pc:sldMk cId="905379823" sldId="400"/>
            <ac:spMk id="12" creationId="{C8A3C342-1D03-412F-8DD3-BF519E8E0AE9}"/>
          </ac:spMkLst>
        </pc:spChg>
        <pc:spChg chg="add del">
          <ac:chgData name="Phillips, Nate" userId="1a7ed9a7-6979-4999-8e72-44e838efb909" providerId="ADAL" clId="{E3105598-18E5-444A-B630-1137CF6FAD38}" dt="2021-10-21T14:27:25.238" v="1238" actId="26606"/>
          <ac:spMkLst>
            <pc:docMk/>
            <pc:sldMk cId="905379823" sldId="400"/>
            <ac:spMk id="14" creationId="{81CC9B02-E087-4350-AEBD-2C3CF001AF01}"/>
          </ac:spMkLst>
        </pc:spChg>
        <pc:spChg chg="add del">
          <ac:chgData name="Phillips, Nate" userId="1a7ed9a7-6979-4999-8e72-44e838efb909" providerId="ADAL" clId="{E3105598-18E5-444A-B630-1137CF6FAD38}" dt="2021-10-21T14:27:51.116" v="1246" actId="26606"/>
          <ac:spMkLst>
            <pc:docMk/>
            <pc:sldMk cId="905379823" sldId="400"/>
            <ac:spMk id="16" creationId="{4554089D-779D-46F6-81CB-EA9C12693944}"/>
          </ac:spMkLst>
        </pc:spChg>
        <pc:picChg chg="add mod modCrop">
          <ac:chgData name="Phillips, Nate" userId="1a7ed9a7-6979-4999-8e72-44e838efb909" providerId="ADAL" clId="{E3105598-18E5-444A-B630-1137CF6FAD38}" dt="2021-10-21T14:27:57.912" v="1248" actId="14100"/>
          <ac:picMkLst>
            <pc:docMk/>
            <pc:sldMk cId="905379823" sldId="400"/>
            <ac:picMk id="7" creationId="{BB225A4A-D5F0-42E4-99B8-B92B8B487E05}"/>
          </ac:picMkLst>
        </pc:picChg>
        <pc:picChg chg="add mod">
          <ac:chgData name="Phillips, Nate" userId="1a7ed9a7-6979-4999-8e72-44e838efb909" providerId="ADAL" clId="{E3105598-18E5-444A-B630-1137CF6FAD38}" dt="2021-10-21T14:29:10.523" v="1256" actId="1076"/>
          <ac:picMkLst>
            <pc:docMk/>
            <pc:sldMk cId="905379823" sldId="400"/>
            <ac:picMk id="1026" creationId="{B0035A52-3975-4180-AC80-DD7027F2840E}"/>
          </ac:picMkLst>
        </pc:picChg>
      </pc:sldChg>
      <pc:sldChg chg="addSp modSp new mod modAnim">
        <pc:chgData name="Phillips, Nate" userId="1a7ed9a7-6979-4999-8e72-44e838efb909" providerId="ADAL" clId="{E3105598-18E5-444A-B630-1137CF6FAD38}" dt="2021-10-21T14:30:49.430" v="1278" actId="1076"/>
        <pc:sldMkLst>
          <pc:docMk/>
          <pc:sldMk cId="1452330622" sldId="401"/>
        </pc:sldMkLst>
        <pc:spChg chg="mod">
          <ac:chgData name="Phillips, Nate" userId="1a7ed9a7-6979-4999-8e72-44e838efb909" providerId="ADAL" clId="{E3105598-18E5-444A-B630-1137CF6FAD38}" dt="2021-10-21T13:42:52.932" v="627" actId="20577"/>
          <ac:spMkLst>
            <pc:docMk/>
            <pc:sldMk cId="1452330622" sldId="401"/>
            <ac:spMk id="2" creationId="{FF3EDB8B-D610-4B1E-92F4-5DE79967D9AE}"/>
          </ac:spMkLst>
        </pc:spChg>
        <pc:spChg chg="mod">
          <ac:chgData name="Phillips, Nate" userId="1a7ed9a7-6979-4999-8e72-44e838efb909" providerId="ADAL" clId="{E3105598-18E5-444A-B630-1137CF6FAD38}" dt="2021-10-21T14:13:36.463" v="1224" actId="20577"/>
          <ac:spMkLst>
            <pc:docMk/>
            <pc:sldMk cId="1452330622" sldId="401"/>
            <ac:spMk id="3" creationId="{406208D9-F4CB-4948-BBCE-BA713B01280B}"/>
          </ac:spMkLst>
        </pc:spChg>
        <pc:spChg chg="add mod">
          <ac:chgData name="Phillips, Nate" userId="1a7ed9a7-6979-4999-8e72-44e838efb909" providerId="ADAL" clId="{E3105598-18E5-444A-B630-1137CF6FAD38}" dt="2021-10-21T14:30:49.430" v="1278" actId="1076"/>
          <ac:spMkLst>
            <pc:docMk/>
            <pc:sldMk cId="1452330622" sldId="401"/>
            <ac:spMk id="4" creationId="{0E499262-3019-4918-B120-9FB99785EBD6}"/>
          </ac:spMkLst>
        </pc:spChg>
      </pc:sldChg>
      <pc:sldChg chg="addSp modSp new mod ord modAnim">
        <pc:chgData name="Phillips, Nate" userId="1a7ed9a7-6979-4999-8e72-44e838efb909" providerId="ADAL" clId="{E3105598-18E5-444A-B630-1137CF6FAD38}" dt="2021-10-21T15:05:13.583" v="2006" actId="20577"/>
        <pc:sldMkLst>
          <pc:docMk/>
          <pc:sldMk cId="880097364" sldId="402"/>
        </pc:sldMkLst>
        <pc:spChg chg="mod">
          <ac:chgData name="Phillips, Nate" userId="1a7ed9a7-6979-4999-8e72-44e838efb909" providerId="ADAL" clId="{E3105598-18E5-444A-B630-1137CF6FAD38}" dt="2021-10-21T14:52:46.164" v="1308" actId="20577"/>
          <ac:spMkLst>
            <pc:docMk/>
            <pc:sldMk cId="880097364" sldId="402"/>
            <ac:spMk id="2" creationId="{F58D5794-F268-4EC0-8246-FF4E6B996130}"/>
          </ac:spMkLst>
        </pc:spChg>
        <pc:spChg chg="mod">
          <ac:chgData name="Phillips, Nate" userId="1a7ed9a7-6979-4999-8e72-44e838efb909" providerId="ADAL" clId="{E3105598-18E5-444A-B630-1137CF6FAD38}" dt="2021-10-21T14:54:27.083" v="1448" actId="1076"/>
          <ac:spMkLst>
            <pc:docMk/>
            <pc:sldMk cId="880097364" sldId="402"/>
            <ac:spMk id="3" creationId="{E58A236F-BDD7-4F85-9EF8-71E2F9FE12B8}"/>
          </ac:spMkLst>
        </pc:spChg>
        <pc:spChg chg="add mod">
          <ac:chgData name="Phillips, Nate" userId="1a7ed9a7-6979-4999-8e72-44e838efb909" providerId="ADAL" clId="{E3105598-18E5-444A-B630-1137CF6FAD38}" dt="2021-10-21T14:53:30.168" v="1423" actId="1076"/>
          <ac:spMkLst>
            <pc:docMk/>
            <pc:sldMk cId="880097364" sldId="402"/>
            <ac:spMk id="4" creationId="{A6C6F306-B78C-4F42-A607-4E3ED4347975}"/>
          </ac:spMkLst>
        </pc:spChg>
        <pc:spChg chg="add mod">
          <ac:chgData name="Phillips, Nate" userId="1a7ed9a7-6979-4999-8e72-44e838efb909" providerId="ADAL" clId="{E3105598-18E5-444A-B630-1137CF6FAD38}" dt="2021-10-21T14:53:41.547" v="1438" actId="1076"/>
          <ac:spMkLst>
            <pc:docMk/>
            <pc:sldMk cId="880097364" sldId="402"/>
            <ac:spMk id="5" creationId="{99632D27-DD52-4F4A-B195-143E7015F345}"/>
          </ac:spMkLst>
        </pc:spChg>
        <pc:spChg chg="add mod">
          <ac:chgData name="Phillips, Nate" userId="1a7ed9a7-6979-4999-8e72-44e838efb909" providerId="ADAL" clId="{E3105598-18E5-444A-B630-1137CF6FAD38}" dt="2021-10-21T14:58:37.549" v="1493" actId="1076"/>
          <ac:spMkLst>
            <pc:docMk/>
            <pc:sldMk cId="880097364" sldId="402"/>
            <ac:spMk id="26" creationId="{2BEA131E-A588-4004-92C0-EAACDEA5026B}"/>
          </ac:spMkLst>
        </pc:spChg>
        <pc:spChg chg="add mod">
          <ac:chgData name="Phillips, Nate" userId="1a7ed9a7-6979-4999-8e72-44e838efb909" providerId="ADAL" clId="{E3105598-18E5-444A-B630-1137CF6FAD38}" dt="2021-10-21T15:04:53.710" v="1993" actId="1036"/>
          <ac:spMkLst>
            <pc:docMk/>
            <pc:sldMk cId="880097364" sldId="402"/>
            <ac:spMk id="27" creationId="{6FFD93D9-B262-4827-AADC-B2EC5E5B652A}"/>
          </ac:spMkLst>
        </pc:spChg>
        <pc:spChg chg="add mod">
          <ac:chgData name="Phillips, Nate" userId="1a7ed9a7-6979-4999-8e72-44e838efb909" providerId="ADAL" clId="{E3105598-18E5-444A-B630-1137CF6FAD38}" dt="2021-10-21T15:04:53.710" v="1993" actId="1036"/>
          <ac:spMkLst>
            <pc:docMk/>
            <pc:sldMk cId="880097364" sldId="402"/>
            <ac:spMk id="28" creationId="{FCA1008F-DE3D-491F-BD9F-BB9E36C7874A}"/>
          </ac:spMkLst>
        </pc:spChg>
        <pc:spChg chg="add mod">
          <ac:chgData name="Phillips, Nate" userId="1a7ed9a7-6979-4999-8e72-44e838efb909" providerId="ADAL" clId="{E3105598-18E5-444A-B630-1137CF6FAD38}" dt="2021-10-21T15:00:19.793" v="1571" actId="1076"/>
          <ac:spMkLst>
            <pc:docMk/>
            <pc:sldMk cId="880097364" sldId="402"/>
            <ac:spMk id="29" creationId="{C7443807-D41D-4C24-81D7-CF005E4B5D6C}"/>
          </ac:spMkLst>
        </pc:spChg>
        <pc:spChg chg="add mod">
          <ac:chgData name="Phillips, Nate" userId="1a7ed9a7-6979-4999-8e72-44e838efb909" providerId="ADAL" clId="{E3105598-18E5-444A-B630-1137CF6FAD38}" dt="2021-10-21T15:04:53.710" v="1993" actId="1036"/>
          <ac:spMkLst>
            <pc:docMk/>
            <pc:sldMk cId="880097364" sldId="402"/>
            <ac:spMk id="30" creationId="{F49B8827-A800-44B4-858C-994BD9D7DC43}"/>
          </ac:spMkLst>
        </pc:spChg>
        <pc:spChg chg="add mod">
          <ac:chgData name="Phillips, Nate" userId="1a7ed9a7-6979-4999-8e72-44e838efb909" providerId="ADAL" clId="{E3105598-18E5-444A-B630-1137CF6FAD38}" dt="2021-10-21T15:04:53.710" v="1993" actId="1036"/>
          <ac:spMkLst>
            <pc:docMk/>
            <pc:sldMk cId="880097364" sldId="402"/>
            <ac:spMk id="31" creationId="{F1FEFE61-6F7F-43A9-B4AB-23E3DA7A22C0}"/>
          </ac:spMkLst>
        </pc:spChg>
        <pc:spChg chg="add mod">
          <ac:chgData name="Phillips, Nate" userId="1a7ed9a7-6979-4999-8e72-44e838efb909" providerId="ADAL" clId="{E3105598-18E5-444A-B630-1137CF6FAD38}" dt="2021-10-21T15:05:13.583" v="2006" actId="20577"/>
          <ac:spMkLst>
            <pc:docMk/>
            <pc:sldMk cId="880097364" sldId="402"/>
            <ac:spMk id="32" creationId="{44A51DF8-12A4-40C8-B5F4-D4EA4C0940CC}"/>
          </ac:spMkLst>
        </pc:spChg>
        <pc:cxnChg chg="add mod">
          <ac:chgData name="Phillips, Nate" userId="1a7ed9a7-6979-4999-8e72-44e838efb909" providerId="ADAL" clId="{E3105598-18E5-444A-B630-1137CF6FAD38}" dt="2021-10-21T14:57:52.129" v="1482" actId="14100"/>
          <ac:cxnSpMkLst>
            <pc:docMk/>
            <pc:sldMk cId="880097364" sldId="402"/>
            <ac:cxnSpMk id="7" creationId="{67F7DF7C-F84B-4614-86BB-77937A9B7282}"/>
          </ac:cxnSpMkLst>
        </pc:cxnChg>
        <pc:cxnChg chg="add mod">
          <ac:chgData name="Phillips, Nate" userId="1a7ed9a7-6979-4999-8e72-44e838efb909" providerId="ADAL" clId="{E3105598-18E5-444A-B630-1137CF6FAD38}" dt="2021-10-21T14:57:55.244" v="1483" actId="14100"/>
          <ac:cxnSpMkLst>
            <pc:docMk/>
            <pc:sldMk cId="880097364" sldId="402"/>
            <ac:cxnSpMk id="8" creationId="{228036B5-091B-46D2-9BB6-0FF441A0C940}"/>
          </ac:cxnSpMkLst>
        </pc:cxnChg>
        <pc:cxnChg chg="add mod">
          <ac:chgData name="Phillips, Nate" userId="1a7ed9a7-6979-4999-8e72-44e838efb909" providerId="ADAL" clId="{E3105598-18E5-444A-B630-1137CF6FAD38}" dt="2021-10-21T14:54:14.242" v="1446" actId="1076"/>
          <ac:cxnSpMkLst>
            <pc:docMk/>
            <pc:sldMk cId="880097364" sldId="402"/>
            <ac:cxnSpMk id="9" creationId="{FFC2EF7A-1DB2-4B37-BFEB-37A2AC30D4F0}"/>
          </ac:cxnSpMkLst>
        </pc:cxnChg>
        <pc:cxnChg chg="add mod">
          <ac:chgData name="Phillips, Nate" userId="1a7ed9a7-6979-4999-8e72-44e838efb909" providerId="ADAL" clId="{E3105598-18E5-444A-B630-1137CF6FAD38}" dt="2021-10-21T14:55:00.064" v="1454" actId="1076"/>
          <ac:cxnSpMkLst>
            <pc:docMk/>
            <pc:sldMk cId="880097364" sldId="402"/>
            <ac:cxnSpMk id="10" creationId="{6A2920C6-DA43-4B22-ACCE-CF79D7653B18}"/>
          </ac:cxnSpMkLst>
        </pc:cxnChg>
        <pc:cxnChg chg="add mod">
          <ac:chgData name="Phillips, Nate" userId="1a7ed9a7-6979-4999-8e72-44e838efb909" providerId="ADAL" clId="{E3105598-18E5-444A-B630-1137CF6FAD38}" dt="2021-10-21T14:57:57.906" v="1484" actId="14100"/>
          <ac:cxnSpMkLst>
            <pc:docMk/>
            <pc:sldMk cId="880097364" sldId="402"/>
            <ac:cxnSpMk id="12" creationId="{16F690BB-0A41-40FB-BCBD-C6B1A04175E8}"/>
          </ac:cxnSpMkLst>
        </pc:cxnChg>
        <pc:cxnChg chg="add mod">
          <ac:chgData name="Phillips, Nate" userId="1a7ed9a7-6979-4999-8e72-44e838efb909" providerId="ADAL" clId="{E3105598-18E5-444A-B630-1137CF6FAD38}" dt="2021-10-21T14:55:17.283" v="1462" actId="14100"/>
          <ac:cxnSpMkLst>
            <pc:docMk/>
            <pc:sldMk cId="880097364" sldId="402"/>
            <ac:cxnSpMk id="15" creationId="{0F15F857-1682-4CEB-8C9E-D2CAC9F2A237}"/>
          </ac:cxnSpMkLst>
        </pc:cxnChg>
        <pc:cxnChg chg="add mod">
          <ac:chgData name="Phillips, Nate" userId="1a7ed9a7-6979-4999-8e72-44e838efb909" providerId="ADAL" clId="{E3105598-18E5-444A-B630-1137CF6FAD38}" dt="2021-10-21T14:56:45.064" v="1470" actId="14100"/>
          <ac:cxnSpMkLst>
            <pc:docMk/>
            <pc:sldMk cId="880097364" sldId="402"/>
            <ac:cxnSpMk id="17" creationId="{6630ACEC-047D-43E2-A807-090841C5445B}"/>
          </ac:cxnSpMkLst>
        </pc:cxnChg>
        <pc:cxnChg chg="add mod">
          <ac:chgData name="Phillips, Nate" userId="1a7ed9a7-6979-4999-8e72-44e838efb909" providerId="ADAL" clId="{E3105598-18E5-444A-B630-1137CF6FAD38}" dt="2021-10-21T14:56:51.965" v="1473" actId="14100"/>
          <ac:cxnSpMkLst>
            <pc:docMk/>
            <pc:sldMk cId="880097364" sldId="402"/>
            <ac:cxnSpMk id="19" creationId="{8221C2EF-BC9A-4CFB-B943-B9B0C0D16749}"/>
          </ac:cxnSpMkLst>
        </pc:cxnChg>
        <pc:cxnChg chg="add mod">
          <ac:chgData name="Phillips, Nate" userId="1a7ed9a7-6979-4999-8e72-44e838efb909" providerId="ADAL" clId="{E3105598-18E5-444A-B630-1137CF6FAD38}" dt="2021-10-21T14:56:58.655" v="1476" actId="14100"/>
          <ac:cxnSpMkLst>
            <pc:docMk/>
            <pc:sldMk cId="880097364" sldId="402"/>
            <ac:cxnSpMk id="21" creationId="{5C819838-F6FE-44DE-BBBD-525F3F3E9012}"/>
          </ac:cxnSpMkLst>
        </pc:cxnChg>
      </pc:sldChg>
    </pc:docChg>
  </pc:docChgLst>
  <pc:docChgLst>
    <pc:chgData name="Phillips, Nate" userId="1a7ed9a7-6979-4999-8e72-44e838efb909" providerId="ADAL" clId="{0CA3E67B-3AFE-4B68-A101-BFDDB66978FE}"/>
    <pc:docChg chg="undo custSel addSld delSld modSld sldOrd modMainMaster">
      <pc:chgData name="Phillips, Nate" userId="1a7ed9a7-6979-4999-8e72-44e838efb909" providerId="ADAL" clId="{0CA3E67B-3AFE-4B68-A101-BFDDB66978FE}" dt="2021-10-19T16:10:16.692" v="10275"/>
      <pc:docMkLst>
        <pc:docMk/>
      </pc:docMkLst>
      <pc:sldChg chg="modSp mod">
        <pc:chgData name="Phillips, Nate" userId="1a7ed9a7-6979-4999-8e72-44e838efb909" providerId="ADAL" clId="{0CA3E67B-3AFE-4B68-A101-BFDDB66978FE}" dt="2021-10-15T13:53:09.580" v="45" actId="14100"/>
        <pc:sldMkLst>
          <pc:docMk/>
          <pc:sldMk cId="656584175" sldId="289"/>
        </pc:sldMkLst>
        <pc:spChg chg="mod">
          <ac:chgData name="Phillips, Nate" userId="1a7ed9a7-6979-4999-8e72-44e838efb909" providerId="ADAL" clId="{0CA3E67B-3AFE-4B68-A101-BFDDB66978FE}" dt="2021-10-15T13:53:09.580" v="45" actId="14100"/>
          <ac:spMkLst>
            <pc:docMk/>
            <pc:sldMk cId="656584175" sldId="289"/>
            <ac:spMk id="2" creationId="{5D46307E-A2B8-4462-8299-D11DDF3E97CF}"/>
          </ac:spMkLst>
        </pc:spChg>
      </pc:sldChg>
      <pc:sldChg chg="del">
        <pc:chgData name="Phillips, Nate" userId="1a7ed9a7-6979-4999-8e72-44e838efb909" providerId="ADAL" clId="{0CA3E67B-3AFE-4B68-A101-BFDDB66978FE}" dt="2021-10-18T23:28:26.769" v="7672" actId="47"/>
        <pc:sldMkLst>
          <pc:docMk/>
          <pc:sldMk cId="1716017752" sldId="291"/>
        </pc:sldMkLst>
      </pc:sldChg>
      <pc:sldChg chg="del">
        <pc:chgData name="Phillips, Nate" userId="1a7ed9a7-6979-4999-8e72-44e838efb909" providerId="ADAL" clId="{0CA3E67B-3AFE-4B68-A101-BFDDB66978FE}" dt="2021-10-18T23:28:26.769" v="7672" actId="47"/>
        <pc:sldMkLst>
          <pc:docMk/>
          <pc:sldMk cId="3705612367" sldId="346"/>
        </pc:sldMkLst>
      </pc:sldChg>
      <pc:sldChg chg="addSp delSp modSp mod delAnim modAnim">
        <pc:chgData name="Phillips, Nate" userId="1a7ed9a7-6979-4999-8e72-44e838efb909" providerId="ADAL" clId="{0CA3E67B-3AFE-4B68-A101-BFDDB66978FE}" dt="2021-10-15T14:59:54.878" v="1820" actId="5793"/>
        <pc:sldMkLst>
          <pc:docMk/>
          <pc:sldMk cId="3568686315" sldId="347"/>
        </pc:sldMkLst>
        <pc:spChg chg="mod">
          <ac:chgData name="Phillips, Nate" userId="1a7ed9a7-6979-4999-8e72-44e838efb909" providerId="ADAL" clId="{0CA3E67B-3AFE-4B68-A101-BFDDB66978FE}" dt="2021-10-15T14:18:03.358" v="678" actId="20577"/>
          <ac:spMkLst>
            <pc:docMk/>
            <pc:sldMk cId="3568686315" sldId="347"/>
            <ac:spMk id="2" creationId="{9724F193-ECB3-42BC-84F4-749AEF29F242}"/>
          </ac:spMkLst>
        </pc:spChg>
        <pc:spChg chg="mod">
          <ac:chgData name="Phillips, Nate" userId="1a7ed9a7-6979-4999-8e72-44e838efb909" providerId="ADAL" clId="{0CA3E67B-3AFE-4B68-A101-BFDDB66978FE}" dt="2021-10-15T14:59:54.878" v="1820" actId="5793"/>
          <ac:spMkLst>
            <pc:docMk/>
            <pc:sldMk cId="3568686315" sldId="347"/>
            <ac:spMk id="3" creationId="{83CCA5DA-D3A8-4767-A229-21D8CEC2BD7D}"/>
          </ac:spMkLst>
        </pc:spChg>
        <pc:spChg chg="del">
          <ac:chgData name="Phillips, Nate" userId="1a7ed9a7-6979-4999-8e72-44e838efb909" providerId="ADAL" clId="{0CA3E67B-3AFE-4B68-A101-BFDDB66978FE}" dt="2021-10-15T14:18:15.833" v="681" actId="478"/>
          <ac:spMkLst>
            <pc:docMk/>
            <pc:sldMk cId="3568686315" sldId="347"/>
            <ac:spMk id="4" creationId="{85C3FC30-4908-4D36-816E-89A47E6161B3}"/>
          </ac:spMkLst>
        </pc:spChg>
        <pc:spChg chg="del">
          <ac:chgData name="Phillips, Nate" userId="1a7ed9a7-6979-4999-8e72-44e838efb909" providerId="ADAL" clId="{0CA3E67B-3AFE-4B68-A101-BFDDB66978FE}" dt="2021-10-15T14:18:15.833" v="681" actId="478"/>
          <ac:spMkLst>
            <pc:docMk/>
            <pc:sldMk cId="3568686315" sldId="347"/>
            <ac:spMk id="5" creationId="{D5C1419C-BE54-4A03-8033-E39919C53AB7}"/>
          </ac:spMkLst>
        </pc:spChg>
        <pc:spChg chg="del">
          <ac:chgData name="Phillips, Nate" userId="1a7ed9a7-6979-4999-8e72-44e838efb909" providerId="ADAL" clId="{0CA3E67B-3AFE-4B68-A101-BFDDB66978FE}" dt="2021-10-15T14:18:15.833" v="681" actId="478"/>
          <ac:spMkLst>
            <pc:docMk/>
            <pc:sldMk cId="3568686315" sldId="347"/>
            <ac:spMk id="6" creationId="{F0935AF2-B243-4D9E-8A00-64F7AB4D8FE3}"/>
          </ac:spMkLst>
        </pc:spChg>
        <pc:spChg chg="add mod">
          <ac:chgData name="Phillips, Nate" userId="1a7ed9a7-6979-4999-8e72-44e838efb909" providerId="ADAL" clId="{0CA3E67B-3AFE-4B68-A101-BFDDB66978FE}" dt="2021-10-15T14:18:06.096" v="679"/>
          <ac:spMkLst>
            <pc:docMk/>
            <pc:sldMk cId="3568686315" sldId="347"/>
            <ac:spMk id="7" creationId="{6E833363-67D4-4D1B-8600-9E4EC00E529A}"/>
          </ac:spMkLst>
        </pc:spChg>
        <pc:spChg chg="add mod">
          <ac:chgData name="Phillips, Nate" userId="1a7ed9a7-6979-4999-8e72-44e838efb909" providerId="ADAL" clId="{0CA3E67B-3AFE-4B68-A101-BFDDB66978FE}" dt="2021-10-15T14:18:29.067" v="690" actId="20577"/>
          <ac:spMkLst>
            <pc:docMk/>
            <pc:sldMk cId="3568686315" sldId="347"/>
            <ac:spMk id="8" creationId="{03B42C23-8DBE-4336-B2F2-C91359757FE0}"/>
          </ac:spMkLst>
        </pc:spChg>
        <pc:spChg chg="add del mod">
          <ac:chgData name="Phillips, Nate" userId="1a7ed9a7-6979-4999-8e72-44e838efb909" providerId="ADAL" clId="{0CA3E67B-3AFE-4B68-A101-BFDDB66978FE}" dt="2021-10-15T14:19:28.005" v="717" actId="478"/>
          <ac:spMkLst>
            <pc:docMk/>
            <pc:sldMk cId="3568686315" sldId="347"/>
            <ac:spMk id="9" creationId="{9A5F8244-DDC4-450D-ACA3-D4E81FF2CB0E}"/>
          </ac:spMkLst>
        </pc:spChg>
      </pc:sldChg>
      <pc:sldChg chg="del">
        <pc:chgData name="Phillips, Nate" userId="1a7ed9a7-6979-4999-8e72-44e838efb909" providerId="ADAL" clId="{0CA3E67B-3AFE-4B68-A101-BFDDB66978FE}" dt="2021-10-18T23:28:26.769" v="7672" actId="47"/>
        <pc:sldMkLst>
          <pc:docMk/>
          <pc:sldMk cId="2245851335" sldId="348"/>
        </pc:sldMkLst>
      </pc:sldChg>
      <pc:sldChg chg="del">
        <pc:chgData name="Phillips, Nate" userId="1a7ed9a7-6979-4999-8e72-44e838efb909" providerId="ADAL" clId="{0CA3E67B-3AFE-4B68-A101-BFDDB66978FE}" dt="2021-10-18T23:28:26.769" v="7672" actId="47"/>
        <pc:sldMkLst>
          <pc:docMk/>
          <pc:sldMk cId="1692192081" sldId="350"/>
        </pc:sldMkLst>
      </pc:sldChg>
      <pc:sldChg chg="del">
        <pc:chgData name="Phillips, Nate" userId="1a7ed9a7-6979-4999-8e72-44e838efb909" providerId="ADAL" clId="{0CA3E67B-3AFE-4B68-A101-BFDDB66978FE}" dt="2021-10-18T23:28:26.769" v="7672" actId="47"/>
        <pc:sldMkLst>
          <pc:docMk/>
          <pc:sldMk cId="1043297933" sldId="351"/>
        </pc:sldMkLst>
      </pc:sldChg>
      <pc:sldChg chg="del">
        <pc:chgData name="Phillips, Nate" userId="1a7ed9a7-6979-4999-8e72-44e838efb909" providerId="ADAL" clId="{0CA3E67B-3AFE-4B68-A101-BFDDB66978FE}" dt="2021-10-18T23:28:26.769" v="7672" actId="47"/>
        <pc:sldMkLst>
          <pc:docMk/>
          <pc:sldMk cId="1373339128" sldId="353"/>
        </pc:sldMkLst>
      </pc:sldChg>
      <pc:sldChg chg="del">
        <pc:chgData name="Phillips, Nate" userId="1a7ed9a7-6979-4999-8e72-44e838efb909" providerId="ADAL" clId="{0CA3E67B-3AFE-4B68-A101-BFDDB66978FE}" dt="2021-10-18T23:28:26.769" v="7672" actId="47"/>
        <pc:sldMkLst>
          <pc:docMk/>
          <pc:sldMk cId="2015444326" sldId="354"/>
        </pc:sldMkLst>
      </pc:sldChg>
      <pc:sldChg chg="del">
        <pc:chgData name="Phillips, Nate" userId="1a7ed9a7-6979-4999-8e72-44e838efb909" providerId="ADAL" clId="{0CA3E67B-3AFE-4B68-A101-BFDDB66978FE}" dt="2021-10-18T23:28:26.769" v="7672" actId="47"/>
        <pc:sldMkLst>
          <pc:docMk/>
          <pc:sldMk cId="1550487281" sldId="355"/>
        </pc:sldMkLst>
      </pc:sldChg>
      <pc:sldChg chg="del">
        <pc:chgData name="Phillips, Nate" userId="1a7ed9a7-6979-4999-8e72-44e838efb909" providerId="ADAL" clId="{0CA3E67B-3AFE-4B68-A101-BFDDB66978FE}" dt="2021-10-18T23:28:26.769" v="7672" actId="47"/>
        <pc:sldMkLst>
          <pc:docMk/>
          <pc:sldMk cId="738066847" sldId="356"/>
        </pc:sldMkLst>
      </pc:sldChg>
      <pc:sldChg chg="del">
        <pc:chgData name="Phillips, Nate" userId="1a7ed9a7-6979-4999-8e72-44e838efb909" providerId="ADAL" clId="{0CA3E67B-3AFE-4B68-A101-BFDDB66978FE}" dt="2021-10-18T23:28:26.769" v="7672" actId="47"/>
        <pc:sldMkLst>
          <pc:docMk/>
          <pc:sldMk cId="2152461331" sldId="360"/>
        </pc:sldMkLst>
      </pc:sldChg>
      <pc:sldChg chg="del">
        <pc:chgData name="Phillips, Nate" userId="1a7ed9a7-6979-4999-8e72-44e838efb909" providerId="ADAL" clId="{0CA3E67B-3AFE-4B68-A101-BFDDB66978FE}" dt="2021-10-18T23:28:26.769" v="7672" actId="47"/>
        <pc:sldMkLst>
          <pc:docMk/>
          <pc:sldMk cId="2663746052" sldId="361"/>
        </pc:sldMkLst>
      </pc:sldChg>
      <pc:sldChg chg="del">
        <pc:chgData name="Phillips, Nate" userId="1a7ed9a7-6979-4999-8e72-44e838efb909" providerId="ADAL" clId="{0CA3E67B-3AFE-4B68-A101-BFDDB66978FE}" dt="2021-10-18T23:28:26.769" v="7672" actId="47"/>
        <pc:sldMkLst>
          <pc:docMk/>
          <pc:sldMk cId="445473533" sldId="362"/>
        </pc:sldMkLst>
      </pc:sldChg>
      <pc:sldChg chg="del">
        <pc:chgData name="Phillips, Nate" userId="1a7ed9a7-6979-4999-8e72-44e838efb909" providerId="ADAL" clId="{0CA3E67B-3AFE-4B68-A101-BFDDB66978FE}" dt="2021-10-18T23:28:26.769" v="7672" actId="47"/>
        <pc:sldMkLst>
          <pc:docMk/>
          <pc:sldMk cId="270132169" sldId="363"/>
        </pc:sldMkLst>
      </pc:sldChg>
      <pc:sldChg chg="del">
        <pc:chgData name="Phillips, Nate" userId="1a7ed9a7-6979-4999-8e72-44e838efb909" providerId="ADAL" clId="{0CA3E67B-3AFE-4B68-A101-BFDDB66978FE}" dt="2021-10-18T23:28:26.769" v="7672" actId="47"/>
        <pc:sldMkLst>
          <pc:docMk/>
          <pc:sldMk cId="2422127552" sldId="365"/>
        </pc:sldMkLst>
      </pc:sldChg>
      <pc:sldChg chg="addSp delSp modSp add mod modClrScheme modAnim chgLayout">
        <pc:chgData name="Phillips, Nate" userId="1a7ed9a7-6979-4999-8e72-44e838efb909" providerId="ADAL" clId="{0CA3E67B-3AFE-4B68-A101-BFDDB66978FE}" dt="2021-10-19T16:04:24.618" v="10248" actId="1076"/>
        <pc:sldMkLst>
          <pc:docMk/>
          <pc:sldMk cId="0" sldId="367"/>
        </pc:sldMkLst>
        <pc:spChg chg="add mod ord">
          <ac:chgData name="Phillips, Nate" userId="1a7ed9a7-6979-4999-8e72-44e838efb909" providerId="ADAL" clId="{0CA3E67B-3AFE-4B68-A101-BFDDB66978FE}" dt="2021-10-19T15:13:27.815" v="9315" actId="20577"/>
          <ac:spMkLst>
            <pc:docMk/>
            <pc:sldMk cId="0" sldId="367"/>
            <ac:spMk id="2" creationId="{84DD406F-7D10-490C-8B80-8FBEAFB121F2}"/>
          </ac:spMkLst>
        </pc:spChg>
        <pc:spChg chg="add mod">
          <ac:chgData name="Phillips, Nate" userId="1a7ed9a7-6979-4999-8e72-44e838efb909" providerId="ADAL" clId="{0CA3E67B-3AFE-4B68-A101-BFDDB66978FE}" dt="2021-10-19T15:18:57.897" v="9471" actId="1076"/>
          <ac:spMkLst>
            <pc:docMk/>
            <pc:sldMk cId="0" sldId="367"/>
            <ac:spMk id="3" creationId="{DECFD3C9-C8FB-4E22-9520-6AB78CF392CA}"/>
          </ac:spMkLst>
        </pc:spChg>
        <pc:spChg chg="add mod">
          <ac:chgData name="Phillips, Nate" userId="1a7ed9a7-6979-4999-8e72-44e838efb909" providerId="ADAL" clId="{0CA3E67B-3AFE-4B68-A101-BFDDB66978FE}" dt="2021-10-19T15:14:52.851" v="9352" actId="404"/>
          <ac:spMkLst>
            <pc:docMk/>
            <pc:sldMk cId="0" sldId="367"/>
            <ac:spMk id="9" creationId="{5CE64DBA-4305-4F86-8017-C0E7380F5579}"/>
          </ac:spMkLst>
        </pc:spChg>
        <pc:spChg chg="add mod">
          <ac:chgData name="Phillips, Nate" userId="1a7ed9a7-6979-4999-8e72-44e838efb909" providerId="ADAL" clId="{0CA3E67B-3AFE-4B68-A101-BFDDB66978FE}" dt="2021-10-19T15:20:28.570" v="9483" actId="20577"/>
          <ac:spMkLst>
            <pc:docMk/>
            <pc:sldMk cId="0" sldId="367"/>
            <ac:spMk id="11" creationId="{43B1A56D-3905-4893-A73C-E26449450E1D}"/>
          </ac:spMkLst>
        </pc:spChg>
        <pc:spChg chg="del mod ord">
          <ac:chgData name="Phillips, Nate" userId="1a7ed9a7-6979-4999-8e72-44e838efb909" providerId="ADAL" clId="{0CA3E67B-3AFE-4B68-A101-BFDDB66978FE}" dt="2021-10-19T15:13:15.608" v="9299" actId="478"/>
          <ac:spMkLst>
            <pc:docMk/>
            <pc:sldMk cId="0" sldId="367"/>
            <ac:spMk id="863" creationId="{00000000-0000-0000-0000-000000000000}"/>
          </ac:spMkLst>
        </pc:spChg>
        <pc:spChg chg="mod ord">
          <ac:chgData name="Phillips, Nate" userId="1a7ed9a7-6979-4999-8e72-44e838efb909" providerId="ADAL" clId="{0CA3E67B-3AFE-4B68-A101-BFDDB66978FE}" dt="2021-10-19T15:13:44.648" v="9319" actId="255"/>
          <ac:spMkLst>
            <pc:docMk/>
            <pc:sldMk cId="0" sldId="367"/>
            <ac:spMk id="864" creationId="{00000000-0000-0000-0000-000000000000}"/>
          </ac:spMkLst>
        </pc:spChg>
        <pc:spChg chg="mod">
          <ac:chgData name="Phillips, Nate" userId="1a7ed9a7-6979-4999-8e72-44e838efb909" providerId="ADAL" clId="{0CA3E67B-3AFE-4B68-A101-BFDDB66978FE}" dt="2021-10-19T15:14:00.994" v="9321" actId="1076"/>
          <ac:spMkLst>
            <pc:docMk/>
            <pc:sldMk cId="0" sldId="367"/>
            <ac:spMk id="865" creationId="{00000000-0000-0000-0000-000000000000}"/>
          </ac:spMkLst>
        </pc:spChg>
        <pc:spChg chg="mod">
          <ac:chgData name="Phillips, Nate" userId="1a7ed9a7-6979-4999-8e72-44e838efb909" providerId="ADAL" clId="{0CA3E67B-3AFE-4B68-A101-BFDDB66978FE}" dt="2021-10-19T15:20:11.209" v="9482" actId="20577"/>
          <ac:spMkLst>
            <pc:docMk/>
            <pc:sldMk cId="0" sldId="367"/>
            <ac:spMk id="866" creationId="{00000000-0000-0000-0000-000000000000}"/>
          </ac:spMkLst>
        </pc:spChg>
        <pc:spChg chg="mod">
          <ac:chgData name="Phillips, Nate" userId="1a7ed9a7-6979-4999-8e72-44e838efb909" providerId="ADAL" clId="{0CA3E67B-3AFE-4B68-A101-BFDDB66978FE}" dt="2021-10-19T15:13:54.086" v="9320" actId="1076"/>
          <ac:spMkLst>
            <pc:docMk/>
            <pc:sldMk cId="0" sldId="367"/>
            <ac:spMk id="867" creationId="{00000000-0000-0000-0000-000000000000}"/>
          </ac:spMkLst>
        </pc:spChg>
        <pc:picChg chg="add mod">
          <ac:chgData name="Phillips, Nate" userId="1a7ed9a7-6979-4999-8e72-44e838efb909" providerId="ADAL" clId="{0CA3E67B-3AFE-4B68-A101-BFDDB66978FE}" dt="2021-10-19T16:04:24.618" v="10248" actId="1076"/>
          <ac:picMkLst>
            <pc:docMk/>
            <pc:sldMk cId="0" sldId="367"/>
            <ac:picMk id="12" creationId="{C8C6097A-342B-4D52-A515-B584AE0E6BFC}"/>
          </ac:picMkLst>
        </pc:picChg>
        <pc:picChg chg="del mod ord">
          <ac:chgData name="Phillips, Nate" userId="1a7ed9a7-6979-4999-8e72-44e838efb909" providerId="ADAL" clId="{0CA3E67B-3AFE-4B68-A101-BFDDB66978FE}" dt="2021-10-19T15:12:44.721" v="9286" actId="478"/>
          <ac:picMkLst>
            <pc:docMk/>
            <pc:sldMk cId="0" sldId="367"/>
            <ac:picMk id="862" creationId="{00000000-0000-0000-0000-000000000000}"/>
          </ac:picMkLst>
        </pc:picChg>
      </pc:sldChg>
      <pc:sldChg chg="del">
        <pc:chgData name="Phillips, Nate" userId="1a7ed9a7-6979-4999-8e72-44e838efb909" providerId="ADAL" clId="{0CA3E67B-3AFE-4B68-A101-BFDDB66978FE}" dt="2021-10-18T23:28:26.769" v="7672" actId="47"/>
        <pc:sldMkLst>
          <pc:docMk/>
          <pc:sldMk cId="3224421359" sldId="367"/>
        </pc:sldMkLst>
      </pc:sldChg>
      <pc:sldChg chg="del">
        <pc:chgData name="Phillips, Nate" userId="1a7ed9a7-6979-4999-8e72-44e838efb909" providerId="ADAL" clId="{0CA3E67B-3AFE-4B68-A101-BFDDB66978FE}" dt="2021-10-18T23:28:26.769" v="7672" actId="47"/>
        <pc:sldMkLst>
          <pc:docMk/>
          <pc:sldMk cId="226403401" sldId="368"/>
        </pc:sldMkLst>
      </pc:sldChg>
      <pc:sldChg chg="del">
        <pc:chgData name="Phillips, Nate" userId="1a7ed9a7-6979-4999-8e72-44e838efb909" providerId="ADAL" clId="{0CA3E67B-3AFE-4B68-A101-BFDDB66978FE}" dt="2021-10-18T23:28:26.769" v="7672" actId="47"/>
        <pc:sldMkLst>
          <pc:docMk/>
          <pc:sldMk cId="589846027" sldId="369"/>
        </pc:sldMkLst>
      </pc:sldChg>
      <pc:sldChg chg="del">
        <pc:chgData name="Phillips, Nate" userId="1a7ed9a7-6979-4999-8e72-44e838efb909" providerId="ADAL" clId="{0CA3E67B-3AFE-4B68-A101-BFDDB66978FE}" dt="2021-10-18T23:28:26.769" v="7672" actId="47"/>
        <pc:sldMkLst>
          <pc:docMk/>
          <pc:sldMk cId="837865261" sldId="370"/>
        </pc:sldMkLst>
      </pc:sldChg>
      <pc:sldChg chg="del">
        <pc:chgData name="Phillips, Nate" userId="1a7ed9a7-6979-4999-8e72-44e838efb909" providerId="ADAL" clId="{0CA3E67B-3AFE-4B68-A101-BFDDB66978FE}" dt="2021-10-18T23:28:26.769" v="7672" actId="47"/>
        <pc:sldMkLst>
          <pc:docMk/>
          <pc:sldMk cId="1601036722" sldId="372"/>
        </pc:sldMkLst>
      </pc:sldChg>
      <pc:sldChg chg="del">
        <pc:chgData name="Phillips, Nate" userId="1a7ed9a7-6979-4999-8e72-44e838efb909" providerId="ADAL" clId="{0CA3E67B-3AFE-4B68-A101-BFDDB66978FE}" dt="2021-10-18T23:28:26.769" v="7672" actId="47"/>
        <pc:sldMkLst>
          <pc:docMk/>
          <pc:sldMk cId="2688160859" sldId="373"/>
        </pc:sldMkLst>
      </pc:sldChg>
      <pc:sldChg chg="del">
        <pc:chgData name="Phillips, Nate" userId="1a7ed9a7-6979-4999-8e72-44e838efb909" providerId="ADAL" clId="{0CA3E67B-3AFE-4B68-A101-BFDDB66978FE}" dt="2021-10-18T23:28:26.769" v="7672" actId="47"/>
        <pc:sldMkLst>
          <pc:docMk/>
          <pc:sldMk cId="3065418685" sldId="375"/>
        </pc:sldMkLst>
      </pc:sldChg>
      <pc:sldChg chg="del">
        <pc:chgData name="Phillips, Nate" userId="1a7ed9a7-6979-4999-8e72-44e838efb909" providerId="ADAL" clId="{0CA3E67B-3AFE-4B68-A101-BFDDB66978FE}" dt="2021-10-18T23:28:26.769" v="7672" actId="47"/>
        <pc:sldMkLst>
          <pc:docMk/>
          <pc:sldMk cId="3258575174" sldId="376"/>
        </pc:sldMkLst>
      </pc:sldChg>
      <pc:sldChg chg="del">
        <pc:chgData name="Phillips, Nate" userId="1a7ed9a7-6979-4999-8e72-44e838efb909" providerId="ADAL" clId="{0CA3E67B-3AFE-4B68-A101-BFDDB66978FE}" dt="2021-10-18T23:28:26.769" v="7672" actId="47"/>
        <pc:sldMkLst>
          <pc:docMk/>
          <pc:sldMk cId="293394334" sldId="377"/>
        </pc:sldMkLst>
      </pc:sldChg>
      <pc:sldChg chg="del">
        <pc:chgData name="Phillips, Nate" userId="1a7ed9a7-6979-4999-8e72-44e838efb909" providerId="ADAL" clId="{0CA3E67B-3AFE-4B68-A101-BFDDB66978FE}" dt="2021-10-18T23:28:26.769" v="7672" actId="47"/>
        <pc:sldMkLst>
          <pc:docMk/>
          <pc:sldMk cId="2287683858" sldId="378"/>
        </pc:sldMkLst>
      </pc:sldChg>
      <pc:sldChg chg="del">
        <pc:chgData name="Phillips, Nate" userId="1a7ed9a7-6979-4999-8e72-44e838efb909" providerId="ADAL" clId="{0CA3E67B-3AFE-4B68-A101-BFDDB66978FE}" dt="2021-10-18T23:28:26.769" v="7672" actId="47"/>
        <pc:sldMkLst>
          <pc:docMk/>
          <pc:sldMk cId="2345811177" sldId="379"/>
        </pc:sldMkLst>
      </pc:sldChg>
      <pc:sldChg chg="addSp modSp new mod modAnim">
        <pc:chgData name="Phillips, Nate" userId="1a7ed9a7-6979-4999-8e72-44e838efb909" providerId="ADAL" clId="{0CA3E67B-3AFE-4B68-A101-BFDDB66978FE}" dt="2021-10-19T15:49:36.563" v="10062"/>
        <pc:sldMkLst>
          <pc:docMk/>
          <pc:sldMk cId="1970036937" sldId="380"/>
        </pc:sldMkLst>
        <pc:spChg chg="mod">
          <ac:chgData name="Phillips, Nate" userId="1a7ed9a7-6979-4999-8e72-44e838efb909" providerId="ADAL" clId="{0CA3E67B-3AFE-4B68-A101-BFDDB66978FE}" dt="2021-10-15T14:10:47.786" v="93" actId="20577"/>
          <ac:spMkLst>
            <pc:docMk/>
            <pc:sldMk cId="1970036937" sldId="380"/>
            <ac:spMk id="2" creationId="{33B810BD-A47E-4876-9AFC-99D9AF3BCFC5}"/>
          </ac:spMkLst>
        </pc:spChg>
        <pc:spChg chg="mod">
          <ac:chgData name="Phillips, Nate" userId="1a7ed9a7-6979-4999-8e72-44e838efb909" providerId="ADAL" clId="{0CA3E67B-3AFE-4B68-A101-BFDDB66978FE}" dt="2021-10-19T15:49:22.054" v="10058" actId="14100"/>
          <ac:spMkLst>
            <pc:docMk/>
            <pc:sldMk cId="1970036937" sldId="380"/>
            <ac:spMk id="3" creationId="{11D7A020-07EA-493B-9968-F1582130D309}"/>
          </ac:spMkLst>
        </pc:spChg>
        <pc:spChg chg="add mod">
          <ac:chgData name="Phillips, Nate" userId="1a7ed9a7-6979-4999-8e72-44e838efb909" providerId="ADAL" clId="{0CA3E67B-3AFE-4B68-A101-BFDDB66978FE}" dt="2021-10-15T14:13:50.531" v="423"/>
          <ac:spMkLst>
            <pc:docMk/>
            <pc:sldMk cId="1970036937" sldId="380"/>
            <ac:spMk id="4" creationId="{79BBE675-3BF0-4B14-A1D9-541AFBDE5E56}"/>
          </ac:spMkLst>
        </pc:spChg>
        <pc:picChg chg="add mod">
          <ac:chgData name="Phillips, Nate" userId="1a7ed9a7-6979-4999-8e72-44e838efb909" providerId="ADAL" clId="{0CA3E67B-3AFE-4B68-A101-BFDDB66978FE}" dt="2021-10-19T15:48:44.597" v="10050" actId="1076"/>
          <ac:picMkLst>
            <pc:docMk/>
            <pc:sldMk cId="1970036937" sldId="380"/>
            <ac:picMk id="1026" creationId="{D0A7C5A7-9067-472E-9DA3-EFD4BB257B49}"/>
          </ac:picMkLst>
        </pc:picChg>
        <pc:picChg chg="add mod">
          <ac:chgData name="Phillips, Nate" userId="1a7ed9a7-6979-4999-8e72-44e838efb909" providerId="ADAL" clId="{0CA3E67B-3AFE-4B68-A101-BFDDB66978FE}" dt="2021-10-19T15:48:46.886" v="10051" actId="1076"/>
          <ac:picMkLst>
            <pc:docMk/>
            <pc:sldMk cId="1970036937" sldId="380"/>
            <ac:picMk id="1028" creationId="{41D78A48-91B3-4080-A4E4-A527983E4460}"/>
          </ac:picMkLst>
        </pc:picChg>
        <pc:picChg chg="add mod">
          <ac:chgData name="Phillips, Nate" userId="1a7ed9a7-6979-4999-8e72-44e838efb909" providerId="ADAL" clId="{0CA3E67B-3AFE-4B68-A101-BFDDB66978FE}" dt="2021-10-19T15:49:31.058" v="10060" actId="1076"/>
          <ac:picMkLst>
            <pc:docMk/>
            <pc:sldMk cId="1970036937" sldId="380"/>
            <ac:picMk id="1030" creationId="{86A9C5E0-41B8-4E8B-A7C8-4DBD8D75CDBF}"/>
          </ac:picMkLst>
        </pc:picChg>
      </pc:sldChg>
      <pc:sldChg chg="addSp delSp modSp new mod modAnim">
        <pc:chgData name="Phillips, Nate" userId="1a7ed9a7-6979-4999-8e72-44e838efb909" providerId="ADAL" clId="{0CA3E67B-3AFE-4B68-A101-BFDDB66978FE}" dt="2021-10-18T23:11:21.574" v="7624"/>
        <pc:sldMkLst>
          <pc:docMk/>
          <pc:sldMk cId="1464636904" sldId="381"/>
        </pc:sldMkLst>
        <pc:spChg chg="del">
          <ac:chgData name="Phillips, Nate" userId="1a7ed9a7-6979-4999-8e72-44e838efb909" providerId="ADAL" clId="{0CA3E67B-3AFE-4B68-A101-BFDDB66978FE}" dt="2021-10-15T15:01:25.037" v="1902" actId="478"/>
          <ac:spMkLst>
            <pc:docMk/>
            <pc:sldMk cId="1464636904" sldId="381"/>
            <ac:spMk id="2" creationId="{1872D213-972F-483C-A236-D50B953941CC}"/>
          </ac:spMkLst>
        </pc:spChg>
        <pc:spChg chg="mod">
          <ac:chgData name="Phillips, Nate" userId="1a7ed9a7-6979-4999-8e72-44e838efb909" providerId="ADAL" clId="{0CA3E67B-3AFE-4B68-A101-BFDDB66978FE}" dt="2021-10-15T15:17:41.633" v="1948" actId="20577"/>
          <ac:spMkLst>
            <pc:docMk/>
            <pc:sldMk cId="1464636904" sldId="381"/>
            <ac:spMk id="3" creationId="{D68E0292-0A26-4AAB-8A00-172D5DE33B64}"/>
          </ac:spMkLst>
        </pc:spChg>
        <pc:spChg chg="add mod">
          <ac:chgData name="Phillips, Nate" userId="1a7ed9a7-6979-4999-8e72-44e838efb909" providerId="ADAL" clId="{0CA3E67B-3AFE-4B68-A101-BFDDB66978FE}" dt="2021-10-15T15:01:37.061" v="1903" actId="1076"/>
          <ac:spMkLst>
            <pc:docMk/>
            <pc:sldMk cId="1464636904" sldId="381"/>
            <ac:spMk id="4" creationId="{FA5AE94B-98E2-4ADA-A62A-054DEDC6D18A}"/>
          </ac:spMkLst>
        </pc:spChg>
        <pc:spChg chg="add mod">
          <ac:chgData name="Phillips, Nate" userId="1a7ed9a7-6979-4999-8e72-44e838efb909" providerId="ADAL" clId="{0CA3E67B-3AFE-4B68-A101-BFDDB66978FE}" dt="2021-10-15T15:03:49.488" v="1923"/>
          <ac:spMkLst>
            <pc:docMk/>
            <pc:sldMk cId="1464636904" sldId="381"/>
            <ac:spMk id="5" creationId="{39E87344-E3E0-4582-9545-997BF6A24E80}"/>
          </ac:spMkLst>
        </pc:spChg>
      </pc:sldChg>
      <pc:sldChg chg="addSp delSp modSp add mod modAnim">
        <pc:chgData name="Phillips, Nate" userId="1a7ed9a7-6979-4999-8e72-44e838efb909" providerId="ADAL" clId="{0CA3E67B-3AFE-4B68-A101-BFDDB66978FE}" dt="2021-10-18T23:10:13.527" v="7620"/>
        <pc:sldMkLst>
          <pc:docMk/>
          <pc:sldMk cId="205254323" sldId="382"/>
        </pc:sldMkLst>
        <pc:spChg chg="mod">
          <ac:chgData name="Phillips, Nate" userId="1a7ed9a7-6979-4999-8e72-44e838efb909" providerId="ADAL" clId="{0CA3E67B-3AFE-4B68-A101-BFDDB66978FE}" dt="2021-10-18T23:08:48.794" v="7607"/>
          <ac:spMkLst>
            <pc:docMk/>
            <pc:sldMk cId="205254323" sldId="382"/>
            <ac:spMk id="3" creationId="{83CCA5DA-D3A8-4767-A229-21D8CEC2BD7D}"/>
          </ac:spMkLst>
        </pc:spChg>
        <pc:spChg chg="add del mod">
          <ac:chgData name="Phillips, Nate" userId="1a7ed9a7-6979-4999-8e72-44e838efb909" providerId="ADAL" clId="{0CA3E67B-3AFE-4B68-A101-BFDDB66978FE}" dt="2021-10-18T22:34:39.362" v="7437" actId="478"/>
          <ac:spMkLst>
            <pc:docMk/>
            <pc:sldMk cId="205254323" sldId="382"/>
            <ac:spMk id="4" creationId="{5BC83A92-432D-48F4-84B2-3239DE5B3688}"/>
          </ac:spMkLst>
        </pc:spChg>
        <pc:spChg chg="add del mod">
          <ac:chgData name="Phillips, Nate" userId="1a7ed9a7-6979-4999-8e72-44e838efb909" providerId="ADAL" clId="{0CA3E67B-3AFE-4B68-A101-BFDDB66978FE}" dt="2021-10-18T22:38:52.432" v="7523" actId="478"/>
          <ac:spMkLst>
            <pc:docMk/>
            <pc:sldMk cId="205254323" sldId="382"/>
            <ac:spMk id="6" creationId="{B0363562-5A7D-4A40-9DD9-D896FB64F7B2}"/>
          </ac:spMkLst>
        </pc:spChg>
        <pc:spChg chg="del mod">
          <ac:chgData name="Phillips, Nate" userId="1a7ed9a7-6979-4999-8e72-44e838efb909" providerId="ADAL" clId="{0CA3E67B-3AFE-4B68-A101-BFDDB66978FE}" dt="2021-10-18T23:09:28.799" v="7610" actId="478"/>
          <ac:spMkLst>
            <pc:docMk/>
            <pc:sldMk cId="205254323" sldId="382"/>
            <ac:spMk id="8" creationId="{03B42C23-8DBE-4336-B2F2-C91359757FE0}"/>
          </ac:spMkLst>
        </pc:spChg>
        <pc:spChg chg="add mod">
          <ac:chgData name="Phillips, Nate" userId="1a7ed9a7-6979-4999-8e72-44e838efb909" providerId="ADAL" clId="{0CA3E67B-3AFE-4B68-A101-BFDDB66978FE}" dt="2021-10-18T22:42:10.029" v="7577" actId="1076"/>
          <ac:spMkLst>
            <pc:docMk/>
            <pc:sldMk cId="205254323" sldId="382"/>
            <ac:spMk id="11" creationId="{6965C662-4A26-4345-849D-7762C546F7C5}"/>
          </ac:spMkLst>
        </pc:spChg>
        <pc:graphicFrameChg chg="add mod modGraphic">
          <ac:chgData name="Phillips, Nate" userId="1a7ed9a7-6979-4999-8e72-44e838efb909" providerId="ADAL" clId="{0CA3E67B-3AFE-4B68-A101-BFDDB66978FE}" dt="2021-10-18T22:35:49.535" v="7471" actId="1076"/>
          <ac:graphicFrameMkLst>
            <pc:docMk/>
            <pc:sldMk cId="205254323" sldId="382"/>
            <ac:graphicFrameMk id="5" creationId="{658FA22C-432E-4FDB-BE45-5DC5A7D5B642}"/>
          </ac:graphicFrameMkLst>
        </pc:graphicFrameChg>
        <pc:graphicFrameChg chg="add mod modGraphic">
          <ac:chgData name="Phillips, Nate" userId="1a7ed9a7-6979-4999-8e72-44e838efb909" providerId="ADAL" clId="{0CA3E67B-3AFE-4B68-A101-BFDDB66978FE}" dt="2021-10-18T22:38:17.019" v="7517" actId="242"/>
          <ac:graphicFrameMkLst>
            <pc:docMk/>
            <pc:sldMk cId="205254323" sldId="382"/>
            <ac:graphicFrameMk id="9" creationId="{6A7BED87-7067-4569-A0D1-C895ED7FF88C}"/>
          </ac:graphicFrameMkLst>
        </pc:graphicFrameChg>
        <pc:graphicFrameChg chg="add mod modGraphic">
          <ac:chgData name="Phillips, Nate" userId="1a7ed9a7-6979-4999-8e72-44e838efb909" providerId="ADAL" clId="{0CA3E67B-3AFE-4B68-A101-BFDDB66978FE}" dt="2021-10-18T22:40:47.049" v="7552" actId="14100"/>
          <ac:graphicFrameMkLst>
            <pc:docMk/>
            <pc:sldMk cId="205254323" sldId="382"/>
            <ac:graphicFrameMk id="10" creationId="{846FE1B4-3497-44CF-BD39-AFF96EBF132C}"/>
          </ac:graphicFrameMkLst>
        </pc:graphicFrameChg>
      </pc:sldChg>
      <pc:sldChg chg="addSp delSp modSp new mod modAnim">
        <pc:chgData name="Phillips, Nate" userId="1a7ed9a7-6979-4999-8e72-44e838efb909" providerId="ADAL" clId="{0CA3E67B-3AFE-4B68-A101-BFDDB66978FE}" dt="2021-10-15T21:36:44.718" v="7200" actId="14100"/>
        <pc:sldMkLst>
          <pc:docMk/>
          <pc:sldMk cId="1586813206" sldId="383"/>
        </pc:sldMkLst>
        <pc:spChg chg="mod">
          <ac:chgData name="Phillips, Nate" userId="1a7ed9a7-6979-4999-8e72-44e838efb909" providerId="ADAL" clId="{0CA3E67B-3AFE-4B68-A101-BFDDB66978FE}" dt="2021-10-15T21:19:17.368" v="6842" actId="20577"/>
          <ac:spMkLst>
            <pc:docMk/>
            <pc:sldMk cId="1586813206" sldId="383"/>
            <ac:spMk id="2" creationId="{C2BA2493-8FBC-4E99-8284-6E0208557E3F}"/>
          </ac:spMkLst>
        </pc:spChg>
        <pc:spChg chg="mod">
          <ac:chgData name="Phillips, Nate" userId="1a7ed9a7-6979-4999-8e72-44e838efb909" providerId="ADAL" clId="{0CA3E67B-3AFE-4B68-A101-BFDDB66978FE}" dt="2021-10-15T21:23:40.287" v="7118" actId="27636"/>
          <ac:spMkLst>
            <pc:docMk/>
            <pc:sldMk cId="1586813206" sldId="383"/>
            <ac:spMk id="3" creationId="{6103A9ED-4F35-4796-B0D1-5DB75A43C742}"/>
          </ac:spMkLst>
        </pc:spChg>
        <pc:spChg chg="add del">
          <ac:chgData name="Phillips, Nate" userId="1a7ed9a7-6979-4999-8e72-44e838efb909" providerId="ADAL" clId="{0CA3E67B-3AFE-4B68-A101-BFDDB66978FE}" dt="2021-10-15T21:11:19.974" v="6660" actId="478"/>
          <ac:spMkLst>
            <pc:docMk/>
            <pc:sldMk cId="1586813206" sldId="383"/>
            <ac:spMk id="4" creationId="{DDE97AFB-4DFF-4AF3-99D5-AECFD8E18C47}"/>
          </ac:spMkLst>
        </pc:spChg>
        <pc:spChg chg="add mod">
          <ac:chgData name="Phillips, Nate" userId="1a7ed9a7-6979-4999-8e72-44e838efb909" providerId="ADAL" clId="{0CA3E67B-3AFE-4B68-A101-BFDDB66978FE}" dt="2021-10-15T21:23:51.811" v="7119" actId="1076"/>
          <ac:spMkLst>
            <pc:docMk/>
            <pc:sldMk cId="1586813206" sldId="383"/>
            <ac:spMk id="5" creationId="{C23D0D7D-CAD6-41B1-B68A-BA5A7B30F8FF}"/>
          </ac:spMkLst>
        </pc:spChg>
        <pc:spChg chg="add mod">
          <ac:chgData name="Phillips, Nate" userId="1a7ed9a7-6979-4999-8e72-44e838efb909" providerId="ADAL" clId="{0CA3E67B-3AFE-4B68-A101-BFDDB66978FE}" dt="2021-10-15T21:23:51.811" v="7119" actId="1076"/>
          <ac:spMkLst>
            <pc:docMk/>
            <pc:sldMk cId="1586813206" sldId="383"/>
            <ac:spMk id="6" creationId="{1131A0AE-BF61-4F05-A2C3-B65CCF34D91B}"/>
          </ac:spMkLst>
        </pc:spChg>
        <pc:spChg chg="add mod">
          <ac:chgData name="Phillips, Nate" userId="1a7ed9a7-6979-4999-8e72-44e838efb909" providerId="ADAL" clId="{0CA3E67B-3AFE-4B68-A101-BFDDB66978FE}" dt="2021-10-15T21:23:51.811" v="7119" actId="1076"/>
          <ac:spMkLst>
            <pc:docMk/>
            <pc:sldMk cId="1586813206" sldId="383"/>
            <ac:spMk id="7" creationId="{C8627B64-8F8D-4C0F-BEAB-95DB20B7B964}"/>
          </ac:spMkLst>
        </pc:spChg>
        <pc:spChg chg="add mod">
          <ac:chgData name="Phillips, Nate" userId="1a7ed9a7-6979-4999-8e72-44e838efb909" providerId="ADAL" clId="{0CA3E67B-3AFE-4B68-A101-BFDDB66978FE}" dt="2021-10-15T21:23:51.811" v="7119" actId="1076"/>
          <ac:spMkLst>
            <pc:docMk/>
            <pc:sldMk cId="1586813206" sldId="383"/>
            <ac:spMk id="8" creationId="{3DEE51CF-7C73-48C5-9D54-02C43437B524}"/>
          </ac:spMkLst>
        </pc:spChg>
        <pc:spChg chg="add mod">
          <ac:chgData name="Phillips, Nate" userId="1a7ed9a7-6979-4999-8e72-44e838efb909" providerId="ADAL" clId="{0CA3E67B-3AFE-4B68-A101-BFDDB66978FE}" dt="2021-10-15T21:23:51.811" v="7119" actId="1076"/>
          <ac:spMkLst>
            <pc:docMk/>
            <pc:sldMk cId="1586813206" sldId="383"/>
            <ac:spMk id="9" creationId="{E89CFE36-98D1-453D-BD81-6FBB303CCB56}"/>
          </ac:spMkLst>
        </pc:spChg>
        <pc:spChg chg="add mod">
          <ac:chgData name="Phillips, Nate" userId="1a7ed9a7-6979-4999-8e72-44e838efb909" providerId="ADAL" clId="{0CA3E67B-3AFE-4B68-A101-BFDDB66978FE}" dt="2021-10-15T21:23:51.811" v="7119" actId="1076"/>
          <ac:spMkLst>
            <pc:docMk/>
            <pc:sldMk cId="1586813206" sldId="383"/>
            <ac:spMk id="10" creationId="{6C7145EF-65EC-48FA-9865-3565ACB7353E}"/>
          </ac:spMkLst>
        </pc:spChg>
        <pc:spChg chg="add mod">
          <ac:chgData name="Phillips, Nate" userId="1a7ed9a7-6979-4999-8e72-44e838efb909" providerId="ADAL" clId="{0CA3E67B-3AFE-4B68-A101-BFDDB66978FE}" dt="2021-10-15T21:23:51.811" v="7119" actId="1076"/>
          <ac:spMkLst>
            <pc:docMk/>
            <pc:sldMk cId="1586813206" sldId="383"/>
            <ac:spMk id="11" creationId="{842843FF-3C48-4FF6-9E02-F512B2CF7ADA}"/>
          </ac:spMkLst>
        </pc:spChg>
        <pc:spChg chg="add mod">
          <ac:chgData name="Phillips, Nate" userId="1a7ed9a7-6979-4999-8e72-44e838efb909" providerId="ADAL" clId="{0CA3E67B-3AFE-4B68-A101-BFDDB66978FE}" dt="2021-10-15T21:23:51.811" v="7119" actId="1076"/>
          <ac:spMkLst>
            <pc:docMk/>
            <pc:sldMk cId="1586813206" sldId="383"/>
            <ac:spMk id="12" creationId="{43A2EBAF-4E09-4153-831B-8D397443984E}"/>
          </ac:spMkLst>
        </pc:spChg>
        <pc:spChg chg="add mod">
          <ac:chgData name="Phillips, Nate" userId="1a7ed9a7-6979-4999-8e72-44e838efb909" providerId="ADAL" clId="{0CA3E67B-3AFE-4B68-A101-BFDDB66978FE}" dt="2021-10-15T21:23:51.811" v="7119" actId="1076"/>
          <ac:spMkLst>
            <pc:docMk/>
            <pc:sldMk cId="1586813206" sldId="383"/>
            <ac:spMk id="13" creationId="{1F559636-DC32-4E05-8C49-C69E56E13CE3}"/>
          </ac:spMkLst>
        </pc:spChg>
        <pc:spChg chg="add mod">
          <ac:chgData name="Phillips, Nate" userId="1a7ed9a7-6979-4999-8e72-44e838efb909" providerId="ADAL" clId="{0CA3E67B-3AFE-4B68-A101-BFDDB66978FE}" dt="2021-10-15T21:23:51.811" v="7119" actId="1076"/>
          <ac:spMkLst>
            <pc:docMk/>
            <pc:sldMk cId="1586813206" sldId="383"/>
            <ac:spMk id="14" creationId="{E58F9376-7BE1-4AE3-99E2-2DFBE5A05231}"/>
          </ac:spMkLst>
        </pc:spChg>
        <pc:spChg chg="add mod">
          <ac:chgData name="Phillips, Nate" userId="1a7ed9a7-6979-4999-8e72-44e838efb909" providerId="ADAL" clId="{0CA3E67B-3AFE-4B68-A101-BFDDB66978FE}" dt="2021-10-15T21:23:51.811" v="7119" actId="1076"/>
          <ac:spMkLst>
            <pc:docMk/>
            <pc:sldMk cId="1586813206" sldId="383"/>
            <ac:spMk id="15" creationId="{9329A17A-3654-4991-9971-C984D30D46F6}"/>
          </ac:spMkLst>
        </pc:spChg>
        <pc:spChg chg="add mod">
          <ac:chgData name="Phillips, Nate" userId="1a7ed9a7-6979-4999-8e72-44e838efb909" providerId="ADAL" clId="{0CA3E67B-3AFE-4B68-A101-BFDDB66978FE}" dt="2021-10-15T21:23:51.811" v="7119" actId="1076"/>
          <ac:spMkLst>
            <pc:docMk/>
            <pc:sldMk cId="1586813206" sldId="383"/>
            <ac:spMk id="16" creationId="{0C82CF25-47EC-4EBD-B889-2F8077204581}"/>
          </ac:spMkLst>
        </pc:spChg>
        <pc:cxnChg chg="add mod">
          <ac:chgData name="Phillips, Nate" userId="1a7ed9a7-6979-4999-8e72-44e838efb909" providerId="ADAL" clId="{0CA3E67B-3AFE-4B68-A101-BFDDB66978FE}" dt="2021-10-15T21:23:51.811" v="7119" actId="1076"/>
          <ac:cxnSpMkLst>
            <pc:docMk/>
            <pc:sldMk cId="1586813206" sldId="383"/>
            <ac:cxnSpMk id="18" creationId="{258541D6-50F4-49B6-A67F-C97BF7A2159C}"/>
          </ac:cxnSpMkLst>
        </pc:cxnChg>
        <pc:cxnChg chg="add mod">
          <ac:chgData name="Phillips, Nate" userId="1a7ed9a7-6979-4999-8e72-44e838efb909" providerId="ADAL" clId="{0CA3E67B-3AFE-4B68-A101-BFDDB66978FE}" dt="2021-10-15T21:23:51.811" v="7119" actId="1076"/>
          <ac:cxnSpMkLst>
            <pc:docMk/>
            <pc:sldMk cId="1586813206" sldId="383"/>
            <ac:cxnSpMk id="19" creationId="{0F388512-9F5D-4270-93AE-00FB1A57621A}"/>
          </ac:cxnSpMkLst>
        </pc:cxnChg>
        <pc:cxnChg chg="add mod">
          <ac:chgData name="Phillips, Nate" userId="1a7ed9a7-6979-4999-8e72-44e838efb909" providerId="ADAL" clId="{0CA3E67B-3AFE-4B68-A101-BFDDB66978FE}" dt="2021-10-15T21:23:51.811" v="7119" actId="1076"/>
          <ac:cxnSpMkLst>
            <pc:docMk/>
            <pc:sldMk cId="1586813206" sldId="383"/>
            <ac:cxnSpMk id="22" creationId="{F01983DD-0906-4DCD-AFA0-2A7ECCE0AFF8}"/>
          </ac:cxnSpMkLst>
        </pc:cxnChg>
        <pc:cxnChg chg="add mod">
          <ac:chgData name="Phillips, Nate" userId="1a7ed9a7-6979-4999-8e72-44e838efb909" providerId="ADAL" clId="{0CA3E67B-3AFE-4B68-A101-BFDDB66978FE}" dt="2021-10-15T21:23:51.811" v="7119" actId="1076"/>
          <ac:cxnSpMkLst>
            <pc:docMk/>
            <pc:sldMk cId="1586813206" sldId="383"/>
            <ac:cxnSpMk id="25" creationId="{D279B1F0-F90A-46C1-B06D-B36DAC19C583}"/>
          </ac:cxnSpMkLst>
        </pc:cxnChg>
        <pc:cxnChg chg="add mod">
          <ac:chgData name="Phillips, Nate" userId="1a7ed9a7-6979-4999-8e72-44e838efb909" providerId="ADAL" clId="{0CA3E67B-3AFE-4B68-A101-BFDDB66978FE}" dt="2021-10-15T21:23:51.811" v="7119" actId="1076"/>
          <ac:cxnSpMkLst>
            <pc:docMk/>
            <pc:sldMk cId="1586813206" sldId="383"/>
            <ac:cxnSpMk id="28" creationId="{4AFEED3D-EDCD-48AB-BBB1-8C04CB86DCAD}"/>
          </ac:cxnSpMkLst>
        </pc:cxnChg>
        <pc:cxnChg chg="add mod">
          <ac:chgData name="Phillips, Nate" userId="1a7ed9a7-6979-4999-8e72-44e838efb909" providerId="ADAL" clId="{0CA3E67B-3AFE-4B68-A101-BFDDB66978FE}" dt="2021-10-15T21:23:51.811" v="7119" actId="1076"/>
          <ac:cxnSpMkLst>
            <pc:docMk/>
            <pc:sldMk cId="1586813206" sldId="383"/>
            <ac:cxnSpMk id="30" creationId="{9EEC28B6-550B-48B8-93FD-4A9FF8EFC38E}"/>
          </ac:cxnSpMkLst>
        </pc:cxnChg>
        <pc:cxnChg chg="add mod">
          <ac:chgData name="Phillips, Nate" userId="1a7ed9a7-6979-4999-8e72-44e838efb909" providerId="ADAL" clId="{0CA3E67B-3AFE-4B68-A101-BFDDB66978FE}" dt="2021-10-15T21:23:51.811" v="7119" actId="1076"/>
          <ac:cxnSpMkLst>
            <pc:docMk/>
            <pc:sldMk cId="1586813206" sldId="383"/>
            <ac:cxnSpMk id="32" creationId="{235D1E96-0143-41CE-AAF9-989CD4657EAC}"/>
          </ac:cxnSpMkLst>
        </pc:cxnChg>
        <pc:cxnChg chg="add mod">
          <ac:chgData name="Phillips, Nate" userId="1a7ed9a7-6979-4999-8e72-44e838efb909" providerId="ADAL" clId="{0CA3E67B-3AFE-4B68-A101-BFDDB66978FE}" dt="2021-10-15T21:23:51.811" v="7119" actId="1076"/>
          <ac:cxnSpMkLst>
            <pc:docMk/>
            <pc:sldMk cId="1586813206" sldId="383"/>
            <ac:cxnSpMk id="34" creationId="{FB0710C5-F77E-4A4C-B6D3-EA947B3F2C88}"/>
          </ac:cxnSpMkLst>
        </pc:cxnChg>
        <pc:cxnChg chg="add mod">
          <ac:chgData name="Phillips, Nate" userId="1a7ed9a7-6979-4999-8e72-44e838efb909" providerId="ADAL" clId="{0CA3E67B-3AFE-4B68-A101-BFDDB66978FE}" dt="2021-10-15T21:29:44.660" v="7144" actId="14100"/>
          <ac:cxnSpMkLst>
            <pc:docMk/>
            <pc:sldMk cId="1586813206" sldId="383"/>
            <ac:cxnSpMk id="42" creationId="{4C9AF452-C339-440E-96EA-5118306CE124}"/>
          </ac:cxnSpMkLst>
        </pc:cxnChg>
        <pc:cxnChg chg="add mod">
          <ac:chgData name="Phillips, Nate" userId="1a7ed9a7-6979-4999-8e72-44e838efb909" providerId="ADAL" clId="{0CA3E67B-3AFE-4B68-A101-BFDDB66978FE}" dt="2021-10-15T21:31:14.042" v="7152" actId="14100"/>
          <ac:cxnSpMkLst>
            <pc:docMk/>
            <pc:sldMk cId="1586813206" sldId="383"/>
            <ac:cxnSpMk id="44" creationId="{AB12D221-74C7-4400-83A2-E71D02A809AE}"/>
          </ac:cxnSpMkLst>
        </pc:cxnChg>
        <pc:cxnChg chg="add mod">
          <ac:chgData name="Phillips, Nate" userId="1a7ed9a7-6979-4999-8e72-44e838efb909" providerId="ADAL" clId="{0CA3E67B-3AFE-4B68-A101-BFDDB66978FE}" dt="2021-10-15T21:31:17.842" v="7153" actId="14100"/>
          <ac:cxnSpMkLst>
            <pc:docMk/>
            <pc:sldMk cId="1586813206" sldId="383"/>
            <ac:cxnSpMk id="45" creationId="{1597A097-20FE-4C8A-8DE0-D8EAB22F1D24}"/>
          </ac:cxnSpMkLst>
        </pc:cxnChg>
        <pc:cxnChg chg="add mod">
          <ac:chgData name="Phillips, Nate" userId="1a7ed9a7-6979-4999-8e72-44e838efb909" providerId="ADAL" clId="{0CA3E67B-3AFE-4B68-A101-BFDDB66978FE}" dt="2021-10-15T21:31:21.976" v="7154" actId="14100"/>
          <ac:cxnSpMkLst>
            <pc:docMk/>
            <pc:sldMk cId="1586813206" sldId="383"/>
            <ac:cxnSpMk id="46" creationId="{D724A6EA-FBCF-4CA5-89DD-039657DB735E}"/>
          </ac:cxnSpMkLst>
        </pc:cxnChg>
        <pc:cxnChg chg="add mod">
          <ac:chgData name="Phillips, Nate" userId="1a7ed9a7-6979-4999-8e72-44e838efb909" providerId="ADAL" clId="{0CA3E67B-3AFE-4B68-A101-BFDDB66978FE}" dt="2021-10-15T21:31:25.115" v="7155" actId="14100"/>
          <ac:cxnSpMkLst>
            <pc:docMk/>
            <pc:sldMk cId="1586813206" sldId="383"/>
            <ac:cxnSpMk id="47" creationId="{DF4CD248-AA5B-4035-8A69-202FE3740DFB}"/>
          </ac:cxnSpMkLst>
        </pc:cxnChg>
        <pc:cxnChg chg="add mod">
          <ac:chgData name="Phillips, Nate" userId="1a7ed9a7-6979-4999-8e72-44e838efb909" providerId="ADAL" clId="{0CA3E67B-3AFE-4B68-A101-BFDDB66978FE}" dt="2021-10-15T21:31:28.398" v="7156" actId="14100"/>
          <ac:cxnSpMkLst>
            <pc:docMk/>
            <pc:sldMk cId="1586813206" sldId="383"/>
            <ac:cxnSpMk id="48" creationId="{BA5EFC10-4994-405F-A777-86D1A26138E7}"/>
          </ac:cxnSpMkLst>
        </pc:cxnChg>
        <pc:cxnChg chg="add mod">
          <ac:chgData name="Phillips, Nate" userId="1a7ed9a7-6979-4999-8e72-44e838efb909" providerId="ADAL" clId="{0CA3E67B-3AFE-4B68-A101-BFDDB66978FE}" dt="2021-10-15T21:31:31.538" v="7157" actId="14100"/>
          <ac:cxnSpMkLst>
            <pc:docMk/>
            <pc:sldMk cId="1586813206" sldId="383"/>
            <ac:cxnSpMk id="49" creationId="{F123CA15-B9BF-4D0F-866C-84B0E436851C}"/>
          </ac:cxnSpMkLst>
        </pc:cxnChg>
        <pc:cxnChg chg="add mod">
          <ac:chgData name="Phillips, Nate" userId="1a7ed9a7-6979-4999-8e72-44e838efb909" providerId="ADAL" clId="{0CA3E67B-3AFE-4B68-A101-BFDDB66978FE}" dt="2021-10-15T21:31:34.028" v="7158" actId="14100"/>
          <ac:cxnSpMkLst>
            <pc:docMk/>
            <pc:sldMk cId="1586813206" sldId="383"/>
            <ac:cxnSpMk id="50" creationId="{3FF95B2D-E00E-4EF7-86F4-CD4DBBA911A2}"/>
          </ac:cxnSpMkLst>
        </pc:cxnChg>
        <pc:cxnChg chg="add mod">
          <ac:chgData name="Phillips, Nate" userId="1a7ed9a7-6979-4999-8e72-44e838efb909" providerId="ADAL" clId="{0CA3E67B-3AFE-4B68-A101-BFDDB66978FE}" dt="2021-10-15T21:32:33.194" v="7163" actId="14100"/>
          <ac:cxnSpMkLst>
            <pc:docMk/>
            <pc:sldMk cId="1586813206" sldId="383"/>
            <ac:cxnSpMk id="58" creationId="{237F5896-3D6F-48A3-92DA-71B309781C9B}"/>
          </ac:cxnSpMkLst>
        </pc:cxnChg>
        <pc:cxnChg chg="add mod">
          <ac:chgData name="Phillips, Nate" userId="1a7ed9a7-6979-4999-8e72-44e838efb909" providerId="ADAL" clId="{0CA3E67B-3AFE-4B68-A101-BFDDB66978FE}" dt="2021-10-15T21:32:59.700" v="7168" actId="14100"/>
          <ac:cxnSpMkLst>
            <pc:docMk/>
            <pc:sldMk cId="1586813206" sldId="383"/>
            <ac:cxnSpMk id="61" creationId="{0D9088D7-D07A-4884-8332-BFA41B831DEB}"/>
          </ac:cxnSpMkLst>
        </pc:cxnChg>
        <pc:cxnChg chg="add mod">
          <ac:chgData name="Phillips, Nate" userId="1a7ed9a7-6979-4999-8e72-44e838efb909" providerId="ADAL" clId="{0CA3E67B-3AFE-4B68-A101-BFDDB66978FE}" dt="2021-10-15T21:33:04.905" v="7169" actId="14100"/>
          <ac:cxnSpMkLst>
            <pc:docMk/>
            <pc:sldMk cId="1586813206" sldId="383"/>
            <ac:cxnSpMk id="62" creationId="{4F265750-955A-415B-A649-78CDC8B980B1}"/>
          </ac:cxnSpMkLst>
        </pc:cxnChg>
        <pc:cxnChg chg="add mod">
          <ac:chgData name="Phillips, Nate" userId="1a7ed9a7-6979-4999-8e72-44e838efb909" providerId="ADAL" clId="{0CA3E67B-3AFE-4B68-A101-BFDDB66978FE}" dt="2021-10-15T21:33:07.955" v="7170" actId="14100"/>
          <ac:cxnSpMkLst>
            <pc:docMk/>
            <pc:sldMk cId="1586813206" sldId="383"/>
            <ac:cxnSpMk id="63" creationId="{C79C1FC4-2238-4D60-8784-946A0FE37049}"/>
          </ac:cxnSpMkLst>
        </pc:cxnChg>
        <pc:cxnChg chg="add mod">
          <ac:chgData name="Phillips, Nate" userId="1a7ed9a7-6979-4999-8e72-44e838efb909" providerId="ADAL" clId="{0CA3E67B-3AFE-4B68-A101-BFDDB66978FE}" dt="2021-10-15T21:33:10.829" v="7171" actId="14100"/>
          <ac:cxnSpMkLst>
            <pc:docMk/>
            <pc:sldMk cId="1586813206" sldId="383"/>
            <ac:cxnSpMk id="64" creationId="{3156DAF4-CD17-4BDA-8B01-34458EE94D99}"/>
          </ac:cxnSpMkLst>
        </pc:cxnChg>
        <pc:cxnChg chg="add mod">
          <ac:chgData name="Phillips, Nate" userId="1a7ed9a7-6979-4999-8e72-44e838efb909" providerId="ADAL" clId="{0CA3E67B-3AFE-4B68-A101-BFDDB66978FE}" dt="2021-10-15T21:33:13.165" v="7172" actId="14100"/>
          <ac:cxnSpMkLst>
            <pc:docMk/>
            <pc:sldMk cId="1586813206" sldId="383"/>
            <ac:cxnSpMk id="65" creationId="{B9261F02-9E51-477B-A154-592B4B274890}"/>
          </ac:cxnSpMkLst>
        </pc:cxnChg>
        <pc:cxnChg chg="add mod">
          <ac:chgData name="Phillips, Nate" userId="1a7ed9a7-6979-4999-8e72-44e838efb909" providerId="ADAL" clId="{0CA3E67B-3AFE-4B68-A101-BFDDB66978FE}" dt="2021-10-15T21:33:15.421" v="7173" actId="14100"/>
          <ac:cxnSpMkLst>
            <pc:docMk/>
            <pc:sldMk cId="1586813206" sldId="383"/>
            <ac:cxnSpMk id="66" creationId="{FA8F6A60-7546-47D4-81E2-631B1332CF55}"/>
          </ac:cxnSpMkLst>
        </pc:cxnChg>
        <pc:cxnChg chg="add mod">
          <ac:chgData name="Phillips, Nate" userId="1a7ed9a7-6979-4999-8e72-44e838efb909" providerId="ADAL" clId="{0CA3E67B-3AFE-4B68-A101-BFDDB66978FE}" dt="2021-10-15T21:34:07.179" v="7182" actId="14100"/>
          <ac:cxnSpMkLst>
            <pc:docMk/>
            <pc:sldMk cId="1586813206" sldId="383"/>
            <ac:cxnSpMk id="79" creationId="{2EB28EBC-2E72-4587-95C2-49DC57B2DD6C}"/>
          </ac:cxnSpMkLst>
        </pc:cxnChg>
        <pc:cxnChg chg="add mod">
          <ac:chgData name="Phillips, Nate" userId="1a7ed9a7-6979-4999-8e72-44e838efb909" providerId="ADAL" clId="{0CA3E67B-3AFE-4B68-A101-BFDDB66978FE}" dt="2021-10-15T21:36:03.462" v="7195" actId="14100"/>
          <ac:cxnSpMkLst>
            <pc:docMk/>
            <pc:sldMk cId="1586813206" sldId="383"/>
            <ac:cxnSpMk id="81" creationId="{825727D3-E7BE-4226-BE11-69E02A53E40E}"/>
          </ac:cxnSpMkLst>
        </pc:cxnChg>
        <pc:cxnChg chg="add mod">
          <ac:chgData name="Phillips, Nate" userId="1a7ed9a7-6979-4999-8e72-44e838efb909" providerId="ADAL" clId="{0CA3E67B-3AFE-4B68-A101-BFDDB66978FE}" dt="2021-10-15T21:36:11.259" v="7196" actId="14100"/>
          <ac:cxnSpMkLst>
            <pc:docMk/>
            <pc:sldMk cId="1586813206" sldId="383"/>
            <ac:cxnSpMk id="82" creationId="{379FAD16-A72C-44AB-9D52-94758E3F8DC5}"/>
          </ac:cxnSpMkLst>
        </pc:cxnChg>
        <pc:cxnChg chg="add mod">
          <ac:chgData name="Phillips, Nate" userId="1a7ed9a7-6979-4999-8e72-44e838efb909" providerId="ADAL" clId="{0CA3E67B-3AFE-4B68-A101-BFDDB66978FE}" dt="2021-10-15T21:36:18.847" v="7198" actId="14100"/>
          <ac:cxnSpMkLst>
            <pc:docMk/>
            <pc:sldMk cId="1586813206" sldId="383"/>
            <ac:cxnSpMk id="83" creationId="{AE14A696-4127-4655-86BF-069A92C96CAC}"/>
          </ac:cxnSpMkLst>
        </pc:cxnChg>
        <pc:cxnChg chg="add mod">
          <ac:chgData name="Phillips, Nate" userId="1a7ed9a7-6979-4999-8e72-44e838efb909" providerId="ADAL" clId="{0CA3E67B-3AFE-4B68-A101-BFDDB66978FE}" dt="2021-10-15T21:36:14.794" v="7197" actId="14100"/>
          <ac:cxnSpMkLst>
            <pc:docMk/>
            <pc:sldMk cId="1586813206" sldId="383"/>
            <ac:cxnSpMk id="84" creationId="{0B8FC7B5-BE34-4893-A02B-A6E37966AD3C}"/>
          </ac:cxnSpMkLst>
        </pc:cxnChg>
        <pc:cxnChg chg="add mod">
          <ac:chgData name="Phillips, Nate" userId="1a7ed9a7-6979-4999-8e72-44e838efb909" providerId="ADAL" clId="{0CA3E67B-3AFE-4B68-A101-BFDDB66978FE}" dt="2021-10-15T21:36:44.718" v="7200" actId="14100"/>
          <ac:cxnSpMkLst>
            <pc:docMk/>
            <pc:sldMk cId="1586813206" sldId="383"/>
            <ac:cxnSpMk id="85" creationId="{0B71F19C-0360-4746-888C-66F74F556CCF}"/>
          </ac:cxnSpMkLst>
        </pc:cxnChg>
        <pc:cxnChg chg="add mod">
          <ac:chgData name="Phillips, Nate" userId="1a7ed9a7-6979-4999-8e72-44e838efb909" providerId="ADAL" clId="{0CA3E67B-3AFE-4B68-A101-BFDDB66978FE}" dt="2021-10-15T21:36:25.623" v="7199" actId="14100"/>
          <ac:cxnSpMkLst>
            <pc:docMk/>
            <pc:sldMk cId="1586813206" sldId="383"/>
            <ac:cxnSpMk id="90" creationId="{4A7CDE11-5173-4C15-9D5D-55E534AD5239}"/>
          </ac:cxnSpMkLst>
        </pc:cxnChg>
      </pc:sldChg>
      <pc:sldChg chg="addSp delSp modSp new mod modAnim">
        <pc:chgData name="Phillips, Nate" userId="1a7ed9a7-6979-4999-8e72-44e838efb909" providerId="ADAL" clId="{0CA3E67B-3AFE-4B68-A101-BFDDB66978FE}" dt="2021-10-19T15:55:39.299" v="10087"/>
        <pc:sldMkLst>
          <pc:docMk/>
          <pc:sldMk cId="801081033" sldId="384"/>
        </pc:sldMkLst>
        <pc:spChg chg="mod">
          <ac:chgData name="Phillips, Nate" userId="1a7ed9a7-6979-4999-8e72-44e838efb909" providerId="ADAL" clId="{0CA3E67B-3AFE-4B68-A101-BFDDB66978FE}" dt="2021-10-15T15:41:46.170" v="2136" actId="20577"/>
          <ac:spMkLst>
            <pc:docMk/>
            <pc:sldMk cId="801081033" sldId="384"/>
            <ac:spMk id="2" creationId="{725458D6-4409-43FC-A9C4-9072CCD5F3ED}"/>
          </ac:spMkLst>
        </pc:spChg>
        <pc:spChg chg="mod">
          <ac:chgData name="Phillips, Nate" userId="1a7ed9a7-6979-4999-8e72-44e838efb909" providerId="ADAL" clId="{0CA3E67B-3AFE-4B68-A101-BFDDB66978FE}" dt="2021-10-15T15:26:36.979" v="2122" actId="20577"/>
          <ac:spMkLst>
            <pc:docMk/>
            <pc:sldMk cId="801081033" sldId="384"/>
            <ac:spMk id="3" creationId="{53CD5D95-20FA-4D5E-BDB9-CCB1048FA494}"/>
          </ac:spMkLst>
        </pc:spChg>
        <pc:spChg chg="add mod">
          <ac:chgData name="Phillips, Nate" userId="1a7ed9a7-6979-4999-8e72-44e838efb909" providerId="ADAL" clId="{0CA3E67B-3AFE-4B68-A101-BFDDB66978FE}" dt="2021-10-15T15:25:28.419" v="1975"/>
          <ac:spMkLst>
            <pc:docMk/>
            <pc:sldMk cId="801081033" sldId="384"/>
            <ac:spMk id="4" creationId="{617A8010-8B9A-4E4F-A9A5-76AAA0C53457}"/>
          </ac:spMkLst>
        </pc:spChg>
        <pc:picChg chg="add del mod">
          <ac:chgData name="Phillips, Nate" userId="1a7ed9a7-6979-4999-8e72-44e838efb909" providerId="ADAL" clId="{0CA3E67B-3AFE-4B68-A101-BFDDB66978FE}" dt="2021-10-19T15:55:23.336" v="10085" actId="478"/>
          <ac:picMkLst>
            <pc:docMk/>
            <pc:sldMk cId="801081033" sldId="384"/>
            <ac:picMk id="6" creationId="{DFD5EA87-2FB9-4C09-9BBF-1A6D6A659627}"/>
          </ac:picMkLst>
        </pc:picChg>
        <pc:picChg chg="add del mod">
          <ac:chgData name="Phillips, Nate" userId="1a7ed9a7-6979-4999-8e72-44e838efb909" providerId="ADAL" clId="{0CA3E67B-3AFE-4B68-A101-BFDDB66978FE}" dt="2021-10-19T15:55:23.336" v="10085" actId="478"/>
          <ac:picMkLst>
            <pc:docMk/>
            <pc:sldMk cId="801081033" sldId="384"/>
            <ac:picMk id="8" creationId="{C0DE02A6-5420-4C99-B526-DDEDA7AF6BF8}"/>
          </ac:picMkLst>
        </pc:picChg>
        <pc:picChg chg="add del mod">
          <ac:chgData name="Phillips, Nate" userId="1a7ed9a7-6979-4999-8e72-44e838efb909" providerId="ADAL" clId="{0CA3E67B-3AFE-4B68-A101-BFDDB66978FE}" dt="2021-10-19T15:55:23.336" v="10085" actId="478"/>
          <ac:picMkLst>
            <pc:docMk/>
            <pc:sldMk cId="801081033" sldId="384"/>
            <ac:picMk id="10" creationId="{D9C3C5A5-84CC-4EC8-9F3C-B6D6820D693D}"/>
          </ac:picMkLst>
        </pc:picChg>
        <pc:picChg chg="add mod">
          <ac:chgData name="Phillips, Nate" userId="1a7ed9a7-6979-4999-8e72-44e838efb909" providerId="ADAL" clId="{0CA3E67B-3AFE-4B68-A101-BFDDB66978FE}" dt="2021-10-19T15:54:47.463" v="10076" actId="1076"/>
          <ac:picMkLst>
            <pc:docMk/>
            <pc:sldMk cId="801081033" sldId="384"/>
            <ac:picMk id="12" creationId="{C6D03D22-35FD-4880-9CED-E47544423DA9}"/>
          </ac:picMkLst>
        </pc:picChg>
        <pc:picChg chg="add mod">
          <ac:chgData name="Phillips, Nate" userId="1a7ed9a7-6979-4999-8e72-44e838efb909" providerId="ADAL" clId="{0CA3E67B-3AFE-4B68-A101-BFDDB66978FE}" dt="2021-10-19T15:54:54.519" v="10079" actId="1076"/>
          <ac:picMkLst>
            <pc:docMk/>
            <pc:sldMk cId="801081033" sldId="384"/>
            <ac:picMk id="14" creationId="{9F88C309-CB58-4606-B951-9EF40E72FB24}"/>
          </ac:picMkLst>
        </pc:picChg>
        <pc:picChg chg="add mod">
          <ac:chgData name="Phillips, Nate" userId="1a7ed9a7-6979-4999-8e72-44e838efb909" providerId="ADAL" clId="{0CA3E67B-3AFE-4B68-A101-BFDDB66978FE}" dt="2021-10-19T15:55:12.819" v="10084" actId="14100"/>
          <ac:picMkLst>
            <pc:docMk/>
            <pc:sldMk cId="801081033" sldId="384"/>
            <ac:picMk id="15" creationId="{E1CADB33-9A32-4C62-83DA-36BB21B6C31A}"/>
          </ac:picMkLst>
        </pc:picChg>
        <pc:picChg chg="add mod">
          <ac:chgData name="Phillips, Nate" userId="1a7ed9a7-6979-4999-8e72-44e838efb909" providerId="ADAL" clId="{0CA3E67B-3AFE-4B68-A101-BFDDB66978FE}" dt="2021-10-19T15:55:08.511" v="10083" actId="14100"/>
          <ac:picMkLst>
            <pc:docMk/>
            <pc:sldMk cId="801081033" sldId="384"/>
            <ac:picMk id="16" creationId="{EDF6F101-3E6E-439B-B72E-530B1D4C0817}"/>
          </ac:picMkLst>
        </pc:picChg>
        <pc:picChg chg="add mod">
          <ac:chgData name="Phillips, Nate" userId="1a7ed9a7-6979-4999-8e72-44e838efb909" providerId="ADAL" clId="{0CA3E67B-3AFE-4B68-A101-BFDDB66978FE}" dt="2021-10-19T15:55:03.715" v="10082" actId="1076"/>
          <ac:picMkLst>
            <pc:docMk/>
            <pc:sldMk cId="801081033" sldId="384"/>
            <ac:picMk id="17" creationId="{3B2123DC-15F9-4023-AA2F-0FC12474CB91}"/>
          </ac:picMkLst>
        </pc:picChg>
      </pc:sldChg>
      <pc:sldChg chg="addSp delSp modSp new mod modAnim addCm delCm">
        <pc:chgData name="Phillips, Nate" userId="1a7ed9a7-6979-4999-8e72-44e838efb909" providerId="ADAL" clId="{0CA3E67B-3AFE-4B68-A101-BFDDB66978FE}" dt="2021-10-18T23:19:20.349" v="7636"/>
        <pc:sldMkLst>
          <pc:docMk/>
          <pc:sldMk cId="664514477" sldId="385"/>
        </pc:sldMkLst>
        <pc:spChg chg="mod">
          <ac:chgData name="Phillips, Nate" userId="1a7ed9a7-6979-4999-8e72-44e838efb909" providerId="ADAL" clId="{0CA3E67B-3AFE-4B68-A101-BFDDB66978FE}" dt="2021-10-15T15:41:44.078" v="2135" actId="20577"/>
          <ac:spMkLst>
            <pc:docMk/>
            <pc:sldMk cId="664514477" sldId="385"/>
            <ac:spMk id="2" creationId="{F5B5CE17-BD60-4C09-BFC3-E178065D4498}"/>
          </ac:spMkLst>
        </pc:spChg>
        <pc:spChg chg="mod">
          <ac:chgData name="Phillips, Nate" userId="1a7ed9a7-6979-4999-8e72-44e838efb909" providerId="ADAL" clId="{0CA3E67B-3AFE-4B68-A101-BFDDB66978FE}" dt="2021-10-15T15:56:15.166" v="2618" actId="20577"/>
          <ac:spMkLst>
            <pc:docMk/>
            <pc:sldMk cId="664514477" sldId="385"/>
            <ac:spMk id="3" creationId="{0D643F96-66AC-4234-BD46-D9DB9C35A130}"/>
          </ac:spMkLst>
        </pc:spChg>
        <pc:spChg chg="add mod">
          <ac:chgData name="Phillips, Nate" userId="1a7ed9a7-6979-4999-8e72-44e838efb909" providerId="ADAL" clId="{0CA3E67B-3AFE-4B68-A101-BFDDB66978FE}" dt="2021-10-15T16:42:12.540" v="3680" actId="1076"/>
          <ac:spMkLst>
            <pc:docMk/>
            <pc:sldMk cId="664514477" sldId="385"/>
            <ac:spMk id="4" creationId="{A61C3E1C-4E52-4A7C-A0ED-88E4F00B21B8}"/>
          </ac:spMkLst>
        </pc:spChg>
        <pc:spChg chg="add mod">
          <ac:chgData name="Phillips, Nate" userId="1a7ed9a7-6979-4999-8e72-44e838efb909" providerId="ADAL" clId="{0CA3E67B-3AFE-4B68-A101-BFDDB66978FE}" dt="2021-10-15T16:42:19.956" v="3681" actId="1076"/>
          <ac:spMkLst>
            <pc:docMk/>
            <pc:sldMk cId="664514477" sldId="385"/>
            <ac:spMk id="5" creationId="{6FDC180A-5245-4FB1-8BF8-8F53AF0DB668}"/>
          </ac:spMkLst>
        </pc:spChg>
        <pc:spChg chg="add mod">
          <ac:chgData name="Phillips, Nate" userId="1a7ed9a7-6979-4999-8e72-44e838efb909" providerId="ADAL" clId="{0CA3E67B-3AFE-4B68-A101-BFDDB66978FE}" dt="2021-10-15T15:49:40.728" v="2542" actId="1076"/>
          <ac:spMkLst>
            <pc:docMk/>
            <pc:sldMk cId="664514477" sldId="385"/>
            <ac:spMk id="6" creationId="{EC978B75-AE30-47F2-8C6F-157B4896747E}"/>
          </ac:spMkLst>
        </pc:spChg>
        <pc:spChg chg="add del mod">
          <ac:chgData name="Phillips, Nate" userId="1a7ed9a7-6979-4999-8e72-44e838efb909" providerId="ADAL" clId="{0CA3E67B-3AFE-4B68-A101-BFDDB66978FE}" dt="2021-10-15T15:51:37.873" v="2551" actId="478"/>
          <ac:spMkLst>
            <pc:docMk/>
            <pc:sldMk cId="664514477" sldId="385"/>
            <ac:spMk id="7" creationId="{4BD9D1A4-3836-40B7-8BC8-48BEB8B27743}"/>
          </ac:spMkLst>
        </pc:spChg>
        <pc:spChg chg="add mod">
          <ac:chgData name="Phillips, Nate" userId="1a7ed9a7-6979-4999-8e72-44e838efb909" providerId="ADAL" clId="{0CA3E67B-3AFE-4B68-A101-BFDDB66978FE}" dt="2021-10-15T15:55:26.944" v="2586" actId="1076"/>
          <ac:spMkLst>
            <pc:docMk/>
            <pc:sldMk cId="664514477" sldId="385"/>
            <ac:spMk id="8" creationId="{54E3CCCC-ECD0-4839-9281-5452D571CD75}"/>
          </ac:spMkLst>
        </pc:spChg>
        <pc:cxnChg chg="add del mod">
          <ac:chgData name="Phillips, Nate" userId="1a7ed9a7-6979-4999-8e72-44e838efb909" providerId="ADAL" clId="{0CA3E67B-3AFE-4B68-A101-BFDDB66978FE}" dt="2021-10-15T21:52:54.283" v="7208" actId="11529"/>
          <ac:cxnSpMkLst>
            <pc:docMk/>
            <pc:sldMk cId="664514477" sldId="385"/>
            <ac:cxnSpMk id="10" creationId="{0506B8DC-557D-49F2-A245-4FD2C98EA0FD}"/>
          </ac:cxnSpMkLst>
        </pc:cxnChg>
        <pc:cxnChg chg="add del mod">
          <ac:chgData name="Phillips, Nate" userId="1a7ed9a7-6979-4999-8e72-44e838efb909" providerId="ADAL" clId="{0CA3E67B-3AFE-4B68-A101-BFDDB66978FE}" dt="2021-10-15T21:52:53.429" v="7206"/>
          <ac:cxnSpMkLst>
            <pc:docMk/>
            <pc:sldMk cId="664514477" sldId="385"/>
            <ac:cxnSpMk id="11" creationId="{56B1ED35-66CF-4822-823D-C99F45A5B751}"/>
          </ac:cxnSpMkLst>
        </pc:cxnChg>
      </pc:sldChg>
      <pc:sldChg chg="addSp modSp new mod modAnim">
        <pc:chgData name="Phillips, Nate" userId="1a7ed9a7-6979-4999-8e72-44e838efb909" providerId="ADAL" clId="{0CA3E67B-3AFE-4B68-A101-BFDDB66978FE}" dt="2021-10-19T16:02:29.128" v="10235"/>
        <pc:sldMkLst>
          <pc:docMk/>
          <pc:sldMk cId="3741979520" sldId="386"/>
        </pc:sldMkLst>
        <pc:spChg chg="mod">
          <ac:chgData name="Phillips, Nate" userId="1a7ed9a7-6979-4999-8e72-44e838efb909" providerId="ADAL" clId="{0CA3E67B-3AFE-4B68-A101-BFDDB66978FE}" dt="2021-10-15T16:01:15.486" v="2656" actId="404"/>
          <ac:spMkLst>
            <pc:docMk/>
            <pc:sldMk cId="3741979520" sldId="386"/>
            <ac:spMk id="2" creationId="{1306B646-6BA7-4DE4-9A7A-4A6944CBD8D2}"/>
          </ac:spMkLst>
        </pc:spChg>
        <pc:spChg chg="mod">
          <ac:chgData name="Phillips, Nate" userId="1a7ed9a7-6979-4999-8e72-44e838efb909" providerId="ADAL" clId="{0CA3E67B-3AFE-4B68-A101-BFDDB66978FE}" dt="2021-10-15T16:15:23.830" v="3358" actId="20577"/>
          <ac:spMkLst>
            <pc:docMk/>
            <pc:sldMk cId="3741979520" sldId="386"/>
            <ac:spMk id="3" creationId="{F7F57793-9E2E-4456-AEA9-ED4F14072376}"/>
          </ac:spMkLst>
        </pc:spChg>
        <pc:spChg chg="add mod">
          <ac:chgData name="Phillips, Nate" userId="1a7ed9a7-6979-4999-8e72-44e838efb909" providerId="ADAL" clId="{0CA3E67B-3AFE-4B68-A101-BFDDB66978FE}" dt="2021-10-15T16:01:49.771" v="2680"/>
          <ac:spMkLst>
            <pc:docMk/>
            <pc:sldMk cId="3741979520" sldId="386"/>
            <ac:spMk id="4" creationId="{9905B21C-DB8D-47ED-B523-9CFD92DF0888}"/>
          </ac:spMkLst>
        </pc:spChg>
        <pc:picChg chg="add mod">
          <ac:chgData name="Phillips, Nate" userId="1a7ed9a7-6979-4999-8e72-44e838efb909" providerId="ADAL" clId="{0CA3E67B-3AFE-4B68-A101-BFDDB66978FE}" dt="2021-10-19T16:02:18.257" v="10232" actId="1076"/>
          <ac:picMkLst>
            <pc:docMk/>
            <pc:sldMk cId="3741979520" sldId="386"/>
            <ac:picMk id="6" creationId="{E9F92BA8-84F6-4F95-AFEB-60F83B211659}"/>
          </ac:picMkLst>
        </pc:picChg>
      </pc:sldChg>
      <pc:sldChg chg="addSp delSp modSp add mod modAnim modShow">
        <pc:chgData name="Phillips, Nate" userId="1a7ed9a7-6979-4999-8e72-44e838efb909" providerId="ADAL" clId="{0CA3E67B-3AFE-4B68-A101-BFDDB66978FE}" dt="2021-10-19T15:39:57.212" v="10006" actId="729"/>
        <pc:sldMkLst>
          <pc:docMk/>
          <pc:sldMk cId="4195202866" sldId="387"/>
        </pc:sldMkLst>
        <pc:spChg chg="mod">
          <ac:chgData name="Phillips, Nate" userId="1a7ed9a7-6979-4999-8e72-44e838efb909" providerId="ADAL" clId="{0CA3E67B-3AFE-4B68-A101-BFDDB66978FE}" dt="2021-10-15T16:16:30.478" v="3371" actId="20577"/>
          <ac:spMkLst>
            <pc:docMk/>
            <pc:sldMk cId="4195202866" sldId="387"/>
            <ac:spMk id="2" creationId="{F5B5CE17-BD60-4C09-BFC3-E178065D4498}"/>
          </ac:spMkLst>
        </pc:spChg>
        <pc:spChg chg="mod">
          <ac:chgData name="Phillips, Nate" userId="1a7ed9a7-6979-4999-8e72-44e838efb909" providerId="ADAL" clId="{0CA3E67B-3AFE-4B68-A101-BFDDB66978FE}" dt="2021-10-15T16:20:53.923" v="3539" actId="14100"/>
          <ac:spMkLst>
            <pc:docMk/>
            <pc:sldMk cId="4195202866" sldId="387"/>
            <ac:spMk id="3" creationId="{0D643F96-66AC-4234-BD46-D9DB9C35A130}"/>
          </ac:spMkLst>
        </pc:spChg>
        <pc:spChg chg="mod">
          <ac:chgData name="Phillips, Nate" userId="1a7ed9a7-6979-4999-8e72-44e838efb909" providerId="ADAL" clId="{0CA3E67B-3AFE-4B68-A101-BFDDB66978FE}" dt="2021-10-15T16:42:53.400" v="3683" actId="1076"/>
          <ac:spMkLst>
            <pc:docMk/>
            <pc:sldMk cId="4195202866" sldId="387"/>
            <ac:spMk id="4" creationId="{A61C3E1C-4E52-4A7C-A0ED-88E4F00B21B8}"/>
          </ac:spMkLst>
        </pc:spChg>
        <pc:spChg chg="del">
          <ac:chgData name="Phillips, Nate" userId="1a7ed9a7-6979-4999-8e72-44e838efb909" providerId="ADAL" clId="{0CA3E67B-3AFE-4B68-A101-BFDDB66978FE}" dt="2021-10-15T16:42:47.450" v="3682" actId="478"/>
          <ac:spMkLst>
            <pc:docMk/>
            <pc:sldMk cId="4195202866" sldId="387"/>
            <ac:spMk id="5" creationId="{6FDC180A-5245-4FB1-8BF8-8F53AF0DB668}"/>
          </ac:spMkLst>
        </pc:spChg>
        <pc:spChg chg="mod">
          <ac:chgData name="Phillips, Nate" userId="1a7ed9a7-6979-4999-8e72-44e838efb909" providerId="ADAL" clId="{0CA3E67B-3AFE-4B68-A101-BFDDB66978FE}" dt="2021-10-15T16:43:07.529" v="3684" actId="1076"/>
          <ac:spMkLst>
            <pc:docMk/>
            <pc:sldMk cId="4195202866" sldId="387"/>
            <ac:spMk id="6" creationId="{EC978B75-AE30-47F2-8C6F-157B4896747E}"/>
          </ac:spMkLst>
        </pc:spChg>
        <pc:spChg chg="add mod ord">
          <ac:chgData name="Phillips, Nate" userId="1a7ed9a7-6979-4999-8e72-44e838efb909" providerId="ADAL" clId="{0CA3E67B-3AFE-4B68-A101-BFDDB66978FE}" dt="2021-10-15T16:40:44.103" v="3658" actId="20577"/>
          <ac:spMkLst>
            <pc:docMk/>
            <pc:sldMk cId="4195202866" sldId="387"/>
            <ac:spMk id="9" creationId="{4388A940-DAF5-4654-85BD-A98CF13595EE}"/>
          </ac:spMkLst>
        </pc:spChg>
      </pc:sldChg>
      <pc:sldChg chg="addSp modSp new mod modAnim">
        <pc:chgData name="Phillips, Nate" userId="1a7ed9a7-6979-4999-8e72-44e838efb909" providerId="ADAL" clId="{0CA3E67B-3AFE-4B68-A101-BFDDB66978FE}" dt="2021-10-18T23:22:47.191" v="7648"/>
        <pc:sldMkLst>
          <pc:docMk/>
          <pc:sldMk cId="3198687863" sldId="388"/>
        </pc:sldMkLst>
        <pc:spChg chg="mod">
          <ac:chgData name="Phillips, Nate" userId="1a7ed9a7-6979-4999-8e72-44e838efb909" providerId="ADAL" clId="{0CA3E67B-3AFE-4B68-A101-BFDDB66978FE}" dt="2021-10-15T16:43:15.546" v="3697" actId="20577"/>
          <ac:spMkLst>
            <pc:docMk/>
            <pc:sldMk cId="3198687863" sldId="388"/>
            <ac:spMk id="2" creationId="{84FD6CC2-B83A-406F-9103-F9D47C36B2F2}"/>
          </ac:spMkLst>
        </pc:spChg>
        <pc:spChg chg="mod">
          <ac:chgData name="Phillips, Nate" userId="1a7ed9a7-6979-4999-8e72-44e838efb909" providerId="ADAL" clId="{0CA3E67B-3AFE-4B68-A101-BFDDB66978FE}" dt="2021-10-15T16:47:36.055" v="3952"/>
          <ac:spMkLst>
            <pc:docMk/>
            <pc:sldMk cId="3198687863" sldId="388"/>
            <ac:spMk id="3" creationId="{2D0C7A1D-1855-468E-BB63-0D1DCF9026AB}"/>
          </ac:spMkLst>
        </pc:spChg>
        <pc:graphicFrameChg chg="add mod modGraphic">
          <ac:chgData name="Phillips, Nate" userId="1a7ed9a7-6979-4999-8e72-44e838efb909" providerId="ADAL" clId="{0CA3E67B-3AFE-4B68-A101-BFDDB66978FE}" dt="2021-10-15T16:46:17.414" v="3924" actId="14100"/>
          <ac:graphicFrameMkLst>
            <pc:docMk/>
            <pc:sldMk cId="3198687863" sldId="388"/>
            <ac:graphicFrameMk id="4" creationId="{EFF8C12E-6316-4E33-8D84-23F1F529CE84}"/>
          </ac:graphicFrameMkLst>
        </pc:graphicFrameChg>
      </pc:sldChg>
      <pc:sldChg chg="addSp delSp modSp new mod ord modAnim">
        <pc:chgData name="Phillips, Nate" userId="1a7ed9a7-6979-4999-8e72-44e838efb909" providerId="ADAL" clId="{0CA3E67B-3AFE-4B68-A101-BFDDB66978FE}" dt="2021-10-19T15:39:18.319" v="10005"/>
        <pc:sldMkLst>
          <pc:docMk/>
          <pc:sldMk cId="2801001284" sldId="389"/>
        </pc:sldMkLst>
        <pc:spChg chg="mod">
          <ac:chgData name="Phillips, Nate" userId="1a7ed9a7-6979-4999-8e72-44e838efb909" providerId="ADAL" clId="{0CA3E67B-3AFE-4B68-A101-BFDDB66978FE}" dt="2021-10-15T16:48:13.938" v="3965" actId="20577"/>
          <ac:spMkLst>
            <pc:docMk/>
            <pc:sldMk cId="2801001284" sldId="389"/>
            <ac:spMk id="2" creationId="{09133BC1-89AE-4E10-9306-807FCEA046E3}"/>
          </ac:spMkLst>
        </pc:spChg>
        <pc:spChg chg="mod">
          <ac:chgData name="Phillips, Nate" userId="1a7ed9a7-6979-4999-8e72-44e838efb909" providerId="ADAL" clId="{0CA3E67B-3AFE-4B68-A101-BFDDB66978FE}" dt="2021-10-15T17:21:46.804" v="5097" actId="207"/>
          <ac:spMkLst>
            <pc:docMk/>
            <pc:sldMk cId="2801001284" sldId="389"/>
            <ac:spMk id="3" creationId="{18B9E06A-5100-40A0-B54B-7F62D28F92C6}"/>
          </ac:spMkLst>
        </pc:spChg>
        <pc:spChg chg="add mod">
          <ac:chgData name="Phillips, Nate" userId="1a7ed9a7-6979-4999-8e72-44e838efb909" providerId="ADAL" clId="{0CA3E67B-3AFE-4B68-A101-BFDDB66978FE}" dt="2021-10-15T17:18:57.828" v="5069" actId="1076"/>
          <ac:spMkLst>
            <pc:docMk/>
            <pc:sldMk cId="2801001284" sldId="389"/>
            <ac:spMk id="7" creationId="{F54FB8C3-A191-4938-A845-976F6D222F95}"/>
          </ac:spMkLst>
        </pc:spChg>
        <pc:spChg chg="add mod modVis">
          <ac:chgData name="Phillips, Nate" userId="1a7ed9a7-6979-4999-8e72-44e838efb909" providerId="ADAL" clId="{0CA3E67B-3AFE-4B68-A101-BFDDB66978FE}" dt="2021-10-18T23:23:56.041" v="7657" actId="14430"/>
          <ac:spMkLst>
            <pc:docMk/>
            <pc:sldMk cId="2801001284" sldId="389"/>
            <ac:spMk id="8" creationId="{228EB65E-2D9D-48C5-8CF5-C4E2EC6C72B1}"/>
          </ac:spMkLst>
        </pc:spChg>
        <pc:spChg chg="add del">
          <ac:chgData name="Phillips, Nate" userId="1a7ed9a7-6979-4999-8e72-44e838efb909" providerId="ADAL" clId="{0CA3E67B-3AFE-4B68-A101-BFDDB66978FE}" dt="2021-10-15T19:40:02.659" v="5552" actId="478"/>
          <ac:spMkLst>
            <pc:docMk/>
            <pc:sldMk cId="2801001284" sldId="389"/>
            <ac:spMk id="9" creationId="{7E9C18B6-11E9-4FE6-97D3-8BFCA1DBAABD}"/>
          </ac:spMkLst>
        </pc:spChg>
        <pc:spChg chg="add mod modVis">
          <ac:chgData name="Phillips, Nate" userId="1a7ed9a7-6979-4999-8e72-44e838efb909" providerId="ADAL" clId="{0CA3E67B-3AFE-4B68-A101-BFDDB66978FE}" dt="2021-10-18T23:23:54.194" v="7656" actId="14430"/>
          <ac:spMkLst>
            <pc:docMk/>
            <pc:sldMk cId="2801001284" sldId="389"/>
            <ac:spMk id="10" creationId="{495F6D64-0AC2-4B76-8305-6A81E6E6E79A}"/>
          </ac:spMkLst>
        </pc:spChg>
        <pc:graphicFrameChg chg="add mod modGraphic">
          <ac:chgData name="Phillips, Nate" userId="1a7ed9a7-6979-4999-8e72-44e838efb909" providerId="ADAL" clId="{0CA3E67B-3AFE-4B68-A101-BFDDB66978FE}" dt="2021-10-15T19:27:07.736" v="5158" actId="1076"/>
          <ac:graphicFrameMkLst>
            <pc:docMk/>
            <pc:sldMk cId="2801001284" sldId="389"/>
            <ac:graphicFrameMk id="4" creationId="{7A4FEBCD-5842-4CB0-B76E-58FC14867A5C}"/>
          </ac:graphicFrameMkLst>
        </pc:graphicFrameChg>
        <pc:graphicFrameChg chg="add del mod modGraphic">
          <ac:chgData name="Phillips, Nate" userId="1a7ed9a7-6979-4999-8e72-44e838efb909" providerId="ADAL" clId="{0CA3E67B-3AFE-4B68-A101-BFDDB66978FE}" dt="2021-10-15T17:02:29.449" v="4661" actId="478"/>
          <ac:graphicFrameMkLst>
            <pc:docMk/>
            <pc:sldMk cId="2801001284" sldId="389"/>
            <ac:graphicFrameMk id="5" creationId="{8B80A5E6-4069-40DD-A4FF-670FF8435DBC}"/>
          </ac:graphicFrameMkLst>
        </pc:graphicFrameChg>
        <pc:graphicFrameChg chg="add mod modGraphic">
          <ac:chgData name="Phillips, Nate" userId="1a7ed9a7-6979-4999-8e72-44e838efb909" providerId="ADAL" clId="{0CA3E67B-3AFE-4B68-A101-BFDDB66978FE}" dt="2021-10-15T19:55:43.250" v="6119" actId="20577"/>
          <ac:graphicFrameMkLst>
            <pc:docMk/>
            <pc:sldMk cId="2801001284" sldId="389"/>
            <ac:graphicFrameMk id="6" creationId="{6AE0F978-D8B4-4DEC-8835-52BF793FEE64}"/>
          </ac:graphicFrameMkLst>
        </pc:graphicFrameChg>
      </pc:sldChg>
      <pc:sldChg chg="addSp delSp modSp add mod ord">
        <pc:chgData name="Phillips, Nate" userId="1a7ed9a7-6979-4999-8e72-44e838efb909" providerId="ADAL" clId="{0CA3E67B-3AFE-4B68-A101-BFDDB66978FE}" dt="2021-10-19T15:40:05.333" v="10008"/>
        <pc:sldMkLst>
          <pc:docMk/>
          <pc:sldMk cId="3244882136" sldId="390"/>
        </pc:sldMkLst>
        <pc:spChg chg="mod">
          <ac:chgData name="Phillips, Nate" userId="1a7ed9a7-6979-4999-8e72-44e838efb909" providerId="ADAL" clId="{0CA3E67B-3AFE-4B68-A101-BFDDB66978FE}" dt="2021-10-15T19:49:47.715" v="5834" actId="207"/>
          <ac:spMkLst>
            <pc:docMk/>
            <pc:sldMk cId="3244882136" sldId="390"/>
            <ac:spMk id="3" creationId="{2D0C7A1D-1855-468E-BB63-0D1DCF9026AB}"/>
          </ac:spMkLst>
        </pc:spChg>
        <pc:spChg chg="add del">
          <ac:chgData name="Phillips, Nate" userId="1a7ed9a7-6979-4999-8e72-44e838efb909" providerId="ADAL" clId="{0CA3E67B-3AFE-4B68-A101-BFDDB66978FE}" dt="2021-10-15T19:46:32.504" v="5753" actId="11529"/>
          <ac:spMkLst>
            <pc:docMk/>
            <pc:sldMk cId="3244882136" sldId="390"/>
            <ac:spMk id="7" creationId="{2C45178F-C840-4032-8DD7-EC141121BF59}"/>
          </ac:spMkLst>
        </pc:spChg>
        <pc:spChg chg="add mod">
          <ac:chgData name="Phillips, Nate" userId="1a7ed9a7-6979-4999-8e72-44e838efb909" providerId="ADAL" clId="{0CA3E67B-3AFE-4B68-A101-BFDDB66978FE}" dt="2021-10-15T19:48:35.632" v="5781" actId="207"/>
          <ac:spMkLst>
            <pc:docMk/>
            <pc:sldMk cId="3244882136" sldId="390"/>
            <ac:spMk id="13" creationId="{EB20940D-9BF2-42CC-9B05-8B9432AD6B3A}"/>
          </ac:spMkLst>
        </pc:spChg>
        <pc:spChg chg="add mod">
          <ac:chgData name="Phillips, Nate" userId="1a7ed9a7-6979-4999-8e72-44e838efb909" providerId="ADAL" clId="{0CA3E67B-3AFE-4B68-A101-BFDDB66978FE}" dt="2021-10-15T19:49:15.519" v="5830" actId="207"/>
          <ac:spMkLst>
            <pc:docMk/>
            <pc:sldMk cId="3244882136" sldId="390"/>
            <ac:spMk id="14" creationId="{0FA3E8A5-B744-4878-A7BE-91DC14220B98}"/>
          </ac:spMkLst>
        </pc:spChg>
        <pc:graphicFrameChg chg="del modGraphic">
          <ac:chgData name="Phillips, Nate" userId="1a7ed9a7-6979-4999-8e72-44e838efb909" providerId="ADAL" clId="{0CA3E67B-3AFE-4B68-A101-BFDDB66978FE}" dt="2021-10-15T19:40:37.664" v="5560" actId="478"/>
          <ac:graphicFrameMkLst>
            <pc:docMk/>
            <pc:sldMk cId="3244882136" sldId="390"/>
            <ac:graphicFrameMk id="4" creationId="{EFF8C12E-6316-4E33-8D84-23F1F529CE84}"/>
          </ac:graphicFrameMkLst>
        </pc:graphicFrameChg>
        <pc:cxnChg chg="add del">
          <ac:chgData name="Phillips, Nate" userId="1a7ed9a7-6979-4999-8e72-44e838efb909" providerId="ADAL" clId="{0CA3E67B-3AFE-4B68-A101-BFDDB66978FE}" dt="2021-10-15T19:46:26.906" v="5751" actId="11529"/>
          <ac:cxnSpMkLst>
            <pc:docMk/>
            <pc:sldMk cId="3244882136" sldId="390"/>
            <ac:cxnSpMk id="6" creationId="{85AFEC70-C9B5-46C7-8C6B-53CEF3711CC9}"/>
          </ac:cxnSpMkLst>
        </pc:cxnChg>
        <pc:cxnChg chg="add mod">
          <ac:chgData name="Phillips, Nate" userId="1a7ed9a7-6979-4999-8e72-44e838efb909" providerId="ADAL" clId="{0CA3E67B-3AFE-4B68-A101-BFDDB66978FE}" dt="2021-10-15T19:47:56.243" v="5762" actId="208"/>
          <ac:cxnSpMkLst>
            <pc:docMk/>
            <pc:sldMk cId="3244882136" sldId="390"/>
            <ac:cxnSpMk id="9" creationId="{031C51F9-D6FC-4FBF-947E-A3E4861FD920}"/>
          </ac:cxnSpMkLst>
        </pc:cxnChg>
        <pc:cxnChg chg="add mod">
          <ac:chgData name="Phillips, Nate" userId="1a7ed9a7-6979-4999-8e72-44e838efb909" providerId="ADAL" clId="{0CA3E67B-3AFE-4B68-A101-BFDDB66978FE}" dt="2021-10-15T19:48:16.883" v="5767" actId="208"/>
          <ac:cxnSpMkLst>
            <pc:docMk/>
            <pc:sldMk cId="3244882136" sldId="390"/>
            <ac:cxnSpMk id="11" creationId="{D7D61E1B-0A42-470E-B497-CEBFA4A00F44}"/>
          </ac:cxnSpMkLst>
        </pc:cxnChg>
      </pc:sldChg>
      <pc:sldChg chg="addSp modSp new mod modAnim">
        <pc:chgData name="Phillips, Nate" userId="1a7ed9a7-6979-4999-8e72-44e838efb909" providerId="ADAL" clId="{0CA3E67B-3AFE-4B68-A101-BFDDB66978FE}" dt="2021-10-19T15:07:34.469" v="9280" actId="113"/>
        <pc:sldMkLst>
          <pc:docMk/>
          <pc:sldMk cId="714461591" sldId="391"/>
        </pc:sldMkLst>
        <pc:spChg chg="mod">
          <ac:chgData name="Phillips, Nate" userId="1a7ed9a7-6979-4999-8e72-44e838efb909" providerId="ADAL" clId="{0CA3E67B-3AFE-4B68-A101-BFDDB66978FE}" dt="2021-10-15T19:52:17.549" v="5848" actId="20577"/>
          <ac:spMkLst>
            <pc:docMk/>
            <pc:sldMk cId="714461591" sldId="391"/>
            <ac:spMk id="2" creationId="{9D239703-5204-4ABC-B716-1624D478FB1B}"/>
          </ac:spMkLst>
        </pc:spChg>
        <pc:spChg chg="mod">
          <ac:chgData name="Phillips, Nate" userId="1a7ed9a7-6979-4999-8e72-44e838efb909" providerId="ADAL" clId="{0CA3E67B-3AFE-4B68-A101-BFDDB66978FE}" dt="2021-10-19T15:07:34.469" v="9280" actId="113"/>
          <ac:spMkLst>
            <pc:docMk/>
            <pc:sldMk cId="714461591" sldId="391"/>
            <ac:spMk id="3" creationId="{81D85EBA-EF67-44F4-853B-2128234616F9}"/>
          </ac:spMkLst>
        </pc:spChg>
        <pc:spChg chg="add mod">
          <ac:chgData name="Phillips, Nate" userId="1a7ed9a7-6979-4999-8e72-44e838efb909" providerId="ADAL" clId="{0CA3E67B-3AFE-4B68-A101-BFDDB66978FE}" dt="2021-10-15T19:59:00.606" v="6218" actId="20577"/>
          <ac:spMkLst>
            <pc:docMk/>
            <pc:sldMk cId="714461591" sldId="391"/>
            <ac:spMk id="4" creationId="{F51A91F3-AA2A-43AB-8ECA-3767823AB10C}"/>
          </ac:spMkLst>
        </pc:spChg>
      </pc:sldChg>
      <pc:sldChg chg="modSp new mod modShow">
        <pc:chgData name="Phillips, Nate" userId="1a7ed9a7-6979-4999-8e72-44e838efb909" providerId="ADAL" clId="{0CA3E67B-3AFE-4B68-A101-BFDDB66978FE}" dt="2021-10-19T15:02:13.271" v="9248" actId="729"/>
        <pc:sldMkLst>
          <pc:docMk/>
          <pc:sldMk cId="1493633847" sldId="392"/>
        </pc:sldMkLst>
        <pc:spChg chg="mod">
          <ac:chgData name="Phillips, Nate" userId="1a7ed9a7-6979-4999-8e72-44e838efb909" providerId="ADAL" clId="{0CA3E67B-3AFE-4B68-A101-BFDDB66978FE}" dt="2021-10-15T20:14:59.224" v="6269" actId="20577"/>
          <ac:spMkLst>
            <pc:docMk/>
            <pc:sldMk cId="1493633847" sldId="392"/>
            <ac:spMk id="2" creationId="{C1FCB750-7C77-4305-86D2-A07C3FABFB95}"/>
          </ac:spMkLst>
        </pc:spChg>
        <pc:spChg chg="mod">
          <ac:chgData name="Phillips, Nate" userId="1a7ed9a7-6979-4999-8e72-44e838efb909" providerId="ADAL" clId="{0CA3E67B-3AFE-4B68-A101-BFDDB66978FE}" dt="2021-10-15T20:15:03.856" v="6287" actId="20577"/>
          <ac:spMkLst>
            <pc:docMk/>
            <pc:sldMk cId="1493633847" sldId="392"/>
            <ac:spMk id="3" creationId="{87000386-2AD4-4670-94F6-06C70384CA23}"/>
          </ac:spMkLst>
        </pc:spChg>
      </pc:sldChg>
      <pc:sldChg chg="addSp delSp modSp new mod modAnim">
        <pc:chgData name="Phillips, Nate" userId="1a7ed9a7-6979-4999-8e72-44e838efb909" providerId="ADAL" clId="{0CA3E67B-3AFE-4B68-A101-BFDDB66978FE}" dt="2021-10-19T15:02:35.133" v="9252"/>
        <pc:sldMkLst>
          <pc:docMk/>
          <pc:sldMk cId="1215597231" sldId="393"/>
        </pc:sldMkLst>
        <pc:spChg chg="mod">
          <ac:chgData name="Phillips, Nate" userId="1a7ed9a7-6979-4999-8e72-44e838efb909" providerId="ADAL" clId="{0CA3E67B-3AFE-4B68-A101-BFDDB66978FE}" dt="2021-10-15T20:29:53.200" v="6324" actId="20577"/>
          <ac:spMkLst>
            <pc:docMk/>
            <pc:sldMk cId="1215597231" sldId="393"/>
            <ac:spMk id="2" creationId="{3801F897-04D1-4128-8F29-87E0DC063DF4}"/>
          </ac:spMkLst>
        </pc:spChg>
        <pc:spChg chg="mod">
          <ac:chgData name="Phillips, Nate" userId="1a7ed9a7-6979-4999-8e72-44e838efb909" providerId="ADAL" clId="{0CA3E67B-3AFE-4B68-A101-BFDDB66978FE}" dt="2021-10-19T14:41:33.829" v="8783" actId="20577"/>
          <ac:spMkLst>
            <pc:docMk/>
            <pc:sldMk cId="1215597231" sldId="393"/>
            <ac:spMk id="3" creationId="{3FD63544-333B-4B42-A24A-FC4CA6C08BAA}"/>
          </ac:spMkLst>
        </pc:spChg>
        <pc:spChg chg="add del">
          <ac:chgData name="Phillips, Nate" userId="1a7ed9a7-6979-4999-8e72-44e838efb909" providerId="ADAL" clId="{0CA3E67B-3AFE-4B68-A101-BFDDB66978FE}" dt="2021-10-19T14:40:37.436" v="8714" actId="22"/>
          <ac:spMkLst>
            <pc:docMk/>
            <pc:sldMk cId="1215597231" sldId="393"/>
            <ac:spMk id="5" creationId="{A6B15A75-B257-4D96-ACE0-511C80F02083}"/>
          </ac:spMkLst>
        </pc:spChg>
        <pc:spChg chg="add mod">
          <ac:chgData name="Phillips, Nate" userId="1a7ed9a7-6979-4999-8e72-44e838efb909" providerId="ADAL" clId="{0CA3E67B-3AFE-4B68-A101-BFDDB66978FE}" dt="2021-10-19T14:40:44.811" v="8715"/>
          <ac:spMkLst>
            <pc:docMk/>
            <pc:sldMk cId="1215597231" sldId="393"/>
            <ac:spMk id="6" creationId="{F7E64EE7-0D21-4B83-ABA3-B5BE322748BA}"/>
          </ac:spMkLst>
        </pc:spChg>
        <pc:spChg chg="add mod">
          <ac:chgData name="Phillips, Nate" userId="1a7ed9a7-6979-4999-8e72-44e838efb909" providerId="ADAL" clId="{0CA3E67B-3AFE-4B68-A101-BFDDB66978FE}" dt="2021-10-19T14:42:26.257" v="8857" actId="1076"/>
          <ac:spMkLst>
            <pc:docMk/>
            <pc:sldMk cId="1215597231" sldId="393"/>
            <ac:spMk id="7" creationId="{EF490666-EB37-49D7-83BF-DA7153971024}"/>
          </ac:spMkLst>
        </pc:spChg>
      </pc:sldChg>
      <pc:sldChg chg="addSp delSp modSp new mod modAnim">
        <pc:chgData name="Phillips, Nate" userId="1a7ed9a7-6979-4999-8e72-44e838efb909" providerId="ADAL" clId="{0CA3E67B-3AFE-4B68-A101-BFDDB66978FE}" dt="2021-10-18T23:28:02.950" v="7671"/>
        <pc:sldMkLst>
          <pc:docMk/>
          <pc:sldMk cId="1373942910" sldId="394"/>
        </pc:sldMkLst>
        <pc:spChg chg="mod">
          <ac:chgData name="Phillips, Nate" userId="1a7ed9a7-6979-4999-8e72-44e838efb909" providerId="ADAL" clId="{0CA3E67B-3AFE-4B68-A101-BFDDB66978FE}" dt="2021-10-15T22:52:38.177" v="7238" actId="20577"/>
          <ac:spMkLst>
            <pc:docMk/>
            <pc:sldMk cId="1373942910" sldId="394"/>
            <ac:spMk id="2" creationId="{2B45686F-1573-4D12-94A7-6BFEB29A6985}"/>
          </ac:spMkLst>
        </pc:spChg>
        <pc:spChg chg="mod">
          <ac:chgData name="Phillips, Nate" userId="1a7ed9a7-6979-4999-8e72-44e838efb909" providerId="ADAL" clId="{0CA3E67B-3AFE-4B68-A101-BFDDB66978FE}" dt="2021-10-15T22:55:58.389" v="7370" actId="20577"/>
          <ac:spMkLst>
            <pc:docMk/>
            <pc:sldMk cId="1373942910" sldId="394"/>
            <ac:spMk id="3" creationId="{730BCB57-9808-477D-8894-EDC763485DEC}"/>
          </ac:spMkLst>
        </pc:spChg>
        <pc:spChg chg="add del">
          <ac:chgData name="Phillips, Nate" userId="1a7ed9a7-6979-4999-8e72-44e838efb909" providerId="ADAL" clId="{0CA3E67B-3AFE-4B68-A101-BFDDB66978FE}" dt="2021-10-18T23:27:32.656" v="7666" actId="11529"/>
          <ac:spMkLst>
            <pc:docMk/>
            <pc:sldMk cId="1373942910" sldId="394"/>
            <ac:spMk id="4" creationId="{0B00EA38-A2E4-44FF-90F0-55CF35527E6B}"/>
          </ac:spMkLst>
        </pc:spChg>
        <pc:cxnChg chg="add mod">
          <ac:chgData name="Phillips, Nate" userId="1a7ed9a7-6979-4999-8e72-44e838efb909" providerId="ADAL" clId="{0CA3E67B-3AFE-4B68-A101-BFDDB66978FE}" dt="2021-10-18T23:27:51.392" v="7668" actId="1582"/>
          <ac:cxnSpMkLst>
            <pc:docMk/>
            <pc:sldMk cId="1373942910" sldId="394"/>
            <ac:cxnSpMk id="6" creationId="{59543D25-E292-40DA-B058-D237BFE66BB3}"/>
          </ac:cxnSpMkLst>
        </pc:cxnChg>
        <pc:cxnChg chg="add mod">
          <ac:chgData name="Phillips, Nate" userId="1a7ed9a7-6979-4999-8e72-44e838efb909" providerId="ADAL" clId="{0CA3E67B-3AFE-4B68-A101-BFDDB66978FE}" dt="2021-10-18T23:27:57.731" v="7670" actId="1076"/>
          <ac:cxnSpMkLst>
            <pc:docMk/>
            <pc:sldMk cId="1373942910" sldId="394"/>
            <ac:cxnSpMk id="7" creationId="{DA681D99-C137-496F-AC8B-6ADAD3CF105F}"/>
          </ac:cxnSpMkLst>
        </pc:cxnChg>
      </pc:sldChg>
      <pc:sldChg chg="addSp delSp modSp new mod modAnim">
        <pc:chgData name="Phillips, Nate" userId="1a7ed9a7-6979-4999-8e72-44e838efb909" providerId="ADAL" clId="{0CA3E67B-3AFE-4B68-A101-BFDDB66978FE}" dt="2021-10-19T16:03:41.174" v="10238" actId="167"/>
        <pc:sldMkLst>
          <pc:docMk/>
          <pc:sldMk cId="2349179630" sldId="395"/>
        </pc:sldMkLst>
        <pc:spChg chg="del">
          <ac:chgData name="Phillips, Nate" userId="1a7ed9a7-6979-4999-8e72-44e838efb909" providerId="ADAL" clId="{0CA3E67B-3AFE-4B68-A101-BFDDB66978FE}" dt="2021-10-19T14:22:16.873" v="7776" actId="478"/>
          <ac:spMkLst>
            <pc:docMk/>
            <pc:sldMk cId="2349179630" sldId="395"/>
            <ac:spMk id="2" creationId="{EC5FBF5C-70E9-4C6A-B245-074744B7C212}"/>
          </ac:spMkLst>
        </pc:spChg>
        <pc:spChg chg="mod">
          <ac:chgData name="Phillips, Nate" userId="1a7ed9a7-6979-4999-8e72-44e838efb909" providerId="ADAL" clId="{0CA3E67B-3AFE-4B68-A101-BFDDB66978FE}" dt="2021-10-19T15:41:25.885" v="10029" actId="20577"/>
          <ac:spMkLst>
            <pc:docMk/>
            <pc:sldMk cId="2349179630" sldId="395"/>
            <ac:spMk id="3" creationId="{C7E85036-4B2F-4BAB-9425-24303C06BA6D}"/>
          </ac:spMkLst>
        </pc:spChg>
        <pc:spChg chg="add mod">
          <ac:chgData name="Phillips, Nate" userId="1a7ed9a7-6979-4999-8e72-44e838efb909" providerId="ADAL" clId="{0CA3E67B-3AFE-4B68-A101-BFDDB66978FE}" dt="2021-10-19T14:26:45.522" v="8432"/>
          <ac:spMkLst>
            <pc:docMk/>
            <pc:sldMk cId="2349179630" sldId="395"/>
            <ac:spMk id="4" creationId="{8EA5EF65-209D-4E88-A3D0-890A22B95850}"/>
          </ac:spMkLst>
        </pc:spChg>
        <pc:spChg chg="add mod">
          <ac:chgData name="Phillips, Nate" userId="1a7ed9a7-6979-4999-8e72-44e838efb909" providerId="ADAL" clId="{0CA3E67B-3AFE-4B68-A101-BFDDB66978FE}" dt="2021-10-19T15:40:50.903" v="10020" actId="1076"/>
          <ac:spMkLst>
            <pc:docMk/>
            <pc:sldMk cId="2349179630" sldId="395"/>
            <ac:spMk id="6" creationId="{8D839DCF-D1B9-4BDC-A5A4-0C9C473069F7}"/>
          </ac:spMkLst>
        </pc:spChg>
        <pc:spChg chg="add mod">
          <ac:chgData name="Phillips, Nate" userId="1a7ed9a7-6979-4999-8e72-44e838efb909" providerId="ADAL" clId="{0CA3E67B-3AFE-4B68-A101-BFDDB66978FE}" dt="2021-10-19T15:41:44.595" v="10034" actId="1076"/>
          <ac:spMkLst>
            <pc:docMk/>
            <pc:sldMk cId="2349179630" sldId="395"/>
            <ac:spMk id="7" creationId="{6CDEB29E-4C5C-408B-8DDB-A13AF60F620E}"/>
          </ac:spMkLst>
        </pc:spChg>
        <pc:picChg chg="add mod ord">
          <ac:chgData name="Phillips, Nate" userId="1a7ed9a7-6979-4999-8e72-44e838efb909" providerId="ADAL" clId="{0CA3E67B-3AFE-4B68-A101-BFDDB66978FE}" dt="2021-10-19T16:03:41.174" v="10238" actId="167"/>
          <ac:picMkLst>
            <pc:docMk/>
            <pc:sldMk cId="2349179630" sldId="395"/>
            <ac:picMk id="9" creationId="{0A0BA010-82E3-4232-9E6E-295A9229B86B}"/>
          </ac:picMkLst>
        </pc:picChg>
      </pc:sldChg>
      <pc:sldChg chg="addSp modSp new mod modAnim">
        <pc:chgData name="Phillips, Nate" userId="1a7ed9a7-6979-4999-8e72-44e838efb909" providerId="ADAL" clId="{0CA3E67B-3AFE-4B68-A101-BFDDB66978FE}" dt="2021-10-19T16:10:16.692" v="10275"/>
        <pc:sldMkLst>
          <pc:docMk/>
          <pc:sldMk cId="126295664" sldId="396"/>
        </pc:sldMkLst>
        <pc:spChg chg="mod">
          <ac:chgData name="Phillips, Nate" userId="1a7ed9a7-6979-4999-8e72-44e838efb909" providerId="ADAL" clId="{0CA3E67B-3AFE-4B68-A101-BFDDB66978FE}" dt="2021-10-19T15:03:55.610" v="9268" actId="20577"/>
          <ac:spMkLst>
            <pc:docMk/>
            <pc:sldMk cId="126295664" sldId="396"/>
            <ac:spMk id="3" creationId="{81FBF034-13F8-482A-A551-3B08E8C5285F}"/>
          </ac:spMkLst>
        </pc:spChg>
        <pc:spChg chg="add mod">
          <ac:chgData name="Phillips, Nate" userId="1a7ed9a7-6979-4999-8e72-44e838efb909" providerId="ADAL" clId="{0CA3E67B-3AFE-4B68-A101-BFDDB66978FE}" dt="2021-10-19T14:56:13.057" v="8986"/>
          <ac:spMkLst>
            <pc:docMk/>
            <pc:sldMk cId="126295664" sldId="396"/>
            <ac:spMk id="4" creationId="{F453A1C9-08FB-44BB-9D62-58DBAD7A19A9}"/>
          </ac:spMkLst>
        </pc:spChg>
        <pc:picChg chg="add mod">
          <ac:chgData name="Phillips, Nate" userId="1a7ed9a7-6979-4999-8e72-44e838efb909" providerId="ADAL" clId="{0CA3E67B-3AFE-4B68-A101-BFDDB66978FE}" dt="2021-10-19T16:10:03.828" v="10272" actId="1076"/>
          <ac:picMkLst>
            <pc:docMk/>
            <pc:sldMk cId="126295664" sldId="396"/>
            <ac:picMk id="3074" creationId="{F305981C-9C1E-4A6B-91A5-6C1559AD3A87}"/>
          </ac:picMkLst>
        </pc:picChg>
      </pc:sldChg>
      <pc:sldChg chg="modSp new del mod">
        <pc:chgData name="Phillips, Nate" userId="1a7ed9a7-6979-4999-8e72-44e838efb909" providerId="ADAL" clId="{0CA3E67B-3AFE-4B68-A101-BFDDB66978FE}" dt="2021-10-19T15:02:02.900" v="9247" actId="2696"/>
        <pc:sldMkLst>
          <pc:docMk/>
          <pc:sldMk cId="2374374092" sldId="397"/>
        </pc:sldMkLst>
        <pc:spChg chg="mod">
          <ac:chgData name="Phillips, Nate" userId="1a7ed9a7-6979-4999-8e72-44e838efb909" providerId="ADAL" clId="{0CA3E67B-3AFE-4B68-A101-BFDDB66978FE}" dt="2021-10-19T15:01:59.569" v="9246" actId="20577"/>
          <ac:spMkLst>
            <pc:docMk/>
            <pc:sldMk cId="2374374092" sldId="397"/>
            <ac:spMk id="3" creationId="{D31B12DA-E54F-4782-95D4-7549EB7A10A9}"/>
          </ac:spMkLst>
        </pc:spChg>
      </pc:sldChg>
      <pc:sldChg chg="addSp delSp modSp new mod modAnim">
        <pc:chgData name="Phillips, Nate" userId="1a7ed9a7-6979-4999-8e72-44e838efb909" providerId="ADAL" clId="{0CA3E67B-3AFE-4B68-A101-BFDDB66978FE}" dt="2021-10-19T16:08:16.326" v="10266"/>
        <pc:sldMkLst>
          <pc:docMk/>
          <pc:sldMk cId="2474778341" sldId="397"/>
        </pc:sldMkLst>
        <pc:spChg chg="mod">
          <ac:chgData name="Phillips, Nate" userId="1a7ed9a7-6979-4999-8e72-44e838efb909" providerId="ADAL" clId="{0CA3E67B-3AFE-4B68-A101-BFDDB66978FE}" dt="2021-10-19T15:23:52.299" v="9498" actId="20577"/>
          <ac:spMkLst>
            <pc:docMk/>
            <pc:sldMk cId="2474778341" sldId="397"/>
            <ac:spMk id="2" creationId="{2FF91D66-5270-4C56-A52C-307042389E01}"/>
          </ac:spMkLst>
        </pc:spChg>
        <pc:spChg chg="mod">
          <ac:chgData name="Phillips, Nate" userId="1a7ed9a7-6979-4999-8e72-44e838efb909" providerId="ADAL" clId="{0CA3E67B-3AFE-4B68-A101-BFDDB66978FE}" dt="2021-10-19T15:30:29.653" v="9990" actId="20577"/>
          <ac:spMkLst>
            <pc:docMk/>
            <pc:sldMk cId="2474778341" sldId="397"/>
            <ac:spMk id="3" creationId="{A7FCA762-F574-4710-A968-1C43BA7CBE31}"/>
          </ac:spMkLst>
        </pc:spChg>
        <pc:spChg chg="add mod">
          <ac:chgData name="Phillips, Nate" userId="1a7ed9a7-6979-4999-8e72-44e838efb909" providerId="ADAL" clId="{0CA3E67B-3AFE-4B68-A101-BFDDB66978FE}" dt="2021-10-19T15:25:54.524" v="9859" actId="1076"/>
          <ac:spMkLst>
            <pc:docMk/>
            <pc:sldMk cId="2474778341" sldId="397"/>
            <ac:spMk id="5" creationId="{44C73468-CCF4-45DE-A432-D53DDF34622F}"/>
          </ac:spMkLst>
        </pc:spChg>
        <pc:spChg chg="add mod">
          <ac:chgData name="Phillips, Nate" userId="1a7ed9a7-6979-4999-8e72-44e838efb909" providerId="ADAL" clId="{0CA3E67B-3AFE-4B68-A101-BFDDB66978FE}" dt="2021-10-19T15:31:07.745" v="9998" actId="1076"/>
          <ac:spMkLst>
            <pc:docMk/>
            <pc:sldMk cId="2474778341" sldId="397"/>
            <ac:spMk id="6" creationId="{B60A3794-A9E9-40D1-AE14-E807E57B5E94}"/>
          </ac:spMkLst>
        </pc:spChg>
        <pc:spChg chg="add mod">
          <ac:chgData name="Phillips, Nate" userId="1a7ed9a7-6979-4999-8e72-44e838efb909" providerId="ADAL" clId="{0CA3E67B-3AFE-4B68-A101-BFDDB66978FE}" dt="2021-10-19T15:31:14.367" v="10000" actId="1076"/>
          <ac:spMkLst>
            <pc:docMk/>
            <pc:sldMk cId="2474778341" sldId="397"/>
            <ac:spMk id="7" creationId="{4F583448-A00E-48C2-A7ED-E88945B3D31D}"/>
          </ac:spMkLst>
        </pc:spChg>
        <pc:spChg chg="add mod">
          <ac:chgData name="Phillips, Nate" userId="1a7ed9a7-6979-4999-8e72-44e838efb909" providerId="ADAL" clId="{0CA3E67B-3AFE-4B68-A101-BFDDB66978FE}" dt="2021-10-19T15:28:54.935" v="9925"/>
          <ac:spMkLst>
            <pc:docMk/>
            <pc:sldMk cId="2474778341" sldId="397"/>
            <ac:spMk id="8" creationId="{E09AA9B2-A560-489E-9E27-1A80239055C2}"/>
          </ac:spMkLst>
        </pc:spChg>
        <pc:spChg chg="add mod">
          <ac:chgData name="Phillips, Nate" userId="1a7ed9a7-6979-4999-8e72-44e838efb909" providerId="ADAL" clId="{0CA3E67B-3AFE-4B68-A101-BFDDB66978FE}" dt="2021-10-19T15:30:58.882" v="9997" actId="20577"/>
          <ac:spMkLst>
            <pc:docMk/>
            <pc:sldMk cId="2474778341" sldId="397"/>
            <ac:spMk id="9" creationId="{F55B68C5-D5FD-4735-849C-DBFCFE0C08ED}"/>
          </ac:spMkLst>
        </pc:spChg>
        <pc:spChg chg="add del">
          <ac:chgData name="Phillips, Nate" userId="1a7ed9a7-6979-4999-8e72-44e838efb909" providerId="ADAL" clId="{0CA3E67B-3AFE-4B68-A101-BFDDB66978FE}" dt="2021-10-19T16:08:01.010" v="10264" actId="22"/>
          <ac:spMkLst>
            <pc:docMk/>
            <pc:sldMk cId="2474778341" sldId="397"/>
            <ac:spMk id="14" creationId="{4DDACF1A-5B55-45A6-80E7-387D9A8D6BBA}"/>
          </ac:spMkLst>
        </pc:spChg>
        <pc:picChg chg="add del mod">
          <ac:chgData name="Phillips, Nate" userId="1a7ed9a7-6979-4999-8e72-44e838efb909" providerId="ADAL" clId="{0CA3E67B-3AFE-4B68-A101-BFDDB66978FE}" dt="2021-10-19T16:07:03.181" v="10252" actId="478"/>
          <ac:picMkLst>
            <pc:docMk/>
            <pc:sldMk cId="2474778341" sldId="397"/>
            <ac:picMk id="2050" creationId="{14638B83-F94B-4313-9A41-3B9E1E543033}"/>
          </ac:picMkLst>
        </pc:picChg>
        <pc:picChg chg="add del mod">
          <ac:chgData name="Phillips, Nate" userId="1a7ed9a7-6979-4999-8e72-44e838efb909" providerId="ADAL" clId="{0CA3E67B-3AFE-4B68-A101-BFDDB66978FE}" dt="2021-10-19T16:07:46.679" v="10261" actId="478"/>
          <ac:picMkLst>
            <pc:docMk/>
            <pc:sldMk cId="2474778341" sldId="397"/>
            <ac:picMk id="2052" creationId="{7BF72DBD-D652-462F-99B3-59749D489CCE}"/>
          </ac:picMkLst>
        </pc:picChg>
        <pc:picChg chg="add del mod">
          <ac:chgData name="Phillips, Nate" userId="1a7ed9a7-6979-4999-8e72-44e838efb909" providerId="ADAL" clId="{0CA3E67B-3AFE-4B68-A101-BFDDB66978FE}" dt="2021-10-19T16:07:48.413" v="10262"/>
          <ac:picMkLst>
            <pc:docMk/>
            <pc:sldMk cId="2474778341" sldId="397"/>
            <ac:picMk id="2054" creationId="{F2AA132E-CA49-45CD-942F-20FA8B5C3688}"/>
          </ac:picMkLst>
        </pc:picChg>
        <pc:picChg chg="add del">
          <ac:chgData name="Phillips, Nate" userId="1a7ed9a7-6979-4999-8e72-44e838efb909" providerId="ADAL" clId="{0CA3E67B-3AFE-4B68-A101-BFDDB66978FE}" dt="2021-10-19T16:08:16.326" v="10266"/>
          <ac:picMkLst>
            <pc:docMk/>
            <pc:sldMk cId="2474778341" sldId="397"/>
            <ac:picMk id="2056" creationId="{B5EFDB41-0812-4BE7-BB8A-FA93D13258CD}"/>
          </ac:picMkLst>
        </pc:picChg>
      </pc:sldChg>
      <pc:sldChg chg="addSp delSp modSp new mod modAnim">
        <pc:chgData name="Phillips, Nate" userId="1a7ed9a7-6979-4999-8e72-44e838efb909" providerId="ADAL" clId="{0CA3E67B-3AFE-4B68-A101-BFDDB66978FE}" dt="2021-10-19T15:59:12.765" v="10227" actId="20577"/>
        <pc:sldMkLst>
          <pc:docMk/>
          <pc:sldMk cId="3192334272" sldId="398"/>
        </pc:sldMkLst>
        <pc:spChg chg="mod">
          <ac:chgData name="Phillips, Nate" userId="1a7ed9a7-6979-4999-8e72-44e838efb909" providerId="ADAL" clId="{0CA3E67B-3AFE-4B68-A101-BFDDB66978FE}" dt="2021-10-19T15:56:31.820" v="10136" actId="20577"/>
          <ac:spMkLst>
            <pc:docMk/>
            <pc:sldMk cId="3192334272" sldId="398"/>
            <ac:spMk id="2" creationId="{001F120A-B6F7-49DA-9458-B8744DF6CD81}"/>
          </ac:spMkLst>
        </pc:spChg>
        <pc:spChg chg="del mod">
          <ac:chgData name="Phillips, Nate" userId="1a7ed9a7-6979-4999-8e72-44e838efb909" providerId="ADAL" clId="{0CA3E67B-3AFE-4B68-A101-BFDDB66978FE}" dt="2021-10-19T15:57:27.440" v="10183" actId="478"/>
          <ac:spMkLst>
            <pc:docMk/>
            <pc:sldMk cId="3192334272" sldId="398"/>
            <ac:spMk id="3" creationId="{B0C0AD12-87D0-41FC-ACF3-853D5550BB3D}"/>
          </ac:spMkLst>
        </pc:spChg>
        <pc:spChg chg="add mod">
          <ac:chgData name="Phillips, Nate" userId="1a7ed9a7-6979-4999-8e72-44e838efb909" providerId="ADAL" clId="{0CA3E67B-3AFE-4B68-A101-BFDDB66978FE}" dt="2021-10-19T15:56:43.384" v="10139" actId="1076"/>
          <ac:spMkLst>
            <pc:docMk/>
            <pc:sldMk cId="3192334272" sldId="398"/>
            <ac:spMk id="4" creationId="{72805464-7A8F-452F-9441-FB38BDCC942A}"/>
          </ac:spMkLst>
        </pc:spChg>
        <pc:spChg chg="add mod">
          <ac:chgData name="Phillips, Nate" userId="1a7ed9a7-6979-4999-8e72-44e838efb909" providerId="ADAL" clId="{0CA3E67B-3AFE-4B68-A101-BFDDB66978FE}" dt="2021-10-19T15:56:54.036" v="10141" actId="1076"/>
          <ac:spMkLst>
            <pc:docMk/>
            <pc:sldMk cId="3192334272" sldId="398"/>
            <ac:spMk id="5" creationId="{E63F8B9C-A66A-45CB-B361-3BE74A2D2BC7}"/>
          </ac:spMkLst>
        </pc:spChg>
        <pc:spChg chg="add mod">
          <ac:chgData name="Phillips, Nate" userId="1a7ed9a7-6979-4999-8e72-44e838efb909" providerId="ADAL" clId="{0CA3E67B-3AFE-4B68-A101-BFDDB66978FE}" dt="2021-10-19T15:57:08.600" v="10156" actId="1076"/>
          <ac:spMkLst>
            <pc:docMk/>
            <pc:sldMk cId="3192334272" sldId="398"/>
            <ac:spMk id="6" creationId="{61B9500C-BC23-4609-95E5-9AD0FBFAB5E6}"/>
          </ac:spMkLst>
        </pc:spChg>
        <pc:spChg chg="add mod">
          <ac:chgData name="Phillips, Nate" userId="1a7ed9a7-6979-4999-8e72-44e838efb909" providerId="ADAL" clId="{0CA3E67B-3AFE-4B68-A101-BFDDB66978FE}" dt="2021-10-19T15:57:22.671" v="10182" actId="20577"/>
          <ac:spMkLst>
            <pc:docMk/>
            <pc:sldMk cId="3192334272" sldId="398"/>
            <ac:spMk id="7" creationId="{C3EA2788-FF85-4817-AC68-FA02CC4A4683}"/>
          </ac:spMkLst>
        </pc:spChg>
        <pc:spChg chg="add mod">
          <ac:chgData name="Phillips, Nate" userId="1a7ed9a7-6979-4999-8e72-44e838efb909" providerId="ADAL" clId="{0CA3E67B-3AFE-4B68-A101-BFDDB66978FE}" dt="2021-10-19T15:59:02.791" v="10215" actId="20577"/>
          <ac:spMkLst>
            <pc:docMk/>
            <pc:sldMk cId="3192334272" sldId="398"/>
            <ac:spMk id="8" creationId="{862F3135-F329-411A-9370-84B44C586EF2}"/>
          </ac:spMkLst>
        </pc:spChg>
        <pc:spChg chg="add mod">
          <ac:chgData name="Phillips, Nate" userId="1a7ed9a7-6979-4999-8e72-44e838efb909" providerId="ADAL" clId="{0CA3E67B-3AFE-4B68-A101-BFDDB66978FE}" dt="2021-10-19T15:59:12.765" v="10227" actId="20577"/>
          <ac:spMkLst>
            <pc:docMk/>
            <pc:sldMk cId="3192334272" sldId="398"/>
            <ac:spMk id="9" creationId="{E9D5BAA4-D742-4883-B9F6-C41BA37942C6}"/>
          </ac:spMkLst>
        </pc:spChg>
      </pc:sldChg>
      <pc:sldMasterChg chg="modSldLayout">
        <pc:chgData name="Phillips, Nate" userId="1a7ed9a7-6979-4999-8e72-44e838efb909" providerId="ADAL" clId="{0CA3E67B-3AFE-4B68-A101-BFDDB66978FE}" dt="2021-10-15T14:18:45.469" v="691" actId="14100"/>
        <pc:sldMasterMkLst>
          <pc:docMk/>
          <pc:sldMasterMk cId="1185367590" sldId="2147483660"/>
        </pc:sldMasterMkLst>
        <pc:sldLayoutChg chg="modSp mod">
          <pc:chgData name="Phillips, Nate" userId="1a7ed9a7-6979-4999-8e72-44e838efb909" providerId="ADAL" clId="{0CA3E67B-3AFE-4B68-A101-BFDDB66978FE}" dt="2021-10-15T14:18:45.469" v="691" actId="14100"/>
          <pc:sldLayoutMkLst>
            <pc:docMk/>
            <pc:sldMasterMk cId="1185367590" sldId="2147483660"/>
            <pc:sldLayoutMk cId="2488552296" sldId="2147483662"/>
          </pc:sldLayoutMkLst>
          <pc:spChg chg="mod">
            <ac:chgData name="Phillips, Nate" userId="1a7ed9a7-6979-4999-8e72-44e838efb909" providerId="ADAL" clId="{0CA3E67B-3AFE-4B68-A101-BFDDB66978FE}" dt="2021-10-15T14:18:45.469" v="691" actId="14100"/>
            <ac:spMkLst>
              <pc:docMk/>
              <pc:sldMasterMk cId="1185367590" sldId="2147483660"/>
              <pc:sldLayoutMk cId="2488552296" sldId="2147483662"/>
              <ac:spMk id="3" creationId="{00000000-0000-0000-0000-000000000000}"/>
            </ac:spMkLst>
          </pc:spChg>
        </pc:sldLayoutChg>
      </pc:sldMasterChg>
    </pc:docChg>
  </pc:docChgLst>
  <pc:docChgLst>
    <pc:chgData name="Phillips, Nate" userId="1a7ed9a7-6979-4999-8e72-44e838efb909" providerId="ADAL" clId="{78146485-934F-4CDF-9D00-564D9A85830D}"/>
    <pc:docChg chg="addSld modSld">
      <pc:chgData name="Phillips, Nate" userId="1a7ed9a7-6979-4999-8e72-44e838efb909" providerId="ADAL" clId="{78146485-934F-4CDF-9D00-564D9A85830D}" dt="2022-11-16T21:23:09.180" v="183" actId="20577"/>
      <pc:docMkLst>
        <pc:docMk/>
      </pc:docMkLst>
      <pc:sldChg chg="modSp mod">
        <pc:chgData name="Phillips, Nate" userId="1a7ed9a7-6979-4999-8e72-44e838efb909" providerId="ADAL" clId="{78146485-934F-4CDF-9D00-564D9A85830D}" dt="2022-11-16T21:23:09.180" v="183" actId="20577"/>
        <pc:sldMkLst>
          <pc:docMk/>
          <pc:sldMk cId="4249601318" sldId="428"/>
        </pc:sldMkLst>
        <pc:spChg chg="mod">
          <ac:chgData name="Phillips, Nate" userId="1a7ed9a7-6979-4999-8e72-44e838efb909" providerId="ADAL" clId="{78146485-934F-4CDF-9D00-564D9A85830D}" dt="2022-11-16T21:23:09.180" v="183" actId="20577"/>
          <ac:spMkLst>
            <pc:docMk/>
            <pc:sldMk cId="4249601318" sldId="428"/>
            <ac:spMk id="2" creationId="{56236D85-1D52-49C0-3EF0-7A52743A084C}"/>
          </ac:spMkLst>
        </pc:spChg>
        <pc:spChg chg="mod">
          <ac:chgData name="Phillips, Nate" userId="1a7ed9a7-6979-4999-8e72-44e838efb909" providerId="ADAL" clId="{78146485-934F-4CDF-9D00-564D9A85830D}" dt="2022-11-16T17:59:25.616" v="144" actId="20577"/>
          <ac:spMkLst>
            <pc:docMk/>
            <pc:sldMk cId="4249601318" sldId="428"/>
            <ac:spMk id="3" creationId="{BC43D28D-16B4-7F00-4825-6F17D6CCF813}"/>
          </ac:spMkLst>
        </pc:spChg>
      </pc:sldChg>
      <pc:sldChg chg="modSp mod">
        <pc:chgData name="Phillips, Nate" userId="1a7ed9a7-6979-4999-8e72-44e838efb909" providerId="ADAL" clId="{78146485-934F-4CDF-9D00-564D9A85830D}" dt="2022-11-16T18:27:21.530" v="155" actId="14100"/>
        <pc:sldMkLst>
          <pc:docMk/>
          <pc:sldMk cId="3996896660" sldId="431"/>
        </pc:sldMkLst>
        <pc:spChg chg="mod">
          <ac:chgData name="Phillips, Nate" userId="1a7ed9a7-6979-4999-8e72-44e838efb909" providerId="ADAL" clId="{78146485-934F-4CDF-9D00-564D9A85830D}" dt="2022-11-16T18:26:08.553" v="145" actId="113"/>
          <ac:spMkLst>
            <pc:docMk/>
            <pc:sldMk cId="3996896660" sldId="431"/>
            <ac:spMk id="4" creationId="{F52BB955-30D8-8EC0-CDEC-9BAB774DAB26}"/>
          </ac:spMkLst>
        </pc:spChg>
        <pc:spChg chg="mod">
          <ac:chgData name="Phillips, Nate" userId="1a7ed9a7-6979-4999-8e72-44e838efb909" providerId="ADAL" clId="{78146485-934F-4CDF-9D00-564D9A85830D}" dt="2022-11-16T18:27:21.530" v="155" actId="14100"/>
          <ac:spMkLst>
            <pc:docMk/>
            <pc:sldMk cId="3996896660" sldId="431"/>
            <ac:spMk id="28" creationId="{2A2E7E1A-C4C0-DEBE-F457-38E2F166DB81}"/>
          </ac:spMkLst>
        </pc:spChg>
      </pc:sldChg>
      <pc:sldChg chg="addSp modSp mod modAnim">
        <pc:chgData name="Phillips, Nate" userId="1a7ed9a7-6979-4999-8e72-44e838efb909" providerId="ADAL" clId="{78146485-934F-4CDF-9D00-564D9A85830D}" dt="2022-11-16T17:07:40.964" v="134"/>
        <pc:sldMkLst>
          <pc:docMk/>
          <pc:sldMk cId="1110633333" sldId="438"/>
        </pc:sldMkLst>
        <pc:spChg chg="mod">
          <ac:chgData name="Phillips, Nate" userId="1a7ed9a7-6979-4999-8e72-44e838efb909" providerId="ADAL" clId="{78146485-934F-4CDF-9D00-564D9A85830D}" dt="2022-11-16T15:42:30.927" v="20" actId="6549"/>
          <ac:spMkLst>
            <pc:docMk/>
            <pc:sldMk cId="1110633333" sldId="438"/>
            <ac:spMk id="4" creationId="{2E907907-CB3B-DABD-3BA9-5B7F2AE422AC}"/>
          </ac:spMkLst>
        </pc:spChg>
        <pc:spChg chg="mod">
          <ac:chgData name="Phillips, Nate" userId="1a7ed9a7-6979-4999-8e72-44e838efb909" providerId="ADAL" clId="{78146485-934F-4CDF-9D00-564D9A85830D}" dt="2022-11-16T15:42:39.032" v="25" actId="6549"/>
          <ac:spMkLst>
            <pc:docMk/>
            <pc:sldMk cId="1110633333" sldId="438"/>
            <ac:spMk id="5" creationId="{BC02AEA1-D83B-3F91-A73F-5B1C382D9DED}"/>
          </ac:spMkLst>
        </pc:spChg>
        <pc:spChg chg="add mod">
          <ac:chgData name="Phillips, Nate" userId="1a7ed9a7-6979-4999-8e72-44e838efb909" providerId="ADAL" clId="{78146485-934F-4CDF-9D00-564D9A85830D}" dt="2022-11-16T15:43:47.367" v="69" actId="1076"/>
          <ac:spMkLst>
            <pc:docMk/>
            <pc:sldMk cId="1110633333" sldId="438"/>
            <ac:spMk id="6" creationId="{EE83CC1D-3B19-5B4E-C6DD-AF321600630C}"/>
          </ac:spMkLst>
        </pc:spChg>
        <pc:spChg chg="add mod">
          <ac:chgData name="Phillips, Nate" userId="1a7ed9a7-6979-4999-8e72-44e838efb909" providerId="ADAL" clId="{78146485-934F-4CDF-9D00-564D9A85830D}" dt="2022-11-16T17:07:39.814" v="133" actId="1076"/>
          <ac:spMkLst>
            <pc:docMk/>
            <pc:sldMk cId="1110633333" sldId="438"/>
            <ac:spMk id="7" creationId="{5187E51D-5302-3784-EF90-F75590F4966C}"/>
          </ac:spMkLst>
        </pc:spChg>
      </pc:sldChg>
      <pc:sldChg chg="modSp add mod">
        <pc:chgData name="Phillips, Nate" userId="1a7ed9a7-6979-4999-8e72-44e838efb909" providerId="ADAL" clId="{78146485-934F-4CDF-9D00-564D9A85830D}" dt="2022-11-16T18:37:21.953" v="162" actId="20577"/>
        <pc:sldMkLst>
          <pc:docMk/>
          <pc:sldMk cId="89975699" sldId="440"/>
        </pc:sldMkLst>
        <pc:spChg chg="mod">
          <ac:chgData name="Phillips, Nate" userId="1a7ed9a7-6979-4999-8e72-44e838efb909" providerId="ADAL" clId="{78146485-934F-4CDF-9D00-564D9A85830D}" dt="2022-11-16T18:37:21.953" v="162" actId="20577"/>
          <ac:spMkLst>
            <pc:docMk/>
            <pc:sldMk cId="89975699" sldId="440"/>
            <ac:spMk id="3" creationId="{D802B501-448E-277D-6C86-DB60C2D2660B}"/>
          </ac:spMkLst>
        </pc:spChg>
      </pc:sldChg>
    </pc:docChg>
  </pc:docChgLst>
  <pc:docChgLst>
    <pc:chgData name="Phillips, Nate" userId="1a7ed9a7-6979-4999-8e72-44e838efb909" providerId="ADAL" clId="{A1B78D45-E421-4E68-AE2A-8D4F34EBEDEF}"/>
    <pc:docChg chg="undo custSel modSld">
      <pc:chgData name="Phillips, Nate" userId="1a7ed9a7-6979-4999-8e72-44e838efb909" providerId="ADAL" clId="{A1B78D45-E421-4E68-AE2A-8D4F34EBEDEF}" dt="2023-03-15T20:42:46.662" v="175" actId="20577"/>
      <pc:docMkLst>
        <pc:docMk/>
      </pc:docMkLst>
      <pc:sldChg chg="modSp mod">
        <pc:chgData name="Phillips, Nate" userId="1a7ed9a7-6979-4999-8e72-44e838efb909" providerId="ADAL" clId="{A1B78D45-E421-4E68-AE2A-8D4F34EBEDEF}" dt="2023-03-15T17:21:03.908" v="28" actId="20577"/>
        <pc:sldMkLst>
          <pc:docMk/>
          <pc:sldMk cId="656584175" sldId="289"/>
        </pc:sldMkLst>
        <pc:spChg chg="mod">
          <ac:chgData name="Phillips, Nate" userId="1a7ed9a7-6979-4999-8e72-44e838efb909" providerId="ADAL" clId="{A1B78D45-E421-4E68-AE2A-8D4F34EBEDEF}" dt="2023-03-15T17:21:03.908" v="28" actId="20577"/>
          <ac:spMkLst>
            <pc:docMk/>
            <pc:sldMk cId="656584175" sldId="289"/>
            <ac:spMk id="2" creationId="{5D46307E-A2B8-4462-8299-D11DDF3E97CF}"/>
          </ac:spMkLst>
        </pc:spChg>
      </pc:sldChg>
      <pc:sldChg chg="addSp modSp mod modAnim">
        <pc:chgData name="Phillips, Nate" userId="1a7ed9a7-6979-4999-8e72-44e838efb909" providerId="ADAL" clId="{A1B78D45-E421-4E68-AE2A-8D4F34EBEDEF}" dt="2023-03-15T17:27:41.420" v="54"/>
        <pc:sldMkLst>
          <pc:docMk/>
          <pc:sldMk cId="3518217304" sldId="413"/>
        </pc:sldMkLst>
        <pc:spChg chg="mod">
          <ac:chgData name="Phillips, Nate" userId="1a7ed9a7-6979-4999-8e72-44e838efb909" providerId="ADAL" clId="{A1B78D45-E421-4E68-AE2A-8D4F34EBEDEF}" dt="2023-03-15T17:26:31.238" v="47" actId="20577"/>
          <ac:spMkLst>
            <pc:docMk/>
            <pc:sldMk cId="3518217304" sldId="413"/>
            <ac:spMk id="3" creationId="{A2B81900-6319-1CA3-42B1-997CE2ED9913}"/>
          </ac:spMkLst>
        </pc:spChg>
        <pc:spChg chg="add mod">
          <ac:chgData name="Phillips, Nate" userId="1a7ed9a7-6979-4999-8e72-44e838efb909" providerId="ADAL" clId="{A1B78D45-E421-4E68-AE2A-8D4F34EBEDEF}" dt="2023-03-15T17:26:52.998" v="52" actId="20577"/>
          <ac:spMkLst>
            <pc:docMk/>
            <pc:sldMk cId="3518217304" sldId="413"/>
            <ac:spMk id="4" creationId="{C72AF54F-A198-5362-58C2-1518E83EE32D}"/>
          </ac:spMkLst>
        </pc:spChg>
        <pc:spChg chg="mod">
          <ac:chgData name="Phillips, Nate" userId="1a7ed9a7-6979-4999-8e72-44e838efb909" providerId="ADAL" clId="{A1B78D45-E421-4E68-AE2A-8D4F34EBEDEF}" dt="2023-03-15T17:26:23.188" v="43" actId="1076"/>
          <ac:spMkLst>
            <pc:docMk/>
            <pc:sldMk cId="3518217304" sldId="413"/>
            <ac:spMk id="5" creationId="{754D79AC-325A-C721-671F-2369F2AE6832}"/>
          </ac:spMkLst>
        </pc:spChg>
      </pc:sldChg>
      <pc:sldChg chg="modSp mod modAnim">
        <pc:chgData name="Phillips, Nate" userId="1a7ed9a7-6979-4999-8e72-44e838efb909" providerId="ADAL" clId="{A1B78D45-E421-4E68-AE2A-8D4F34EBEDEF}" dt="2023-03-15T20:42:46.662" v="175" actId="20577"/>
        <pc:sldMkLst>
          <pc:docMk/>
          <pc:sldMk cId="418390077" sldId="419"/>
        </pc:sldMkLst>
        <pc:spChg chg="mod">
          <ac:chgData name="Phillips, Nate" userId="1a7ed9a7-6979-4999-8e72-44e838efb909" providerId="ADAL" clId="{A1B78D45-E421-4E68-AE2A-8D4F34EBEDEF}" dt="2023-03-15T20:42:46.662" v="175" actId="20577"/>
          <ac:spMkLst>
            <pc:docMk/>
            <pc:sldMk cId="418390077" sldId="419"/>
            <ac:spMk id="3" creationId="{62754D4F-EACE-88D8-9C13-858BBF6B6461}"/>
          </ac:spMkLst>
        </pc:spChg>
        <pc:spChg chg="mod">
          <ac:chgData name="Phillips, Nate" userId="1a7ed9a7-6979-4999-8e72-44e838efb909" providerId="ADAL" clId="{A1B78D45-E421-4E68-AE2A-8D4F34EBEDEF}" dt="2023-03-15T19:40:43.303" v="124" actId="6549"/>
          <ac:spMkLst>
            <pc:docMk/>
            <pc:sldMk cId="418390077" sldId="419"/>
            <ac:spMk id="4" creationId="{19B65D9A-B3E9-D59E-DA00-7A84AA5C01C3}"/>
          </ac:spMkLst>
        </pc:spChg>
        <pc:spChg chg="mod">
          <ac:chgData name="Phillips, Nate" userId="1a7ed9a7-6979-4999-8e72-44e838efb909" providerId="ADAL" clId="{A1B78D45-E421-4E68-AE2A-8D4F34EBEDEF}" dt="2023-03-15T19:42:52.332" v="156" actId="20577"/>
          <ac:spMkLst>
            <pc:docMk/>
            <pc:sldMk cId="418390077" sldId="419"/>
            <ac:spMk id="5" creationId="{E8769A8E-8279-E49C-F571-C19E3016DAAB}"/>
          </ac:spMkLst>
        </pc:spChg>
      </pc:sldChg>
      <pc:sldChg chg="modSp mod">
        <pc:chgData name="Phillips, Nate" userId="1a7ed9a7-6979-4999-8e72-44e838efb909" providerId="ADAL" clId="{A1B78D45-E421-4E68-AE2A-8D4F34EBEDEF}" dt="2023-03-15T19:28:51.138" v="75" actId="20577"/>
        <pc:sldMkLst>
          <pc:docMk/>
          <pc:sldMk cId="1161309538" sldId="421"/>
        </pc:sldMkLst>
        <pc:spChg chg="mod">
          <ac:chgData name="Phillips, Nate" userId="1a7ed9a7-6979-4999-8e72-44e838efb909" providerId="ADAL" clId="{A1B78D45-E421-4E68-AE2A-8D4F34EBEDEF}" dt="2023-03-15T19:28:51.138" v="75" actId="20577"/>
          <ac:spMkLst>
            <pc:docMk/>
            <pc:sldMk cId="1161309538" sldId="421"/>
            <ac:spMk id="3" creationId="{5092465A-C3AD-D57B-DDED-C3AD99C47868}"/>
          </ac:spMkLst>
        </pc:spChg>
      </pc:sldChg>
      <pc:sldChg chg="modSp mod">
        <pc:chgData name="Phillips, Nate" userId="1a7ed9a7-6979-4999-8e72-44e838efb909" providerId="ADAL" clId="{A1B78D45-E421-4E68-AE2A-8D4F34EBEDEF}" dt="2023-03-15T19:47:29.799" v="173" actId="20577"/>
        <pc:sldMkLst>
          <pc:docMk/>
          <pc:sldMk cId="402385568" sldId="422"/>
        </pc:sldMkLst>
        <pc:spChg chg="mod">
          <ac:chgData name="Phillips, Nate" userId="1a7ed9a7-6979-4999-8e72-44e838efb909" providerId="ADAL" clId="{A1B78D45-E421-4E68-AE2A-8D4F34EBEDEF}" dt="2023-03-15T19:47:29.799" v="173" actId="20577"/>
          <ac:spMkLst>
            <pc:docMk/>
            <pc:sldMk cId="402385568" sldId="422"/>
            <ac:spMk id="3" creationId="{0FCCB2E0-C84D-34F3-DBE1-FCC1A910CA3A}"/>
          </ac:spMkLst>
        </pc:spChg>
      </pc:sldChg>
      <pc:sldChg chg="mod modShow">
        <pc:chgData name="Phillips, Nate" userId="1a7ed9a7-6979-4999-8e72-44e838efb909" providerId="ADAL" clId="{A1B78D45-E421-4E68-AE2A-8D4F34EBEDEF}" dt="2023-03-15T17:34:10.143" v="55" actId="729"/>
        <pc:sldMkLst>
          <pc:docMk/>
          <pc:sldMk cId="1488448221" sldId="423"/>
        </pc:sldMkLst>
      </pc:sldChg>
      <pc:sldChg chg="mod modShow">
        <pc:chgData name="Phillips, Nate" userId="1a7ed9a7-6979-4999-8e72-44e838efb909" providerId="ADAL" clId="{A1B78D45-E421-4E68-AE2A-8D4F34EBEDEF}" dt="2023-03-15T17:34:10.143" v="55" actId="729"/>
        <pc:sldMkLst>
          <pc:docMk/>
          <pc:sldMk cId="3275171582" sldId="425"/>
        </pc:sldMkLst>
      </pc:sldChg>
      <pc:sldChg chg="mod modShow">
        <pc:chgData name="Phillips, Nate" userId="1a7ed9a7-6979-4999-8e72-44e838efb909" providerId="ADAL" clId="{A1B78D45-E421-4E68-AE2A-8D4F34EBEDEF}" dt="2023-03-15T17:34:10.143" v="55" actId="729"/>
        <pc:sldMkLst>
          <pc:docMk/>
          <pc:sldMk cId="2622450922" sldId="426"/>
        </pc:sldMkLst>
      </pc:sldChg>
      <pc:sldChg chg="mod modShow">
        <pc:chgData name="Phillips, Nate" userId="1a7ed9a7-6979-4999-8e72-44e838efb909" providerId="ADAL" clId="{A1B78D45-E421-4E68-AE2A-8D4F34EBEDEF}" dt="2023-03-15T17:34:10.143" v="55" actId="729"/>
        <pc:sldMkLst>
          <pc:docMk/>
          <pc:sldMk cId="1383119404" sldId="427"/>
        </pc:sldMkLst>
      </pc:sldChg>
      <pc:sldChg chg="mod modShow">
        <pc:chgData name="Phillips, Nate" userId="1a7ed9a7-6979-4999-8e72-44e838efb909" providerId="ADAL" clId="{A1B78D45-E421-4E68-AE2A-8D4F34EBEDEF}" dt="2023-03-15T17:34:10.143" v="55" actId="729"/>
        <pc:sldMkLst>
          <pc:docMk/>
          <pc:sldMk cId="4249601318" sldId="428"/>
        </pc:sldMkLst>
      </pc:sldChg>
      <pc:sldChg chg="mod modShow">
        <pc:chgData name="Phillips, Nate" userId="1a7ed9a7-6979-4999-8e72-44e838efb909" providerId="ADAL" clId="{A1B78D45-E421-4E68-AE2A-8D4F34EBEDEF}" dt="2023-03-15T17:34:10.143" v="55" actId="729"/>
        <pc:sldMkLst>
          <pc:docMk/>
          <pc:sldMk cId="114491803" sldId="429"/>
        </pc:sldMkLst>
      </pc:sldChg>
      <pc:sldChg chg="mod modShow">
        <pc:chgData name="Phillips, Nate" userId="1a7ed9a7-6979-4999-8e72-44e838efb909" providerId="ADAL" clId="{A1B78D45-E421-4E68-AE2A-8D4F34EBEDEF}" dt="2023-03-15T17:34:10.143" v="55" actId="729"/>
        <pc:sldMkLst>
          <pc:docMk/>
          <pc:sldMk cId="2181501205" sldId="430"/>
        </pc:sldMkLst>
      </pc:sldChg>
      <pc:sldChg chg="mod modShow">
        <pc:chgData name="Phillips, Nate" userId="1a7ed9a7-6979-4999-8e72-44e838efb909" providerId="ADAL" clId="{A1B78D45-E421-4E68-AE2A-8D4F34EBEDEF}" dt="2023-03-15T17:34:10.143" v="55" actId="729"/>
        <pc:sldMkLst>
          <pc:docMk/>
          <pc:sldMk cId="3996896660" sldId="431"/>
        </pc:sldMkLst>
      </pc:sldChg>
      <pc:sldChg chg="mod modShow">
        <pc:chgData name="Phillips, Nate" userId="1a7ed9a7-6979-4999-8e72-44e838efb909" providerId="ADAL" clId="{A1B78D45-E421-4E68-AE2A-8D4F34EBEDEF}" dt="2023-03-15T17:34:10.143" v="55" actId="729"/>
        <pc:sldMkLst>
          <pc:docMk/>
          <pc:sldMk cId="1134312008" sldId="433"/>
        </pc:sldMkLst>
      </pc:sldChg>
      <pc:sldChg chg="mod modShow">
        <pc:chgData name="Phillips, Nate" userId="1a7ed9a7-6979-4999-8e72-44e838efb909" providerId="ADAL" clId="{A1B78D45-E421-4E68-AE2A-8D4F34EBEDEF}" dt="2023-03-15T17:34:10.143" v="55" actId="729"/>
        <pc:sldMkLst>
          <pc:docMk/>
          <pc:sldMk cId="1402884785" sldId="435"/>
        </pc:sldMkLst>
      </pc:sldChg>
      <pc:sldChg chg="mod modShow">
        <pc:chgData name="Phillips, Nate" userId="1a7ed9a7-6979-4999-8e72-44e838efb909" providerId="ADAL" clId="{A1B78D45-E421-4E68-AE2A-8D4F34EBEDEF}" dt="2023-03-15T17:34:10.143" v="55" actId="729"/>
        <pc:sldMkLst>
          <pc:docMk/>
          <pc:sldMk cId="1962366240" sldId="436"/>
        </pc:sldMkLst>
      </pc:sldChg>
      <pc:sldChg chg="mod modShow">
        <pc:chgData name="Phillips, Nate" userId="1a7ed9a7-6979-4999-8e72-44e838efb909" providerId="ADAL" clId="{A1B78D45-E421-4E68-AE2A-8D4F34EBEDEF}" dt="2023-03-15T17:34:10.143" v="55" actId="729"/>
        <pc:sldMkLst>
          <pc:docMk/>
          <pc:sldMk cId="2350426874" sldId="437"/>
        </pc:sldMkLst>
      </pc:sldChg>
      <pc:sldChg chg="mod modShow">
        <pc:chgData name="Phillips, Nate" userId="1a7ed9a7-6979-4999-8e72-44e838efb909" providerId="ADAL" clId="{A1B78D45-E421-4E68-AE2A-8D4F34EBEDEF}" dt="2023-03-15T17:34:10.143" v="55" actId="729"/>
        <pc:sldMkLst>
          <pc:docMk/>
          <pc:sldMk cId="1110633333" sldId="438"/>
        </pc:sldMkLst>
      </pc:sldChg>
      <pc:sldChg chg="mod modShow">
        <pc:chgData name="Phillips, Nate" userId="1a7ed9a7-6979-4999-8e72-44e838efb909" providerId="ADAL" clId="{A1B78D45-E421-4E68-AE2A-8D4F34EBEDEF}" dt="2023-03-15T17:34:10.143" v="55" actId="729"/>
        <pc:sldMkLst>
          <pc:docMk/>
          <pc:sldMk cId="950908822" sldId="439"/>
        </pc:sldMkLst>
      </pc:sldChg>
      <pc:sldChg chg="mod modShow">
        <pc:chgData name="Phillips, Nate" userId="1a7ed9a7-6979-4999-8e72-44e838efb909" providerId="ADAL" clId="{A1B78D45-E421-4E68-AE2A-8D4F34EBEDEF}" dt="2023-03-15T17:34:10.143" v="55" actId="729"/>
        <pc:sldMkLst>
          <pc:docMk/>
          <pc:sldMk cId="89975699" sldId="440"/>
        </pc:sldMkLst>
      </pc:sldChg>
    </pc:docChg>
  </pc:docChgLst>
  <pc:docChgLst>
    <pc:chgData name="Phillips, Nate" userId="1a7ed9a7-6979-4999-8e72-44e838efb909" providerId="ADAL" clId="{F8A202DE-8957-4C7D-8F0F-E5DB20BDCC14}"/>
    <pc:docChg chg="undo custSel addSld delSld modSld sldOrd modMainMaster">
      <pc:chgData name="Phillips, Nate" userId="1a7ed9a7-6979-4999-8e72-44e838efb909" providerId="ADAL" clId="{F8A202DE-8957-4C7D-8F0F-E5DB20BDCC14}" dt="2021-10-14T13:31:50.428" v="9565" actId="1076"/>
      <pc:docMkLst>
        <pc:docMk/>
      </pc:docMkLst>
      <pc:sldChg chg="del">
        <pc:chgData name="Phillips, Nate" userId="1a7ed9a7-6979-4999-8e72-44e838efb909" providerId="ADAL" clId="{F8A202DE-8957-4C7D-8F0F-E5DB20BDCC14}" dt="2021-10-11T18:58:27.008" v="7682" actId="47"/>
        <pc:sldMkLst>
          <pc:docMk/>
          <pc:sldMk cId="2554790993" sldId="263"/>
        </pc:sldMkLst>
      </pc:sldChg>
      <pc:sldChg chg="delSp modSp mod">
        <pc:chgData name="Phillips, Nate" userId="1a7ed9a7-6979-4999-8e72-44e838efb909" providerId="ADAL" clId="{F8A202DE-8957-4C7D-8F0F-E5DB20BDCC14}" dt="2021-10-07T19:52:14.674" v="15" actId="478"/>
        <pc:sldMkLst>
          <pc:docMk/>
          <pc:sldMk cId="656584175" sldId="289"/>
        </pc:sldMkLst>
        <pc:spChg chg="mod">
          <ac:chgData name="Phillips, Nate" userId="1a7ed9a7-6979-4999-8e72-44e838efb909" providerId="ADAL" clId="{F8A202DE-8957-4C7D-8F0F-E5DB20BDCC14}" dt="2021-10-07T19:52:01.882" v="8" actId="20577"/>
          <ac:spMkLst>
            <pc:docMk/>
            <pc:sldMk cId="656584175" sldId="289"/>
            <ac:spMk id="2" creationId="{5D46307E-A2B8-4462-8299-D11DDF3E97CF}"/>
          </ac:spMkLst>
        </pc:spChg>
        <pc:spChg chg="del">
          <ac:chgData name="Phillips, Nate" userId="1a7ed9a7-6979-4999-8e72-44e838efb909" providerId="ADAL" clId="{F8A202DE-8957-4C7D-8F0F-E5DB20BDCC14}" dt="2021-10-07T19:52:10.322" v="12" actId="478"/>
          <ac:spMkLst>
            <pc:docMk/>
            <pc:sldMk cId="656584175" sldId="289"/>
            <ac:spMk id="3" creationId="{A2DDD8F5-5813-40C6-A677-C13A8EB6D1E8}"/>
          </ac:spMkLst>
        </pc:spChg>
        <pc:spChg chg="del">
          <ac:chgData name="Phillips, Nate" userId="1a7ed9a7-6979-4999-8e72-44e838efb909" providerId="ADAL" clId="{F8A202DE-8957-4C7D-8F0F-E5DB20BDCC14}" dt="2021-10-07T19:52:13.306" v="14" actId="478"/>
          <ac:spMkLst>
            <pc:docMk/>
            <pc:sldMk cId="656584175" sldId="289"/>
            <ac:spMk id="6" creationId="{73A518F7-03A1-41F7-85DB-D68D5BCB0A58}"/>
          </ac:spMkLst>
        </pc:spChg>
        <pc:spChg chg="del">
          <ac:chgData name="Phillips, Nate" userId="1a7ed9a7-6979-4999-8e72-44e838efb909" providerId="ADAL" clId="{F8A202DE-8957-4C7D-8F0F-E5DB20BDCC14}" dt="2021-10-07T19:52:11.642" v="13" actId="478"/>
          <ac:spMkLst>
            <pc:docMk/>
            <pc:sldMk cId="656584175" sldId="289"/>
            <ac:spMk id="7" creationId="{E244BB01-C97A-4B57-994A-E1938BF34E87}"/>
          </ac:spMkLst>
        </pc:spChg>
        <pc:spChg chg="del">
          <ac:chgData name="Phillips, Nate" userId="1a7ed9a7-6979-4999-8e72-44e838efb909" providerId="ADAL" clId="{F8A202DE-8957-4C7D-8F0F-E5DB20BDCC14}" dt="2021-10-07T19:52:14.674" v="15" actId="478"/>
          <ac:spMkLst>
            <pc:docMk/>
            <pc:sldMk cId="656584175" sldId="289"/>
            <ac:spMk id="8" creationId="{CBB14CC3-D7C5-43E8-A459-10DD958A4359}"/>
          </ac:spMkLst>
        </pc:spChg>
        <pc:spChg chg="del mod">
          <ac:chgData name="Phillips, Nate" userId="1a7ed9a7-6979-4999-8e72-44e838efb909" providerId="ADAL" clId="{F8A202DE-8957-4C7D-8F0F-E5DB20BDCC14}" dt="2021-10-07T19:52:09.033" v="11" actId="478"/>
          <ac:spMkLst>
            <pc:docMk/>
            <pc:sldMk cId="656584175" sldId="289"/>
            <ac:spMk id="9" creationId="{B09117F9-1CBD-4EAE-8FFE-16417EE734DC}"/>
          </ac:spMkLst>
        </pc:spChg>
        <pc:spChg chg="del">
          <ac:chgData name="Phillips, Nate" userId="1a7ed9a7-6979-4999-8e72-44e838efb909" providerId="ADAL" clId="{F8A202DE-8957-4C7D-8F0F-E5DB20BDCC14}" dt="2021-10-07T19:52:07.380" v="9" actId="478"/>
          <ac:spMkLst>
            <pc:docMk/>
            <pc:sldMk cId="656584175" sldId="289"/>
            <ac:spMk id="10" creationId="{1B3356FB-D1F9-4C63-8F38-52DC14A39EA1}"/>
          </ac:spMkLst>
        </pc:spChg>
      </pc:sldChg>
      <pc:sldChg chg="modSp del mod">
        <pc:chgData name="Phillips, Nate" userId="1a7ed9a7-6979-4999-8e72-44e838efb909" providerId="ADAL" clId="{F8A202DE-8957-4C7D-8F0F-E5DB20BDCC14}" dt="2021-10-11T18:58:10.558" v="7679" actId="47"/>
        <pc:sldMkLst>
          <pc:docMk/>
          <pc:sldMk cId="2978995546" sldId="290"/>
        </pc:sldMkLst>
        <pc:spChg chg="mod">
          <ac:chgData name="Phillips, Nate" userId="1a7ed9a7-6979-4999-8e72-44e838efb909" providerId="ADAL" clId="{F8A202DE-8957-4C7D-8F0F-E5DB20BDCC14}" dt="2021-10-11T18:23:36.276" v="6739" actId="27636"/>
          <ac:spMkLst>
            <pc:docMk/>
            <pc:sldMk cId="2978995546" sldId="290"/>
            <ac:spMk id="3" creationId="{4D9EF681-302F-4DCF-9B99-718A0E89AB06}"/>
          </ac:spMkLst>
        </pc:spChg>
      </pc:sldChg>
      <pc:sldChg chg="addSp modSp add mod modAnim">
        <pc:chgData name="Phillips, Nate" userId="1a7ed9a7-6979-4999-8e72-44e838efb909" providerId="ADAL" clId="{F8A202DE-8957-4C7D-8F0F-E5DB20BDCC14}" dt="2021-10-08T19:05:19.201" v="2884"/>
        <pc:sldMkLst>
          <pc:docMk/>
          <pc:sldMk cId="1716017752" sldId="291"/>
        </pc:sldMkLst>
        <pc:spChg chg="mod">
          <ac:chgData name="Phillips, Nate" userId="1a7ed9a7-6979-4999-8e72-44e838efb909" providerId="ADAL" clId="{F8A202DE-8957-4C7D-8F0F-E5DB20BDCC14}" dt="2021-10-08T18:59:34.437" v="2778" actId="20577"/>
          <ac:spMkLst>
            <pc:docMk/>
            <pc:sldMk cId="1716017752" sldId="291"/>
            <ac:spMk id="3" creationId="{F27C868D-4504-4C83-BA35-75A6834C5A46}"/>
          </ac:spMkLst>
        </pc:spChg>
        <pc:spChg chg="add mod">
          <ac:chgData name="Phillips, Nate" userId="1a7ed9a7-6979-4999-8e72-44e838efb909" providerId="ADAL" clId="{F8A202DE-8957-4C7D-8F0F-E5DB20BDCC14}" dt="2021-10-08T18:57:08.990" v="2651" actId="1076"/>
          <ac:spMkLst>
            <pc:docMk/>
            <pc:sldMk cId="1716017752" sldId="291"/>
            <ac:spMk id="4" creationId="{6A221A15-4ECC-42B4-916B-E5C69ECB4160}"/>
          </ac:spMkLst>
        </pc:spChg>
        <pc:spChg chg="add mod">
          <ac:chgData name="Phillips, Nate" userId="1a7ed9a7-6979-4999-8e72-44e838efb909" providerId="ADAL" clId="{F8A202DE-8957-4C7D-8F0F-E5DB20BDCC14}" dt="2021-10-08T19:00:36.961" v="2801" actId="1076"/>
          <ac:spMkLst>
            <pc:docMk/>
            <pc:sldMk cId="1716017752" sldId="291"/>
            <ac:spMk id="5" creationId="{3F653FCE-C837-4AF8-9836-C50045288CF4}"/>
          </ac:spMkLst>
        </pc:spChg>
        <pc:spChg chg="add mod">
          <ac:chgData name="Phillips, Nate" userId="1a7ed9a7-6979-4999-8e72-44e838efb909" providerId="ADAL" clId="{F8A202DE-8957-4C7D-8F0F-E5DB20BDCC14}" dt="2021-10-08T19:03:35.516" v="2863" actId="1076"/>
          <ac:spMkLst>
            <pc:docMk/>
            <pc:sldMk cId="1716017752" sldId="291"/>
            <ac:spMk id="6" creationId="{697397A5-21AB-4BE5-A979-8768AD83F4CA}"/>
          </ac:spMkLst>
        </pc:spChg>
        <pc:spChg chg="add mod">
          <ac:chgData name="Phillips, Nate" userId="1a7ed9a7-6979-4999-8e72-44e838efb909" providerId="ADAL" clId="{F8A202DE-8957-4C7D-8F0F-E5DB20BDCC14}" dt="2021-10-08T19:05:05.901" v="2882" actId="20577"/>
          <ac:spMkLst>
            <pc:docMk/>
            <pc:sldMk cId="1716017752" sldId="291"/>
            <ac:spMk id="8" creationId="{64A345F6-8A0E-4645-A5ED-41C23C8FA670}"/>
          </ac:spMkLst>
        </pc:spChg>
        <pc:picChg chg="mod modCrop">
          <ac:chgData name="Phillips, Nate" userId="1a7ed9a7-6979-4999-8e72-44e838efb909" providerId="ADAL" clId="{F8A202DE-8957-4C7D-8F0F-E5DB20BDCC14}" dt="2021-10-08T18:57:46.495" v="2665" actId="18131"/>
          <ac:picMkLst>
            <pc:docMk/>
            <pc:sldMk cId="1716017752" sldId="291"/>
            <ac:picMk id="13" creationId="{14A86FB5-EFA6-4A00-A5DA-1412F84ECBFC}"/>
          </ac:picMkLst>
        </pc:picChg>
        <pc:picChg chg="mod modCrop">
          <ac:chgData name="Phillips, Nate" userId="1a7ed9a7-6979-4999-8e72-44e838efb909" providerId="ADAL" clId="{F8A202DE-8957-4C7D-8F0F-E5DB20BDCC14}" dt="2021-10-08T18:58:07.362" v="2667" actId="732"/>
          <ac:picMkLst>
            <pc:docMk/>
            <pc:sldMk cId="1716017752" sldId="291"/>
            <ac:picMk id="17" creationId="{E9DED986-B67C-4539-A39C-C7D93FFA5226}"/>
          </ac:picMkLst>
        </pc:picChg>
      </pc:sldChg>
      <pc:sldChg chg="del">
        <pc:chgData name="Phillips, Nate" userId="1a7ed9a7-6979-4999-8e72-44e838efb909" providerId="ADAL" clId="{F8A202DE-8957-4C7D-8F0F-E5DB20BDCC14}" dt="2021-10-11T18:58:21.856" v="7681" actId="47"/>
        <pc:sldMkLst>
          <pc:docMk/>
          <pc:sldMk cId="756754901" sldId="319"/>
        </pc:sldMkLst>
      </pc:sldChg>
      <pc:sldChg chg="del">
        <pc:chgData name="Phillips, Nate" userId="1a7ed9a7-6979-4999-8e72-44e838efb909" providerId="ADAL" clId="{F8A202DE-8957-4C7D-8F0F-E5DB20BDCC14}" dt="2021-10-11T18:58:10.558" v="7679" actId="47"/>
        <pc:sldMkLst>
          <pc:docMk/>
          <pc:sldMk cId="1302348491" sldId="320"/>
        </pc:sldMkLst>
      </pc:sldChg>
      <pc:sldChg chg="del">
        <pc:chgData name="Phillips, Nate" userId="1a7ed9a7-6979-4999-8e72-44e838efb909" providerId="ADAL" clId="{F8A202DE-8957-4C7D-8F0F-E5DB20BDCC14}" dt="2021-10-11T18:58:10.558" v="7679" actId="47"/>
        <pc:sldMkLst>
          <pc:docMk/>
          <pc:sldMk cId="3840184580" sldId="322"/>
        </pc:sldMkLst>
      </pc:sldChg>
      <pc:sldChg chg="del">
        <pc:chgData name="Phillips, Nate" userId="1a7ed9a7-6979-4999-8e72-44e838efb909" providerId="ADAL" clId="{F8A202DE-8957-4C7D-8F0F-E5DB20BDCC14}" dt="2021-10-11T18:58:16.958" v="7680" actId="47"/>
        <pc:sldMkLst>
          <pc:docMk/>
          <pc:sldMk cId="3220037917" sldId="323"/>
        </pc:sldMkLst>
      </pc:sldChg>
      <pc:sldChg chg="del">
        <pc:chgData name="Phillips, Nate" userId="1a7ed9a7-6979-4999-8e72-44e838efb909" providerId="ADAL" clId="{F8A202DE-8957-4C7D-8F0F-E5DB20BDCC14}" dt="2021-10-11T18:58:10.558" v="7679" actId="47"/>
        <pc:sldMkLst>
          <pc:docMk/>
          <pc:sldMk cId="0" sldId="325"/>
        </pc:sldMkLst>
      </pc:sldChg>
      <pc:sldChg chg="del">
        <pc:chgData name="Phillips, Nate" userId="1a7ed9a7-6979-4999-8e72-44e838efb909" providerId="ADAL" clId="{F8A202DE-8957-4C7D-8F0F-E5DB20BDCC14}" dt="2021-10-11T18:58:10.558" v="7679" actId="47"/>
        <pc:sldMkLst>
          <pc:docMk/>
          <pc:sldMk cId="332123448" sldId="329"/>
        </pc:sldMkLst>
      </pc:sldChg>
      <pc:sldChg chg="del">
        <pc:chgData name="Phillips, Nate" userId="1a7ed9a7-6979-4999-8e72-44e838efb909" providerId="ADAL" clId="{F8A202DE-8957-4C7D-8F0F-E5DB20BDCC14}" dt="2021-10-11T18:58:10.558" v="7679" actId="47"/>
        <pc:sldMkLst>
          <pc:docMk/>
          <pc:sldMk cId="2009483540" sldId="330"/>
        </pc:sldMkLst>
      </pc:sldChg>
      <pc:sldChg chg="del">
        <pc:chgData name="Phillips, Nate" userId="1a7ed9a7-6979-4999-8e72-44e838efb909" providerId="ADAL" clId="{F8A202DE-8957-4C7D-8F0F-E5DB20BDCC14}" dt="2021-10-11T18:58:10.558" v="7679" actId="47"/>
        <pc:sldMkLst>
          <pc:docMk/>
          <pc:sldMk cId="2193217267" sldId="331"/>
        </pc:sldMkLst>
      </pc:sldChg>
      <pc:sldChg chg="del">
        <pc:chgData name="Phillips, Nate" userId="1a7ed9a7-6979-4999-8e72-44e838efb909" providerId="ADAL" clId="{F8A202DE-8957-4C7D-8F0F-E5DB20BDCC14}" dt="2021-10-11T18:58:10.558" v="7679" actId="47"/>
        <pc:sldMkLst>
          <pc:docMk/>
          <pc:sldMk cId="3030688926" sldId="332"/>
        </pc:sldMkLst>
      </pc:sldChg>
      <pc:sldChg chg="del">
        <pc:chgData name="Phillips, Nate" userId="1a7ed9a7-6979-4999-8e72-44e838efb909" providerId="ADAL" clId="{F8A202DE-8957-4C7D-8F0F-E5DB20BDCC14}" dt="2021-10-11T18:58:10.558" v="7679" actId="47"/>
        <pc:sldMkLst>
          <pc:docMk/>
          <pc:sldMk cId="4108593972" sldId="333"/>
        </pc:sldMkLst>
      </pc:sldChg>
      <pc:sldChg chg="del">
        <pc:chgData name="Phillips, Nate" userId="1a7ed9a7-6979-4999-8e72-44e838efb909" providerId="ADAL" clId="{F8A202DE-8957-4C7D-8F0F-E5DB20BDCC14}" dt="2021-10-11T18:58:10.558" v="7679" actId="47"/>
        <pc:sldMkLst>
          <pc:docMk/>
          <pc:sldMk cId="3226126436" sldId="336"/>
        </pc:sldMkLst>
      </pc:sldChg>
      <pc:sldChg chg="del">
        <pc:chgData name="Phillips, Nate" userId="1a7ed9a7-6979-4999-8e72-44e838efb909" providerId="ADAL" clId="{F8A202DE-8957-4C7D-8F0F-E5DB20BDCC14}" dt="2021-10-11T18:58:10.558" v="7679" actId="47"/>
        <pc:sldMkLst>
          <pc:docMk/>
          <pc:sldMk cId="1722437050" sldId="337"/>
        </pc:sldMkLst>
      </pc:sldChg>
      <pc:sldChg chg="del">
        <pc:chgData name="Phillips, Nate" userId="1a7ed9a7-6979-4999-8e72-44e838efb909" providerId="ADAL" clId="{F8A202DE-8957-4C7D-8F0F-E5DB20BDCC14}" dt="2021-10-11T18:58:10.558" v="7679" actId="47"/>
        <pc:sldMkLst>
          <pc:docMk/>
          <pc:sldMk cId="3883074390" sldId="338"/>
        </pc:sldMkLst>
      </pc:sldChg>
      <pc:sldChg chg="del">
        <pc:chgData name="Phillips, Nate" userId="1a7ed9a7-6979-4999-8e72-44e838efb909" providerId="ADAL" clId="{F8A202DE-8957-4C7D-8F0F-E5DB20BDCC14}" dt="2021-10-11T18:58:10.558" v="7679" actId="47"/>
        <pc:sldMkLst>
          <pc:docMk/>
          <pc:sldMk cId="2558264828" sldId="339"/>
        </pc:sldMkLst>
      </pc:sldChg>
      <pc:sldChg chg="del">
        <pc:chgData name="Phillips, Nate" userId="1a7ed9a7-6979-4999-8e72-44e838efb909" providerId="ADAL" clId="{F8A202DE-8957-4C7D-8F0F-E5DB20BDCC14}" dt="2021-10-11T18:58:10.558" v="7679" actId="47"/>
        <pc:sldMkLst>
          <pc:docMk/>
          <pc:sldMk cId="629758075" sldId="340"/>
        </pc:sldMkLst>
      </pc:sldChg>
      <pc:sldChg chg="del">
        <pc:chgData name="Phillips, Nate" userId="1a7ed9a7-6979-4999-8e72-44e838efb909" providerId="ADAL" clId="{F8A202DE-8957-4C7D-8F0F-E5DB20BDCC14}" dt="2021-10-11T18:58:10.558" v="7679" actId="47"/>
        <pc:sldMkLst>
          <pc:docMk/>
          <pc:sldMk cId="993121664" sldId="341"/>
        </pc:sldMkLst>
      </pc:sldChg>
      <pc:sldChg chg="del">
        <pc:chgData name="Phillips, Nate" userId="1a7ed9a7-6979-4999-8e72-44e838efb909" providerId="ADAL" clId="{F8A202DE-8957-4C7D-8F0F-E5DB20BDCC14}" dt="2021-10-11T18:58:10.558" v="7679" actId="47"/>
        <pc:sldMkLst>
          <pc:docMk/>
          <pc:sldMk cId="2619953372" sldId="342"/>
        </pc:sldMkLst>
      </pc:sldChg>
      <pc:sldChg chg="del">
        <pc:chgData name="Phillips, Nate" userId="1a7ed9a7-6979-4999-8e72-44e838efb909" providerId="ADAL" clId="{F8A202DE-8957-4C7D-8F0F-E5DB20BDCC14}" dt="2021-10-11T18:58:10.558" v="7679" actId="47"/>
        <pc:sldMkLst>
          <pc:docMk/>
          <pc:sldMk cId="1470592501" sldId="343"/>
        </pc:sldMkLst>
      </pc:sldChg>
      <pc:sldChg chg="del">
        <pc:chgData name="Phillips, Nate" userId="1a7ed9a7-6979-4999-8e72-44e838efb909" providerId="ADAL" clId="{F8A202DE-8957-4C7D-8F0F-E5DB20BDCC14}" dt="2021-10-11T18:58:10.558" v="7679" actId="47"/>
        <pc:sldMkLst>
          <pc:docMk/>
          <pc:sldMk cId="1841799419" sldId="344"/>
        </pc:sldMkLst>
      </pc:sldChg>
      <pc:sldChg chg="del">
        <pc:chgData name="Phillips, Nate" userId="1a7ed9a7-6979-4999-8e72-44e838efb909" providerId="ADAL" clId="{F8A202DE-8957-4C7D-8F0F-E5DB20BDCC14}" dt="2021-10-11T18:58:10.558" v="7679" actId="47"/>
        <pc:sldMkLst>
          <pc:docMk/>
          <pc:sldMk cId="2849550305" sldId="345"/>
        </pc:sldMkLst>
      </pc:sldChg>
      <pc:sldChg chg="addSp modSp new mod modAnim chgLayout">
        <pc:chgData name="Phillips, Nate" userId="1a7ed9a7-6979-4999-8e72-44e838efb909" providerId="ADAL" clId="{F8A202DE-8957-4C7D-8F0F-E5DB20BDCC14}" dt="2021-10-12T15:00:25.317" v="8441" actId="1076"/>
        <pc:sldMkLst>
          <pc:docMk/>
          <pc:sldMk cId="3705612367" sldId="346"/>
        </pc:sldMkLst>
        <pc:spChg chg="mod ord">
          <ac:chgData name="Phillips, Nate" userId="1a7ed9a7-6979-4999-8e72-44e838efb909" providerId="ADAL" clId="{F8A202DE-8957-4C7D-8F0F-E5DB20BDCC14}" dt="2021-10-11T18:24:18.230" v="6743" actId="700"/>
          <ac:spMkLst>
            <pc:docMk/>
            <pc:sldMk cId="3705612367" sldId="346"/>
            <ac:spMk id="2" creationId="{E0EB8889-44E7-497F-910B-7734EC2875EF}"/>
          </ac:spMkLst>
        </pc:spChg>
        <pc:spChg chg="mod ord">
          <ac:chgData name="Phillips, Nate" userId="1a7ed9a7-6979-4999-8e72-44e838efb909" providerId="ADAL" clId="{F8A202DE-8957-4C7D-8F0F-E5DB20BDCC14}" dt="2021-10-12T15:00:18.142" v="8439" actId="6549"/>
          <ac:spMkLst>
            <pc:docMk/>
            <pc:sldMk cId="3705612367" sldId="346"/>
            <ac:spMk id="3" creationId="{3B064AD5-994A-4CD6-8013-01C1492D477B}"/>
          </ac:spMkLst>
        </pc:spChg>
        <pc:spChg chg="add mod">
          <ac:chgData name="Phillips, Nate" userId="1a7ed9a7-6979-4999-8e72-44e838efb909" providerId="ADAL" clId="{F8A202DE-8957-4C7D-8F0F-E5DB20BDCC14}" dt="2021-10-12T14:57:52.754" v="8409" actId="1076"/>
          <ac:spMkLst>
            <pc:docMk/>
            <pc:sldMk cId="3705612367" sldId="346"/>
            <ac:spMk id="5" creationId="{02985E48-0635-40C6-8D57-ED4B753E46A1}"/>
          </ac:spMkLst>
        </pc:spChg>
        <pc:spChg chg="add mod">
          <ac:chgData name="Phillips, Nate" userId="1a7ed9a7-6979-4999-8e72-44e838efb909" providerId="ADAL" clId="{F8A202DE-8957-4C7D-8F0F-E5DB20BDCC14}" dt="2021-10-12T15:00:22.251" v="8440" actId="1076"/>
          <ac:spMkLst>
            <pc:docMk/>
            <pc:sldMk cId="3705612367" sldId="346"/>
            <ac:spMk id="6" creationId="{A4E01AB5-178B-453A-AE3A-70B1FDD3F128}"/>
          </ac:spMkLst>
        </pc:spChg>
        <pc:spChg chg="add mod">
          <ac:chgData name="Phillips, Nate" userId="1a7ed9a7-6979-4999-8e72-44e838efb909" providerId="ADAL" clId="{F8A202DE-8957-4C7D-8F0F-E5DB20BDCC14}" dt="2021-10-12T15:00:25.317" v="8441" actId="1076"/>
          <ac:spMkLst>
            <pc:docMk/>
            <pc:sldMk cId="3705612367" sldId="346"/>
            <ac:spMk id="7" creationId="{6033711F-3EF4-41AC-8DC1-F40309DD9648}"/>
          </ac:spMkLst>
        </pc:spChg>
      </pc:sldChg>
      <pc:sldChg chg="addSp modSp new mod ord modAnim">
        <pc:chgData name="Phillips, Nate" userId="1a7ed9a7-6979-4999-8e72-44e838efb909" providerId="ADAL" clId="{F8A202DE-8957-4C7D-8F0F-E5DB20BDCC14}" dt="2021-10-12T14:56:54.478" v="8401"/>
        <pc:sldMkLst>
          <pc:docMk/>
          <pc:sldMk cId="3568686315" sldId="347"/>
        </pc:sldMkLst>
        <pc:spChg chg="mod">
          <ac:chgData name="Phillips, Nate" userId="1a7ed9a7-6979-4999-8e72-44e838efb909" providerId="ADAL" clId="{F8A202DE-8957-4C7D-8F0F-E5DB20BDCC14}" dt="2021-10-12T14:52:38.053" v="8284" actId="20577"/>
          <ac:spMkLst>
            <pc:docMk/>
            <pc:sldMk cId="3568686315" sldId="347"/>
            <ac:spMk id="2" creationId="{9724F193-ECB3-42BC-84F4-749AEF29F242}"/>
          </ac:spMkLst>
        </pc:spChg>
        <pc:spChg chg="mod">
          <ac:chgData name="Phillips, Nate" userId="1a7ed9a7-6979-4999-8e72-44e838efb909" providerId="ADAL" clId="{F8A202DE-8957-4C7D-8F0F-E5DB20BDCC14}" dt="2021-10-12T14:55:46.167" v="8373" actId="20577"/>
          <ac:spMkLst>
            <pc:docMk/>
            <pc:sldMk cId="3568686315" sldId="347"/>
            <ac:spMk id="3" creationId="{83CCA5DA-D3A8-4767-A229-21D8CEC2BD7D}"/>
          </ac:spMkLst>
        </pc:spChg>
        <pc:spChg chg="add mod">
          <ac:chgData name="Phillips, Nate" userId="1a7ed9a7-6979-4999-8e72-44e838efb909" providerId="ADAL" clId="{F8A202DE-8957-4C7D-8F0F-E5DB20BDCC14}" dt="2021-10-12T14:56:07.704" v="8387" actId="403"/>
          <ac:spMkLst>
            <pc:docMk/>
            <pc:sldMk cId="3568686315" sldId="347"/>
            <ac:spMk id="4" creationId="{85C3FC30-4908-4D36-816E-89A47E6161B3}"/>
          </ac:spMkLst>
        </pc:spChg>
        <pc:spChg chg="add mod">
          <ac:chgData name="Phillips, Nate" userId="1a7ed9a7-6979-4999-8e72-44e838efb909" providerId="ADAL" clId="{F8A202DE-8957-4C7D-8F0F-E5DB20BDCC14}" dt="2021-10-12T14:56:21.606" v="8393" actId="20577"/>
          <ac:spMkLst>
            <pc:docMk/>
            <pc:sldMk cId="3568686315" sldId="347"/>
            <ac:spMk id="5" creationId="{D5C1419C-BE54-4A03-8033-E39919C53AB7}"/>
          </ac:spMkLst>
        </pc:spChg>
        <pc:spChg chg="add mod">
          <ac:chgData name="Phillips, Nate" userId="1a7ed9a7-6979-4999-8e72-44e838efb909" providerId="ADAL" clId="{F8A202DE-8957-4C7D-8F0F-E5DB20BDCC14}" dt="2021-10-12T14:56:32.632" v="8398" actId="20577"/>
          <ac:spMkLst>
            <pc:docMk/>
            <pc:sldMk cId="3568686315" sldId="347"/>
            <ac:spMk id="6" creationId="{F0935AF2-B243-4D9E-8A00-64F7AB4D8FE3}"/>
          </ac:spMkLst>
        </pc:spChg>
      </pc:sldChg>
      <pc:sldChg chg="addSp modSp new mod modAnim chgLayout">
        <pc:chgData name="Phillips, Nate" userId="1a7ed9a7-6979-4999-8e72-44e838efb909" providerId="ADAL" clId="{F8A202DE-8957-4C7D-8F0F-E5DB20BDCC14}" dt="2021-10-12T15:03:14.511" v="8455"/>
        <pc:sldMkLst>
          <pc:docMk/>
          <pc:sldMk cId="2245851335" sldId="348"/>
        </pc:sldMkLst>
        <pc:spChg chg="mod ord">
          <ac:chgData name="Phillips, Nate" userId="1a7ed9a7-6979-4999-8e72-44e838efb909" providerId="ADAL" clId="{F8A202DE-8957-4C7D-8F0F-E5DB20BDCC14}" dt="2021-10-11T18:24:03.483" v="6740" actId="700"/>
          <ac:spMkLst>
            <pc:docMk/>
            <pc:sldMk cId="2245851335" sldId="348"/>
            <ac:spMk id="2" creationId="{EFD26160-A73F-410C-966E-D33126F68337}"/>
          </ac:spMkLst>
        </pc:spChg>
        <pc:spChg chg="mod ord">
          <ac:chgData name="Phillips, Nate" userId="1a7ed9a7-6979-4999-8e72-44e838efb909" providerId="ADAL" clId="{F8A202DE-8957-4C7D-8F0F-E5DB20BDCC14}" dt="2021-10-12T15:03:02.150" v="8453" actId="20577"/>
          <ac:spMkLst>
            <pc:docMk/>
            <pc:sldMk cId="2245851335" sldId="348"/>
            <ac:spMk id="3" creationId="{845B696F-0A92-475C-839A-FB929E13E476}"/>
          </ac:spMkLst>
        </pc:spChg>
        <pc:spChg chg="add mod">
          <ac:chgData name="Phillips, Nate" userId="1a7ed9a7-6979-4999-8e72-44e838efb909" providerId="ADAL" clId="{F8A202DE-8957-4C7D-8F0F-E5DB20BDCC14}" dt="2021-10-08T17:18:40.730" v="2266"/>
          <ac:spMkLst>
            <pc:docMk/>
            <pc:sldMk cId="2245851335" sldId="348"/>
            <ac:spMk id="4" creationId="{5EBC90A1-C3D4-4709-842C-EEEA56F0CF51}"/>
          </ac:spMkLst>
        </pc:spChg>
      </pc:sldChg>
      <pc:sldChg chg="modSp new del mod">
        <pc:chgData name="Phillips, Nate" userId="1a7ed9a7-6979-4999-8e72-44e838efb909" providerId="ADAL" clId="{F8A202DE-8957-4C7D-8F0F-E5DB20BDCC14}" dt="2021-10-11T18:50:28.206" v="7605" actId="47"/>
        <pc:sldMkLst>
          <pc:docMk/>
          <pc:sldMk cId="3333841747" sldId="349"/>
        </pc:sldMkLst>
        <pc:spChg chg="mod">
          <ac:chgData name="Phillips, Nate" userId="1a7ed9a7-6979-4999-8e72-44e838efb909" providerId="ADAL" clId="{F8A202DE-8957-4C7D-8F0F-E5DB20BDCC14}" dt="2021-10-07T20:05:12.496" v="622" actId="20577"/>
          <ac:spMkLst>
            <pc:docMk/>
            <pc:sldMk cId="3333841747" sldId="349"/>
            <ac:spMk id="2" creationId="{D86A69E4-5F4F-4E54-AE33-7520436E039D}"/>
          </ac:spMkLst>
        </pc:spChg>
      </pc:sldChg>
      <pc:sldChg chg="addSp modSp new mod modAnim">
        <pc:chgData name="Phillips, Nate" userId="1a7ed9a7-6979-4999-8e72-44e838efb909" providerId="ADAL" clId="{F8A202DE-8957-4C7D-8F0F-E5DB20BDCC14}" dt="2021-10-14T13:31:50.428" v="9565" actId="1076"/>
        <pc:sldMkLst>
          <pc:docMk/>
          <pc:sldMk cId="1692192081" sldId="350"/>
        </pc:sldMkLst>
        <pc:spChg chg="mod">
          <ac:chgData name="Phillips, Nate" userId="1a7ed9a7-6979-4999-8e72-44e838efb909" providerId="ADAL" clId="{F8A202DE-8957-4C7D-8F0F-E5DB20BDCC14}" dt="2021-10-08T19:11:29.527" v="2889" actId="20577"/>
          <ac:spMkLst>
            <pc:docMk/>
            <pc:sldMk cId="1692192081" sldId="350"/>
            <ac:spMk id="2" creationId="{02702FD4-9B83-46C3-A700-C21FCA8048C5}"/>
          </ac:spMkLst>
        </pc:spChg>
        <pc:spChg chg="mod">
          <ac:chgData name="Phillips, Nate" userId="1a7ed9a7-6979-4999-8e72-44e838efb909" providerId="ADAL" clId="{F8A202DE-8957-4C7D-8F0F-E5DB20BDCC14}" dt="2021-10-08T16:58:52.582" v="1389" actId="20577"/>
          <ac:spMkLst>
            <pc:docMk/>
            <pc:sldMk cId="1692192081" sldId="350"/>
            <ac:spMk id="3" creationId="{D25959AE-162D-462A-8E16-DE3D3B0033ED}"/>
          </ac:spMkLst>
        </pc:spChg>
        <pc:spChg chg="add mod">
          <ac:chgData name="Phillips, Nate" userId="1a7ed9a7-6979-4999-8e72-44e838efb909" providerId="ADAL" clId="{F8A202DE-8957-4C7D-8F0F-E5DB20BDCC14}" dt="2021-10-14T13:31:50.428" v="9565" actId="1076"/>
          <ac:spMkLst>
            <pc:docMk/>
            <pc:sldMk cId="1692192081" sldId="350"/>
            <ac:spMk id="4" creationId="{4E9B892D-1B63-4D73-858E-C3B19031F60B}"/>
          </ac:spMkLst>
        </pc:spChg>
      </pc:sldChg>
      <pc:sldChg chg="addSp modSp new mod">
        <pc:chgData name="Phillips, Nate" userId="1a7ed9a7-6979-4999-8e72-44e838efb909" providerId="ADAL" clId="{F8A202DE-8957-4C7D-8F0F-E5DB20BDCC14}" dt="2021-10-08T19:27:26.304" v="3168" actId="20577"/>
        <pc:sldMkLst>
          <pc:docMk/>
          <pc:sldMk cId="1043297933" sldId="351"/>
        </pc:sldMkLst>
        <pc:spChg chg="mod">
          <ac:chgData name="Phillips, Nate" userId="1a7ed9a7-6979-4999-8e72-44e838efb909" providerId="ADAL" clId="{F8A202DE-8957-4C7D-8F0F-E5DB20BDCC14}" dt="2021-10-08T16:59:00.191" v="1399" actId="20577"/>
          <ac:spMkLst>
            <pc:docMk/>
            <pc:sldMk cId="1043297933" sldId="351"/>
            <ac:spMk id="2" creationId="{84816667-2000-4E38-B223-3F908D84A2CA}"/>
          </ac:spMkLst>
        </pc:spChg>
        <pc:spChg chg="mod">
          <ac:chgData name="Phillips, Nate" userId="1a7ed9a7-6979-4999-8e72-44e838efb909" providerId="ADAL" clId="{F8A202DE-8957-4C7D-8F0F-E5DB20BDCC14}" dt="2021-10-08T19:27:26.304" v="3168" actId="20577"/>
          <ac:spMkLst>
            <pc:docMk/>
            <pc:sldMk cId="1043297933" sldId="351"/>
            <ac:spMk id="3" creationId="{F10DA3AB-9F03-494D-ACDD-2C93DBD22C87}"/>
          </ac:spMkLst>
        </pc:spChg>
        <pc:spChg chg="add mod">
          <ac:chgData name="Phillips, Nate" userId="1a7ed9a7-6979-4999-8e72-44e838efb909" providerId="ADAL" clId="{F8A202DE-8957-4C7D-8F0F-E5DB20BDCC14}" dt="2021-10-08T17:18:56.329" v="2267"/>
          <ac:spMkLst>
            <pc:docMk/>
            <pc:sldMk cId="1043297933" sldId="351"/>
            <ac:spMk id="4" creationId="{0393096A-60B5-43A0-B60F-D9A866F9F75E}"/>
          </ac:spMkLst>
        </pc:spChg>
      </pc:sldChg>
      <pc:sldChg chg="new del">
        <pc:chgData name="Phillips, Nate" userId="1a7ed9a7-6979-4999-8e72-44e838efb909" providerId="ADAL" clId="{F8A202DE-8957-4C7D-8F0F-E5DB20BDCC14}" dt="2021-10-11T18:50:19.222" v="7604" actId="47"/>
        <pc:sldMkLst>
          <pc:docMk/>
          <pc:sldMk cId="2160413340" sldId="352"/>
        </pc:sldMkLst>
      </pc:sldChg>
      <pc:sldChg chg="delSp modSp add mod ord delAnim modAnim">
        <pc:chgData name="Phillips, Nate" userId="1a7ed9a7-6979-4999-8e72-44e838efb909" providerId="ADAL" clId="{F8A202DE-8957-4C7D-8F0F-E5DB20BDCC14}" dt="2021-10-12T15:04:12.606" v="8457"/>
        <pc:sldMkLst>
          <pc:docMk/>
          <pc:sldMk cId="1373339128" sldId="353"/>
        </pc:sldMkLst>
        <pc:spChg chg="del">
          <ac:chgData name="Phillips, Nate" userId="1a7ed9a7-6979-4999-8e72-44e838efb909" providerId="ADAL" clId="{F8A202DE-8957-4C7D-8F0F-E5DB20BDCC14}" dt="2021-10-08T17:06:26.070" v="1817" actId="478"/>
          <ac:spMkLst>
            <pc:docMk/>
            <pc:sldMk cId="1373339128" sldId="353"/>
            <ac:spMk id="2" creationId="{A1475A2E-E60E-4C30-8236-E9BF71E8715C}"/>
          </ac:spMkLst>
        </pc:spChg>
        <pc:spChg chg="mod">
          <ac:chgData name="Phillips, Nate" userId="1a7ed9a7-6979-4999-8e72-44e838efb909" providerId="ADAL" clId="{F8A202DE-8957-4C7D-8F0F-E5DB20BDCC14}" dt="2021-10-11T18:31:51.704" v="7142" actId="20577"/>
          <ac:spMkLst>
            <pc:docMk/>
            <pc:sldMk cId="1373339128" sldId="353"/>
            <ac:spMk id="3" creationId="{D9C1527E-BBD4-49C0-A55A-A4791D4721C4}"/>
          </ac:spMkLst>
        </pc:spChg>
      </pc:sldChg>
      <pc:sldChg chg="addSp delSp modSp add mod modAnim">
        <pc:chgData name="Phillips, Nate" userId="1a7ed9a7-6979-4999-8e72-44e838efb909" providerId="ADAL" clId="{F8A202DE-8957-4C7D-8F0F-E5DB20BDCC14}" dt="2021-10-11T18:49:26.633" v="7603" actId="14429"/>
        <pc:sldMkLst>
          <pc:docMk/>
          <pc:sldMk cId="2015444326" sldId="354"/>
        </pc:sldMkLst>
        <pc:spChg chg="mod">
          <ac:chgData name="Phillips, Nate" userId="1a7ed9a7-6979-4999-8e72-44e838efb909" providerId="ADAL" clId="{F8A202DE-8957-4C7D-8F0F-E5DB20BDCC14}" dt="2021-10-08T17:15:52.012" v="2241" actId="403"/>
          <ac:spMkLst>
            <pc:docMk/>
            <pc:sldMk cId="2015444326" sldId="354"/>
            <ac:spMk id="3" creationId="{D9C1527E-BBD4-49C0-A55A-A4791D4721C4}"/>
          </ac:spMkLst>
        </pc:spChg>
        <pc:graphicFrameChg chg="add del mod modGraphic">
          <ac:chgData name="Phillips, Nate" userId="1a7ed9a7-6979-4999-8e72-44e838efb909" providerId="ADAL" clId="{F8A202DE-8957-4C7D-8F0F-E5DB20BDCC14}" dt="2021-10-11T18:46:37.036" v="7555" actId="478"/>
          <ac:graphicFrameMkLst>
            <pc:docMk/>
            <pc:sldMk cId="2015444326" sldId="354"/>
            <ac:graphicFrameMk id="2" creationId="{57BBA627-A899-4105-BC4B-5EA0B82FD5C5}"/>
          </ac:graphicFrameMkLst>
        </pc:graphicFrameChg>
        <pc:graphicFrameChg chg="add mod modVis modGraphic">
          <ac:chgData name="Phillips, Nate" userId="1a7ed9a7-6979-4999-8e72-44e838efb909" providerId="ADAL" clId="{F8A202DE-8957-4C7D-8F0F-E5DB20BDCC14}" dt="2021-10-11T18:49:26.633" v="7603" actId="14429"/>
          <ac:graphicFrameMkLst>
            <pc:docMk/>
            <pc:sldMk cId="2015444326" sldId="354"/>
            <ac:graphicFrameMk id="4" creationId="{5845AEFD-871E-45E9-B404-6F9B9D80643C}"/>
          </ac:graphicFrameMkLst>
        </pc:graphicFrameChg>
        <pc:graphicFrameChg chg="add mod modGraphic">
          <ac:chgData name="Phillips, Nate" userId="1a7ed9a7-6979-4999-8e72-44e838efb909" providerId="ADAL" clId="{F8A202DE-8957-4C7D-8F0F-E5DB20BDCC14}" dt="2021-10-11T18:49:19.568" v="7602" actId="20577"/>
          <ac:graphicFrameMkLst>
            <pc:docMk/>
            <pc:sldMk cId="2015444326" sldId="354"/>
            <ac:graphicFrameMk id="5" creationId="{5A8132EC-BC68-4648-90C6-2816E41A4E9C}"/>
          </ac:graphicFrameMkLst>
        </pc:graphicFrameChg>
      </pc:sldChg>
      <pc:sldChg chg="addSp modSp add mod ord modAnim">
        <pc:chgData name="Phillips, Nate" userId="1a7ed9a7-6979-4999-8e72-44e838efb909" providerId="ADAL" clId="{F8A202DE-8957-4C7D-8F0F-E5DB20BDCC14}" dt="2021-10-08T17:27:44.276" v="2603"/>
        <pc:sldMkLst>
          <pc:docMk/>
          <pc:sldMk cId="1550487281" sldId="355"/>
        </pc:sldMkLst>
        <pc:spChg chg="add mod">
          <ac:chgData name="Phillips, Nate" userId="1a7ed9a7-6979-4999-8e72-44e838efb909" providerId="ADAL" clId="{F8A202DE-8957-4C7D-8F0F-E5DB20BDCC14}" dt="2021-10-08T17:26:48.731" v="2589" actId="1076"/>
          <ac:spMkLst>
            <pc:docMk/>
            <pc:sldMk cId="1550487281" sldId="355"/>
            <ac:spMk id="2" creationId="{E7217020-6C07-4D54-A34B-102CBB256DA5}"/>
          </ac:spMkLst>
        </pc:spChg>
        <pc:spChg chg="mod">
          <ac:chgData name="Phillips, Nate" userId="1a7ed9a7-6979-4999-8e72-44e838efb909" providerId="ADAL" clId="{F8A202DE-8957-4C7D-8F0F-E5DB20BDCC14}" dt="2021-10-08T17:27:42.338" v="2602"/>
          <ac:spMkLst>
            <pc:docMk/>
            <pc:sldMk cId="1550487281" sldId="355"/>
            <ac:spMk id="3" creationId="{D9C1527E-BBD4-49C0-A55A-A4791D4721C4}"/>
          </ac:spMkLst>
        </pc:spChg>
        <pc:spChg chg="add mod">
          <ac:chgData name="Phillips, Nate" userId="1a7ed9a7-6979-4999-8e72-44e838efb909" providerId="ADAL" clId="{F8A202DE-8957-4C7D-8F0F-E5DB20BDCC14}" dt="2021-10-08T17:27:04.459" v="2599" actId="20577"/>
          <ac:spMkLst>
            <pc:docMk/>
            <pc:sldMk cId="1550487281" sldId="355"/>
            <ac:spMk id="4" creationId="{216710E9-550E-4308-99A9-F06C920B3DF9}"/>
          </ac:spMkLst>
        </pc:spChg>
      </pc:sldChg>
      <pc:sldChg chg="addSp modSp add mod ord modAnim">
        <pc:chgData name="Phillips, Nate" userId="1a7ed9a7-6979-4999-8e72-44e838efb909" providerId="ADAL" clId="{F8A202DE-8957-4C7D-8F0F-E5DB20BDCC14}" dt="2021-10-11T18:53:32.247" v="7606" actId="1076"/>
        <pc:sldMkLst>
          <pc:docMk/>
          <pc:sldMk cId="738066847" sldId="356"/>
        </pc:sldMkLst>
        <pc:spChg chg="mod">
          <ac:chgData name="Phillips, Nate" userId="1a7ed9a7-6979-4999-8e72-44e838efb909" providerId="ADAL" clId="{F8A202DE-8957-4C7D-8F0F-E5DB20BDCC14}" dt="2021-10-08T18:50:51.818" v="2615" actId="20577"/>
          <ac:spMkLst>
            <pc:docMk/>
            <pc:sldMk cId="738066847" sldId="356"/>
            <ac:spMk id="2" creationId="{84816667-2000-4E38-B223-3F908D84A2CA}"/>
          </ac:spMkLst>
        </pc:spChg>
        <pc:spChg chg="mod">
          <ac:chgData name="Phillips, Nate" userId="1a7ed9a7-6979-4999-8e72-44e838efb909" providerId="ADAL" clId="{F8A202DE-8957-4C7D-8F0F-E5DB20BDCC14}" dt="2021-10-08T19:33:25.049" v="3437" actId="20577"/>
          <ac:spMkLst>
            <pc:docMk/>
            <pc:sldMk cId="738066847" sldId="356"/>
            <ac:spMk id="3" creationId="{F10DA3AB-9F03-494D-ACDD-2C93DBD22C87}"/>
          </ac:spMkLst>
        </pc:spChg>
        <pc:spChg chg="add mod">
          <ac:chgData name="Phillips, Nate" userId="1a7ed9a7-6979-4999-8e72-44e838efb909" providerId="ADAL" clId="{F8A202DE-8957-4C7D-8F0F-E5DB20BDCC14}" dt="2021-10-11T18:53:32.247" v="7606" actId="1076"/>
          <ac:spMkLst>
            <pc:docMk/>
            <pc:sldMk cId="738066847" sldId="356"/>
            <ac:spMk id="5" creationId="{93D799BF-F6BE-4950-A9B7-67072CE05E80}"/>
          </ac:spMkLst>
        </pc:spChg>
        <pc:spChg chg="add mod">
          <ac:chgData name="Phillips, Nate" userId="1a7ed9a7-6979-4999-8e72-44e838efb909" providerId="ADAL" clId="{F8A202DE-8957-4C7D-8F0F-E5DB20BDCC14}" dt="2021-10-11T18:53:32.247" v="7606" actId="1076"/>
          <ac:spMkLst>
            <pc:docMk/>
            <pc:sldMk cId="738066847" sldId="356"/>
            <ac:spMk id="6" creationId="{8434459A-825D-488C-AC88-372002E577C5}"/>
          </ac:spMkLst>
        </pc:spChg>
        <pc:spChg chg="add mod">
          <ac:chgData name="Phillips, Nate" userId="1a7ed9a7-6979-4999-8e72-44e838efb909" providerId="ADAL" clId="{F8A202DE-8957-4C7D-8F0F-E5DB20BDCC14}" dt="2021-10-11T18:53:32.247" v="7606" actId="1076"/>
          <ac:spMkLst>
            <pc:docMk/>
            <pc:sldMk cId="738066847" sldId="356"/>
            <ac:spMk id="7" creationId="{6CEE1954-D491-4FEE-A848-4775BEC74104}"/>
          </ac:spMkLst>
        </pc:spChg>
        <pc:spChg chg="add mod">
          <ac:chgData name="Phillips, Nate" userId="1a7ed9a7-6979-4999-8e72-44e838efb909" providerId="ADAL" clId="{F8A202DE-8957-4C7D-8F0F-E5DB20BDCC14}" dt="2021-10-11T18:53:32.247" v="7606" actId="1076"/>
          <ac:spMkLst>
            <pc:docMk/>
            <pc:sldMk cId="738066847" sldId="356"/>
            <ac:spMk id="8" creationId="{FD5426A4-D909-4009-82B1-155D7887A063}"/>
          </ac:spMkLst>
        </pc:spChg>
      </pc:sldChg>
      <pc:sldChg chg="modSp add del mod">
        <pc:chgData name="Phillips, Nate" userId="1a7ed9a7-6979-4999-8e72-44e838efb909" providerId="ADAL" clId="{F8A202DE-8957-4C7D-8F0F-E5DB20BDCC14}" dt="2021-10-08T19:35:41.301" v="3509" actId="47"/>
        <pc:sldMkLst>
          <pc:docMk/>
          <pc:sldMk cId="4185224405" sldId="357"/>
        </pc:sldMkLst>
        <pc:spChg chg="mod">
          <ac:chgData name="Phillips, Nate" userId="1a7ed9a7-6979-4999-8e72-44e838efb909" providerId="ADAL" clId="{F8A202DE-8957-4C7D-8F0F-E5DB20BDCC14}" dt="2021-10-08T19:35:27.944" v="3491" actId="20577"/>
          <ac:spMkLst>
            <pc:docMk/>
            <pc:sldMk cId="4185224405" sldId="357"/>
            <ac:spMk id="2" creationId="{84816667-2000-4E38-B223-3F908D84A2CA}"/>
          </ac:spMkLst>
        </pc:spChg>
        <pc:spChg chg="mod">
          <ac:chgData name="Phillips, Nate" userId="1a7ed9a7-6979-4999-8e72-44e838efb909" providerId="ADAL" clId="{F8A202DE-8957-4C7D-8F0F-E5DB20BDCC14}" dt="2021-10-08T19:35:33.960" v="3508" actId="20577"/>
          <ac:spMkLst>
            <pc:docMk/>
            <pc:sldMk cId="4185224405" sldId="357"/>
            <ac:spMk id="3" creationId="{F10DA3AB-9F03-494D-ACDD-2C93DBD22C87}"/>
          </ac:spMkLst>
        </pc:spChg>
      </pc:sldChg>
      <pc:sldChg chg="modSp add del mod">
        <pc:chgData name="Phillips, Nate" userId="1a7ed9a7-6979-4999-8e72-44e838efb909" providerId="ADAL" clId="{F8A202DE-8957-4C7D-8F0F-E5DB20BDCC14}" dt="2021-10-08T19:45:58.167" v="3814" actId="47"/>
        <pc:sldMkLst>
          <pc:docMk/>
          <pc:sldMk cId="219200229" sldId="358"/>
        </pc:sldMkLst>
        <pc:spChg chg="mod">
          <ac:chgData name="Phillips, Nate" userId="1a7ed9a7-6979-4999-8e72-44e838efb909" providerId="ADAL" clId="{F8A202DE-8957-4C7D-8F0F-E5DB20BDCC14}" dt="2021-10-08T18:51:17.275" v="2633" actId="20577"/>
          <ac:spMkLst>
            <pc:docMk/>
            <pc:sldMk cId="219200229" sldId="358"/>
            <ac:spMk id="2" creationId="{84816667-2000-4E38-B223-3F908D84A2CA}"/>
          </ac:spMkLst>
        </pc:spChg>
      </pc:sldChg>
      <pc:sldChg chg="modSp add del mod">
        <pc:chgData name="Phillips, Nate" userId="1a7ed9a7-6979-4999-8e72-44e838efb909" providerId="ADAL" clId="{F8A202DE-8957-4C7D-8F0F-E5DB20BDCC14}" dt="2021-10-08T19:37:33.739" v="3523" actId="47"/>
        <pc:sldMkLst>
          <pc:docMk/>
          <pc:sldMk cId="3608995520" sldId="359"/>
        </pc:sldMkLst>
        <pc:spChg chg="mod">
          <ac:chgData name="Phillips, Nate" userId="1a7ed9a7-6979-4999-8e72-44e838efb909" providerId="ADAL" clId="{F8A202DE-8957-4C7D-8F0F-E5DB20BDCC14}" dt="2021-10-08T19:35:50.448" v="3516" actId="20577"/>
          <ac:spMkLst>
            <pc:docMk/>
            <pc:sldMk cId="3608995520" sldId="359"/>
            <ac:spMk id="2" creationId="{84816667-2000-4E38-B223-3F908D84A2CA}"/>
          </ac:spMkLst>
        </pc:spChg>
      </pc:sldChg>
      <pc:sldChg chg="addSp delSp modSp add mod modAnim">
        <pc:chgData name="Phillips, Nate" userId="1a7ed9a7-6979-4999-8e72-44e838efb909" providerId="ADAL" clId="{F8A202DE-8957-4C7D-8F0F-E5DB20BDCC14}" dt="2021-10-12T15:26:51.047" v="8597"/>
        <pc:sldMkLst>
          <pc:docMk/>
          <pc:sldMk cId="2152461331" sldId="360"/>
        </pc:sldMkLst>
        <pc:spChg chg="mod">
          <ac:chgData name="Phillips, Nate" userId="1a7ed9a7-6979-4999-8e72-44e838efb909" providerId="ADAL" clId="{F8A202DE-8957-4C7D-8F0F-E5DB20BDCC14}" dt="2021-10-08T19:37:40.217" v="3531" actId="20577"/>
          <ac:spMkLst>
            <pc:docMk/>
            <pc:sldMk cId="2152461331" sldId="360"/>
            <ac:spMk id="2" creationId="{84816667-2000-4E38-B223-3F908D84A2CA}"/>
          </ac:spMkLst>
        </pc:spChg>
        <pc:spChg chg="mod">
          <ac:chgData name="Phillips, Nate" userId="1a7ed9a7-6979-4999-8e72-44e838efb909" providerId="ADAL" clId="{F8A202DE-8957-4C7D-8F0F-E5DB20BDCC14}" dt="2021-10-08T19:43:26.982" v="3796" actId="20577"/>
          <ac:spMkLst>
            <pc:docMk/>
            <pc:sldMk cId="2152461331" sldId="360"/>
            <ac:spMk id="3" creationId="{F10DA3AB-9F03-494D-ACDD-2C93DBD22C87}"/>
          </ac:spMkLst>
        </pc:spChg>
        <pc:spChg chg="mod">
          <ac:chgData name="Phillips, Nate" userId="1a7ed9a7-6979-4999-8e72-44e838efb909" providerId="ADAL" clId="{F8A202DE-8957-4C7D-8F0F-E5DB20BDCC14}" dt="2021-10-11T18:53:49.817" v="7607" actId="1076"/>
          <ac:spMkLst>
            <pc:docMk/>
            <pc:sldMk cId="2152461331" sldId="360"/>
            <ac:spMk id="5" creationId="{93D799BF-F6BE-4950-A9B7-67072CE05E80}"/>
          </ac:spMkLst>
        </pc:spChg>
        <pc:spChg chg="mod">
          <ac:chgData name="Phillips, Nate" userId="1a7ed9a7-6979-4999-8e72-44e838efb909" providerId="ADAL" clId="{F8A202DE-8957-4C7D-8F0F-E5DB20BDCC14}" dt="2021-10-11T18:53:53.106" v="7608" actId="1076"/>
          <ac:spMkLst>
            <pc:docMk/>
            <pc:sldMk cId="2152461331" sldId="360"/>
            <ac:spMk id="6" creationId="{8434459A-825D-488C-AC88-372002E577C5}"/>
          </ac:spMkLst>
        </pc:spChg>
        <pc:spChg chg="mod">
          <ac:chgData name="Phillips, Nate" userId="1a7ed9a7-6979-4999-8e72-44e838efb909" providerId="ADAL" clId="{F8A202DE-8957-4C7D-8F0F-E5DB20BDCC14}" dt="2021-10-11T18:53:56.151" v="7609" actId="1076"/>
          <ac:spMkLst>
            <pc:docMk/>
            <pc:sldMk cId="2152461331" sldId="360"/>
            <ac:spMk id="7" creationId="{6CEE1954-D491-4FEE-A848-4775BEC74104}"/>
          </ac:spMkLst>
        </pc:spChg>
        <pc:spChg chg="mod">
          <ac:chgData name="Phillips, Nate" userId="1a7ed9a7-6979-4999-8e72-44e838efb909" providerId="ADAL" clId="{F8A202DE-8957-4C7D-8F0F-E5DB20BDCC14}" dt="2021-10-08T19:43:31.981" v="3797" actId="1076"/>
          <ac:spMkLst>
            <pc:docMk/>
            <pc:sldMk cId="2152461331" sldId="360"/>
            <ac:spMk id="8" creationId="{FD5426A4-D909-4009-82B1-155D7887A063}"/>
          </ac:spMkLst>
        </pc:spChg>
        <pc:spChg chg="add del mod">
          <ac:chgData name="Phillips, Nate" userId="1a7ed9a7-6979-4999-8e72-44e838efb909" providerId="ADAL" clId="{F8A202DE-8957-4C7D-8F0F-E5DB20BDCC14}" dt="2021-10-12T15:11:09.307" v="8590" actId="478"/>
          <ac:spMkLst>
            <pc:docMk/>
            <pc:sldMk cId="2152461331" sldId="360"/>
            <ac:spMk id="9" creationId="{D40E1627-F356-4470-ADD0-AA0A79941BC2}"/>
          </ac:spMkLst>
        </pc:spChg>
        <pc:spChg chg="add mod">
          <ac:chgData name="Phillips, Nate" userId="1a7ed9a7-6979-4999-8e72-44e838efb909" providerId="ADAL" clId="{F8A202DE-8957-4C7D-8F0F-E5DB20BDCC14}" dt="2021-10-12T15:11:32.104" v="8595" actId="1076"/>
          <ac:spMkLst>
            <pc:docMk/>
            <pc:sldMk cId="2152461331" sldId="360"/>
            <ac:spMk id="10" creationId="{0DE8F5CF-4B2F-44DC-87EE-4936B8CED161}"/>
          </ac:spMkLst>
        </pc:spChg>
      </pc:sldChg>
      <pc:sldChg chg="modSp add mod modAnim">
        <pc:chgData name="Phillips, Nate" userId="1a7ed9a7-6979-4999-8e72-44e838efb909" providerId="ADAL" clId="{F8A202DE-8957-4C7D-8F0F-E5DB20BDCC14}" dt="2021-10-11T18:54:50.121" v="7612" actId="1076"/>
        <pc:sldMkLst>
          <pc:docMk/>
          <pc:sldMk cId="2663746052" sldId="361"/>
        </pc:sldMkLst>
        <pc:spChg chg="mod">
          <ac:chgData name="Phillips, Nate" userId="1a7ed9a7-6979-4999-8e72-44e838efb909" providerId="ADAL" clId="{F8A202DE-8957-4C7D-8F0F-E5DB20BDCC14}" dt="2021-10-08T19:45:54.114" v="3813" actId="20577"/>
          <ac:spMkLst>
            <pc:docMk/>
            <pc:sldMk cId="2663746052" sldId="361"/>
            <ac:spMk id="2" creationId="{84816667-2000-4E38-B223-3F908D84A2CA}"/>
          </ac:spMkLst>
        </pc:spChg>
        <pc:spChg chg="mod">
          <ac:chgData name="Phillips, Nate" userId="1a7ed9a7-6979-4999-8e72-44e838efb909" providerId="ADAL" clId="{F8A202DE-8957-4C7D-8F0F-E5DB20BDCC14}" dt="2021-10-08T19:50:20.027" v="4006" actId="20577"/>
          <ac:spMkLst>
            <pc:docMk/>
            <pc:sldMk cId="2663746052" sldId="361"/>
            <ac:spMk id="3" creationId="{F10DA3AB-9F03-494D-ACDD-2C93DBD22C87}"/>
          </ac:spMkLst>
        </pc:spChg>
        <pc:spChg chg="mod">
          <ac:chgData name="Phillips, Nate" userId="1a7ed9a7-6979-4999-8e72-44e838efb909" providerId="ADAL" clId="{F8A202DE-8957-4C7D-8F0F-E5DB20BDCC14}" dt="2021-10-11T18:54:37.895" v="7610" actId="1076"/>
          <ac:spMkLst>
            <pc:docMk/>
            <pc:sldMk cId="2663746052" sldId="361"/>
            <ac:spMk id="5" creationId="{93D799BF-F6BE-4950-A9B7-67072CE05E80}"/>
          </ac:spMkLst>
        </pc:spChg>
        <pc:spChg chg="mod">
          <ac:chgData name="Phillips, Nate" userId="1a7ed9a7-6979-4999-8e72-44e838efb909" providerId="ADAL" clId="{F8A202DE-8957-4C7D-8F0F-E5DB20BDCC14}" dt="2021-10-11T18:54:45.447" v="7611" actId="1076"/>
          <ac:spMkLst>
            <pc:docMk/>
            <pc:sldMk cId="2663746052" sldId="361"/>
            <ac:spMk id="6" creationId="{8434459A-825D-488C-AC88-372002E577C5}"/>
          </ac:spMkLst>
        </pc:spChg>
        <pc:spChg chg="mod">
          <ac:chgData name="Phillips, Nate" userId="1a7ed9a7-6979-4999-8e72-44e838efb909" providerId="ADAL" clId="{F8A202DE-8957-4C7D-8F0F-E5DB20BDCC14}" dt="2021-10-11T18:54:50.121" v="7612" actId="1076"/>
          <ac:spMkLst>
            <pc:docMk/>
            <pc:sldMk cId="2663746052" sldId="361"/>
            <ac:spMk id="7" creationId="{6CEE1954-D491-4FEE-A848-4775BEC74104}"/>
          </ac:spMkLst>
        </pc:spChg>
        <pc:spChg chg="mod">
          <ac:chgData name="Phillips, Nate" userId="1a7ed9a7-6979-4999-8e72-44e838efb909" providerId="ADAL" clId="{F8A202DE-8957-4C7D-8F0F-E5DB20BDCC14}" dt="2021-10-08T19:50:42.791" v="4007" actId="20577"/>
          <ac:spMkLst>
            <pc:docMk/>
            <pc:sldMk cId="2663746052" sldId="361"/>
            <ac:spMk id="8" creationId="{FD5426A4-D909-4009-82B1-155D7887A063}"/>
          </ac:spMkLst>
        </pc:spChg>
      </pc:sldChg>
      <pc:sldChg chg="addSp modSp new mod modAnim">
        <pc:chgData name="Phillips, Nate" userId="1a7ed9a7-6979-4999-8e72-44e838efb909" providerId="ADAL" clId="{F8A202DE-8957-4C7D-8F0F-E5DB20BDCC14}" dt="2021-10-12T15:32:55.482" v="8768" actId="2711"/>
        <pc:sldMkLst>
          <pc:docMk/>
          <pc:sldMk cId="445473533" sldId="362"/>
        </pc:sldMkLst>
        <pc:spChg chg="mod">
          <ac:chgData name="Phillips, Nate" userId="1a7ed9a7-6979-4999-8e72-44e838efb909" providerId="ADAL" clId="{F8A202DE-8957-4C7D-8F0F-E5DB20BDCC14}" dt="2021-10-08T20:00:37.653" v="4033" actId="20577"/>
          <ac:spMkLst>
            <pc:docMk/>
            <pc:sldMk cId="445473533" sldId="362"/>
            <ac:spMk id="2" creationId="{5D1E4FDE-8471-4B7A-9820-BA5DF340AF8E}"/>
          </ac:spMkLst>
        </pc:spChg>
        <pc:spChg chg="mod">
          <ac:chgData name="Phillips, Nate" userId="1a7ed9a7-6979-4999-8e72-44e838efb909" providerId="ADAL" clId="{F8A202DE-8957-4C7D-8F0F-E5DB20BDCC14}" dt="2021-10-12T15:32:11.677" v="8764" actId="20577"/>
          <ac:spMkLst>
            <pc:docMk/>
            <pc:sldMk cId="445473533" sldId="362"/>
            <ac:spMk id="3" creationId="{6E61CCED-9C31-4990-B3DF-1F491C75D9F3}"/>
          </ac:spMkLst>
        </pc:spChg>
        <pc:spChg chg="add mod">
          <ac:chgData name="Phillips, Nate" userId="1a7ed9a7-6979-4999-8e72-44e838efb909" providerId="ADAL" clId="{F8A202DE-8957-4C7D-8F0F-E5DB20BDCC14}" dt="2021-10-12T15:32:55.482" v="8768" actId="2711"/>
          <ac:spMkLst>
            <pc:docMk/>
            <pc:sldMk cId="445473533" sldId="362"/>
            <ac:spMk id="4" creationId="{951DA7DA-F0A6-4A31-A06E-7C2331052905}"/>
          </ac:spMkLst>
        </pc:spChg>
      </pc:sldChg>
      <pc:sldChg chg="modSp new mod modAnim">
        <pc:chgData name="Phillips, Nate" userId="1a7ed9a7-6979-4999-8e72-44e838efb909" providerId="ADAL" clId="{F8A202DE-8957-4C7D-8F0F-E5DB20BDCC14}" dt="2021-10-12T15:34:31.906" v="8772"/>
        <pc:sldMkLst>
          <pc:docMk/>
          <pc:sldMk cId="270132169" sldId="363"/>
        </pc:sldMkLst>
        <pc:spChg chg="mod">
          <ac:chgData name="Phillips, Nate" userId="1a7ed9a7-6979-4999-8e72-44e838efb909" providerId="ADAL" clId="{F8A202DE-8957-4C7D-8F0F-E5DB20BDCC14}" dt="2021-10-08T20:01:35.102" v="4045" actId="20577"/>
          <ac:spMkLst>
            <pc:docMk/>
            <pc:sldMk cId="270132169" sldId="363"/>
            <ac:spMk id="2" creationId="{D24E1BD3-084D-472C-BFE4-94ED8F5DE3A5}"/>
          </ac:spMkLst>
        </pc:spChg>
        <pc:spChg chg="mod">
          <ac:chgData name="Phillips, Nate" userId="1a7ed9a7-6979-4999-8e72-44e838efb909" providerId="ADAL" clId="{F8A202DE-8957-4C7D-8F0F-E5DB20BDCC14}" dt="2021-10-11T15:46:30.091" v="4545" actId="113"/>
          <ac:spMkLst>
            <pc:docMk/>
            <pc:sldMk cId="270132169" sldId="363"/>
            <ac:spMk id="3" creationId="{0768AE43-4F2C-4C0A-A8D0-3988C642F470}"/>
          </ac:spMkLst>
        </pc:spChg>
      </pc:sldChg>
      <pc:sldChg chg="modSp new del mod">
        <pc:chgData name="Phillips, Nate" userId="1a7ed9a7-6979-4999-8e72-44e838efb909" providerId="ADAL" clId="{F8A202DE-8957-4C7D-8F0F-E5DB20BDCC14}" dt="2021-10-11T18:21:41.814" v="6735" actId="47"/>
        <pc:sldMkLst>
          <pc:docMk/>
          <pc:sldMk cId="2169381030" sldId="364"/>
        </pc:sldMkLst>
        <pc:spChg chg="mod">
          <ac:chgData name="Phillips, Nate" userId="1a7ed9a7-6979-4999-8e72-44e838efb909" providerId="ADAL" clId="{F8A202DE-8957-4C7D-8F0F-E5DB20BDCC14}" dt="2021-10-08T20:01:49.416" v="4067" actId="20577"/>
          <ac:spMkLst>
            <pc:docMk/>
            <pc:sldMk cId="2169381030" sldId="364"/>
            <ac:spMk id="2" creationId="{749AF969-2BD5-4F50-92AB-FF1AE0C48793}"/>
          </ac:spMkLst>
        </pc:spChg>
      </pc:sldChg>
      <pc:sldChg chg="addSp modSp new mod modAnim">
        <pc:chgData name="Phillips, Nate" userId="1a7ed9a7-6979-4999-8e72-44e838efb909" providerId="ADAL" clId="{F8A202DE-8957-4C7D-8F0F-E5DB20BDCC14}" dt="2021-10-12T15:36:56.440" v="8777"/>
        <pc:sldMkLst>
          <pc:docMk/>
          <pc:sldMk cId="2422127552" sldId="365"/>
        </pc:sldMkLst>
        <pc:spChg chg="mod">
          <ac:chgData name="Phillips, Nate" userId="1a7ed9a7-6979-4999-8e72-44e838efb909" providerId="ADAL" clId="{F8A202DE-8957-4C7D-8F0F-E5DB20BDCC14}" dt="2021-10-11T16:21:31.882" v="6112" actId="20577"/>
          <ac:spMkLst>
            <pc:docMk/>
            <pc:sldMk cId="2422127552" sldId="365"/>
            <ac:spMk id="2" creationId="{E904F23D-2286-4BE0-92D3-5BCD802C4C3C}"/>
          </ac:spMkLst>
        </pc:spChg>
        <pc:spChg chg="mod">
          <ac:chgData name="Phillips, Nate" userId="1a7ed9a7-6979-4999-8e72-44e838efb909" providerId="ADAL" clId="{F8A202DE-8957-4C7D-8F0F-E5DB20BDCC14}" dt="2021-10-11T16:21:34.971" v="6113" actId="6549"/>
          <ac:spMkLst>
            <pc:docMk/>
            <pc:sldMk cId="2422127552" sldId="365"/>
            <ac:spMk id="3" creationId="{3B57EE81-26BD-4873-B983-98AC5983F395}"/>
          </ac:spMkLst>
        </pc:spChg>
        <pc:spChg chg="add mod">
          <ac:chgData name="Phillips, Nate" userId="1a7ed9a7-6979-4999-8e72-44e838efb909" providerId="ADAL" clId="{F8A202DE-8957-4C7D-8F0F-E5DB20BDCC14}" dt="2021-10-11T15:50:43.402" v="4850"/>
          <ac:spMkLst>
            <pc:docMk/>
            <pc:sldMk cId="2422127552" sldId="365"/>
            <ac:spMk id="4" creationId="{80B69061-68E0-4335-B1BE-623FBDB364FC}"/>
          </ac:spMkLst>
        </pc:spChg>
      </pc:sldChg>
      <pc:sldChg chg="modSp add del mod">
        <pc:chgData name="Phillips, Nate" userId="1a7ed9a7-6979-4999-8e72-44e838efb909" providerId="ADAL" clId="{F8A202DE-8957-4C7D-8F0F-E5DB20BDCC14}" dt="2021-10-11T16:23:57.408" v="6204" actId="47"/>
        <pc:sldMkLst>
          <pc:docMk/>
          <pc:sldMk cId="1787436982" sldId="366"/>
        </pc:sldMkLst>
        <pc:spChg chg="mod">
          <ac:chgData name="Phillips, Nate" userId="1a7ed9a7-6979-4999-8e72-44e838efb909" providerId="ADAL" clId="{F8A202DE-8957-4C7D-8F0F-E5DB20BDCC14}" dt="2021-10-11T15:53:12.933" v="5053" actId="6549"/>
          <ac:spMkLst>
            <pc:docMk/>
            <pc:sldMk cId="1787436982" sldId="366"/>
            <ac:spMk id="3" creationId="{3B57EE81-26BD-4873-B983-98AC5983F395}"/>
          </ac:spMkLst>
        </pc:spChg>
      </pc:sldChg>
      <pc:sldChg chg="addSp delSp modSp add mod modClrScheme modAnim chgLayout">
        <pc:chgData name="Phillips, Nate" userId="1a7ed9a7-6979-4999-8e72-44e838efb909" providerId="ADAL" clId="{F8A202DE-8957-4C7D-8F0F-E5DB20BDCC14}" dt="2021-10-12T15:38:10.794" v="8782"/>
        <pc:sldMkLst>
          <pc:docMk/>
          <pc:sldMk cId="3224421359" sldId="367"/>
        </pc:sldMkLst>
        <pc:spChg chg="del">
          <ac:chgData name="Phillips, Nate" userId="1a7ed9a7-6979-4999-8e72-44e838efb909" providerId="ADAL" clId="{F8A202DE-8957-4C7D-8F0F-E5DB20BDCC14}" dt="2021-10-11T16:14:07.909" v="5977" actId="478"/>
          <ac:spMkLst>
            <pc:docMk/>
            <pc:sldMk cId="3224421359" sldId="367"/>
            <ac:spMk id="2" creationId="{E904F23D-2286-4BE0-92D3-5BCD802C4C3C}"/>
          </ac:spMkLst>
        </pc:spChg>
        <pc:spChg chg="mod ord">
          <ac:chgData name="Phillips, Nate" userId="1a7ed9a7-6979-4999-8e72-44e838efb909" providerId="ADAL" clId="{F8A202DE-8957-4C7D-8F0F-E5DB20BDCC14}" dt="2021-10-11T16:23:47.382" v="6203" actId="20577"/>
          <ac:spMkLst>
            <pc:docMk/>
            <pc:sldMk cId="3224421359" sldId="367"/>
            <ac:spMk id="3" creationId="{3B57EE81-26BD-4873-B983-98AC5983F395}"/>
          </ac:spMkLst>
        </pc:spChg>
        <pc:spChg chg="add del mod">
          <ac:chgData name="Phillips, Nate" userId="1a7ed9a7-6979-4999-8e72-44e838efb909" providerId="ADAL" clId="{F8A202DE-8957-4C7D-8F0F-E5DB20BDCC14}" dt="2021-10-11T16:16:47.068" v="5987" actId="700"/>
          <ac:spMkLst>
            <pc:docMk/>
            <pc:sldMk cId="3224421359" sldId="367"/>
            <ac:spMk id="6" creationId="{B05648AD-0A70-4514-9771-ED3988065D1F}"/>
          </ac:spMkLst>
        </pc:spChg>
      </pc:sldChg>
      <pc:sldChg chg="addSp delSp modSp new mod modAnim">
        <pc:chgData name="Phillips, Nate" userId="1a7ed9a7-6979-4999-8e72-44e838efb909" providerId="ADAL" clId="{F8A202DE-8957-4C7D-8F0F-E5DB20BDCC14}" dt="2021-10-12T15:37:50.630" v="8780"/>
        <pc:sldMkLst>
          <pc:docMk/>
          <pc:sldMk cId="226403401" sldId="368"/>
        </pc:sldMkLst>
        <pc:spChg chg="del">
          <ac:chgData name="Phillips, Nate" userId="1a7ed9a7-6979-4999-8e72-44e838efb909" providerId="ADAL" clId="{F8A202DE-8957-4C7D-8F0F-E5DB20BDCC14}" dt="2021-10-11T16:02:27.878" v="5406" actId="478"/>
          <ac:spMkLst>
            <pc:docMk/>
            <pc:sldMk cId="226403401" sldId="368"/>
            <ac:spMk id="2" creationId="{801E0B83-5526-4A24-AB0F-7FA10FDB7D27}"/>
          </ac:spMkLst>
        </pc:spChg>
        <pc:spChg chg="mod">
          <ac:chgData name="Phillips, Nate" userId="1a7ed9a7-6979-4999-8e72-44e838efb909" providerId="ADAL" clId="{F8A202DE-8957-4C7D-8F0F-E5DB20BDCC14}" dt="2021-10-11T16:20:35.923" v="6087" actId="21"/>
          <ac:spMkLst>
            <pc:docMk/>
            <pc:sldMk cId="226403401" sldId="368"/>
            <ac:spMk id="3" creationId="{A2F619BB-339E-4769-A4D0-5AB87E906518}"/>
          </ac:spMkLst>
        </pc:spChg>
        <pc:spChg chg="add mod">
          <ac:chgData name="Phillips, Nate" userId="1a7ed9a7-6979-4999-8e72-44e838efb909" providerId="ADAL" clId="{F8A202DE-8957-4C7D-8F0F-E5DB20BDCC14}" dt="2021-10-11T16:21:09.941" v="6093" actId="113"/>
          <ac:spMkLst>
            <pc:docMk/>
            <pc:sldMk cId="226403401" sldId="368"/>
            <ac:spMk id="4" creationId="{A5EAD07B-70EE-459D-B86D-E82E1B47D99E}"/>
          </ac:spMkLst>
        </pc:spChg>
      </pc:sldChg>
      <pc:sldChg chg="addSp modSp new mod modAnim">
        <pc:chgData name="Phillips, Nate" userId="1a7ed9a7-6979-4999-8e72-44e838efb909" providerId="ADAL" clId="{F8A202DE-8957-4C7D-8F0F-E5DB20BDCC14}" dt="2021-10-12T15:36:39.239" v="8775"/>
        <pc:sldMkLst>
          <pc:docMk/>
          <pc:sldMk cId="589846027" sldId="369"/>
        </pc:sldMkLst>
        <pc:spChg chg="mod">
          <ac:chgData name="Phillips, Nate" userId="1a7ed9a7-6979-4999-8e72-44e838efb909" providerId="ADAL" clId="{F8A202DE-8957-4C7D-8F0F-E5DB20BDCC14}" dt="2021-10-11T16:26:20.683" v="6218" actId="20577"/>
          <ac:spMkLst>
            <pc:docMk/>
            <pc:sldMk cId="589846027" sldId="369"/>
            <ac:spMk id="2" creationId="{C1B34500-D63A-4440-9651-8CD67181B9F2}"/>
          </ac:spMkLst>
        </pc:spChg>
        <pc:spChg chg="mod">
          <ac:chgData name="Phillips, Nate" userId="1a7ed9a7-6979-4999-8e72-44e838efb909" providerId="ADAL" clId="{F8A202DE-8957-4C7D-8F0F-E5DB20BDCC14}" dt="2021-10-11T18:23:36.126" v="6738" actId="27636"/>
          <ac:spMkLst>
            <pc:docMk/>
            <pc:sldMk cId="589846027" sldId="369"/>
            <ac:spMk id="3" creationId="{A362CC0E-D0F5-4020-BDB9-0C30E3DAD165}"/>
          </ac:spMkLst>
        </pc:spChg>
        <pc:spChg chg="add mod">
          <ac:chgData name="Phillips, Nate" userId="1a7ed9a7-6979-4999-8e72-44e838efb909" providerId="ADAL" clId="{F8A202DE-8957-4C7D-8F0F-E5DB20BDCC14}" dt="2021-10-12T15:36:39.239" v="8775"/>
          <ac:spMkLst>
            <pc:docMk/>
            <pc:sldMk cId="589846027" sldId="369"/>
            <ac:spMk id="4" creationId="{92E029FF-DC67-4F84-9466-3892077A5737}"/>
          </ac:spMkLst>
        </pc:spChg>
      </pc:sldChg>
      <pc:sldChg chg="addSp modSp add mod modAnim">
        <pc:chgData name="Phillips, Nate" userId="1a7ed9a7-6979-4999-8e72-44e838efb909" providerId="ADAL" clId="{F8A202DE-8957-4C7D-8F0F-E5DB20BDCC14}" dt="2021-10-12T15:38:30.666" v="8784"/>
        <pc:sldMkLst>
          <pc:docMk/>
          <pc:sldMk cId="837865261" sldId="370"/>
        </pc:sldMkLst>
        <pc:spChg chg="add mod">
          <ac:chgData name="Phillips, Nate" userId="1a7ed9a7-6979-4999-8e72-44e838efb909" providerId="ADAL" clId="{F8A202DE-8957-4C7D-8F0F-E5DB20BDCC14}" dt="2021-10-11T17:02:50.412" v="6734" actId="1076"/>
          <ac:spMkLst>
            <pc:docMk/>
            <pc:sldMk cId="837865261" sldId="370"/>
            <ac:spMk id="2" creationId="{1EF5A1AD-14CA-4C48-9A56-30297D66E365}"/>
          </ac:spMkLst>
        </pc:spChg>
        <pc:spChg chg="mod">
          <ac:chgData name="Phillips, Nate" userId="1a7ed9a7-6979-4999-8e72-44e838efb909" providerId="ADAL" clId="{F8A202DE-8957-4C7D-8F0F-E5DB20BDCC14}" dt="2021-10-11T17:02:34.351" v="6725"/>
          <ac:spMkLst>
            <pc:docMk/>
            <pc:sldMk cId="837865261" sldId="370"/>
            <ac:spMk id="3" creationId="{3B57EE81-26BD-4873-B983-98AC5983F395}"/>
          </ac:spMkLst>
        </pc:spChg>
      </pc:sldChg>
      <pc:sldChg chg="new del">
        <pc:chgData name="Phillips, Nate" userId="1a7ed9a7-6979-4999-8e72-44e838efb909" providerId="ADAL" clId="{F8A202DE-8957-4C7D-8F0F-E5DB20BDCC14}" dt="2021-10-11T18:39:09.917" v="7419" actId="47"/>
        <pc:sldMkLst>
          <pc:docMk/>
          <pc:sldMk cId="1290919681" sldId="371"/>
        </pc:sldMkLst>
      </pc:sldChg>
      <pc:sldChg chg="addSp delSp modSp add mod modAnim">
        <pc:chgData name="Phillips, Nate" userId="1a7ed9a7-6979-4999-8e72-44e838efb909" providerId="ADAL" clId="{F8A202DE-8957-4C7D-8F0F-E5DB20BDCC14}" dt="2021-10-11T18:44:23.770" v="7525" actId="1076"/>
        <pc:sldMkLst>
          <pc:docMk/>
          <pc:sldMk cId="1601036722" sldId="372"/>
        </pc:sldMkLst>
        <pc:spChg chg="mod">
          <ac:chgData name="Phillips, Nate" userId="1a7ed9a7-6979-4999-8e72-44e838efb909" providerId="ADAL" clId="{F8A202DE-8957-4C7D-8F0F-E5DB20BDCC14}" dt="2021-10-11T18:44:12.169" v="7523" actId="6549"/>
          <ac:spMkLst>
            <pc:docMk/>
            <pc:sldMk cId="1601036722" sldId="372"/>
            <ac:spMk id="3" creationId="{D9C1527E-BBD4-49C0-A55A-A4791D4721C4}"/>
          </ac:spMkLst>
        </pc:spChg>
        <pc:spChg chg="add mod">
          <ac:chgData name="Phillips, Nate" userId="1a7ed9a7-6979-4999-8e72-44e838efb909" providerId="ADAL" clId="{F8A202DE-8957-4C7D-8F0F-E5DB20BDCC14}" dt="2021-10-11T18:44:17.954" v="7524" actId="1076"/>
          <ac:spMkLst>
            <pc:docMk/>
            <pc:sldMk cId="1601036722" sldId="372"/>
            <ac:spMk id="5" creationId="{8E7897F4-35C7-416A-9C39-FE6155815B57}"/>
          </ac:spMkLst>
        </pc:spChg>
        <pc:spChg chg="add del mod">
          <ac:chgData name="Phillips, Nate" userId="1a7ed9a7-6979-4999-8e72-44e838efb909" providerId="ADAL" clId="{F8A202DE-8957-4C7D-8F0F-E5DB20BDCC14}" dt="2021-10-11T18:42:03.682" v="7464" actId="478"/>
          <ac:spMkLst>
            <pc:docMk/>
            <pc:sldMk cId="1601036722" sldId="372"/>
            <ac:spMk id="6" creationId="{5F7FD593-1BF5-4EAE-BDA8-4CE2983A4410}"/>
          </ac:spMkLst>
        </pc:spChg>
        <pc:spChg chg="add del mod">
          <ac:chgData name="Phillips, Nate" userId="1a7ed9a7-6979-4999-8e72-44e838efb909" providerId="ADAL" clId="{F8A202DE-8957-4C7D-8F0F-E5DB20BDCC14}" dt="2021-10-11T18:42:01.139" v="7463" actId="478"/>
          <ac:spMkLst>
            <pc:docMk/>
            <pc:sldMk cId="1601036722" sldId="372"/>
            <ac:spMk id="7" creationId="{4583F7AA-C952-43D9-90E3-9D249ED2A85A}"/>
          </ac:spMkLst>
        </pc:spChg>
        <pc:spChg chg="add mod">
          <ac:chgData name="Phillips, Nate" userId="1a7ed9a7-6979-4999-8e72-44e838efb909" providerId="ADAL" clId="{F8A202DE-8957-4C7D-8F0F-E5DB20BDCC14}" dt="2021-10-11T18:39:54.934" v="7421" actId="571"/>
          <ac:spMkLst>
            <pc:docMk/>
            <pc:sldMk cId="1601036722" sldId="372"/>
            <ac:spMk id="8" creationId="{102E5172-FA01-4F6C-B637-E7BEBD42E502}"/>
          </ac:spMkLst>
        </pc:spChg>
        <pc:spChg chg="add mod">
          <ac:chgData name="Phillips, Nate" userId="1a7ed9a7-6979-4999-8e72-44e838efb909" providerId="ADAL" clId="{F8A202DE-8957-4C7D-8F0F-E5DB20BDCC14}" dt="2021-10-11T18:39:54.934" v="7421" actId="571"/>
          <ac:spMkLst>
            <pc:docMk/>
            <pc:sldMk cId="1601036722" sldId="372"/>
            <ac:spMk id="9" creationId="{C3F1CE3F-8B88-4AD4-B2E3-9ABFD9F72C53}"/>
          </ac:spMkLst>
        </pc:spChg>
        <pc:spChg chg="add mod">
          <ac:chgData name="Phillips, Nate" userId="1a7ed9a7-6979-4999-8e72-44e838efb909" providerId="ADAL" clId="{F8A202DE-8957-4C7D-8F0F-E5DB20BDCC14}" dt="2021-10-11T18:39:54.934" v="7421" actId="571"/>
          <ac:spMkLst>
            <pc:docMk/>
            <pc:sldMk cId="1601036722" sldId="372"/>
            <ac:spMk id="10" creationId="{3E691A61-9BB0-4896-80AA-1FCB5E0E70F0}"/>
          </ac:spMkLst>
        </pc:spChg>
        <pc:graphicFrameChg chg="add del modGraphic">
          <ac:chgData name="Phillips, Nate" userId="1a7ed9a7-6979-4999-8e72-44e838efb909" providerId="ADAL" clId="{F8A202DE-8957-4C7D-8F0F-E5DB20BDCC14}" dt="2021-10-11T18:33:01.874" v="7201" actId="478"/>
          <ac:graphicFrameMkLst>
            <pc:docMk/>
            <pc:sldMk cId="1601036722" sldId="372"/>
            <ac:graphicFrameMk id="2" creationId="{93980918-8E03-4198-974A-C073B73FEB29}"/>
          </ac:graphicFrameMkLst>
        </pc:graphicFrameChg>
        <pc:graphicFrameChg chg="add mod modGraphic">
          <ac:chgData name="Phillips, Nate" userId="1a7ed9a7-6979-4999-8e72-44e838efb909" providerId="ADAL" clId="{F8A202DE-8957-4C7D-8F0F-E5DB20BDCC14}" dt="2021-10-11T18:44:23.770" v="7525" actId="1076"/>
          <ac:graphicFrameMkLst>
            <pc:docMk/>
            <pc:sldMk cId="1601036722" sldId="372"/>
            <ac:graphicFrameMk id="11" creationId="{CC430C83-BC6C-4111-A472-2406EDA0119D}"/>
          </ac:graphicFrameMkLst>
        </pc:graphicFrameChg>
      </pc:sldChg>
      <pc:sldChg chg="modSp add mod">
        <pc:chgData name="Phillips, Nate" userId="1a7ed9a7-6979-4999-8e72-44e838efb909" providerId="ADAL" clId="{F8A202DE-8957-4C7D-8F0F-E5DB20BDCC14}" dt="2021-10-11T18:45:51.144" v="7552" actId="1076"/>
        <pc:sldMkLst>
          <pc:docMk/>
          <pc:sldMk cId="2688160859" sldId="373"/>
        </pc:sldMkLst>
        <pc:spChg chg="mod">
          <ac:chgData name="Phillips, Nate" userId="1a7ed9a7-6979-4999-8e72-44e838efb909" providerId="ADAL" clId="{F8A202DE-8957-4C7D-8F0F-E5DB20BDCC14}" dt="2021-10-11T18:44:53.687" v="7528" actId="6549"/>
          <ac:spMkLst>
            <pc:docMk/>
            <pc:sldMk cId="2688160859" sldId="373"/>
            <ac:spMk id="3" creationId="{D9C1527E-BBD4-49C0-A55A-A4791D4721C4}"/>
          </ac:spMkLst>
        </pc:spChg>
        <pc:spChg chg="mod">
          <ac:chgData name="Phillips, Nate" userId="1a7ed9a7-6979-4999-8e72-44e838efb909" providerId="ADAL" clId="{F8A202DE-8957-4C7D-8F0F-E5DB20BDCC14}" dt="2021-10-11T18:45:23.549" v="7543" actId="6549"/>
          <ac:spMkLst>
            <pc:docMk/>
            <pc:sldMk cId="2688160859" sldId="373"/>
            <ac:spMk id="5" creationId="{8E7897F4-35C7-416A-9C39-FE6155815B57}"/>
          </ac:spMkLst>
        </pc:spChg>
        <pc:graphicFrameChg chg="mod modGraphic">
          <ac:chgData name="Phillips, Nate" userId="1a7ed9a7-6979-4999-8e72-44e838efb909" providerId="ADAL" clId="{F8A202DE-8957-4C7D-8F0F-E5DB20BDCC14}" dt="2021-10-11T18:45:51.144" v="7552" actId="1076"/>
          <ac:graphicFrameMkLst>
            <pc:docMk/>
            <pc:sldMk cId="2688160859" sldId="373"/>
            <ac:graphicFrameMk id="11" creationId="{CC430C83-BC6C-4111-A472-2406EDA0119D}"/>
          </ac:graphicFrameMkLst>
        </pc:graphicFrameChg>
      </pc:sldChg>
      <pc:sldChg chg="delSp new del mod modClrScheme chgLayout">
        <pc:chgData name="Phillips, Nate" userId="1a7ed9a7-6979-4999-8e72-44e838efb909" providerId="ADAL" clId="{F8A202DE-8957-4C7D-8F0F-E5DB20BDCC14}" dt="2021-10-11T19:04:24.593" v="7721" actId="47"/>
        <pc:sldMkLst>
          <pc:docMk/>
          <pc:sldMk cId="2591818550" sldId="374"/>
        </pc:sldMkLst>
        <pc:spChg chg="del">
          <ac:chgData name="Phillips, Nate" userId="1a7ed9a7-6979-4999-8e72-44e838efb909" providerId="ADAL" clId="{F8A202DE-8957-4C7D-8F0F-E5DB20BDCC14}" dt="2021-10-11T19:04:12.013" v="7719" actId="700"/>
          <ac:spMkLst>
            <pc:docMk/>
            <pc:sldMk cId="2591818550" sldId="374"/>
            <ac:spMk id="2" creationId="{66262A34-E387-4FE3-825A-423C300E1A36}"/>
          </ac:spMkLst>
        </pc:spChg>
        <pc:spChg chg="del">
          <ac:chgData name="Phillips, Nate" userId="1a7ed9a7-6979-4999-8e72-44e838efb909" providerId="ADAL" clId="{F8A202DE-8957-4C7D-8F0F-E5DB20BDCC14}" dt="2021-10-11T19:04:12.013" v="7719" actId="700"/>
          <ac:spMkLst>
            <pc:docMk/>
            <pc:sldMk cId="2591818550" sldId="374"/>
            <ac:spMk id="3" creationId="{30D97137-2A10-47A8-BAAF-10C25F880250}"/>
          </ac:spMkLst>
        </pc:spChg>
      </pc:sldChg>
      <pc:sldChg chg="addSp modSp add modAnim">
        <pc:chgData name="Phillips, Nate" userId="1a7ed9a7-6979-4999-8e72-44e838efb909" providerId="ADAL" clId="{F8A202DE-8957-4C7D-8F0F-E5DB20BDCC14}" dt="2021-10-11T19:10:17.319" v="7909"/>
        <pc:sldMkLst>
          <pc:docMk/>
          <pc:sldMk cId="3065418685" sldId="375"/>
        </pc:sldMkLst>
        <pc:spChg chg="mod">
          <ac:chgData name="Phillips, Nate" userId="1a7ed9a7-6979-4999-8e72-44e838efb909" providerId="ADAL" clId="{F8A202DE-8957-4C7D-8F0F-E5DB20BDCC14}" dt="2021-10-11T19:10:02.570" v="7907" actId="20577"/>
          <ac:spMkLst>
            <pc:docMk/>
            <pc:sldMk cId="3065418685" sldId="375"/>
            <ac:spMk id="3" creationId="{D9C1527E-BBD4-49C0-A55A-A4791D4721C4}"/>
          </ac:spMkLst>
        </pc:spChg>
        <pc:spChg chg="add mod">
          <ac:chgData name="Phillips, Nate" userId="1a7ed9a7-6979-4999-8e72-44e838efb909" providerId="ADAL" clId="{F8A202DE-8957-4C7D-8F0F-E5DB20BDCC14}" dt="2021-10-11T19:09:41.625" v="7882"/>
          <ac:spMkLst>
            <pc:docMk/>
            <pc:sldMk cId="3065418685" sldId="375"/>
            <ac:spMk id="4" creationId="{29FAAB29-4C50-4414-B3B0-6F3B3D0D8DCA}"/>
          </ac:spMkLst>
        </pc:spChg>
      </pc:sldChg>
      <pc:sldChg chg="modSp add mod modAnim">
        <pc:chgData name="Phillips, Nate" userId="1a7ed9a7-6979-4999-8e72-44e838efb909" providerId="ADAL" clId="{F8A202DE-8957-4C7D-8F0F-E5DB20BDCC14}" dt="2021-10-12T15:39:26.513" v="8786"/>
        <pc:sldMkLst>
          <pc:docMk/>
          <pc:sldMk cId="3258575174" sldId="376"/>
        </pc:sldMkLst>
        <pc:spChg chg="mod">
          <ac:chgData name="Phillips, Nate" userId="1a7ed9a7-6979-4999-8e72-44e838efb909" providerId="ADAL" clId="{F8A202DE-8957-4C7D-8F0F-E5DB20BDCC14}" dt="2021-10-12T14:44:12.133" v="8283" actId="6549"/>
          <ac:spMkLst>
            <pc:docMk/>
            <pc:sldMk cId="3258575174" sldId="376"/>
            <ac:spMk id="3" creationId="{D9C1527E-BBD4-49C0-A55A-A4791D4721C4}"/>
          </ac:spMkLst>
        </pc:spChg>
      </pc:sldChg>
      <pc:sldChg chg="modSp new mod modAnim">
        <pc:chgData name="Phillips, Nate" userId="1a7ed9a7-6979-4999-8e72-44e838efb909" providerId="ADAL" clId="{F8A202DE-8957-4C7D-8F0F-E5DB20BDCC14}" dt="2021-10-12T15:44:54.282" v="8826" actId="20577"/>
        <pc:sldMkLst>
          <pc:docMk/>
          <pc:sldMk cId="293394334" sldId="377"/>
        </pc:sldMkLst>
        <pc:spChg chg="mod">
          <ac:chgData name="Phillips, Nate" userId="1a7ed9a7-6979-4999-8e72-44e838efb909" providerId="ADAL" clId="{F8A202DE-8957-4C7D-8F0F-E5DB20BDCC14}" dt="2021-10-12T15:43:58.064" v="8798" actId="20577"/>
          <ac:spMkLst>
            <pc:docMk/>
            <pc:sldMk cId="293394334" sldId="377"/>
            <ac:spMk id="2" creationId="{F046B5A2-50B5-4CF5-9860-756BA68A79CF}"/>
          </ac:spMkLst>
        </pc:spChg>
        <pc:spChg chg="mod">
          <ac:chgData name="Phillips, Nate" userId="1a7ed9a7-6979-4999-8e72-44e838efb909" providerId="ADAL" clId="{F8A202DE-8957-4C7D-8F0F-E5DB20BDCC14}" dt="2021-10-12T15:44:54.282" v="8826" actId="20577"/>
          <ac:spMkLst>
            <pc:docMk/>
            <pc:sldMk cId="293394334" sldId="377"/>
            <ac:spMk id="3" creationId="{AF8CB150-7DF5-438F-B8EE-884CBD3D21C6}"/>
          </ac:spMkLst>
        </pc:spChg>
      </pc:sldChg>
      <pc:sldChg chg="modSp new mod modAnim">
        <pc:chgData name="Phillips, Nate" userId="1a7ed9a7-6979-4999-8e72-44e838efb909" providerId="ADAL" clId="{F8A202DE-8957-4C7D-8F0F-E5DB20BDCC14}" dt="2021-10-12T15:47:25.908" v="8842"/>
        <pc:sldMkLst>
          <pc:docMk/>
          <pc:sldMk cId="2287683858" sldId="378"/>
        </pc:sldMkLst>
        <pc:spChg chg="mod">
          <ac:chgData name="Phillips, Nate" userId="1a7ed9a7-6979-4999-8e72-44e838efb909" providerId="ADAL" clId="{F8A202DE-8957-4C7D-8F0F-E5DB20BDCC14}" dt="2021-10-12T15:47:08.549" v="8841" actId="12"/>
          <ac:spMkLst>
            <pc:docMk/>
            <pc:sldMk cId="2287683858" sldId="378"/>
            <ac:spMk id="3" creationId="{D52F0F1A-39AF-4D08-BFC7-B205BFC2793D}"/>
          </ac:spMkLst>
        </pc:spChg>
      </pc:sldChg>
      <pc:sldChg chg="addSp delSp modSp new mod modAnim">
        <pc:chgData name="Phillips, Nate" userId="1a7ed9a7-6979-4999-8e72-44e838efb909" providerId="ADAL" clId="{F8A202DE-8957-4C7D-8F0F-E5DB20BDCC14}" dt="2021-10-12T16:06:31.170" v="9563"/>
        <pc:sldMkLst>
          <pc:docMk/>
          <pc:sldMk cId="2345811177" sldId="379"/>
        </pc:sldMkLst>
        <pc:spChg chg="del">
          <ac:chgData name="Phillips, Nate" userId="1a7ed9a7-6979-4999-8e72-44e838efb909" providerId="ADAL" clId="{F8A202DE-8957-4C7D-8F0F-E5DB20BDCC14}" dt="2021-10-12T15:52:39.136" v="8844" actId="478"/>
          <ac:spMkLst>
            <pc:docMk/>
            <pc:sldMk cId="2345811177" sldId="379"/>
            <ac:spMk id="2" creationId="{7BECF690-F930-4533-BDB8-F3F4B7804C70}"/>
          </ac:spMkLst>
        </pc:spChg>
        <pc:spChg chg="mod">
          <ac:chgData name="Phillips, Nate" userId="1a7ed9a7-6979-4999-8e72-44e838efb909" providerId="ADAL" clId="{F8A202DE-8957-4C7D-8F0F-E5DB20BDCC14}" dt="2021-10-12T16:04:39.507" v="9558" actId="14100"/>
          <ac:spMkLst>
            <pc:docMk/>
            <pc:sldMk cId="2345811177" sldId="379"/>
            <ac:spMk id="3" creationId="{52590F30-7246-4821-BBCC-08BCD381603B}"/>
          </ac:spMkLst>
        </pc:spChg>
        <pc:spChg chg="add mod">
          <ac:chgData name="Phillips, Nate" userId="1a7ed9a7-6979-4999-8e72-44e838efb909" providerId="ADAL" clId="{F8A202DE-8957-4C7D-8F0F-E5DB20BDCC14}" dt="2021-10-12T16:03:11.477" v="9555" actId="20577"/>
          <ac:spMkLst>
            <pc:docMk/>
            <pc:sldMk cId="2345811177" sldId="379"/>
            <ac:spMk id="4" creationId="{6836980C-2ECB-4C9D-A053-CD12BE18DC58}"/>
          </ac:spMkLst>
        </pc:spChg>
      </pc:sldChg>
      <pc:sldMasterChg chg="addSldLayout delSldLayout modSldLayout">
        <pc:chgData name="Phillips, Nate" userId="1a7ed9a7-6979-4999-8e72-44e838efb909" providerId="ADAL" clId="{F8A202DE-8957-4C7D-8F0F-E5DB20BDCC14}" dt="2021-10-11T18:58:10.558" v="7679" actId="47"/>
        <pc:sldMasterMkLst>
          <pc:docMk/>
          <pc:sldMasterMk cId="1185367590" sldId="2147483660"/>
        </pc:sldMasterMkLst>
        <pc:sldLayoutChg chg="modSp mod">
          <pc:chgData name="Phillips, Nate" userId="1a7ed9a7-6979-4999-8e72-44e838efb909" providerId="ADAL" clId="{F8A202DE-8957-4C7D-8F0F-E5DB20BDCC14}" dt="2021-10-11T18:23:35.361" v="6737" actId="14100"/>
          <pc:sldLayoutMkLst>
            <pc:docMk/>
            <pc:sldMasterMk cId="1185367590" sldId="2147483660"/>
            <pc:sldLayoutMk cId="2488552296" sldId="2147483662"/>
          </pc:sldLayoutMkLst>
          <pc:spChg chg="mod">
            <ac:chgData name="Phillips, Nate" userId="1a7ed9a7-6979-4999-8e72-44e838efb909" providerId="ADAL" clId="{F8A202DE-8957-4C7D-8F0F-E5DB20BDCC14}" dt="2021-10-11T18:23:32.779" v="6736" actId="14100"/>
            <ac:spMkLst>
              <pc:docMk/>
              <pc:sldMasterMk cId="1185367590" sldId="2147483660"/>
              <pc:sldLayoutMk cId="2488552296" sldId="2147483662"/>
              <ac:spMk id="2" creationId="{00000000-0000-0000-0000-000000000000}"/>
            </ac:spMkLst>
          </pc:spChg>
          <pc:spChg chg="mod">
            <ac:chgData name="Phillips, Nate" userId="1a7ed9a7-6979-4999-8e72-44e838efb909" providerId="ADAL" clId="{F8A202DE-8957-4C7D-8F0F-E5DB20BDCC14}" dt="2021-10-11T18:23:35.361" v="6737" actId="14100"/>
            <ac:spMkLst>
              <pc:docMk/>
              <pc:sldMasterMk cId="1185367590" sldId="2147483660"/>
              <pc:sldLayoutMk cId="2488552296" sldId="2147483662"/>
              <ac:spMk id="3" creationId="{00000000-0000-0000-0000-000000000000}"/>
            </ac:spMkLst>
          </pc:spChg>
        </pc:sldLayoutChg>
        <pc:sldLayoutChg chg="del">
          <pc:chgData name="Phillips, Nate" userId="1a7ed9a7-6979-4999-8e72-44e838efb909" providerId="ADAL" clId="{F8A202DE-8957-4C7D-8F0F-E5DB20BDCC14}" dt="2021-10-11T18:58:10.558" v="7679" actId="47"/>
          <pc:sldLayoutMkLst>
            <pc:docMk/>
            <pc:sldMasterMk cId="1185367590" sldId="2147483660"/>
            <pc:sldLayoutMk cId="40664877" sldId="2147483678"/>
          </pc:sldLayoutMkLst>
        </pc:sldLayoutChg>
        <pc:sldLayoutChg chg="new del mod">
          <pc:chgData name="Phillips, Nate" userId="1a7ed9a7-6979-4999-8e72-44e838efb909" providerId="ADAL" clId="{F8A202DE-8957-4C7D-8F0F-E5DB20BDCC14}" dt="2021-10-11T16:15:44.143" v="5979" actId="11236"/>
          <pc:sldLayoutMkLst>
            <pc:docMk/>
            <pc:sldMasterMk cId="1185367590" sldId="2147483660"/>
            <pc:sldLayoutMk cId="1075896849" sldId="2147483679"/>
          </pc:sldLayoutMkLst>
        </pc:sldLayoutChg>
        <pc:sldLayoutChg chg="addSp delSp modSp new mod">
          <pc:chgData name="Phillips, Nate" userId="1a7ed9a7-6979-4999-8e72-44e838efb909" providerId="ADAL" clId="{F8A202DE-8957-4C7D-8F0F-E5DB20BDCC14}" dt="2021-10-11T16:16:24.335" v="5986" actId="5793"/>
          <pc:sldLayoutMkLst>
            <pc:docMk/>
            <pc:sldMasterMk cId="3228098368" sldId="2147483681"/>
            <pc:sldLayoutMk cId="1189387458" sldId="2147483679"/>
          </pc:sldLayoutMkLst>
          <pc:spChg chg="del">
            <ac:chgData name="Phillips, Nate" userId="1a7ed9a7-6979-4999-8e72-44e838efb909" providerId="ADAL" clId="{F8A202DE-8957-4C7D-8F0F-E5DB20BDCC14}" dt="2021-10-11T16:16:12.648" v="5982" actId="478"/>
            <ac:spMkLst>
              <pc:docMk/>
              <pc:sldMasterMk cId="3228098368" sldId="2147483681"/>
              <pc:sldLayoutMk cId="1189387458" sldId="2147483679"/>
              <ac:spMk id="2" creationId="{CB631D63-CFE6-44BF-BE59-2078F78F07F2}"/>
            </ac:spMkLst>
          </pc:spChg>
          <pc:spChg chg="add mod">
            <ac:chgData name="Phillips, Nate" userId="1a7ed9a7-6979-4999-8e72-44e838efb909" providerId="ADAL" clId="{F8A202DE-8957-4C7D-8F0F-E5DB20BDCC14}" dt="2021-10-11T16:16:24.335" v="5986" actId="5793"/>
            <ac:spMkLst>
              <pc:docMk/>
              <pc:sldMasterMk cId="3228098368" sldId="2147483681"/>
              <pc:sldLayoutMk cId="1189387458" sldId="2147483679"/>
              <ac:spMk id="6" creationId="{071B68A7-648F-45D3-B60C-5D04E0580004}"/>
            </ac:spMkLst>
          </pc:spChg>
        </pc:sldLayoutChg>
      </pc:sldMasterChg>
    </pc:docChg>
  </pc:docChgLst>
  <pc:docChgLst>
    <pc:chgData name="Phillips, Nate" userId="1a7ed9a7-6979-4999-8e72-44e838efb909" providerId="ADAL" clId="{08BAD185-022F-42BA-92EA-92F55D9E9027}"/>
    <pc:docChg chg="undo custSel addSld delSld modSld sldOrd">
      <pc:chgData name="Phillips, Nate" userId="1a7ed9a7-6979-4999-8e72-44e838efb909" providerId="ADAL" clId="{08BAD185-022F-42BA-92EA-92F55D9E9027}" dt="2021-10-05T16:01:18.506" v="6671"/>
      <pc:docMkLst>
        <pc:docMk/>
      </pc:docMkLst>
      <pc:sldChg chg="ord">
        <pc:chgData name="Phillips, Nate" userId="1a7ed9a7-6979-4999-8e72-44e838efb909" providerId="ADAL" clId="{08BAD185-022F-42BA-92EA-92F55D9E9027}" dt="2021-10-04T17:47:55.304" v="6019"/>
        <pc:sldMkLst>
          <pc:docMk/>
          <pc:sldMk cId="3944330060" sldId="288"/>
        </pc:sldMkLst>
      </pc:sldChg>
      <pc:sldChg chg="addSp delSp modSp mod">
        <pc:chgData name="Phillips, Nate" userId="1a7ed9a7-6979-4999-8e72-44e838efb909" providerId="ADAL" clId="{08BAD185-022F-42BA-92EA-92F55D9E9027}" dt="2021-10-05T15:42:52.259" v="6509" actId="1076"/>
        <pc:sldMkLst>
          <pc:docMk/>
          <pc:sldMk cId="656584175" sldId="289"/>
        </pc:sldMkLst>
        <pc:spChg chg="mod">
          <ac:chgData name="Phillips, Nate" userId="1a7ed9a7-6979-4999-8e72-44e838efb909" providerId="ADAL" clId="{08BAD185-022F-42BA-92EA-92F55D9E9027}" dt="2021-10-04T16:19:18.763" v="2239" actId="14100"/>
          <ac:spMkLst>
            <pc:docMk/>
            <pc:sldMk cId="656584175" sldId="289"/>
            <ac:spMk id="2" creationId="{5D46307E-A2B8-4462-8299-D11DDF3E97CF}"/>
          </ac:spMkLst>
        </pc:spChg>
        <pc:spChg chg="add mod">
          <ac:chgData name="Phillips, Nate" userId="1a7ed9a7-6979-4999-8e72-44e838efb909" providerId="ADAL" clId="{08BAD185-022F-42BA-92EA-92F55D9E9027}" dt="2021-10-05T15:39:11.766" v="6426" actId="1076"/>
          <ac:spMkLst>
            <pc:docMk/>
            <pc:sldMk cId="656584175" sldId="289"/>
            <ac:spMk id="3" creationId="{A2DDD8F5-5813-40C6-A677-C13A8EB6D1E8}"/>
          </ac:spMkLst>
        </pc:spChg>
        <pc:spChg chg="add del">
          <ac:chgData name="Phillips, Nate" userId="1a7ed9a7-6979-4999-8e72-44e838efb909" providerId="ADAL" clId="{08BAD185-022F-42BA-92EA-92F55D9E9027}" dt="2021-10-05T15:38:14.131" v="6412"/>
          <ac:spMkLst>
            <pc:docMk/>
            <pc:sldMk cId="656584175" sldId="289"/>
            <ac:spMk id="4" creationId="{B8A1106B-E652-405D-BC20-8029C12C01A4}"/>
          </ac:spMkLst>
        </pc:spChg>
        <pc:spChg chg="add del">
          <ac:chgData name="Phillips, Nate" userId="1a7ed9a7-6979-4999-8e72-44e838efb909" providerId="ADAL" clId="{08BAD185-022F-42BA-92EA-92F55D9E9027}" dt="2021-10-05T15:38:18.270" v="6414"/>
          <ac:spMkLst>
            <pc:docMk/>
            <pc:sldMk cId="656584175" sldId="289"/>
            <ac:spMk id="5" creationId="{5F33B615-110F-480F-B96E-2D582524B3DA}"/>
          </ac:spMkLst>
        </pc:spChg>
        <pc:spChg chg="add mod">
          <ac:chgData name="Phillips, Nate" userId="1a7ed9a7-6979-4999-8e72-44e838efb909" providerId="ADAL" clId="{08BAD185-022F-42BA-92EA-92F55D9E9027}" dt="2021-10-05T15:39:49.966" v="6433" actId="17032"/>
          <ac:spMkLst>
            <pc:docMk/>
            <pc:sldMk cId="656584175" sldId="289"/>
            <ac:spMk id="6" creationId="{73A518F7-03A1-41F7-85DB-D68D5BCB0A58}"/>
          </ac:spMkLst>
        </pc:spChg>
        <pc:spChg chg="add mod">
          <ac:chgData name="Phillips, Nate" userId="1a7ed9a7-6979-4999-8e72-44e838efb909" providerId="ADAL" clId="{08BAD185-022F-42BA-92EA-92F55D9E9027}" dt="2021-10-05T15:40:15.197" v="6456" actId="1076"/>
          <ac:spMkLst>
            <pc:docMk/>
            <pc:sldMk cId="656584175" sldId="289"/>
            <ac:spMk id="7" creationId="{E244BB01-C97A-4B57-994A-E1938BF34E87}"/>
          </ac:spMkLst>
        </pc:spChg>
        <pc:spChg chg="add mod">
          <ac:chgData name="Phillips, Nate" userId="1a7ed9a7-6979-4999-8e72-44e838efb909" providerId="ADAL" clId="{08BAD185-022F-42BA-92EA-92F55D9E9027}" dt="2021-10-05T15:40:30.587" v="6468" actId="1076"/>
          <ac:spMkLst>
            <pc:docMk/>
            <pc:sldMk cId="656584175" sldId="289"/>
            <ac:spMk id="8" creationId="{CBB14CC3-D7C5-43E8-A459-10DD958A4359}"/>
          </ac:spMkLst>
        </pc:spChg>
        <pc:spChg chg="add mod">
          <ac:chgData name="Phillips, Nate" userId="1a7ed9a7-6979-4999-8e72-44e838efb909" providerId="ADAL" clId="{08BAD185-022F-42BA-92EA-92F55D9E9027}" dt="2021-10-05T15:41:36.039" v="6494" actId="207"/>
          <ac:spMkLst>
            <pc:docMk/>
            <pc:sldMk cId="656584175" sldId="289"/>
            <ac:spMk id="9" creationId="{B09117F9-1CBD-4EAE-8FFE-16417EE734DC}"/>
          </ac:spMkLst>
        </pc:spChg>
        <pc:spChg chg="add mod">
          <ac:chgData name="Phillips, Nate" userId="1a7ed9a7-6979-4999-8e72-44e838efb909" providerId="ADAL" clId="{08BAD185-022F-42BA-92EA-92F55D9E9027}" dt="2021-10-05T15:42:52.259" v="6509" actId="1076"/>
          <ac:spMkLst>
            <pc:docMk/>
            <pc:sldMk cId="656584175" sldId="289"/>
            <ac:spMk id="10" creationId="{1B3356FB-D1F9-4C63-8F38-52DC14A39EA1}"/>
          </ac:spMkLst>
        </pc:spChg>
      </pc:sldChg>
      <pc:sldChg chg="addSp modSp mod modAnim">
        <pc:chgData name="Phillips, Nate" userId="1a7ed9a7-6979-4999-8e72-44e838efb909" providerId="ADAL" clId="{08BAD185-022F-42BA-92EA-92F55D9E9027}" dt="2021-10-05T15:52:37.874" v="6542"/>
        <pc:sldMkLst>
          <pc:docMk/>
          <pc:sldMk cId="2978995546" sldId="290"/>
        </pc:sldMkLst>
        <pc:spChg chg="mod">
          <ac:chgData name="Phillips, Nate" userId="1a7ed9a7-6979-4999-8e72-44e838efb909" providerId="ADAL" clId="{08BAD185-022F-42BA-92EA-92F55D9E9027}" dt="2021-10-04T15:54:44.147" v="1975" actId="20577"/>
          <ac:spMkLst>
            <pc:docMk/>
            <pc:sldMk cId="2978995546" sldId="290"/>
            <ac:spMk id="2" creationId="{16F74D30-D1FA-40AB-B63E-7C38FD25DE6D}"/>
          </ac:spMkLst>
        </pc:spChg>
        <pc:spChg chg="mod">
          <ac:chgData name="Phillips, Nate" userId="1a7ed9a7-6979-4999-8e72-44e838efb909" providerId="ADAL" clId="{08BAD185-022F-42BA-92EA-92F55D9E9027}" dt="2021-10-04T18:42:36.428" v="6109" actId="14"/>
          <ac:spMkLst>
            <pc:docMk/>
            <pc:sldMk cId="2978995546" sldId="290"/>
            <ac:spMk id="3" creationId="{4D9EF681-302F-4DCF-9B99-718A0E89AB06}"/>
          </ac:spMkLst>
        </pc:spChg>
        <pc:spChg chg="add mod">
          <ac:chgData name="Phillips, Nate" userId="1a7ed9a7-6979-4999-8e72-44e838efb909" providerId="ADAL" clId="{08BAD185-022F-42BA-92EA-92F55D9E9027}" dt="2021-10-04T18:42:50.275" v="6118" actId="1076"/>
          <ac:spMkLst>
            <pc:docMk/>
            <pc:sldMk cId="2978995546" sldId="290"/>
            <ac:spMk id="4" creationId="{3D5D413B-F140-4F8D-AE61-E510BDB8516C}"/>
          </ac:spMkLst>
        </pc:spChg>
        <pc:spChg chg="add mod">
          <ac:chgData name="Phillips, Nate" userId="1a7ed9a7-6979-4999-8e72-44e838efb909" providerId="ADAL" clId="{08BAD185-022F-42BA-92EA-92F55D9E9027}" dt="2021-10-04T15:55:04.428" v="1984" actId="1076"/>
          <ac:spMkLst>
            <pc:docMk/>
            <pc:sldMk cId="2978995546" sldId="290"/>
            <ac:spMk id="5" creationId="{379B770C-E220-4972-9634-6216D6C66F5A}"/>
          </ac:spMkLst>
        </pc:spChg>
        <pc:spChg chg="add mod">
          <ac:chgData name="Phillips, Nate" userId="1a7ed9a7-6979-4999-8e72-44e838efb909" providerId="ADAL" clId="{08BAD185-022F-42BA-92EA-92F55D9E9027}" dt="2021-10-04T18:42:44.810" v="6117" actId="1035"/>
          <ac:spMkLst>
            <pc:docMk/>
            <pc:sldMk cId="2978995546" sldId="290"/>
            <ac:spMk id="6" creationId="{246ED9D1-AED8-4DF5-A9F9-040E5134518F}"/>
          </ac:spMkLst>
        </pc:spChg>
        <pc:spChg chg="add mod">
          <ac:chgData name="Phillips, Nate" userId="1a7ed9a7-6979-4999-8e72-44e838efb909" providerId="ADAL" clId="{08BAD185-022F-42BA-92EA-92F55D9E9027}" dt="2021-10-05T15:51:57.409" v="6531" actId="20577"/>
          <ac:spMkLst>
            <pc:docMk/>
            <pc:sldMk cId="2978995546" sldId="290"/>
            <ac:spMk id="9" creationId="{6A4071A5-21D7-4E0B-9268-A9FEAFC68C53}"/>
          </ac:spMkLst>
        </pc:spChg>
        <pc:spChg chg="add mod">
          <ac:chgData name="Phillips, Nate" userId="1a7ed9a7-6979-4999-8e72-44e838efb909" providerId="ADAL" clId="{08BAD185-022F-42BA-92EA-92F55D9E9027}" dt="2021-10-05T15:52:13.814" v="6539" actId="1076"/>
          <ac:spMkLst>
            <pc:docMk/>
            <pc:sldMk cId="2978995546" sldId="290"/>
            <ac:spMk id="10" creationId="{269D40C3-1FE9-43B5-8933-CA2490F7BD4E}"/>
          </ac:spMkLst>
        </pc:spChg>
        <pc:picChg chg="add mod">
          <ac:chgData name="Phillips, Nate" userId="1a7ed9a7-6979-4999-8e72-44e838efb909" providerId="ADAL" clId="{08BAD185-022F-42BA-92EA-92F55D9E9027}" dt="2021-10-05T15:51:49.446" v="6526" actId="1076"/>
          <ac:picMkLst>
            <pc:docMk/>
            <pc:sldMk cId="2978995546" sldId="290"/>
            <ac:picMk id="8" creationId="{79838CB8-2E55-44EF-AC75-5A5ED1F35121}"/>
          </ac:picMkLst>
        </pc:picChg>
      </pc:sldChg>
      <pc:sldChg chg="del">
        <pc:chgData name="Phillips, Nate" userId="1a7ed9a7-6979-4999-8e72-44e838efb909" providerId="ADAL" clId="{08BAD185-022F-42BA-92EA-92F55D9E9027}" dt="2021-10-04T15:33:28.239" v="1395" actId="47"/>
        <pc:sldMkLst>
          <pc:docMk/>
          <pc:sldMk cId="1716017752" sldId="291"/>
        </pc:sldMkLst>
      </pc:sldChg>
      <pc:sldChg chg="del">
        <pc:chgData name="Phillips, Nate" userId="1a7ed9a7-6979-4999-8e72-44e838efb909" providerId="ADAL" clId="{08BAD185-022F-42BA-92EA-92F55D9E9027}" dt="2021-10-04T15:33:28.239" v="1395" actId="47"/>
        <pc:sldMkLst>
          <pc:docMk/>
          <pc:sldMk cId="58029060" sldId="293"/>
        </pc:sldMkLst>
      </pc:sldChg>
      <pc:sldChg chg="del">
        <pc:chgData name="Phillips, Nate" userId="1a7ed9a7-6979-4999-8e72-44e838efb909" providerId="ADAL" clId="{08BAD185-022F-42BA-92EA-92F55D9E9027}" dt="2021-10-04T15:33:28.239" v="1395" actId="47"/>
        <pc:sldMkLst>
          <pc:docMk/>
          <pc:sldMk cId="797587359" sldId="294"/>
        </pc:sldMkLst>
      </pc:sldChg>
      <pc:sldChg chg="del">
        <pc:chgData name="Phillips, Nate" userId="1a7ed9a7-6979-4999-8e72-44e838efb909" providerId="ADAL" clId="{08BAD185-022F-42BA-92EA-92F55D9E9027}" dt="2021-10-04T15:33:33.065" v="1397" actId="47"/>
        <pc:sldMkLst>
          <pc:docMk/>
          <pc:sldMk cId="649196902" sldId="295"/>
        </pc:sldMkLst>
      </pc:sldChg>
      <pc:sldChg chg="del">
        <pc:chgData name="Phillips, Nate" userId="1a7ed9a7-6979-4999-8e72-44e838efb909" providerId="ADAL" clId="{08BAD185-022F-42BA-92EA-92F55D9E9027}" dt="2021-10-04T15:33:28.239" v="1395" actId="47"/>
        <pc:sldMkLst>
          <pc:docMk/>
          <pc:sldMk cId="3097965267" sldId="296"/>
        </pc:sldMkLst>
      </pc:sldChg>
      <pc:sldChg chg="del">
        <pc:chgData name="Phillips, Nate" userId="1a7ed9a7-6979-4999-8e72-44e838efb909" providerId="ADAL" clId="{08BAD185-022F-42BA-92EA-92F55D9E9027}" dt="2021-10-04T15:33:28.239" v="1395" actId="47"/>
        <pc:sldMkLst>
          <pc:docMk/>
          <pc:sldMk cId="0" sldId="301"/>
        </pc:sldMkLst>
      </pc:sldChg>
      <pc:sldChg chg="del">
        <pc:chgData name="Phillips, Nate" userId="1a7ed9a7-6979-4999-8e72-44e838efb909" providerId="ADAL" clId="{08BAD185-022F-42BA-92EA-92F55D9E9027}" dt="2021-10-04T15:33:31.279" v="1396" actId="47"/>
        <pc:sldMkLst>
          <pc:docMk/>
          <pc:sldMk cId="0" sldId="302"/>
        </pc:sldMkLst>
      </pc:sldChg>
      <pc:sldChg chg="del">
        <pc:chgData name="Phillips, Nate" userId="1a7ed9a7-6979-4999-8e72-44e838efb909" providerId="ADAL" clId="{08BAD185-022F-42BA-92EA-92F55D9E9027}" dt="2021-10-04T15:33:28.239" v="1395" actId="47"/>
        <pc:sldMkLst>
          <pc:docMk/>
          <pc:sldMk cId="0" sldId="305"/>
        </pc:sldMkLst>
      </pc:sldChg>
      <pc:sldChg chg="del">
        <pc:chgData name="Phillips, Nate" userId="1a7ed9a7-6979-4999-8e72-44e838efb909" providerId="ADAL" clId="{08BAD185-022F-42BA-92EA-92F55D9E9027}" dt="2021-10-04T15:33:28.239" v="1395" actId="47"/>
        <pc:sldMkLst>
          <pc:docMk/>
          <pc:sldMk cId="2186407222" sldId="308"/>
        </pc:sldMkLst>
      </pc:sldChg>
      <pc:sldChg chg="del">
        <pc:chgData name="Phillips, Nate" userId="1a7ed9a7-6979-4999-8e72-44e838efb909" providerId="ADAL" clId="{08BAD185-022F-42BA-92EA-92F55D9E9027}" dt="2021-10-04T15:33:28.239" v="1395" actId="47"/>
        <pc:sldMkLst>
          <pc:docMk/>
          <pc:sldMk cId="3107744048" sldId="309"/>
        </pc:sldMkLst>
      </pc:sldChg>
      <pc:sldChg chg="del">
        <pc:chgData name="Phillips, Nate" userId="1a7ed9a7-6979-4999-8e72-44e838efb909" providerId="ADAL" clId="{08BAD185-022F-42BA-92EA-92F55D9E9027}" dt="2021-10-04T15:33:28.239" v="1395" actId="47"/>
        <pc:sldMkLst>
          <pc:docMk/>
          <pc:sldMk cId="1301359215" sldId="310"/>
        </pc:sldMkLst>
      </pc:sldChg>
      <pc:sldChg chg="del">
        <pc:chgData name="Phillips, Nate" userId="1a7ed9a7-6979-4999-8e72-44e838efb909" providerId="ADAL" clId="{08BAD185-022F-42BA-92EA-92F55D9E9027}" dt="2021-10-04T15:33:28.239" v="1395" actId="47"/>
        <pc:sldMkLst>
          <pc:docMk/>
          <pc:sldMk cId="4281053355" sldId="311"/>
        </pc:sldMkLst>
      </pc:sldChg>
      <pc:sldChg chg="del">
        <pc:chgData name="Phillips, Nate" userId="1a7ed9a7-6979-4999-8e72-44e838efb909" providerId="ADAL" clId="{08BAD185-022F-42BA-92EA-92F55D9E9027}" dt="2021-10-04T15:33:28.239" v="1395" actId="47"/>
        <pc:sldMkLst>
          <pc:docMk/>
          <pc:sldMk cId="2333359897" sldId="312"/>
        </pc:sldMkLst>
      </pc:sldChg>
      <pc:sldChg chg="del">
        <pc:chgData name="Phillips, Nate" userId="1a7ed9a7-6979-4999-8e72-44e838efb909" providerId="ADAL" clId="{08BAD185-022F-42BA-92EA-92F55D9E9027}" dt="2021-10-04T15:33:28.239" v="1395" actId="47"/>
        <pc:sldMkLst>
          <pc:docMk/>
          <pc:sldMk cId="3932490143" sldId="313"/>
        </pc:sldMkLst>
      </pc:sldChg>
      <pc:sldChg chg="del">
        <pc:chgData name="Phillips, Nate" userId="1a7ed9a7-6979-4999-8e72-44e838efb909" providerId="ADAL" clId="{08BAD185-022F-42BA-92EA-92F55D9E9027}" dt="2021-10-04T15:33:28.239" v="1395" actId="47"/>
        <pc:sldMkLst>
          <pc:docMk/>
          <pc:sldMk cId="1946008599" sldId="314"/>
        </pc:sldMkLst>
      </pc:sldChg>
      <pc:sldChg chg="del">
        <pc:chgData name="Phillips, Nate" userId="1a7ed9a7-6979-4999-8e72-44e838efb909" providerId="ADAL" clId="{08BAD185-022F-42BA-92EA-92F55D9E9027}" dt="2021-10-04T15:33:28.239" v="1395" actId="47"/>
        <pc:sldMkLst>
          <pc:docMk/>
          <pc:sldMk cId="2715748111" sldId="315"/>
        </pc:sldMkLst>
      </pc:sldChg>
      <pc:sldChg chg="del">
        <pc:chgData name="Phillips, Nate" userId="1a7ed9a7-6979-4999-8e72-44e838efb909" providerId="ADAL" clId="{08BAD185-022F-42BA-92EA-92F55D9E9027}" dt="2021-10-04T15:33:28.239" v="1395" actId="47"/>
        <pc:sldMkLst>
          <pc:docMk/>
          <pc:sldMk cId="3784858991" sldId="316"/>
        </pc:sldMkLst>
      </pc:sldChg>
      <pc:sldChg chg="del">
        <pc:chgData name="Phillips, Nate" userId="1a7ed9a7-6979-4999-8e72-44e838efb909" providerId="ADAL" clId="{08BAD185-022F-42BA-92EA-92F55D9E9027}" dt="2021-10-04T15:33:28.239" v="1395" actId="47"/>
        <pc:sldMkLst>
          <pc:docMk/>
          <pc:sldMk cId="4280252568" sldId="317"/>
        </pc:sldMkLst>
      </pc:sldChg>
      <pc:sldChg chg="del">
        <pc:chgData name="Phillips, Nate" userId="1a7ed9a7-6979-4999-8e72-44e838efb909" providerId="ADAL" clId="{08BAD185-022F-42BA-92EA-92F55D9E9027}" dt="2021-10-04T15:33:28.239" v="1395" actId="47"/>
        <pc:sldMkLst>
          <pc:docMk/>
          <pc:sldMk cId="3586263927" sldId="318"/>
        </pc:sldMkLst>
      </pc:sldChg>
      <pc:sldChg chg="modSp new mod ord">
        <pc:chgData name="Phillips, Nate" userId="1a7ed9a7-6979-4999-8e72-44e838efb909" providerId="ADAL" clId="{08BAD185-022F-42BA-92EA-92F55D9E9027}" dt="2021-10-04T15:59:31.823" v="1986"/>
        <pc:sldMkLst>
          <pc:docMk/>
          <pc:sldMk cId="756754901" sldId="319"/>
        </pc:sldMkLst>
        <pc:spChg chg="mod">
          <ac:chgData name="Phillips, Nate" userId="1a7ed9a7-6979-4999-8e72-44e838efb909" providerId="ADAL" clId="{08BAD185-022F-42BA-92EA-92F55D9E9027}" dt="2021-10-01T15:12:35.129" v="173" actId="20577"/>
          <ac:spMkLst>
            <pc:docMk/>
            <pc:sldMk cId="756754901" sldId="319"/>
            <ac:spMk id="2" creationId="{94F1FF44-4881-4A46-9D15-71DA0CA88BFE}"/>
          </ac:spMkLst>
        </pc:spChg>
        <pc:spChg chg="mod">
          <ac:chgData name="Phillips, Nate" userId="1a7ed9a7-6979-4999-8e72-44e838efb909" providerId="ADAL" clId="{08BAD185-022F-42BA-92EA-92F55D9E9027}" dt="2021-10-01T15:13:31.788" v="280" actId="20577"/>
          <ac:spMkLst>
            <pc:docMk/>
            <pc:sldMk cId="756754901" sldId="319"/>
            <ac:spMk id="3" creationId="{2DEA09E8-706E-44FE-BC61-D0F8D0638137}"/>
          </ac:spMkLst>
        </pc:spChg>
      </pc:sldChg>
      <pc:sldChg chg="addSp delSp modSp new mod modAnim">
        <pc:chgData name="Phillips, Nate" userId="1a7ed9a7-6979-4999-8e72-44e838efb909" providerId="ADAL" clId="{08BAD185-022F-42BA-92EA-92F55D9E9027}" dt="2021-10-04T18:51:27.977" v="6316" actId="6549"/>
        <pc:sldMkLst>
          <pc:docMk/>
          <pc:sldMk cId="1302348491" sldId="320"/>
        </pc:sldMkLst>
        <pc:spChg chg="mod">
          <ac:chgData name="Phillips, Nate" userId="1a7ed9a7-6979-4999-8e72-44e838efb909" providerId="ADAL" clId="{08BAD185-022F-42BA-92EA-92F55D9E9027}" dt="2021-10-04T15:34:44.386" v="1407" actId="20577"/>
          <ac:spMkLst>
            <pc:docMk/>
            <pc:sldMk cId="1302348491" sldId="320"/>
            <ac:spMk id="2" creationId="{A076FE50-2BD3-445A-BFC5-BB2579012090}"/>
          </ac:spMkLst>
        </pc:spChg>
        <pc:spChg chg="mod">
          <ac:chgData name="Phillips, Nate" userId="1a7ed9a7-6979-4999-8e72-44e838efb909" providerId="ADAL" clId="{08BAD185-022F-42BA-92EA-92F55D9E9027}" dt="2021-10-04T18:51:27.977" v="6316" actId="6549"/>
          <ac:spMkLst>
            <pc:docMk/>
            <pc:sldMk cId="1302348491" sldId="320"/>
            <ac:spMk id="3" creationId="{E513EA75-FACA-46DF-8986-7B1D1D017E2B}"/>
          </ac:spMkLst>
        </pc:spChg>
        <pc:spChg chg="add del mod">
          <ac:chgData name="Phillips, Nate" userId="1a7ed9a7-6979-4999-8e72-44e838efb909" providerId="ADAL" clId="{08BAD185-022F-42BA-92EA-92F55D9E9027}" dt="2021-10-04T15:37:53.593" v="1617" actId="478"/>
          <ac:spMkLst>
            <pc:docMk/>
            <pc:sldMk cId="1302348491" sldId="320"/>
            <ac:spMk id="4" creationId="{B8E3C25A-9A75-4AAC-A6ED-56F73AA441D9}"/>
          </ac:spMkLst>
        </pc:spChg>
        <pc:spChg chg="add del mod">
          <ac:chgData name="Phillips, Nate" userId="1a7ed9a7-6979-4999-8e72-44e838efb909" providerId="ADAL" clId="{08BAD185-022F-42BA-92EA-92F55D9E9027}" dt="2021-10-04T15:37:55.647" v="1618" actId="478"/>
          <ac:spMkLst>
            <pc:docMk/>
            <pc:sldMk cId="1302348491" sldId="320"/>
            <ac:spMk id="5" creationId="{E1030F93-5EA8-4909-BAC8-B4E94A8F3444}"/>
          </ac:spMkLst>
        </pc:spChg>
        <pc:spChg chg="add mod">
          <ac:chgData name="Phillips, Nate" userId="1a7ed9a7-6979-4999-8e72-44e838efb909" providerId="ADAL" clId="{08BAD185-022F-42BA-92EA-92F55D9E9027}" dt="2021-10-04T16:18:36.182" v="2222" actId="1076"/>
          <ac:spMkLst>
            <pc:docMk/>
            <pc:sldMk cId="1302348491" sldId="320"/>
            <ac:spMk id="6" creationId="{AA6BF7F4-4920-4D03-ABBC-6AC881991A08}"/>
          </ac:spMkLst>
        </pc:spChg>
        <pc:spChg chg="add mod">
          <ac:chgData name="Phillips, Nate" userId="1a7ed9a7-6979-4999-8e72-44e838efb909" providerId="ADAL" clId="{08BAD185-022F-42BA-92EA-92F55D9E9027}" dt="2021-10-04T16:18:41.087" v="2223" actId="1076"/>
          <ac:spMkLst>
            <pc:docMk/>
            <pc:sldMk cId="1302348491" sldId="320"/>
            <ac:spMk id="7" creationId="{EC76CA80-4FF6-4328-8D7A-0190BE3247EE}"/>
          </ac:spMkLst>
        </pc:spChg>
      </pc:sldChg>
      <pc:sldChg chg="modSp new del mod">
        <pc:chgData name="Phillips, Nate" userId="1a7ed9a7-6979-4999-8e72-44e838efb909" providerId="ADAL" clId="{08BAD185-022F-42BA-92EA-92F55D9E9027}" dt="2021-10-04T17:25:43.035" v="4736" actId="47"/>
        <pc:sldMkLst>
          <pc:docMk/>
          <pc:sldMk cId="4137521143" sldId="321"/>
        </pc:sldMkLst>
        <pc:spChg chg="mod">
          <ac:chgData name="Phillips, Nate" userId="1a7ed9a7-6979-4999-8e72-44e838efb909" providerId="ADAL" clId="{08BAD185-022F-42BA-92EA-92F55D9E9027}" dt="2021-10-01T15:23:53.493" v="515" actId="20577"/>
          <ac:spMkLst>
            <pc:docMk/>
            <pc:sldMk cId="4137521143" sldId="321"/>
            <ac:spMk id="2" creationId="{D5674BDB-B48F-4442-BCD3-EC321E691CC9}"/>
          </ac:spMkLst>
        </pc:spChg>
        <pc:spChg chg="mod">
          <ac:chgData name="Phillips, Nate" userId="1a7ed9a7-6979-4999-8e72-44e838efb909" providerId="ADAL" clId="{08BAD185-022F-42BA-92EA-92F55D9E9027}" dt="2021-10-01T15:23:56.005" v="522" actId="20577"/>
          <ac:spMkLst>
            <pc:docMk/>
            <pc:sldMk cId="4137521143" sldId="321"/>
            <ac:spMk id="3" creationId="{37B1E8D2-BDFB-4DA5-9BCD-7E2BB0DF2F80}"/>
          </ac:spMkLst>
        </pc:spChg>
      </pc:sldChg>
      <pc:sldChg chg="addSp modSp new mod modAnim">
        <pc:chgData name="Phillips, Nate" userId="1a7ed9a7-6979-4999-8e72-44e838efb909" providerId="ADAL" clId="{08BAD185-022F-42BA-92EA-92F55D9E9027}" dt="2021-10-04T18:57:07.443" v="6362" actId="403"/>
        <pc:sldMkLst>
          <pc:docMk/>
          <pc:sldMk cId="3840184580" sldId="322"/>
        </pc:sldMkLst>
        <pc:spChg chg="mod">
          <ac:chgData name="Phillips, Nate" userId="1a7ed9a7-6979-4999-8e72-44e838efb909" providerId="ADAL" clId="{08BAD185-022F-42BA-92EA-92F55D9E9027}" dt="2021-10-04T15:27:27.984" v="1383" actId="20577"/>
          <ac:spMkLst>
            <pc:docMk/>
            <pc:sldMk cId="3840184580" sldId="322"/>
            <ac:spMk id="2" creationId="{D35A77B5-BEE2-4432-BAF2-046D7E2B2F63}"/>
          </ac:spMkLst>
        </pc:spChg>
        <pc:spChg chg="mod">
          <ac:chgData name="Phillips, Nate" userId="1a7ed9a7-6979-4999-8e72-44e838efb909" providerId="ADAL" clId="{08BAD185-022F-42BA-92EA-92F55D9E9027}" dt="2021-10-04T18:57:07.443" v="6362" actId="403"/>
          <ac:spMkLst>
            <pc:docMk/>
            <pc:sldMk cId="3840184580" sldId="322"/>
            <ac:spMk id="3" creationId="{BBD04A66-930A-49BB-A7B6-62080211D5D3}"/>
          </ac:spMkLst>
        </pc:spChg>
        <pc:spChg chg="add mod">
          <ac:chgData name="Phillips, Nate" userId="1a7ed9a7-6979-4999-8e72-44e838efb909" providerId="ADAL" clId="{08BAD185-022F-42BA-92EA-92F55D9E9027}" dt="2021-10-04T18:56:49.210" v="6358" actId="1076"/>
          <ac:spMkLst>
            <pc:docMk/>
            <pc:sldMk cId="3840184580" sldId="322"/>
            <ac:spMk id="4" creationId="{310D5B7F-2056-42BA-A6B5-55EE3464906A}"/>
          </ac:spMkLst>
        </pc:spChg>
        <pc:spChg chg="add mod">
          <ac:chgData name="Phillips, Nate" userId="1a7ed9a7-6979-4999-8e72-44e838efb909" providerId="ADAL" clId="{08BAD185-022F-42BA-92EA-92F55D9E9027}" dt="2021-10-04T18:56:51.298" v="6359" actId="1076"/>
          <ac:spMkLst>
            <pc:docMk/>
            <pc:sldMk cId="3840184580" sldId="322"/>
            <ac:spMk id="5" creationId="{0D23A234-0ADE-4EF5-90FF-DB7D63580A0A}"/>
          </ac:spMkLst>
        </pc:spChg>
        <pc:spChg chg="add mod">
          <ac:chgData name="Phillips, Nate" userId="1a7ed9a7-6979-4999-8e72-44e838efb909" providerId="ADAL" clId="{08BAD185-022F-42BA-92EA-92F55D9E9027}" dt="2021-10-04T18:56:55.781" v="6360" actId="1076"/>
          <ac:spMkLst>
            <pc:docMk/>
            <pc:sldMk cId="3840184580" sldId="322"/>
            <ac:spMk id="6" creationId="{70334A6C-06BC-43FB-A3BB-F5FBF899CB6F}"/>
          </ac:spMkLst>
        </pc:spChg>
        <pc:spChg chg="add mod">
          <ac:chgData name="Phillips, Nate" userId="1a7ed9a7-6979-4999-8e72-44e838efb909" providerId="ADAL" clId="{08BAD185-022F-42BA-92EA-92F55D9E9027}" dt="2021-10-04T18:57:00.280" v="6361" actId="1076"/>
          <ac:spMkLst>
            <pc:docMk/>
            <pc:sldMk cId="3840184580" sldId="322"/>
            <ac:spMk id="7" creationId="{B9C6C3E7-7CDC-4D22-AF1E-930C76233D23}"/>
          </ac:spMkLst>
        </pc:spChg>
      </pc:sldChg>
      <pc:sldChg chg="modSp new mod">
        <pc:chgData name="Phillips, Nate" userId="1a7ed9a7-6979-4999-8e72-44e838efb909" providerId="ADAL" clId="{08BAD185-022F-42BA-92EA-92F55D9E9027}" dt="2021-10-01T21:14:47.372" v="1093" actId="20577"/>
        <pc:sldMkLst>
          <pc:docMk/>
          <pc:sldMk cId="3220037917" sldId="323"/>
        </pc:sldMkLst>
        <pc:spChg chg="mod">
          <ac:chgData name="Phillips, Nate" userId="1a7ed9a7-6979-4999-8e72-44e838efb909" providerId="ADAL" clId="{08BAD185-022F-42BA-92EA-92F55D9E9027}" dt="2021-10-01T21:11:06.499" v="671" actId="20577"/>
          <ac:spMkLst>
            <pc:docMk/>
            <pc:sldMk cId="3220037917" sldId="323"/>
            <ac:spMk id="2" creationId="{1424FA6D-0908-4789-B4C6-DD1E38380EC0}"/>
          </ac:spMkLst>
        </pc:spChg>
        <pc:spChg chg="mod">
          <ac:chgData name="Phillips, Nate" userId="1a7ed9a7-6979-4999-8e72-44e838efb909" providerId="ADAL" clId="{08BAD185-022F-42BA-92EA-92F55D9E9027}" dt="2021-10-01T21:14:47.372" v="1093" actId="20577"/>
          <ac:spMkLst>
            <pc:docMk/>
            <pc:sldMk cId="3220037917" sldId="323"/>
            <ac:spMk id="3" creationId="{BE0D5DCD-0666-473D-B8EA-A8F5D6E6FEBB}"/>
          </ac:spMkLst>
        </pc:spChg>
      </pc:sldChg>
      <pc:sldChg chg="add del">
        <pc:chgData name="Phillips, Nate" userId="1a7ed9a7-6979-4999-8e72-44e838efb909" providerId="ADAL" clId="{08BAD185-022F-42BA-92EA-92F55D9E9027}" dt="2021-10-04T15:29:01.379" v="1394" actId="2696"/>
        <pc:sldMkLst>
          <pc:docMk/>
          <pc:sldMk cId="2129392444" sldId="324"/>
        </pc:sldMkLst>
      </pc:sldChg>
      <pc:sldChg chg="new del">
        <pc:chgData name="Phillips, Nate" userId="1a7ed9a7-6979-4999-8e72-44e838efb909" providerId="ADAL" clId="{08BAD185-022F-42BA-92EA-92F55D9E9027}" dt="2021-10-04T17:47:44.803" v="6017" actId="47"/>
        <pc:sldMkLst>
          <pc:docMk/>
          <pc:sldMk cId="2263447550" sldId="324"/>
        </pc:sldMkLst>
      </pc:sldChg>
      <pc:sldChg chg="modSp add mod">
        <pc:chgData name="Phillips, Nate" userId="1a7ed9a7-6979-4999-8e72-44e838efb909" providerId="ADAL" clId="{08BAD185-022F-42BA-92EA-92F55D9E9027}" dt="2021-10-04T17:22:12.963" v="4724" actId="114"/>
        <pc:sldMkLst>
          <pc:docMk/>
          <pc:sldMk cId="0" sldId="325"/>
        </pc:sldMkLst>
        <pc:spChg chg="mod">
          <ac:chgData name="Phillips, Nate" userId="1a7ed9a7-6979-4999-8e72-44e838efb909" providerId="ADAL" clId="{08BAD185-022F-42BA-92EA-92F55D9E9027}" dt="2021-10-04T16:00:50.215" v="2082" actId="1076"/>
          <ac:spMkLst>
            <pc:docMk/>
            <pc:sldMk cId="0" sldId="325"/>
            <ac:spMk id="494" creationId="{00000000-0000-0000-0000-000000000000}"/>
          </ac:spMkLst>
        </pc:spChg>
        <pc:spChg chg="mod">
          <ac:chgData name="Phillips, Nate" userId="1a7ed9a7-6979-4999-8e72-44e838efb909" providerId="ADAL" clId="{08BAD185-022F-42BA-92EA-92F55D9E9027}" dt="2021-10-04T17:22:12.963" v="4724" actId="114"/>
          <ac:spMkLst>
            <pc:docMk/>
            <pc:sldMk cId="0" sldId="325"/>
            <ac:spMk id="496" creationId="{00000000-0000-0000-0000-000000000000}"/>
          </ac:spMkLst>
        </pc:spChg>
        <pc:spChg chg="mod">
          <ac:chgData name="Phillips, Nate" userId="1a7ed9a7-6979-4999-8e72-44e838efb909" providerId="ADAL" clId="{08BAD185-022F-42BA-92EA-92F55D9E9027}" dt="2021-10-04T16:00:56.920" v="2084" actId="1076"/>
          <ac:spMkLst>
            <pc:docMk/>
            <pc:sldMk cId="0" sldId="325"/>
            <ac:spMk id="497" creationId="{00000000-0000-0000-0000-000000000000}"/>
          </ac:spMkLst>
        </pc:spChg>
        <pc:spChg chg="mod">
          <ac:chgData name="Phillips, Nate" userId="1a7ed9a7-6979-4999-8e72-44e838efb909" providerId="ADAL" clId="{08BAD185-022F-42BA-92EA-92F55D9E9027}" dt="2021-10-04T16:00:59.577" v="2085" actId="1076"/>
          <ac:spMkLst>
            <pc:docMk/>
            <pc:sldMk cId="0" sldId="325"/>
            <ac:spMk id="498" creationId="{00000000-0000-0000-0000-000000000000}"/>
          </ac:spMkLst>
        </pc:spChg>
        <pc:picChg chg="mod">
          <ac:chgData name="Phillips, Nate" userId="1a7ed9a7-6979-4999-8e72-44e838efb909" providerId="ADAL" clId="{08BAD185-022F-42BA-92EA-92F55D9E9027}" dt="2021-10-04T16:00:53.673" v="2083" actId="1076"/>
          <ac:picMkLst>
            <pc:docMk/>
            <pc:sldMk cId="0" sldId="325"/>
            <ac:picMk id="495" creationId="{00000000-0000-0000-0000-000000000000}"/>
          </ac:picMkLst>
        </pc:picChg>
      </pc:sldChg>
      <pc:sldChg chg="modSp add del">
        <pc:chgData name="Phillips, Nate" userId="1a7ed9a7-6979-4999-8e72-44e838efb909" providerId="ADAL" clId="{08BAD185-022F-42BA-92EA-92F55D9E9027}" dt="2021-10-04T16:01:35.973" v="2092" actId="47"/>
        <pc:sldMkLst>
          <pc:docMk/>
          <pc:sldMk cId="2466564478" sldId="326"/>
        </pc:sldMkLst>
        <pc:spChg chg="mod">
          <ac:chgData name="Phillips, Nate" userId="1a7ed9a7-6979-4999-8e72-44e838efb909" providerId="ADAL" clId="{08BAD185-022F-42BA-92EA-92F55D9E9027}" dt="2021-10-04T15:47:34.852" v="1884" actId="20577"/>
          <ac:spMkLst>
            <pc:docMk/>
            <pc:sldMk cId="2466564478" sldId="326"/>
            <ac:spMk id="496" creationId="{00000000-0000-0000-0000-000000000000}"/>
          </ac:spMkLst>
        </pc:spChg>
      </pc:sldChg>
      <pc:sldChg chg="addSp modSp add del mod">
        <pc:chgData name="Phillips, Nate" userId="1a7ed9a7-6979-4999-8e72-44e838efb909" providerId="ADAL" clId="{08BAD185-022F-42BA-92EA-92F55D9E9027}" dt="2021-10-04T16:08:59.658" v="2124" actId="47"/>
        <pc:sldMkLst>
          <pc:docMk/>
          <pc:sldMk cId="655583358" sldId="327"/>
        </pc:sldMkLst>
        <pc:spChg chg="add mod">
          <ac:chgData name="Phillips, Nate" userId="1a7ed9a7-6979-4999-8e72-44e838efb909" providerId="ADAL" clId="{08BAD185-022F-42BA-92EA-92F55D9E9027}" dt="2021-10-04T16:00:42.012" v="2080" actId="1076"/>
          <ac:spMkLst>
            <pc:docMk/>
            <pc:sldMk cId="655583358" sldId="327"/>
            <ac:spMk id="2" creationId="{8B3485BD-2483-47F0-8A26-044AC547FE5D}"/>
          </ac:spMkLst>
        </pc:spChg>
        <pc:spChg chg="add mod">
          <ac:chgData name="Phillips, Nate" userId="1a7ed9a7-6979-4999-8e72-44e838efb909" providerId="ADAL" clId="{08BAD185-022F-42BA-92EA-92F55D9E9027}" dt="2021-10-04T16:00:38.997" v="2079" actId="1076"/>
          <ac:spMkLst>
            <pc:docMk/>
            <pc:sldMk cId="655583358" sldId="327"/>
            <ac:spMk id="3" creationId="{A2B24E90-A2C4-435F-8271-CC97907EB455}"/>
          </ac:spMkLst>
        </pc:spChg>
        <pc:spChg chg="mod">
          <ac:chgData name="Phillips, Nate" userId="1a7ed9a7-6979-4999-8e72-44e838efb909" providerId="ADAL" clId="{08BAD185-022F-42BA-92EA-92F55D9E9027}" dt="2021-10-04T15:49:03.049" v="1897" actId="20577"/>
          <ac:spMkLst>
            <pc:docMk/>
            <pc:sldMk cId="655583358" sldId="327"/>
            <ac:spMk id="496" creationId="{00000000-0000-0000-0000-000000000000}"/>
          </ac:spMkLst>
        </pc:spChg>
      </pc:sldChg>
      <pc:sldChg chg="modSp new del mod">
        <pc:chgData name="Phillips, Nate" userId="1a7ed9a7-6979-4999-8e72-44e838efb909" providerId="ADAL" clId="{08BAD185-022F-42BA-92EA-92F55D9E9027}" dt="2021-10-04T17:12:07.166" v="4365" actId="47"/>
        <pc:sldMkLst>
          <pc:docMk/>
          <pc:sldMk cId="3947073880" sldId="328"/>
        </pc:sldMkLst>
        <pc:spChg chg="mod">
          <ac:chgData name="Phillips, Nate" userId="1a7ed9a7-6979-4999-8e72-44e838efb909" providerId="ADAL" clId="{08BAD185-022F-42BA-92EA-92F55D9E9027}" dt="2021-10-04T15:59:52.379" v="2010" actId="20577"/>
          <ac:spMkLst>
            <pc:docMk/>
            <pc:sldMk cId="3947073880" sldId="328"/>
            <ac:spMk id="2" creationId="{112EC298-5BE9-43B0-976D-4D9E22C0A601}"/>
          </ac:spMkLst>
        </pc:spChg>
      </pc:sldChg>
      <pc:sldChg chg="addSp delSp modSp add mod">
        <pc:chgData name="Phillips, Nate" userId="1a7ed9a7-6979-4999-8e72-44e838efb909" providerId="ADAL" clId="{08BAD185-022F-42BA-92EA-92F55D9E9027}" dt="2021-10-04T17:22:26.946" v="4729" actId="20577"/>
        <pc:sldMkLst>
          <pc:docMk/>
          <pc:sldMk cId="332123448" sldId="329"/>
        </pc:sldMkLst>
        <pc:spChg chg="add mod">
          <ac:chgData name="Phillips, Nate" userId="1a7ed9a7-6979-4999-8e72-44e838efb909" providerId="ADAL" clId="{08BAD185-022F-42BA-92EA-92F55D9E9027}" dt="2021-10-04T17:22:26.946" v="4729" actId="20577"/>
          <ac:spMkLst>
            <pc:docMk/>
            <pc:sldMk cId="332123448" sldId="329"/>
            <ac:spMk id="7" creationId="{C9A215EF-FB8C-48CF-9DC0-8DD5D76C55A2}"/>
          </ac:spMkLst>
        </pc:spChg>
        <pc:spChg chg="del">
          <ac:chgData name="Phillips, Nate" userId="1a7ed9a7-6979-4999-8e72-44e838efb909" providerId="ADAL" clId="{08BAD185-022F-42BA-92EA-92F55D9E9027}" dt="2021-10-04T16:01:21.074" v="2089" actId="478"/>
          <ac:spMkLst>
            <pc:docMk/>
            <pc:sldMk cId="332123448" sldId="329"/>
            <ac:spMk id="496" creationId="{00000000-0000-0000-0000-000000000000}"/>
          </ac:spMkLst>
        </pc:spChg>
      </pc:sldChg>
      <pc:sldChg chg="addSp modSp add mod modAnim">
        <pc:chgData name="Phillips, Nate" userId="1a7ed9a7-6979-4999-8e72-44e838efb909" providerId="ADAL" clId="{08BAD185-022F-42BA-92EA-92F55D9E9027}" dt="2021-10-04T17:22:54.092" v="4734" actId="114"/>
        <pc:sldMkLst>
          <pc:docMk/>
          <pc:sldMk cId="2009483540" sldId="330"/>
        </pc:sldMkLst>
        <pc:spChg chg="mod">
          <ac:chgData name="Phillips, Nate" userId="1a7ed9a7-6979-4999-8e72-44e838efb909" providerId="ADAL" clId="{08BAD185-022F-42BA-92EA-92F55D9E9027}" dt="2021-10-04T17:22:54.092" v="4734" actId="114"/>
          <ac:spMkLst>
            <pc:docMk/>
            <pc:sldMk cId="2009483540" sldId="330"/>
            <ac:spMk id="7" creationId="{C9A215EF-FB8C-48CF-9DC0-8DD5D76C55A2}"/>
          </ac:spMkLst>
        </pc:spChg>
        <pc:spChg chg="add mod">
          <ac:chgData name="Phillips, Nate" userId="1a7ed9a7-6979-4999-8e72-44e838efb909" providerId="ADAL" clId="{08BAD185-022F-42BA-92EA-92F55D9E9027}" dt="2021-10-04T16:02:15.211" v="2113" actId="404"/>
          <ac:spMkLst>
            <pc:docMk/>
            <pc:sldMk cId="2009483540" sldId="330"/>
            <ac:spMk id="8" creationId="{A679C6D3-4E97-497B-BF11-4229A8DA4C56}"/>
          </ac:spMkLst>
        </pc:spChg>
        <pc:spChg chg="add mod">
          <ac:chgData name="Phillips, Nate" userId="1a7ed9a7-6979-4999-8e72-44e838efb909" providerId="ADAL" clId="{08BAD185-022F-42BA-92EA-92F55D9E9027}" dt="2021-10-04T16:02:38.103" v="2119" actId="1076"/>
          <ac:spMkLst>
            <pc:docMk/>
            <pc:sldMk cId="2009483540" sldId="330"/>
            <ac:spMk id="9" creationId="{E9B56230-17CC-463A-A4B4-8326088FBC47}"/>
          </ac:spMkLst>
        </pc:spChg>
        <pc:spChg chg="add mod">
          <ac:chgData name="Phillips, Nate" userId="1a7ed9a7-6979-4999-8e72-44e838efb909" providerId="ADAL" clId="{08BAD185-022F-42BA-92EA-92F55D9E9027}" dt="2021-10-04T16:08:24.563" v="2122"/>
          <ac:spMkLst>
            <pc:docMk/>
            <pc:sldMk cId="2009483540" sldId="330"/>
            <ac:spMk id="10" creationId="{B706CF3F-273C-495F-902C-0A458FA4C073}"/>
          </ac:spMkLst>
        </pc:spChg>
      </pc:sldChg>
      <pc:sldChg chg="addSp delSp modSp new mod modAnim">
        <pc:chgData name="Phillips, Nate" userId="1a7ed9a7-6979-4999-8e72-44e838efb909" providerId="ADAL" clId="{08BAD185-022F-42BA-92EA-92F55D9E9027}" dt="2021-10-05T15:45:45.023" v="6512" actId="1076"/>
        <pc:sldMkLst>
          <pc:docMk/>
          <pc:sldMk cId="2193217267" sldId="331"/>
        </pc:sldMkLst>
        <pc:spChg chg="del">
          <ac:chgData name="Phillips, Nate" userId="1a7ed9a7-6979-4999-8e72-44e838efb909" providerId="ADAL" clId="{08BAD185-022F-42BA-92EA-92F55D9E9027}" dt="2021-10-04T16:36:15.877" v="2597" actId="478"/>
          <ac:spMkLst>
            <pc:docMk/>
            <pc:sldMk cId="2193217267" sldId="331"/>
            <ac:spMk id="2" creationId="{533A60B9-0337-40A9-A08F-1C1C82B04641}"/>
          </ac:spMkLst>
        </pc:spChg>
        <pc:spChg chg="mod">
          <ac:chgData name="Phillips, Nate" userId="1a7ed9a7-6979-4999-8e72-44e838efb909" providerId="ADAL" clId="{08BAD185-022F-42BA-92EA-92F55D9E9027}" dt="2021-10-04T18:39:04.481" v="6025" actId="6549"/>
          <ac:spMkLst>
            <pc:docMk/>
            <pc:sldMk cId="2193217267" sldId="331"/>
            <ac:spMk id="3" creationId="{D9C1527E-BBD4-49C0-A55A-A4791D4721C4}"/>
          </ac:spMkLst>
        </pc:spChg>
        <pc:spChg chg="add del mod">
          <ac:chgData name="Phillips, Nate" userId="1a7ed9a7-6979-4999-8e72-44e838efb909" providerId="ADAL" clId="{08BAD185-022F-42BA-92EA-92F55D9E9027}" dt="2021-10-04T16:41:07.488" v="2779" actId="478"/>
          <ac:spMkLst>
            <pc:docMk/>
            <pc:sldMk cId="2193217267" sldId="331"/>
            <ac:spMk id="4" creationId="{71CEF77C-3009-481A-8111-378DD2851B89}"/>
          </ac:spMkLst>
        </pc:spChg>
        <pc:spChg chg="add del mod">
          <ac:chgData name="Phillips, Nate" userId="1a7ed9a7-6979-4999-8e72-44e838efb909" providerId="ADAL" clId="{08BAD185-022F-42BA-92EA-92F55D9E9027}" dt="2021-10-04T16:41:09.888" v="2780" actId="478"/>
          <ac:spMkLst>
            <pc:docMk/>
            <pc:sldMk cId="2193217267" sldId="331"/>
            <ac:spMk id="5" creationId="{BAC18091-C90D-480E-AEDA-7AEE7D4714BD}"/>
          </ac:spMkLst>
        </pc:spChg>
        <pc:spChg chg="add del mod">
          <ac:chgData name="Phillips, Nate" userId="1a7ed9a7-6979-4999-8e72-44e838efb909" providerId="ADAL" clId="{08BAD185-022F-42BA-92EA-92F55D9E9027}" dt="2021-10-04T16:41:04.640" v="2778" actId="478"/>
          <ac:spMkLst>
            <pc:docMk/>
            <pc:sldMk cId="2193217267" sldId="331"/>
            <ac:spMk id="6" creationId="{63761FD0-6DD1-4899-8545-6761BD4E0276}"/>
          </ac:spMkLst>
        </pc:spChg>
        <pc:picChg chg="add mod">
          <ac:chgData name="Phillips, Nate" userId="1a7ed9a7-6979-4999-8e72-44e838efb909" providerId="ADAL" clId="{08BAD185-022F-42BA-92EA-92F55D9E9027}" dt="2021-10-05T15:45:45.023" v="6512" actId="1076"/>
          <ac:picMkLst>
            <pc:docMk/>
            <pc:sldMk cId="2193217267" sldId="331"/>
            <ac:picMk id="8" creationId="{497174CF-D19B-42E4-88CC-D89E99A06E04}"/>
          </ac:picMkLst>
        </pc:picChg>
      </pc:sldChg>
      <pc:sldChg chg="modSp add mod modAnim">
        <pc:chgData name="Phillips, Nate" userId="1a7ed9a7-6979-4999-8e72-44e838efb909" providerId="ADAL" clId="{08BAD185-022F-42BA-92EA-92F55D9E9027}" dt="2021-10-04T18:39:54.216" v="6027"/>
        <pc:sldMkLst>
          <pc:docMk/>
          <pc:sldMk cId="3030688926" sldId="332"/>
        </pc:sldMkLst>
        <pc:spChg chg="mod">
          <ac:chgData name="Phillips, Nate" userId="1a7ed9a7-6979-4999-8e72-44e838efb909" providerId="ADAL" clId="{08BAD185-022F-42BA-92EA-92F55D9E9027}" dt="2021-10-04T16:52:47.994" v="3254" actId="20577"/>
          <ac:spMkLst>
            <pc:docMk/>
            <pc:sldMk cId="3030688926" sldId="332"/>
            <ac:spMk id="3" creationId="{D9C1527E-BBD4-49C0-A55A-A4791D4721C4}"/>
          </ac:spMkLst>
        </pc:spChg>
      </pc:sldChg>
      <pc:sldChg chg="addSp modSp add mod setBg modAnim">
        <pc:chgData name="Phillips, Nate" userId="1a7ed9a7-6979-4999-8e72-44e838efb909" providerId="ADAL" clId="{08BAD185-022F-42BA-92EA-92F55D9E9027}" dt="2021-10-05T15:47:59.537" v="6517" actId="255"/>
        <pc:sldMkLst>
          <pc:docMk/>
          <pc:sldMk cId="4108593972" sldId="333"/>
        </pc:sldMkLst>
        <pc:spChg chg="mod">
          <ac:chgData name="Phillips, Nate" userId="1a7ed9a7-6979-4999-8e72-44e838efb909" providerId="ADAL" clId="{08BAD185-022F-42BA-92EA-92F55D9E9027}" dt="2021-10-05T15:47:59.537" v="6517" actId="255"/>
          <ac:spMkLst>
            <pc:docMk/>
            <pc:sldMk cId="4108593972" sldId="333"/>
            <ac:spMk id="3" creationId="{D9C1527E-BBD4-49C0-A55A-A4791D4721C4}"/>
          </ac:spMkLst>
        </pc:spChg>
        <pc:spChg chg="add">
          <ac:chgData name="Phillips, Nate" userId="1a7ed9a7-6979-4999-8e72-44e838efb909" providerId="ADAL" clId="{08BAD185-022F-42BA-92EA-92F55D9E9027}" dt="2021-10-05T15:47:26.014" v="6514" actId="26606"/>
          <ac:spMkLst>
            <pc:docMk/>
            <pc:sldMk cId="4108593972" sldId="333"/>
            <ac:spMk id="9" creationId="{C8A3C342-1D03-412F-8DD3-BF519E8E0AE9}"/>
          </ac:spMkLst>
        </pc:spChg>
        <pc:spChg chg="add">
          <ac:chgData name="Phillips, Nate" userId="1a7ed9a7-6979-4999-8e72-44e838efb909" providerId="ADAL" clId="{08BAD185-022F-42BA-92EA-92F55D9E9027}" dt="2021-10-05T15:47:26.014" v="6514" actId="26606"/>
          <ac:spMkLst>
            <pc:docMk/>
            <pc:sldMk cId="4108593972" sldId="333"/>
            <ac:spMk id="11" creationId="{81CC9B02-E087-4350-AEBD-2C3CF001AF01}"/>
          </ac:spMkLst>
        </pc:spChg>
        <pc:picChg chg="add mod">
          <ac:chgData name="Phillips, Nate" userId="1a7ed9a7-6979-4999-8e72-44e838efb909" providerId="ADAL" clId="{08BAD185-022F-42BA-92EA-92F55D9E9027}" dt="2021-10-05T15:47:26.014" v="6514" actId="26606"/>
          <ac:picMkLst>
            <pc:docMk/>
            <pc:sldMk cId="4108593972" sldId="333"/>
            <ac:picMk id="4" creationId="{E0D5B848-010E-4DAD-8F34-B77889024589}"/>
          </ac:picMkLst>
        </pc:picChg>
      </pc:sldChg>
      <pc:sldChg chg="add del">
        <pc:chgData name="Phillips, Nate" userId="1a7ed9a7-6979-4999-8e72-44e838efb909" providerId="ADAL" clId="{08BAD185-022F-42BA-92EA-92F55D9E9027}" dt="2021-10-04T17:01:59.274" v="3722" actId="47"/>
        <pc:sldMkLst>
          <pc:docMk/>
          <pc:sldMk cId="3817215535" sldId="334"/>
        </pc:sldMkLst>
      </pc:sldChg>
      <pc:sldChg chg="new del">
        <pc:chgData name="Phillips, Nate" userId="1a7ed9a7-6979-4999-8e72-44e838efb909" providerId="ADAL" clId="{08BAD185-022F-42BA-92EA-92F55D9E9027}" dt="2021-10-04T17:01:53.689" v="3721" actId="47"/>
        <pc:sldMkLst>
          <pc:docMk/>
          <pc:sldMk cId="2077236609" sldId="335"/>
        </pc:sldMkLst>
      </pc:sldChg>
      <pc:sldChg chg="addSp modSp add mod modAnim">
        <pc:chgData name="Phillips, Nate" userId="1a7ed9a7-6979-4999-8e72-44e838efb909" providerId="ADAL" clId="{08BAD185-022F-42BA-92EA-92F55D9E9027}" dt="2021-10-05T15:49:58.653" v="6522" actId="1076"/>
        <pc:sldMkLst>
          <pc:docMk/>
          <pc:sldMk cId="3226126436" sldId="336"/>
        </pc:sldMkLst>
        <pc:spChg chg="mod">
          <ac:chgData name="Phillips, Nate" userId="1a7ed9a7-6979-4999-8e72-44e838efb909" providerId="ADAL" clId="{08BAD185-022F-42BA-92EA-92F55D9E9027}" dt="2021-10-04T17:13:06.783" v="4435" actId="20577"/>
          <ac:spMkLst>
            <pc:docMk/>
            <pc:sldMk cId="3226126436" sldId="336"/>
            <ac:spMk id="3" creationId="{D9C1527E-BBD4-49C0-A55A-A4791D4721C4}"/>
          </ac:spMkLst>
        </pc:spChg>
        <pc:picChg chg="add mod">
          <ac:chgData name="Phillips, Nate" userId="1a7ed9a7-6979-4999-8e72-44e838efb909" providerId="ADAL" clId="{08BAD185-022F-42BA-92EA-92F55D9E9027}" dt="2021-10-05T15:49:58.653" v="6522" actId="1076"/>
          <ac:picMkLst>
            <pc:docMk/>
            <pc:sldMk cId="3226126436" sldId="336"/>
            <ac:picMk id="4" creationId="{869EDF70-B010-40DC-9782-4D1640F2DB69}"/>
          </ac:picMkLst>
        </pc:picChg>
      </pc:sldChg>
      <pc:sldChg chg="addSp delSp modSp new mod delAnim modAnim">
        <pc:chgData name="Phillips, Nate" userId="1a7ed9a7-6979-4999-8e72-44e838efb909" providerId="ADAL" clId="{08BAD185-022F-42BA-92EA-92F55D9E9027}" dt="2021-10-04T18:47:45.292" v="6250" actId="20577"/>
        <pc:sldMkLst>
          <pc:docMk/>
          <pc:sldMk cId="1722437050" sldId="337"/>
        </pc:sldMkLst>
        <pc:spChg chg="mod">
          <ac:chgData name="Phillips, Nate" userId="1a7ed9a7-6979-4999-8e72-44e838efb909" providerId="ADAL" clId="{08BAD185-022F-42BA-92EA-92F55D9E9027}" dt="2021-10-04T17:02:17.880" v="3738" actId="20577"/>
          <ac:spMkLst>
            <pc:docMk/>
            <pc:sldMk cId="1722437050" sldId="337"/>
            <ac:spMk id="2" creationId="{FABC12A2-4FA9-4CF9-8BF4-B2ACB49E8343}"/>
          </ac:spMkLst>
        </pc:spChg>
        <pc:spChg chg="mod">
          <ac:chgData name="Phillips, Nate" userId="1a7ed9a7-6979-4999-8e72-44e838efb909" providerId="ADAL" clId="{08BAD185-022F-42BA-92EA-92F55D9E9027}" dt="2021-10-04T18:47:45.292" v="6250" actId="20577"/>
          <ac:spMkLst>
            <pc:docMk/>
            <pc:sldMk cId="1722437050" sldId="337"/>
            <ac:spMk id="3" creationId="{F5F537B8-151D-41BA-8378-DE5105923F2F}"/>
          </ac:spMkLst>
        </pc:spChg>
        <pc:spChg chg="add del mod">
          <ac:chgData name="Phillips, Nate" userId="1a7ed9a7-6979-4999-8e72-44e838efb909" providerId="ADAL" clId="{08BAD185-022F-42BA-92EA-92F55D9E9027}" dt="2021-10-04T18:47:22.596" v="6243" actId="478"/>
          <ac:spMkLst>
            <pc:docMk/>
            <pc:sldMk cId="1722437050" sldId="337"/>
            <ac:spMk id="4" creationId="{754EA205-2758-4332-99B8-920490E4A812}"/>
          </ac:spMkLst>
        </pc:spChg>
        <pc:spChg chg="add del mod">
          <ac:chgData name="Phillips, Nate" userId="1a7ed9a7-6979-4999-8e72-44e838efb909" providerId="ADAL" clId="{08BAD185-022F-42BA-92EA-92F55D9E9027}" dt="2021-10-04T18:47:20.654" v="6242" actId="478"/>
          <ac:spMkLst>
            <pc:docMk/>
            <pc:sldMk cId="1722437050" sldId="337"/>
            <ac:spMk id="5" creationId="{563F927A-ABC4-4BE4-A36D-789956B3B5BB}"/>
          </ac:spMkLst>
        </pc:spChg>
        <pc:spChg chg="add del mod">
          <ac:chgData name="Phillips, Nate" userId="1a7ed9a7-6979-4999-8e72-44e838efb909" providerId="ADAL" clId="{08BAD185-022F-42BA-92EA-92F55D9E9027}" dt="2021-10-04T17:20:29.388" v="4675" actId="478"/>
          <ac:spMkLst>
            <pc:docMk/>
            <pc:sldMk cId="1722437050" sldId="337"/>
            <ac:spMk id="6" creationId="{78FF3DC5-24BE-4FCA-87FF-9C809003949A}"/>
          </ac:spMkLst>
        </pc:spChg>
        <pc:spChg chg="add mod modVis">
          <ac:chgData name="Phillips, Nate" userId="1a7ed9a7-6979-4999-8e72-44e838efb909" providerId="ADAL" clId="{08BAD185-022F-42BA-92EA-92F55D9E9027}" dt="2021-10-04T18:43:48.873" v="6119" actId="14430"/>
          <ac:spMkLst>
            <pc:docMk/>
            <pc:sldMk cId="1722437050" sldId="337"/>
            <ac:spMk id="7" creationId="{65A9B794-E72D-497F-8D8E-C17FE6D56069}"/>
          </ac:spMkLst>
        </pc:spChg>
        <pc:spChg chg="add mod">
          <ac:chgData name="Phillips, Nate" userId="1a7ed9a7-6979-4999-8e72-44e838efb909" providerId="ADAL" clId="{08BAD185-022F-42BA-92EA-92F55D9E9027}" dt="2021-10-04T18:47:36.921" v="6249" actId="403"/>
          <ac:spMkLst>
            <pc:docMk/>
            <pc:sldMk cId="1722437050" sldId="337"/>
            <ac:spMk id="8" creationId="{342ED061-871E-4BF2-892C-840B34375286}"/>
          </ac:spMkLst>
        </pc:spChg>
      </pc:sldChg>
      <pc:sldChg chg="addSp modSp add mod modAnim">
        <pc:chgData name="Phillips, Nate" userId="1a7ed9a7-6979-4999-8e72-44e838efb909" providerId="ADAL" clId="{08BAD185-022F-42BA-92EA-92F55D9E9027}" dt="2021-10-05T15:56:20.012" v="6576"/>
        <pc:sldMkLst>
          <pc:docMk/>
          <pc:sldMk cId="3883074390" sldId="338"/>
        </pc:sldMkLst>
        <pc:spChg chg="add mod">
          <ac:chgData name="Phillips, Nate" userId="1a7ed9a7-6979-4999-8e72-44e838efb909" providerId="ADAL" clId="{08BAD185-022F-42BA-92EA-92F55D9E9027}" dt="2021-10-05T15:55:48.699" v="6573" actId="20577"/>
          <ac:spMkLst>
            <pc:docMk/>
            <pc:sldMk cId="3883074390" sldId="338"/>
            <ac:spMk id="2" creationId="{A1475A2E-E60E-4C30-8236-E9BF71E8715C}"/>
          </ac:spMkLst>
        </pc:spChg>
        <pc:spChg chg="mod">
          <ac:chgData name="Phillips, Nate" userId="1a7ed9a7-6979-4999-8e72-44e838efb909" providerId="ADAL" clId="{08BAD185-022F-42BA-92EA-92F55D9E9027}" dt="2021-10-04T17:16:25.304" v="4595" actId="20577"/>
          <ac:spMkLst>
            <pc:docMk/>
            <pc:sldMk cId="3883074390" sldId="338"/>
            <ac:spMk id="3" creationId="{D9C1527E-BBD4-49C0-A55A-A4791D4721C4}"/>
          </ac:spMkLst>
        </pc:spChg>
      </pc:sldChg>
      <pc:sldChg chg="new del">
        <pc:chgData name="Phillips, Nate" userId="1a7ed9a7-6979-4999-8e72-44e838efb909" providerId="ADAL" clId="{08BAD185-022F-42BA-92EA-92F55D9E9027}" dt="2021-10-04T17:16:58.603" v="4597" actId="47"/>
        <pc:sldMkLst>
          <pc:docMk/>
          <pc:sldMk cId="1923687849" sldId="339"/>
        </pc:sldMkLst>
      </pc:sldChg>
      <pc:sldChg chg="modSp add mod modAnim">
        <pc:chgData name="Phillips, Nate" userId="1a7ed9a7-6979-4999-8e72-44e838efb909" providerId="ADAL" clId="{08BAD185-022F-42BA-92EA-92F55D9E9027}" dt="2021-10-04T18:52:40.747" v="6321"/>
        <pc:sldMkLst>
          <pc:docMk/>
          <pc:sldMk cId="2558264828" sldId="339"/>
        </pc:sldMkLst>
        <pc:spChg chg="mod">
          <ac:chgData name="Phillips, Nate" userId="1a7ed9a7-6979-4999-8e72-44e838efb909" providerId="ADAL" clId="{08BAD185-022F-42BA-92EA-92F55D9E9027}" dt="2021-10-04T17:17:47.593" v="4625" actId="20577"/>
          <ac:spMkLst>
            <pc:docMk/>
            <pc:sldMk cId="2558264828" sldId="339"/>
            <ac:spMk id="3" creationId="{D9C1527E-BBD4-49C0-A55A-A4791D4721C4}"/>
          </ac:spMkLst>
        </pc:spChg>
      </pc:sldChg>
      <pc:sldChg chg="addSp delSp modSp add mod modAnim">
        <pc:chgData name="Phillips, Nate" userId="1a7ed9a7-6979-4999-8e72-44e838efb909" providerId="ADAL" clId="{08BAD185-022F-42BA-92EA-92F55D9E9027}" dt="2021-10-04T18:56:23.883" v="6350"/>
        <pc:sldMkLst>
          <pc:docMk/>
          <pc:sldMk cId="629758075" sldId="340"/>
        </pc:sldMkLst>
        <pc:spChg chg="mod">
          <ac:chgData name="Phillips, Nate" userId="1a7ed9a7-6979-4999-8e72-44e838efb909" providerId="ADAL" clId="{08BAD185-022F-42BA-92EA-92F55D9E9027}" dt="2021-10-04T18:54:53.588" v="6335" actId="20577"/>
          <ac:spMkLst>
            <pc:docMk/>
            <pc:sldMk cId="629758075" sldId="340"/>
            <ac:spMk id="3" creationId="{D9C1527E-BBD4-49C0-A55A-A4791D4721C4}"/>
          </ac:spMkLst>
        </pc:spChg>
        <pc:picChg chg="add del mod">
          <ac:chgData name="Phillips, Nate" userId="1a7ed9a7-6979-4999-8e72-44e838efb909" providerId="ADAL" clId="{08BAD185-022F-42BA-92EA-92F55D9E9027}" dt="2021-10-04T17:32:32.259" v="5013" actId="478"/>
          <ac:picMkLst>
            <pc:docMk/>
            <pc:sldMk cId="629758075" sldId="340"/>
            <ac:picMk id="1026" creationId="{042CD3EB-A659-4A27-B324-3D0B47F8915D}"/>
          </ac:picMkLst>
        </pc:picChg>
        <pc:picChg chg="add mod">
          <ac:chgData name="Phillips, Nate" userId="1a7ed9a7-6979-4999-8e72-44e838efb909" providerId="ADAL" clId="{08BAD185-022F-42BA-92EA-92F55D9E9027}" dt="2021-10-04T17:31:45.998" v="5012" actId="1076"/>
          <ac:picMkLst>
            <pc:docMk/>
            <pc:sldMk cId="629758075" sldId="340"/>
            <ac:picMk id="1028" creationId="{455B8385-4AC8-4A81-8B05-830A85CBEF0E}"/>
          </ac:picMkLst>
        </pc:picChg>
        <pc:picChg chg="add mod">
          <ac:chgData name="Phillips, Nate" userId="1a7ed9a7-6979-4999-8e72-44e838efb909" providerId="ADAL" clId="{08BAD185-022F-42BA-92EA-92F55D9E9027}" dt="2021-10-04T17:32:56.291" v="5016" actId="1076"/>
          <ac:picMkLst>
            <pc:docMk/>
            <pc:sldMk cId="629758075" sldId="340"/>
            <ac:picMk id="1030" creationId="{F731EBB7-4D80-4EA3-9A39-1B56254A7A67}"/>
          </ac:picMkLst>
        </pc:picChg>
      </pc:sldChg>
      <pc:sldChg chg="new del">
        <pc:chgData name="Phillips, Nate" userId="1a7ed9a7-6979-4999-8e72-44e838efb909" providerId="ADAL" clId="{08BAD185-022F-42BA-92EA-92F55D9E9027}" dt="2021-10-04T17:29:59.824" v="5006" actId="47"/>
        <pc:sldMkLst>
          <pc:docMk/>
          <pc:sldMk cId="499888880" sldId="341"/>
        </pc:sldMkLst>
      </pc:sldChg>
      <pc:sldChg chg="addSp delSp modSp add mod ord modAnim">
        <pc:chgData name="Phillips, Nate" userId="1a7ed9a7-6979-4999-8e72-44e838efb909" providerId="ADAL" clId="{08BAD185-022F-42BA-92EA-92F55D9E9027}" dt="2021-10-05T15:58:33.328" v="6593"/>
        <pc:sldMkLst>
          <pc:docMk/>
          <pc:sldMk cId="993121664" sldId="341"/>
        </pc:sldMkLst>
        <pc:spChg chg="add del">
          <ac:chgData name="Phillips, Nate" userId="1a7ed9a7-6979-4999-8e72-44e838efb909" providerId="ADAL" clId="{08BAD185-022F-42BA-92EA-92F55D9E9027}" dt="2021-10-04T17:35:40.351" v="5143"/>
          <ac:spMkLst>
            <pc:docMk/>
            <pc:sldMk cId="993121664" sldId="341"/>
            <ac:spMk id="2" creationId="{3F5B8C5F-918A-4559-81F0-EFCE91529858}"/>
          </ac:spMkLst>
        </pc:spChg>
        <pc:spChg chg="mod">
          <ac:chgData name="Phillips, Nate" userId="1a7ed9a7-6979-4999-8e72-44e838efb909" providerId="ADAL" clId="{08BAD185-022F-42BA-92EA-92F55D9E9027}" dt="2021-10-05T15:58:20.578" v="6591" actId="20577"/>
          <ac:spMkLst>
            <pc:docMk/>
            <pc:sldMk cId="993121664" sldId="341"/>
            <ac:spMk id="3" creationId="{D9C1527E-BBD4-49C0-A55A-A4791D4721C4}"/>
          </ac:spMkLst>
        </pc:spChg>
        <pc:picChg chg="del">
          <ac:chgData name="Phillips, Nate" userId="1a7ed9a7-6979-4999-8e72-44e838efb909" providerId="ADAL" clId="{08BAD185-022F-42BA-92EA-92F55D9E9027}" dt="2021-10-04T17:33:52.576" v="5020" actId="478"/>
          <ac:picMkLst>
            <pc:docMk/>
            <pc:sldMk cId="993121664" sldId="341"/>
            <ac:picMk id="1028" creationId="{455B8385-4AC8-4A81-8B05-830A85CBEF0E}"/>
          </ac:picMkLst>
        </pc:picChg>
        <pc:picChg chg="del">
          <ac:chgData name="Phillips, Nate" userId="1a7ed9a7-6979-4999-8e72-44e838efb909" providerId="ADAL" clId="{08BAD185-022F-42BA-92EA-92F55D9E9027}" dt="2021-10-04T17:33:53.231" v="5021" actId="478"/>
          <ac:picMkLst>
            <pc:docMk/>
            <pc:sldMk cId="993121664" sldId="341"/>
            <ac:picMk id="1030" creationId="{F731EBB7-4D80-4EA3-9A39-1B56254A7A67}"/>
          </ac:picMkLst>
        </pc:picChg>
        <pc:inkChg chg="add del">
          <ac:chgData name="Phillips, Nate" userId="1a7ed9a7-6979-4999-8e72-44e838efb909" providerId="ADAL" clId="{08BAD185-022F-42BA-92EA-92F55D9E9027}" dt="2021-10-04T18:59:32.778" v="6370" actId="9405"/>
          <ac:inkMkLst>
            <pc:docMk/>
            <pc:sldMk cId="993121664" sldId="341"/>
            <ac:inkMk id="4" creationId="{F353E35D-ADDB-4EB8-9156-768F27CC368C}"/>
          </ac:inkMkLst>
        </pc:inkChg>
        <pc:cxnChg chg="add mod">
          <ac:chgData name="Phillips, Nate" userId="1a7ed9a7-6979-4999-8e72-44e838efb909" providerId="ADAL" clId="{08BAD185-022F-42BA-92EA-92F55D9E9027}" dt="2021-10-04T18:59:59.711" v="6374" actId="14100"/>
          <ac:cxnSpMkLst>
            <pc:docMk/>
            <pc:sldMk cId="993121664" sldId="341"/>
            <ac:cxnSpMk id="6" creationId="{A6F46B70-8BA8-4976-89EB-E54D4353CEBD}"/>
          </ac:cxnSpMkLst>
        </pc:cxnChg>
        <pc:cxnChg chg="add mod">
          <ac:chgData name="Phillips, Nate" userId="1a7ed9a7-6979-4999-8e72-44e838efb909" providerId="ADAL" clId="{08BAD185-022F-42BA-92EA-92F55D9E9027}" dt="2021-10-04T19:00:10.171" v="6377" actId="14100"/>
          <ac:cxnSpMkLst>
            <pc:docMk/>
            <pc:sldMk cId="993121664" sldId="341"/>
            <ac:cxnSpMk id="10" creationId="{455756A7-9871-49FE-8C37-A293B7E2FFEE}"/>
          </ac:cxnSpMkLst>
        </pc:cxnChg>
      </pc:sldChg>
      <pc:sldChg chg="addSp modSp add mod modAnim">
        <pc:chgData name="Phillips, Nate" userId="1a7ed9a7-6979-4999-8e72-44e838efb909" providerId="ADAL" clId="{08BAD185-022F-42BA-92EA-92F55D9E9027}" dt="2021-10-05T15:59:20.500" v="6614"/>
        <pc:sldMkLst>
          <pc:docMk/>
          <pc:sldMk cId="2619953372" sldId="342"/>
        </pc:sldMkLst>
        <pc:spChg chg="mod">
          <ac:chgData name="Phillips, Nate" userId="1a7ed9a7-6979-4999-8e72-44e838efb909" providerId="ADAL" clId="{08BAD185-022F-42BA-92EA-92F55D9E9027}" dt="2021-10-05T15:59:15.200" v="6612" actId="6549"/>
          <ac:spMkLst>
            <pc:docMk/>
            <pc:sldMk cId="2619953372" sldId="342"/>
            <ac:spMk id="3" creationId="{D9C1527E-BBD4-49C0-A55A-A4791D4721C4}"/>
          </ac:spMkLst>
        </pc:spChg>
        <pc:cxnChg chg="add mod">
          <ac:chgData name="Phillips, Nate" userId="1a7ed9a7-6979-4999-8e72-44e838efb909" providerId="ADAL" clId="{08BAD185-022F-42BA-92EA-92F55D9E9027}" dt="2021-10-04T19:00:58.710" v="6382" actId="14100"/>
          <ac:cxnSpMkLst>
            <pc:docMk/>
            <pc:sldMk cId="2619953372" sldId="342"/>
            <ac:cxnSpMk id="4" creationId="{E97F7AE1-24A7-4448-8A57-DD1322BED5DA}"/>
          </ac:cxnSpMkLst>
        </pc:cxnChg>
        <pc:cxnChg chg="add mod">
          <ac:chgData name="Phillips, Nate" userId="1a7ed9a7-6979-4999-8e72-44e838efb909" providerId="ADAL" clId="{08BAD185-022F-42BA-92EA-92F55D9E9027}" dt="2021-10-04T19:01:05.840" v="6385" actId="14100"/>
          <ac:cxnSpMkLst>
            <pc:docMk/>
            <pc:sldMk cId="2619953372" sldId="342"/>
            <ac:cxnSpMk id="5" creationId="{A7DBC15B-0C56-4F76-BF14-B3583316473B}"/>
          </ac:cxnSpMkLst>
        </pc:cxnChg>
      </pc:sldChg>
      <pc:sldChg chg="addSp modSp add mod modAnim">
        <pc:chgData name="Phillips, Nate" userId="1a7ed9a7-6979-4999-8e72-44e838efb909" providerId="ADAL" clId="{08BAD185-022F-42BA-92EA-92F55D9E9027}" dt="2021-10-05T16:01:18.506" v="6671"/>
        <pc:sldMkLst>
          <pc:docMk/>
          <pc:sldMk cId="1470592501" sldId="343"/>
        </pc:sldMkLst>
        <pc:spChg chg="mod">
          <ac:chgData name="Phillips, Nate" userId="1a7ed9a7-6979-4999-8e72-44e838efb909" providerId="ADAL" clId="{08BAD185-022F-42BA-92EA-92F55D9E9027}" dt="2021-10-05T16:00:31.862" v="6666" actId="403"/>
          <ac:spMkLst>
            <pc:docMk/>
            <pc:sldMk cId="1470592501" sldId="343"/>
            <ac:spMk id="3" creationId="{D9C1527E-BBD4-49C0-A55A-A4791D4721C4}"/>
          </ac:spMkLst>
        </pc:spChg>
        <pc:cxnChg chg="add mod">
          <ac:chgData name="Phillips, Nate" userId="1a7ed9a7-6979-4999-8e72-44e838efb909" providerId="ADAL" clId="{08BAD185-022F-42BA-92EA-92F55D9E9027}" dt="2021-10-04T19:02:07.569" v="6395" actId="14100"/>
          <ac:cxnSpMkLst>
            <pc:docMk/>
            <pc:sldMk cId="1470592501" sldId="343"/>
            <ac:cxnSpMk id="4" creationId="{45754A4E-FECB-44AE-989B-B2D606B21720}"/>
          </ac:cxnSpMkLst>
        </pc:cxnChg>
        <pc:cxnChg chg="add mod">
          <ac:chgData name="Phillips, Nate" userId="1a7ed9a7-6979-4999-8e72-44e838efb909" providerId="ADAL" clId="{08BAD185-022F-42BA-92EA-92F55D9E9027}" dt="2021-10-04T19:02:15.638" v="6398" actId="14100"/>
          <ac:cxnSpMkLst>
            <pc:docMk/>
            <pc:sldMk cId="1470592501" sldId="343"/>
            <ac:cxnSpMk id="5" creationId="{FAD32626-8CE5-4649-88E7-54032071564E}"/>
          </ac:cxnSpMkLst>
        </pc:cxnChg>
      </pc:sldChg>
      <pc:sldChg chg="new del">
        <pc:chgData name="Phillips, Nate" userId="1a7ed9a7-6979-4999-8e72-44e838efb909" providerId="ADAL" clId="{08BAD185-022F-42BA-92EA-92F55D9E9027}" dt="2021-10-04T17:39:48" v="5479" actId="47"/>
        <pc:sldMkLst>
          <pc:docMk/>
          <pc:sldMk cId="3669809683" sldId="343"/>
        </pc:sldMkLst>
      </pc:sldChg>
      <pc:sldChg chg="addSp modSp add mod modAnim">
        <pc:chgData name="Phillips, Nate" userId="1a7ed9a7-6979-4999-8e72-44e838efb909" providerId="ADAL" clId="{08BAD185-022F-42BA-92EA-92F55D9E9027}" dt="2021-10-04T19:03:30.220" v="6409"/>
        <pc:sldMkLst>
          <pc:docMk/>
          <pc:sldMk cId="1841799419" sldId="344"/>
        </pc:sldMkLst>
        <pc:spChg chg="mod">
          <ac:chgData name="Phillips, Nate" userId="1a7ed9a7-6979-4999-8e72-44e838efb909" providerId="ADAL" clId="{08BAD185-022F-42BA-92EA-92F55D9E9027}" dt="2021-10-04T17:47:34.405" v="6016" actId="20577"/>
          <ac:spMkLst>
            <pc:docMk/>
            <pc:sldMk cId="1841799419" sldId="344"/>
            <ac:spMk id="3" creationId="{D9C1527E-BBD4-49C0-A55A-A4791D4721C4}"/>
          </ac:spMkLst>
        </pc:spChg>
        <pc:cxnChg chg="add mod">
          <ac:chgData name="Phillips, Nate" userId="1a7ed9a7-6979-4999-8e72-44e838efb909" providerId="ADAL" clId="{08BAD185-022F-42BA-92EA-92F55D9E9027}" dt="2021-10-04T19:03:15.089" v="6405" actId="1076"/>
          <ac:cxnSpMkLst>
            <pc:docMk/>
            <pc:sldMk cId="1841799419" sldId="344"/>
            <ac:cxnSpMk id="4" creationId="{CFC62086-78CB-43DD-AA84-16D4980BE244}"/>
          </ac:cxnSpMkLst>
        </pc:cxnChg>
        <pc:cxnChg chg="add mod">
          <ac:chgData name="Phillips, Nate" userId="1a7ed9a7-6979-4999-8e72-44e838efb909" providerId="ADAL" clId="{08BAD185-022F-42BA-92EA-92F55D9E9027}" dt="2021-10-04T19:03:21.843" v="6408" actId="14100"/>
          <ac:cxnSpMkLst>
            <pc:docMk/>
            <pc:sldMk cId="1841799419" sldId="344"/>
            <ac:cxnSpMk id="5" creationId="{0CB97B21-15F8-4D10-AADB-EFB22F666252}"/>
          </ac:cxnSpMkLst>
        </pc:cxnChg>
      </pc:sldChg>
      <pc:sldChg chg="delSp modSp add mod delAnim modAnim">
        <pc:chgData name="Phillips, Nate" userId="1a7ed9a7-6979-4999-8e72-44e838efb909" providerId="ADAL" clId="{08BAD185-022F-42BA-92EA-92F55D9E9027}" dt="2021-10-04T18:50:41.372" v="6306"/>
        <pc:sldMkLst>
          <pc:docMk/>
          <pc:sldMk cId="2849550305" sldId="345"/>
        </pc:sldMkLst>
        <pc:spChg chg="mod">
          <ac:chgData name="Phillips, Nate" userId="1a7ed9a7-6979-4999-8e72-44e838efb909" providerId="ADAL" clId="{08BAD185-022F-42BA-92EA-92F55D9E9027}" dt="2021-10-04T18:49:52.585" v="6301" actId="20577"/>
          <ac:spMkLst>
            <pc:docMk/>
            <pc:sldMk cId="2849550305" sldId="345"/>
            <ac:spMk id="3" creationId="{F5F537B8-151D-41BA-8378-DE5105923F2F}"/>
          </ac:spMkLst>
        </pc:spChg>
        <pc:spChg chg="mod">
          <ac:chgData name="Phillips, Nate" userId="1a7ed9a7-6979-4999-8e72-44e838efb909" providerId="ADAL" clId="{08BAD185-022F-42BA-92EA-92F55D9E9027}" dt="2021-10-04T18:48:49.210" v="6283" actId="1035"/>
          <ac:spMkLst>
            <pc:docMk/>
            <pc:sldMk cId="2849550305" sldId="345"/>
            <ac:spMk id="4" creationId="{754EA205-2758-4332-99B8-920490E4A812}"/>
          </ac:spMkLst>
        </pc:spChg>
        <pc:spChg chg="mod">
          <ac:chgData name="Phillips, Nate" userId="1a7ed9a7-6979-4999-8e72-44e838efb909" providerId="ADAL" clId="{08BAD185-022F-42BA-92EA-92F55D9E9027}" dt="2021-10-04T18:48:53.252" v="6290" actId="1035"/>
          <ac:spMkLst>
            <pc:docMk/>
            <pc:sldMk cId="2849550305" sldId="345"/>
            <ac:spMk id="5" creationId="{563F927A-ABC4-4BE4-A36D-789956B3B5BB}"/>
          </ac:spMkLst>
        </pc:spChg>
        <pc:spChg chg="del">
          <ac:chgData name="Phillips, Nate" userId="1a7ed9a7-6979-4999-8e72-44e838efb909" providerId="ADAL" clId="{08BAD185-022F-42BA-92EA-92F55D9E9027}" dt="2021-10-04T18:48:10.442" v="6253" actId="478"/>
          <ac:spMkLst>
            <pc:docMk/>
            <pc:sldMk cId="2849550305" sldId="345"/>
            <ac:spMk id="8" creationId="{342ED061-871E-4BF2-892C-840B34375286}"/>
          </ac:spMkLst>
        </pc:spChg>
      </pc:sldChg>
      <pc:sldMasterChg chg="delSldLayout">
        <pc:chgData name="Phillips, Nate" userId="1a7ed9a7-6979-4999-8e72-44e838efb909" providerId="ADAL" clId="{08BAD185-022F-42BA-92EA-92F55D9E9027}" dt="2021-10-04T15:33:28.239" v="1395" actId="47"/>
        <pc:sldMasterMkLst>
          <pc:docMk/>
          <pc:sldMasterMk cId="1185367590" sldId="2147483660"/>
        </pc:sldMasterMkLst>
        <pc:sldLayoutChg chg="del">
          <pc:chgData name="Phillips, Nate" userId="1a7ed9a7-6979-4999-8e72-44e838efb909" providerId="ADAL" clId="{08BAD185-022F-42BA-92EA-92F55D9E9027}" dt="2021-10-04T15:33:28.239" v="1395" actId="47"/>
          <pc:sldLayoutMkLst>
            <pc:docMk/>
            <pc:sldMasterMk cId="1185367590" sldId="2147483660"/>
            <pc:sldLayoutMk cId="4263052139" sldId="2147483678"/>
          </pc:sldLayoutMkLst>
        </pc:sldLayoutChg>
      </pc:sldMasterChg>
    </pc:docChg>
  </pc:docChgLst>
  <pc:docChgLst>
    <pc:chgData name="Phillips, Nate" userId="1a7ed9a7-6979-4999-8e72-44e838efb909" providerId="ADAL" clId="{22BB584F-1A4E-4062-BBEE-11282717036C}"/>
    <pc:docChg chg="custSel addSld delSld modSld sldOrd">
      <pc:chgData name="Phillips, Nate" userId="1a7ed9a7-6979-4999-8e72-44e838efb909" providerId="ADAL" clId="{22BB584F-1A4E-4062-BBEE-11282717036C}" dt="2023-07-12T21:01:20.187" v="94" actId="47"/>
      <pc:docMkLst>
        <pc:docMk/>
      </pc:docMkLst>
      <pc:sldChg chg="del">
        <pc:chgData name="Phillips, Nate" userId="1a7ed9a7-6979-4999-8e72-44e838efb909" providerId="ADAL" clId="{22BB584F-1A4E-4062-BBEE-11282717036C}" dt="2023-07-12T21:01:20.187" v="94" actId="47"/>
        <pc:sldMkLst>
          <pc:docMk/>
          <pc:sldMk cId="3531971424" sldId="412"/>
        </pc:sldMkLst>
      </pc:sldChg>
      <pc:sldChg chg="del">
        <pc:chgData name="Phillips, Nate" userId="1a7ed9a7-6979-4999-8e72-44e838efb909" providerId="ADAL" clId="{22BB584F-1A4E-4062-BBEE-11282717036C}" dt="2023-07-12T21:01:20.187" v="94" actId="47"/>
        <pc:sldMkLst>
          <pc:docMk/>
          <pc:sldMk cId="1578714897" sldId="416"/>
        </pc:sldMkLst>
      </pc:sldChg>
      <pc:sldChg chg="ord">
        <pc:chgData name="Phillips, Nate" userId="1a7ed9a7-6979-4999-8e72-44e838efb909" providerId="ADAL" clId="{22BB584F-1A4E-4062-BBEE-11282717036C}" dt="2023-07-12T21:00:57.418" v="93"/>
        <pc:sldMkLst>
          <pc:docMk/>
          <pc:sldMk cId="76281355" sldId="417"/>
        </pc:sldMkLst>
      </pc:sldChg>
      <pc:sldChg chg="del">
        <pc:chgData name="Phillips, Nate" userId="1a7ed9a7-6979-4999-8e72-44e838efb909" providerId="ADAL" clId="{22BB584F-1A4E-4062-BBEE-11282717036C}" dt="2023-07-12T21:01:20.187" v="94" actId="47"/>
        <pc:sldMkLst>
          <pc:docMk/>
          <pc:sldMk cId="1590623890" sldId="418"/>
        </pc:sldMkLst>
      </pc:sldChg>
      <pc:sldChg chg="del">
        <pc:chgData name="Phillips, Nate" userId="1a7ed9a7-6979-4999-8e72-44e838efb909" providerId="ADAL" clId="{22BB584F-1A4E-4062-BBEE-11282717036C}" dt="2023-07-12T21:01:20.187" v="94" actId="47"/>
        <pc:sldMkLst>
          <pc:docMk/>
          <pc:sldMk cId="418390077" sldId="419"/>
        </pc:sldMkLst>
      </pc:sldChg>
      <pc:sldChg chg="del">
        <pc:chgData name="Phillips, Nate" userId="1a7ed9a7-6979-4999-8e72-44e838efb909" providerId="ADAL" clId="{22BB584F-1A4E-4062-BBEE-11282717036C}" dt="2023-07-12T21:01:20.187" v="94" actId="47"/>
        <pc:sldMkLst>
          <pc:docMk/>
          <pc:sldMk cId="968406903" sldId="420"/>
        </pc:sldMkLst>
      </pc:sldChg>
      <pc:sldChg chg="modSp mod">
        <pc:chgData name="Phillips, Nate" userId="1a7ed9a7-6979-4999-8e72-44e838efb909" providerId="ADAL" clId="{22BB584F-1A4E-4062-BBEE-11282717036C}" dt="2023-07-12T21:00:45.415" v="91" actId="5793"/>
        <pc:sldMkLst>
          <pc:docMk/>
          <pc:sldMk cId="1161309538" sldId="421"/>
        </pc:sldMkLst>
        <pc:spChg chg="mod">
          <ac:chgData name="Phillips, Nate" userId="1a7ed9a7-6979-4999-8e72-44e838efb909" providerId="ADAL" clId="{22BB584F-1A4E-4062-BBEE-11282717036C}" dt="2023-07-12T18:12:18.489" v="59" actId="20577"/>
          <ac:spMkLst>
            <pc:docMk/>
            <pc:sldMk cId="1161309538" sldId="421"/>
            <ac:spMk id="2" creationId="{44E71F7E-7818-CFCC-8712-52DCDB005CD6}"/>
          </ac:spMkLst>
        </pc:spChg>
        <pc:spChg chg="mod">
          <ac:chgData name="Phillips, Nate" userId="1a7ed9a7-6979-4999-8e72-44e838efb909" providerId="ADAL" clId="{22BB584F-1A4E-4062-BBEE-11282717036C}" dt="2023-07-12T21:00:45.415" v="91" actId="5793"/>
          <ac:spMkLst>
            <pc:docMk/>
            <pc:sldMk cId="1161309538" sldId="421"/>
            <ac:spMk id="3" creationId="{5092465A-C3AD-D57B-DDED-C3AD99C47868}"/>
          </ac:spMkLst>
        </pc:spChg>
      </pc:sldChg>
      <pc:sldChg chg="del">
        <pc:chgData name="Phillips, Nate" userId="1a7ed9a7-6979-4999-8e72-44e838efb909" providerId="ADAL" clId="{22BB584F-1A4E-4062-BBEE-11282717036C}" dt="2023-07-12T21:01:20.187" v="94" actId="47"/>
        <pc:sldMkLst>
          <pc:docMk/>
          <pc:sldMk cId="402385568" sldId="422"/>
        </pc:sldMkLst>
      </pc:sldChg>
      <pc:sldChg chg="del">
        <pc:chgData name="Phillips, Nate" userId="1a7ed9a7-6979-4999-8e72-44e838efb909" providerId="ADAL" clId="{22BB584F-1A4E-4062-BBEE-11282717036C}" dt="2023-07-12T21:01:20.187" v="94" actId="47"/>
        <pc:sldMkLst>
          <pc:docMk/>
          <pc:sldMk cId="1488448221" sldId="423"/>
        </pc:sldMkLst>
      </pc:sldChg>
      <pc:sldChg chg="del">
        <pc:chgData name="Phillips, Nate" userId="1a7ed9a7-6979-4999-8e72-44e838efb909" providerId="ADAL" clId="{22BB584F-1A4E-4062-BBEE-11282717036C}" dt="2023-07-12T21:01:20.187" v="94" actId="47"/>
        <pc:sldMkLst>
          <pc:docMk/>
          <pc:sldMk cId="3275171582" sldId="425"/>
        </pc:sldMkLst>
      </pc:sldChg>
      <pc:sldChg chg="del">
        <pc:chgData name="Phillips, Nate" userId="1a7ed9a7-6979-4999-8e72-44e838efb909" providerId="ADAL" clId="{22BB584F-1A4E-4062-BBEE-11282717036C}" dt="2023-07-12T21:01:20.187" v="94" actId="47"/>
        <pc:sldMkLst>
          <pc:docMk/>
          <pc:sldMk cId="2622450922" sldId="426"/>
        </pc:sldMkLst>
      </pc:sldChg>
      <pc:sldChg chg="del">
        <pc:chgData name="Phillips, Nate" userId="1a7ed9a7-6979-4999-8e72-44e838efb909" providerId="ADAL" clId="{22BB584F-1A4E-4062-BBEE-11282717036C}" dt="2023-07-12T21:01:20.187" v="94" actId="47"/>
        <pc:sldMkLst>
          <pc:docMk/>
          <pc:sldMk cId="1383119404" sldId="427"/>
        </pc:sldMkLst>
      </pc:sldChg>
      <pc:sldChg chg="del">
        <pc:chgData name="Phillips, Nate" userId="1a7ed9a7-6979-4999-8e72-44e838efb909" providerId="ADAL" clId="{22BB584F-1A4E-4062-BBEE-11282717036C}" dt="2023-07-12T21:01:20.187" v="94" actId="47"/>
        <pc:sldMkLst>
          <pc:docMk/>
          <pc:sldMk cId="4249601318" sldId="428"/>
        </pc:sldMkLst>
      </pc:sldChg>
      <pc:sldChg chg="del">
        <pc:chgData name="Phillips, Nate" userId="1a7ed9a7-6979-4999-8e72-44e838efb909" providerId="ADAL" clId="{22BB584F-1A4E-4062-BBEE-11282717036C}" dt="2023-07-12T21:01:20.187" v="94" actId="47"/>
        <pc:sldMkLst>
          <pc:docMk/>
          <pc:sldMk cId="114491803" sldId="429"/>
        </pc:sldMkLst>
      </pc:sldChg>
      <pc:sldChg chg="del">
        <pc:chgData name="Phillips, Nate" userId="1a7ed9a7-6979-4999-8e72-44e838efb909" providerId="ADAL" clId="{22BB584F-1A4E-4062-BBEE-11282717036C}" dt="2023-07-12T21:01:20.187" v="94" actId="47"/>
        <pc:sldMkLst>
          <pc:docMk/>
          <pc:sldMk cId="2181501205" sldId="430"/>
        </pc:sldMkLst>
      </pc:sldChg>
      <pc:sldChg chg="del">
        <pc:chgData name="Phillips, Nate" userId="1a7ed9a7-6979-4999-8e72-44e838efb909" providerId="ADAL" clId="{22BB584F-1A4E-4062-BBEE-11282717036C}" dt="2023-07-12T21:01:20.187" v="94" actId="47"/>
        <pc:sldMkLst>
          <pc:docMk/>
          <pc:sldMk cId="3996896660" sldId="431"/>
        </pc:sldMkLst>
      </pc:sldChg>
      <pc:sldChg chg="del">
        <pc:chgData name="Phillips, Nate" userId="1a7ed9a7-6979-4999-8e72-44e838efb909" providerId="ADAL" clId="{22BB584F-1A4E-4062-BBEE-11282717036C}" dt="2023-07-12T21:01:20.187" v="94" actId="47"/>
        <pc:sldMkLst>
          <pc:docMk/>
          <pc:sldMk cId="84211867" sldId="432"/>
        </pc:sldMkLst>
      </pc:sldChg>
      <pc:sldChg chg="del">
        <pc:chgData name="Phillips, Nate" userId="1a7ed9a7-6979-4999-8e72-44e838efb909" providerId="ADAL" clId="{22BB584F-1A4E-4062-BBEE-11282717036C}" dt="2023-07-12T21:01:20.187" v="94" actId="47"/>
        <pc:sldMkLst>
          <pc:docMk/>
          <pc:sldMk cId="1134312008" sldId="433"/>
        </pc:sldMkLst>
      </pc:sldChg>
      <pc:sldChg chg="del">
        <pc:chgData name="Phillips, Nate" userId="1a7ed9a7-6979-4999-8e72-44e838efb909" providerId="ADAL" clId="{22BB584F-1A4E-4062-BBEE-11282717036C}" dt="2023-07-12T21:01:20.187" v="94" actId="47"/>
        <pc:sldMkLst>
          <pc:docMk/>
          <pc:sldMk cId="1402884785" sldId="435"/>
        </pc:sldMkLst>
      </pc:sldChg>
      <pc:sldChg chg="del">
        <pc:chgData name="Phillips, Nate" userId="1a7ed9a7-6979-4999-8e72-44e838efb909" providerId="ADAL" clId="{22BB584F-1A4E-4062-BBEE-11282717036C}" dt="2023-07-12T21:01:20.187" v="94" actId="47"/>
        <pc:sldMkLst>
          <pc:docMk/>
          <pc:sldMk cId="1962366240" sldId="436"/>
        </pc:sldMkLst>
      </pc:sldChg>
      <pc:sldChg chg="del">
        <pc:chgData name="Phillips, Nate" userId="1a7ed9a7-6979-4999-8e72-44e838efb909" providerId="ADAL" clId="{22BB584F-1A4E-4062-BBEE-11282717036C}" dt="2023-07-12T21:01:20.187" v="94" actId="47"/>
        <pc:sldMkLst>
          <pc:docMk/>
          <pc:sldMk cId="2350426874" sldId="437"/>
        </pc:sldMkLst>
      </pc:sldChg>
      <pc:sldChg chg="del">
        <pc:chgData name="Phillips, Nate" userId="1a7ed9a7-6979-4999-8e72-44e838efb909" providerId="ADAL" clId="{22BB584F-1A4E-4062-BBEE-11282717036C}" dt="2023-07-12T21:01:20.187" v="94" actId="47"/>
        <pc:sldMkLst>
          <pc:docMk/>
          <pc:sldMk cId="1110633333" sldId="438"/>
        </pc:sldMkLst>
      </pc:sldChg>
      <pc:sldChg chg="del">
        <pc:chgData name="Phillips, Nate" userId="1a7ed9a7-6979-4999-8e72-44e838efb909" providerId="ADAL" clId="{22BB584F-1A4E-4062-BBEE-11282717036C}" dt="2023-07-12T21:01:20.187" v="94" actId="47"/>
        <pc:sldMkLst>
          <pc:docMk/>
          <pc:sldMk cId="950908822" sldId="439"/>
        </pc:sldMkLst>
      </pc:sldChg>
      <pc:sldChg chg="del">
        <pc:chgData name="Phillips, Nate" userId="1a7ed9a7-6979-4999-8e72-44e838efb909" providerId="ADAL" clId="{22BB584F-1A4E-4062-BBEE-11282717036C}" dt="2023-07-12T21:01:20.187" v="94" actId="47"/>
        <pc:sldMkLst>
          <pc:docMk/>
          <pc:sldMk cId="89975699" sldId="440"/>
        </pc:sldMkLst>
      </pc:sldChg>
      <pc:sldChg chg="modSp new mod">
        <pc:chgData name="Phillips, Nate" userId="1a7ed9a7-6979-4999-8e72-44e838efb909" providerId="ADAL" clId="{22BB584F-1A4E-4062-BBEE-11282717036C}" dt="2023-07-12T18:12:13.977" v="49" actId="20577"/>
        <pc:sldMkLst>
          <pc:docMk/>
          <pc:sldMk cId="2156084297" sldId="441"/>
        </pc:sldMkLst>
        <pc:spChg chg="mod">
          <ac:chgData name="Phillips, Nate" userId="1a7ed9a7-6979-4999-8e72-44e838efb909" providerId="ADAL" clId="{22BB584F-1A4E-4062-BBEE-11282717036C}" dt="2023-07-12T18:11:51.388" v="22" actId="20577"/>
          <ac:spMkLst>
            <pc:docMk/>
            <pc:sldMk cId="2156084297" sldId="441"/>
            <ac:spMk id="2" creationId="{46C5B755-3E36-1ADB-5BB3-5D8D9D15F2FA}"/>
          </ac:spMkLst>
        </pc:spChg>
        <pc:spChg chg="mod">
          <ac:chgData name="Phillips, Nate" userId="1a7ed9a7-6979-4999-8e72-44e838efb909" providerId="ADAL" clId="{22BB584F-1A4E-4062-BBEE-11282717036C}" dt="2023-07-12T18:12:13.977" v="49" actId="20577"/>
          <ac:spMkLst>
            <pc:docMk/>
            <pc:sldMk cId="2156084297" sldId="441"/>
            <ac:spMk id="3" creationId="{3235D413-3672-6281-AE07-8D014E8127BB}"/>
          </ac:spMkLst>
        </pc:spChg>
      </pc:sldChg>
    </pc:docChg>
  </pc:docChgLst>
  <pc:docChgLst>
    <pc:chgData name="Phillips, Nate" userId="1a7ed9a7-6979-4999-8e72-44e838efb909" providerId="ADAL" clId="{4AE645AF-383C-4BC8-958A-2018348CBA60}"/>
    <pc:docChg chg="undo redo custSel addSld delSld modSld sldOrd">
      <pc:chgData name="Phillips, Nate" userId="1a7ed9a7-6979-4999-8e72-44e838efb909" providerId="ADAL" clId="{4AE645AF-383C-4BC8-958A-2018348CBA60}" dt="2022-06-22T23:09:11.326" v="15299"/>
      <pc:docMkLst>
        <pc:docMk/>
      </pc:docMkLst>
      <pc:sldChg chg="del mod modShow">
        <pc:chgData name="Phillips, Nate" userId="1a7ed9a7-6979-4999-8e72-44e838efb909" providerId="ADAL" clId="{4AE645AF-383C-4BC8-958A-2018348CBA60}" dt="2022-06-21T16:14:07.345" v="6165" actId="47"/>
        <pc:sldMkLst>
          <pc:docMk/>
          <pc:sldMk cId="1215597231" sldId="393"/>
        </pc:sldMkLst>
      </pc:sldChg>
      <pc:sldChg chg="del mod modShow">
        <pc:chgData name="Phillips, Nate" userId="1a7ed9a7-6979-4999-8e72-44e838efb909" providerId="ADAL" clId="{4AE645AF-383C-4BC8-958A-2018348CBA60}" dt="2022-06-21T16:14:07.345" v="6165" actId="47"/>
        <pc:sldMkLst>
          <pc:docMk/>
          <pc:sldMk cId="126295664" sldId="396"/>
        </pc:sldMkLst>
      </pc:sldChg>
      <pc:sldChg chg="del mod modShow">
        <pc:chgData name="Phillips, Nate" userId="1a7ed9a7-6979-4999-8e72-44e838efb909" providerId="ADAL" clId="{4AE645AF-383C-4BC8-958A-2018348CBA60}" dt="2022-06-21T16:14:07.345" v="6165" actId="47"/>
        <pc:sldMkLst>
          <pc:docMk/>
          <pc:sldMk cId="3026638818" sldId="402"/>
        </pc:sldMkLst>
      </pc:sldChg>
      <pc:sldChg chg="del mod modShow">
        <pc:chgData name="Phillips, Nate" userId="1a7ed9a7-6979-4999-8e72-44e838efb909" providerId="ADAL" clId="{4AE645AF-383C-4BC8-958A-2018348CBA60}" dt="2022-06-21T16:14:07.345" v="6165" actId="47"/>
        <pc:sldMkLst>
          <pc:docMk/>
          <pc:sldMk cId="3981574403" sldId="403"/>
        </pc:sldMkLst>
      </pc:sldChg>
      <pc:sldChg chg="del mod modShow">
        <pc:chgData name="Phillips, Nate" userId="1a7ed9a7-6979-4999-8e72-44e838efb909" providerId="ADAL" clId="{4AE645AF-383C-4BC8-958A-2018348CBA60}" dt="2022-06-21T16:14:07.345" v="6165" actId="47"/>
        <pc:sldMkLst>
          <pc:docMk/>
          <pc:sldMk cId="2541942158" sldId="404"/>
        </pc:sldMkLst>
      </pc:sldChg>
      <pc:sldChg chg="del mod modShow">
        <pc:chgData name="Phillips, Nate" userId="1a7ed9a7-6979-4999-8e72-44e838efb909" providerId="ADAL" clId="{4AE645AF-383C-4BC8-958A-2018348CBA60}" dt="2022-06-21T16:14:07.345" v="6165" actId="47"/>
        <pc:sldMkLst>
          <pc:docMk/>
          <pc:sldMk cId="95613389" sldId="405"/>
        </pc:sldMkLst>
      </pc:sldChg>
      <pc:sldChg chg="del mod modShow">
        <pc:chgData name="Phillips, Nate" userId="1a7ed9a7-6979-4999-8e72-44e838efb909" providerId="ADAL" clId="{4AE645AF-383C-4BC8-958A-2018348CBA60}" dt="2022-06-21T16:14:07.345" v="6165" actId="47"/>
        <pc:sldMkLst>
          <pc:docMk/>
          <pc:sldMk cId="3650348202" sldId="406"/>
        </pc:sldMkLst>
      </pc:sldChg>
      <pc:sldChg chg="del mod modShow">
        <pc:chgData name="Phillips, Nate" userId="1a7ed9a7-6979-4999-8e72-44e838efb909" providerId="ADAL" clId="{4AE645AF-383C-4BC8-958A-2018348CBA60}" dt="2022-06-21T16:14:07.345" v="6165" actId="47"/>
        <pc:sldMkLst>
          <pc:docMk/>
          <pc:sldMk cId="2056874761" sldId="407"/>
        </pc:sldMkLst>
      </pc:sldChg>
      <pc:sldChg chg="del mod modShow">
        <pc:chgData name="Phillips, Nate" userId="1a7ed9a7-6979-4999-8e72-44e838efb909" providerId="ADAL" clId="{4AE645AF-383C-4BC8-958A-2018348CBA60}" dt="2022-06-21T16:14:07.345" v="6165" actId="47"/>
        <pc:sldMkLst>
          <pc:docMk/>
          <pc:sldMk cId="671883752" sldId="408"/>
        </pc:sldMkLst>
      </pc:sldChg>
      <pc:sldChg chg="del mod modShow">
        <pc:chgData name="Phillips, Nate" userId="1a7ed9a7-6979-4999-8e72-44e838efb909" providerId="ADAL" clId="{4AE645AF-383C-4BC8-958A-2018348CBA60}" dt="2022-06-21T16:14:07.345" v="6165" actId="47"/>
        <pc:sldMkLst>
          <pc:docMk/>
          <pc:sldMk cId="708716782" sldId="409"/>
        </pc:sldMkLst>
      </pc:sldChg>
      <pc:sldChg chg="del mod modShow">
        <pc:chgData name="Phillips, Nate" userId="1a7ed9a7-6979-4999-8e72-44e838efb909" providerId="ADAL" clId="{4AE645AF-383C-4BC8-958A-2018348CBA60}" dt="2022-06-21T16:14:07.345" v="6165" actId="47"/>
        <pc:sldMkLst>
          <pc:docMk/>
          <pc:sldMk cId="95979082" sldId="410"/>
        </pc:sldMkLst>
      </pc:sldChg>
      <pc:sldChg chg="addSp delSp modSp mod modClrScheme modAnim modShow chgLayout">
        <pc:chgData name="Phillips, Nate" userId="1a7ed9a7-6979-4999-8e72-44e838efb909" providerId="ADAL" clId="{4AE645AF-383C-4BC8-958A-2018348CBA60}" dt="2022-06-21T16:50:30.988" v="7319"/>
        <pc:sldMkLst>
          <pc:docMk/>
          <pc:sldMk cId="2191861492" sldId="411"/>
        </pc:sldMkLst>
        <pc:spChg chg="mod ord">
          <ac:chgData name="Phillips, Nate" userId="1a7ed9a7-6979-4999-8e72-44e838efb909" providerId="ADAL" clId="{4AE645AF-383C-4BC8-958A-2018348CBA60}" dt="2022-06-21T16:50:23.904" v="7318" actId="403"/>
          <ac:spMkLst>
            <pc:docMk/>
            <pc:sldMk cId="2191861492" sldId="411"/>
            <ac:spMk id="2" creationId="{599FDA06-9C49-64C2-C88F-15AC3D867AB1}"/>
          </ac:spMkLst>
        </pc:spChg>
        <pc:spChg chg="add mod ord">
          <ac:chgData name="Phillips, Nate" userId="1a7ed9a7-6979-4999-8e72-44e838efb909" providerId="ADAL" clId="{4AE645AF-383C-4BC8-958A-2018348CBA60}" dt="2022-06-17T14:56:18.370" v="6" actId="27636"/>
          <ac:spMkLst>
            <pc:docMk/>
            <pc:sldMk cId="2191861492" sldId="411"/>
            <ac:spMk id="3" creationId="{2E52B5B6-B382-CC8A-EDCC-7FE109616D66}"/>
          </ac:spMkLst>
        </pc:spChg>
        <pc:spChg chg="add del mod">
          <ac:chgData name="Phillips, Nate" userId="1a7ed9a7-6979-4999-8e72-44e838efb909" providerId="ADAL" clId="{4AE645AF-383C-4BC8-958A-2018348CBA60}" dt="2022-06-17T21:17:27.977" v="3305" actId="478"/>
          <ac:spMkLst>
            <pc:docMk/>
            <pc:sldMk cId="2191861492" sldId="411"/>
            <ac:spMk id="4" creationId="{099C3110-6010-98B1-205A-12187A501AE8}"/>
          </ac:spMkLst>
        </pc:spChg>
        <pc:spChg chg="add mod">
          <ac:chgData name="Phillips, Nate" userId="1a7ed9a7-6979-4999-8e72-44e838efb909" providerId="ADAL" clId="{4AE645AF-383C-4BC8-958A-2018348CBA60}" dt="2022-06-21T16:50:15.809" v="7316" actId="1076"/>
          <ac:spMkLst>
            <pc:docMk/>
            <pc:sldMk cId="2191861492" sldId="411"/>
            <ac:spMk id="4" creationId="{70AD44D8-A72B-3B95-9594-910F27606A8F}"/>
          </ac:spMkLst>
        </pc:spChg>
        <pc:spChg chg="add mod">
          <ac:chgData name="Phillips, Nate" userId="1a7ed9a7-6979-4999-8e72-44e838efb909" providerId="ADAL" clId="{4AE645AF-383C-4BC8-958A-2018348CBA60}" dt="2022-06-17T21:17:35.557" v="3310" actId="1076"/>
          <ac:spMkLst>
            <pc:docMk/>
            <pc:sldMk cId="2191861492" sldId="411"/>
            <ac:spMk id="5" creationId="{0EAD81AE-6523-B6A0-5AF8-646C7C85BEE2}"/>
          </ac:spMkLst>
        </pc:spChg>
      </pc:sldChg>
      <pc:sldChg chg="modSp new mod modShow">
        <pc:chgData name="Phillips, Nate" userId="1a7ed9a7-6979-4999-8e72-44e838efb909" providerId="ADAL" clId="{4AE645AF-383C-4BC8-958A-2018348CBA60}" dt="2022-06-17T17:36:34.226" v="1356" actId="729"/>
        <pc:sldMkLst>
          <pc:docMk/>
          <pc:sldMk cId="3531971424" sldId="412"/>
        </pc:sldMkLst>
        <pc:spChg chg="mod">
          <ac:chgData name="Phillips, Nate" userId="1a7ed9a7-6979-4999-8e72-44e838efb909" providerId="ADAL" clId="{4AE645AF-383C-4BC8-958A-2018348CBA60}" dt="2022-06-17T17:36:15.285" v="1288" actId="20577"/>
          <ac:spMkLst>
            <pc:docMk/>
            <pc:sldMk cId="3531971424" sldId="412"/>
            <ac:spMk id="2" creationId="{90301732-1236-58D3-2CE1-D44F8918EFAF}"/>
          </ac:spMkLst>
        </pc:spChg>
        <pc:spChg chg="mod">
          <ac:chgData name="Phillips, Nate" userId="1a7ed9a7-6979-4999-8e72-44e838efb909" providerId="ADAL" clId="{4AE645AF-383C-4BC8-958A-2018348CBA60}" dt="2022-06-17T17:36:30.775" v="1355" actId="20577"/>
          <ac:spMkLst>
            <pc:docMk/>
            <pc:sldMk cId="3531971424" sldId="412"/>
            <ac:spMk id="3" creationId="{A980AD36-D703-C4F0-57D1-821252776A0C}"/>
          </ac:spMkLst>
        </pc:spChg>
      </pc:sldChg>
      <pc:sldChg chg="addSp delSp modSp new mod modAnim">
        <pc:chgData name="Phillips, Nate" userId="1a7ed9a7-6979-4999-8e72-44e838efb909" providerId="ADAL" clId="{4AE645AF-383C-4BC8-958A-2018348CBA60}" dt="2022-06-21T16:51:00.091" v="7322"/>
        <pc:sldMkLst>
          <pc:docMk/>
          <pc:sldMk cId="3518217304" sldId="413"/>
        </pc:sldMkLst>
        <pc:spChg chg="mod">
          <ac:chgData name="Phillips, Nate" userId="1a7ed9a7-6979-4999-8e72-44e838efb909" providerId="ADAL" clId="{4AE645AF-383C-4BC8-958A-2018348CBA60}" dt="2022-06-17T17:44:34.655" v="1375" actId="20577"/>
          <ac:spMkLst>
            <pc:docMk/>
            <pc:sldMk cId="3518217304" sldId="413"/>
            <ac:spMk id="2" creationId="{3965FB2C-6F78-FB42-FDA6-380791E10043}"/>
          </ac:spMkLst>
        </pc:spChg>
        <pc:spChg chg="mod">
          <ac:chgData name="Phillips, Nate" userId="1a7ed9a7-6979-4999-8e72-44e838efb909" providerId="ADAL" clId="{4AE645AF-383C-4BC8-958A-2018348CBA60}" dt="2022-06-17T19:45:21.164" v="1919" actId="20577"/>
          <ac:spMkLst>
            <pc:docMk/>
            <pc:sldMk cId="3518217304" sldId="413"/>
            <ac:spMk id="3" creationId="{A2B81900-6319-1CA3-42B1-997CE2ED9913}"/>
          </ac:spMkLst>
        </pc:spChg>
        <pc:spChg chg="add del mod">
          <ac:chgData name="Phillips, Nate" userId="1a7ed9a7-6979-4999-8e72-44e838efb909" providerId="ADAL" clId="{4AE645AF-383C-4BC8-958A-2018348CBA60}" dt="2022-06-17T19:43:20.769" v="1791"/>
          <ac:spMkLst>
            <pc:docMk/>
            <pc:sldMk cId="3518217304" sldId="413"/>
            <ac:spMk id="4" creationId="{4FA8AA65-39E7-9D90-3ECB-8A63D83EE173}"/>
          </ac:spMkLst>
        </pc:spChg>
        <pc:spChg chg="add mod">
          <ac:chgData name="Phillips, Nate" userId="1a7ed9a7-6979-4999-8e72-44e838efb909" providerId="ADAL" clId="{4AE645AF-383C-4BC8-958A-2018348CBA60}" dt="2022-06-17T19:45:28.487" v="1921" actId="13822"/>
          <ac:spMkLst>
            <pc:docMk/>
            <pc:sldMk cId="3518217304" sldId="413"/>
            <ac:spMk id="5" creationId="{754D79AC-325A-C721-671F-2369F2AE6832}"/>
          </ac:spMkLst>
        </pc:spChg>
      </pc:sldChg>
      <pc:sldChg chg="new del">
        <pc:chgData name="Phillips, Nate" userId="1a7ed9a7-6979-4999-8e72-44e838efb909" providerId="ADAL" clId="{4AE645AF-383C-4BC8-958A-2018348CBA60}" dt="2022-06-17T19:45:52.560" v="1924" actId="47"/>
        <pc:sldMkLst>
          <pc:docMk/>
          <pc:sldMk cId="731751873" sldId="414"/>
        </pc:sldMkLst>
      </pc:sldChg>
      <pc:sldChg chg="addSp delSp modSp add mod modAnim">
        <pc:chgData name="Phillips, Nate" userId="1a7ed9a7-6979-4999-8e72-44e838efb909" providerId="ADAL" clId="{4AE645AF-383C-4BC8-958A-2018348CBA60}" dt="2022-06-21T16:48:36.219" v="7271"/>
        <pc:sldMkLst>
          <pc:docMk/>
          <pc:sldMk cId="2405336526" sldId="415"/>
        </pc:sldMkLst>
        <pc:spChg chg="mod">
          <ac:chgData name="Phillips, Nate" userId="1a7ed9a7-6979-4999-8e72-44e838efb909" providerId="ADAL" clId="{4AE645AF-383C-4BC8-958A-2018348CBA60}" dt="2022-06-21T16:43:38.962" v="7151" actId="20577"/>
          <ac:spMkLst>
            <pc:docMk/>
            <pc:sldMk cId="2405336526" sldId="415"/>
            <ac:spMk id="2" creationId="{599FDA06-9C49-64C2-C88F-15AC3D867AB1}"/>
          </ac:spMkLst>
        </pc:spChg>
        <pc:spChg chg="del mod">
          <ac:chgData name="Phillips, Nate" userId="1a7ed9a7-6979-4999-8e72-44e838efb909" providerId="ADAL" clId="{4AE645AF-383C-4BC8-958A-2018348CBA60}" dt="2022-06-21T16:40:04.868" v="7007" actId="478"/>
          <ac:spMkLst>
            <pc:docMk/>
            <pc:sldMk cId="2405336526" sldId="415"/>
            <ac:spMk id="4" creationId="{099C3110-6010-98B1-205A-12187A501AE8}"/>
          </ac:spMkLst>
        </pc:spChg>
        <pc:spChg chg="add del mod">
          <ac:chgData name="Phillips, Nate" userId="1a7ed9a7-6979-4999-8e72-44e838efb909" providerId="ADAL" clId="{4AE645AF-383C-4BC8-958A-2018348CBA60}" dt="2022-06-21T16:40:07.249" v="7008" actId="478"/>
          <ac:spMkLst>
            <pc:docMk/>
            <pc:sldMk cId="2405336526" sldId="415"/>
            <ac:spMk id="5" creationId="{7EAD6C6A-A745-DAB0-5E2F-A028A80F40A7}"/>
          </ac:spMkLst>
        </pc:spChg>
        <pc:spChg chg="add mod">
          <ac:chgData name="Phillips, Nate" userId="1a7ed9a7-6979-4999-8e72-44e838efb909" providerId="ADAL" clId="{4AE645AF-383C-4BC8-958A-2018348CBA60}" dt="2022-06-21T16:38:21.839" v="6779" actId="1076"/>
          <ac:spMkLst>
            <pc:docMk/>
            <pc:sldMk cId="2405336526" sldId="415"/>
            <ac:spMk id="6" creationId="{FF324E4A-BEE7-1A4F-D80D-E2E634AA525F}"/>
          </ac:spMkLst>
        </pc:spChg>
        <pc:spChg chg="add mod">
          <ac:chgData name="Phillips, Nate" userId="1a7ed9a7-6979-4999-8e72-44e838efb909" providerId="ADAL" clId="{4AE645AF-383C-4BC8-958A-2018348CBA60}" dt="2022-06-21T16:38:24.913" v="6780" actId="1076"/>
          <ac:spMkLst>
            <pc:docMk/>
            <pc:sldMk cId="2405336526" sldId="415"/>
            <ac:spMk id="7" creationId="{AA545040-335F-981D-41CC-DD5BD822E77F}"/>
          </ac:spMkLst>
        </pc:spChg>
        <pc:spChg chg="add mod">
          <ac:chgData name="Phillips, Nate" userId="1a7ed9a7-6979-4999-8e72-44e838efb909" providerId="ADAL" clId="{4AE645AF-383C-4BC8-958A-2018348CBA60}" dt="2022-06-21T16:38:28.536" v="6781" actId="1076"/>
          <ac:spMkLst>
            <pc:docMk/>
            <pc:sldMk cId="2405336526" sldId="415"/>
            <ac:spMk id="8" creationId="{DB57F65D-D709-D448-B3DB-CB22B15CA99B}"/>
          </ac:spMkLst>
        </pc:spChg>
        <pc:spChg chg="add del mod">
          <ac:chgData name="Phillips, Nate" userId="1a7ed9a7-6979-4999-8e72-44e838efb909" providerId="ADAL" clId="{4AE645AF-383C-4BC8-958A-2018348CBA60}" dt="2022-06-21T16:38:48.047" v="6784" actId="478"/>
          <ac:spMkLst>
            <pc:docMk/>
            <pc:sldMk cId="2405336526" sldId="415"/>
            <ac:spMk id="9" creationId="{9AD14CAF-54BE-10EA-D302-42D29591AAFE}"/>
          </ac:spMkLst>
        </pc:spChg>
        <pc:spChg chg="add mod">
          <ac:chgData name="Phillips, Nate" userId="1a7ed9a7-6979-4999-8e72-44e838efb909" providerId="ADAL" clId="{4AE645AF-383C-4BC8-958A-2018348CBA60}" dt="2022-06-21T16:45:15.093" v="7239" actId="1076"/>
          <ac:spMkLst>
            <pc:docMk/>
            <pc:sldMk cId="2405336526" sldId="415"/>
            <ac:spMk id="10" creationId="{2EFB018B-4080-E60F-33DA-F439D50A50AE}"/>
          </ac:spMkLst>
        </pc:spChg>
        <pc:spChg chg="add del mod">
          <ac:chgData name="Phillips, Nate" userId="1a7ed9a7-6979-4999-8e72-44e838efb909" providerId="ADAL" clId="{4AE645AF-383C-4BC8-958A-2018348CBA60}" dt="2022-06-21T16:42:44.395" v="7120" actId="478"/>
          <ac:spMkLst>
            <pc:docMk/>
            <pc:sldMk cId="2405336526" sldId="415"/>
            <ac:spMk id="11" creationId="{52B15C78-3DC8-A0AC-29FB-C0991DBE4F35}"/>
          </ac:spMkLst>
        </pc:spChg>
        <pc:spChg chg="add mod">
          <ac:chgData name="Phillips, Nate" userId="1a7ed9a7-6979-4999-8e72-44e838efb909" providerId="ADAL" clId="{4AE645AF-383C-4BC8-958A-2018348CBA60}" dt="2022-06-21T16:47:11.921" v="7264" actId="1076"/>
          <ac:spMkLst>
            <pc:docMk/>
            <pc:sldMk cId="2405336526" sldId="415"/>
            <ac:spMk id="12" creationId="{AF7BCD56-B486-8228-0AE9-340132DDC131}"/>
          </ac:spMkLst>
        </pc:spChg>
        <pc:spChg chg="add mod">
          <ac:chgData name="Phillips, Nate" userId="1a7ed9a7-6979-4999-8e72-44e838efb909" providerId="ADAL" clId="{4AE645AF-383C-4BC8-958A-2018348CBA60}" dt="2022-06-21T16:45:07.531" v="7238" actId="1076"/>
          <ac:spMkLst>
            <pc:docMk/>
            <pc:sldMk cId="2405336526" sldId="415"/>
            <ac:spMk id="13" creationId="{F978826D-6A23-A2F8-AE23-B4C7B298E180}"/>
          </ac:spMkLst>
        </pc:spChg>
        <pc:spChg chg="add mod">
          <ac:chgData name="Phillips, Nate" userId="1a7ed9a7-6979-4999-8e72-44e838efb909" providerId="ADAL" clId="{4AE645AF-383C-4BC8-958A-2018348CBA60}" dt="2022-06-21T16:48:12.509" v="7266" actId="1076"/>
          <ac:spMkLst>
            <pc:docMk/>
            <pc:sldMk cId="2405336526" sldId="415"/>
            <ac:spMk id="14" creationId="{CFE4E060-1F17-0180-95BE-1C7BF5AA8079}"/>
          </ac:spMkLst>
        </pc:spChg>
        <pc:spChg chg="add mod">
          <ac:chgData name="Phillips, Nate" userId="1a7ed9a7-6979-4999-8e72-44e838efb909" providerId="ADAL" clId="{4AE645AF-383C-4BC8-958A-2018348CBA60}" dt="2022-06-21T16:48:22.967" v="7268" actId="1076"/>
          <ac:spMkLst>
            <pc:docMk/>
            <pc:sldMk cId="2405336526" sldId="415"/>
            <ac:spMk id="15" creationId="{21FB345F-EC81-EC93-EE94-4259199811B2}"/>
          </ac:spMkLst>
        </pc:spChg>
      </pc:sldChg>
      <pc:sldChg chg="modSp new mod modShow">
        <pc:chgData name="Phillips, Nate" userId="1a7ed9a7-6979-4999-8e72-44e838efb909" providerId="ADAL" clId="{4AE645AF-383C-4BC8-958A-2018348CBA60}" dt="2022-06-21T17:06:38.176" v="7390" actId="729"/>
        <pc:sldMkLst>
          <pc:docMk/>
          <pc:sldMk cId="1578714897" sldId="416"/>
        </pc:sldMkLst>
        <pc:spChg chg="mod">
          <ac:chgData name="Phillips, Nate" userId="1a7ed9a7-6979-4999-8e72-44e838efb909" providerId="ADAL" clId="{4AE645AF-383C-4BC8-958A-2018348CBA60}" dt="2022-06-17T19:57:59.789" v="1981" actId="20577"/>
          <ac:spMkLst>
            <pc:docMk/>
            <pc:sldMk cId="1578714897" sldId="416"/>
            <ac:spMk id="3" creationId="{FEEB1192-6FBC-1BBD-5EAC-6905580DCC3D}"/>
          </ac:spMkLst>
        </pc:spChg>
      </pc:sldChg>
      <pc:sldChg chg="addSp modSp new mod modAnim">
        <pc:chgData name="Phillips, Nate" userId="1a7ed9a7-6979-4999-8e72-44e838efb909" providerId="ADAL" clId="{4AE645AF-383C-4BC8-958A-2018348CBA60}" dt="2022-06-17T20:25:32.057" v="3267"/>
        <pc:sldMkLst>
          <pc:docMk/>
          <pc:sldMk cId="76281355" sldId="417"/>
        </pc:sldMkLst>
        <pc:spChg chg="mod">
          <ac:chgData name="Phillips, Nate" userId="1a7ed9a7-6979-4999-8e72-44e838efb909" providerId="ADAL" clId="{4AE645AF-383C-4BC8-958A-2018348CBA60}" dt="2022-06-17T20:07:51.823" v="2672" actId="27636"/>
          <ac:spMkLst>
            <pc:docMk/>
            <pc:sldMk cId="76281355" sldId="417"/>
            <ac:spMk id="2" creationId="{F7DD044F-48E9-A102-DB3A-E314890E4FCB}"/>
          </ac:spMkLst>
        </pc:spChg>
        <pc:spChg chg="mod">
          <ac:chgData name="Phillips, Nate" userId="1a7ed9a7-6979-4999-8e72-44e838efb909" providerId="ADAL" clId="{4AE645AF-383C-4BC8-958A-2018348CBA60}" dt="2022-06-17T20:20:29.457" v="3177" actId="21"/>
          <ac:spMkLst>
            <pc:docMk/>
            <pc:sldMk cId="76281355" sldId="417"/>
            <ac:spMk id="3" creationId="{323E6897-5750-9694-3706-BDDE34C191C4}"/>
          </ac:spMkLst>
        </pc:spChg>
        <pc:spChg chg="add mod">
          <ac:chgData name="Phillips, Nate" userId="1a7ed9a7-6979-4999-8e72-44e838efb909" providerId="ADAL" clId="{4AE645AF-383C-4BC8-958A-2018348CBA60}" dt="2022-06-17T20:20:55.440" v="3183" actId="1076"/>
          <ac:spMkLst>
            <pc:docMk/>
            <pc:sldMk cId="76281355" sldId="417"/>
            <ac:spMk id="4" creationId="{BC63BAF9-9D5B-1597-C939-6B8DB37595BD}"/>
          </ac:spMkLst>
        </pc:spChg>
        <pc:spChg chg="add mod">
          <ac:chgData name="Phillips, Nate" userId="1a7ed9a7-6979-4999-8e72-44e838efb909" providerId="ADAL" clId="{4AE645AF-383C-4BC8-958A-2018348CBA60}" dt="2022-06-17T20:20:58.482" v="3184" actId="1076"/>
          <ac:spMkLst>
            <pc:docMk/>
            <pc:sldMk cId="76281355" sldId="417"/>
            <ac:spMk id="5" creationId="{FC5AC5BF-995B-3C97-4C6C-6AD1CB6B55E8}"/>
          </ac:spMkLst>
        </pc:spChg>
        <pc:spChg chg="add mod">
          <ac:chgData name="Phillips, Nate" userId="1a7ed9a7-6979-4999-8e72-44e838efb909" providerId="ADAL" clId="{4AE645AF-383C-4BC8-958A-2018348CBA60}" dt="2022-06-17T20:23:38.470" v="3242" actId="1076"/>
          <ac:spMkLst>
            <pc:docMk/>
            <pc:sldMk cId="76281355" sldId="417"/>
            <ac:spMk id="6" creationId="{34609111-EAC5-26FF-E377-5A2A8FFDCA87}"/>
          </ac:spMkLst>
        </pc:spChg>
        <pc:spChg chg="add mod">
          <ac:chgData name="Phillips, Nate" userId="1a7ed9a7-6979-4999-8e72-44e838efb909" providerId="ADAL" clId="{4AE645AF-383C-4BC8-958A-2018348CBA60}" dt="2022-06-17T20:23:34.685" v="3241" actId="1076"/>
          <ac:spMkLst>
            <pc:docMk/>
            <pc:sldMk cId="76281355" sldId="417"/>
            <ac:spMk id="7" creationId="{791A8283-AB3E-9B5C-5DDA-BE4AC15F6E72}"/>
          </ac:spMkLst>
        </pc:spChg>
        <pc:spChg chg="add mod">
          <ac:chgData name="Phillips, Nate" userId="1a7ed9a7-6979-4999-8e72-44e838efb909" providerId="ADAL" clId="{4AE645AF-383C-4BC8-958A-2018348CBA60}" dt="2022-06-17T20:23:44.362" v="3243" actId="1076"/>
          <ac:spMkLst>
            <pc:docMk/>
            <pc:sldMk cId="76281355" sldId="417"/>
            <ac:spMk id="8" creationId="{196CBE82-EE0C-F8EE-7513-5ECF886580BC}"/>
          </ac:spMkLst>
        </pc:spChg>
        <pc:spChg chg="add mod">
          <ac:chgData name="Phillips, Nate" userId="1a7ed9a7-6979-4999-8e72-44e838efb909" providerId="ADAL" clId="{4AE645AF-383C-4BC8-958A-2018348CBA60}" dt="2022-06-17T20:21:08.340" v="3185" actId="1076"/>
          <ac:spMkLst>
            <pc:docMk/>
            <pc:sldMk cId="76281355" sldId="417"/>
            <ac:spMk id="9" creationId="{06BAF4CE-C9A0-F10A-B7D8-2A0A156A74A2}"/>
          </ac:spMkLst>
        </pc:spChg>
        <pc:spChg chg="add mod">
          <ac:chgData name="Phillips, Nate" userId="1a7ed9a7-6979-4999-8e72-44e838efb909" providerId="ADAL" clId="{4AE645AF-383C-4BC8-958A-2018348CBA60}" dt="2022-06-17T20:23:01.064" v="3238" actId="1076"/>
          <ac:spMkLst>
            <pc:docMk/>
            <pc:sldMk cId="76281355" sldId="417"/>
            <ac:spMk id="10" creationId="{FAB31797-5C51-B446-DC2B-5CCEACDF6699}"/>
          </ac:spMkLst>
        </pc:spChg>
        <pc:spChg chg="add mod">
          <ac:chgData name="Phillips, Nate" userId="1a7ed9a7-6979-4999-8e72-44e838efb909" providerId="ADAL" clId="{4AE645AF-383C-4BC8-958A-2018348CBA60}" dt="2022-06-17T20:24:39.068" v="3257" actId="113"/>
          <ac:spMkLst>
            <pc:docMk/>
            <pc:sldMk cId="76281355" sldId="417"/>
            <ac:spMk id="11" creationId="{526C9196-511A-14F7-81ED-A327BB6CC219}"/>
          </ac:spMkLst>
        </pc:spChg>
      </pc:sldChg>
      <pc:sldChg chg="modSp new mod modAnim">
        <pc:chgData name="Phillips, Nate" userId="1a7ed9a7-6979-4999-8e72-44e838efb909" providerId="ADAL" clId="{4AE645AF-383C-4BC8-958A-2018348CBA60}" dt="2022-06-17T22:48:45.498" v="5097"/>
        <pc:sldMkLst>
          <pc:docMk/>
          <pc:sldMk cId="1590623890" sldId="418"/>
        </pc:sldMkLst>
        <pc:spChg chg="mod">
          <ac:chgData name="Phillips, Nate" userId="1a7ed9a7-6979-4999-8e72-44e838efb909" providerId="ADAL" clId="{4AE645AF-383C-4BC8-958A-2018348CBA60}" dt="2022-06-17T22:19:37.149" v="3339" actId="20577"/>
          <ac:spMkLst>
            <pc:docMk/>
            <pc:sldMk cId="1590623890" sldId="418"/>
            <ac:spMk id="2" creationId="{61EBC136-9D9F-7231-A0DE-093497AD5BC1}"/>
          </ac:spMkLst>
        </pc:spChg>
        <pc:spChg chg="mod">
          <ac:chgData name="Phillips, Nate" userId="1a7ed9a7-6979-4999-8e72-44e838efb909" providerId="ADAL" clId="{4AE645AF-383C-4BC8-958A-2018348CBA60}" dt="2022-06-17T22:48:36.400" v="5095" actId="20577"/>
          <ac:spMkLst>
            <pc:docMk/>
            <pc:sldMk cId="1590623890" sldId="418"/>
            <ac:spMk id="3" creationId="{62754D4F-EACE-88D8-9C13-858BBF6B6461}"/>
          </ac:spMkLst>
        </pc:spChg>
      </pc:sldChg>
      <pc:sldChg chg="addSp modSp add mod modAnim">
        <pc:chgData name="Phillips, Nate" userId="1a7ed9a7-6979-4999-8e72-44e838efb909" providerId="ADAL" clId="{4AE645AF-383C-4BC8-958A-2018348CBA60}" dt="2022-06-21T17:08:31.437" v="7391"/>
        <pc:sldMkLst>
          <pc:docMk/>
          <pc:sldMk cId="418390077" sldId="419"/>
        </pc:sldMkLst>
        <pc:spChg chg="mod">
          <ac:chgData name="Phillips, Nate" userId="1a7ed9a7-6979-4999-8e72-44e838efb909" providerId="ADAL" clId="{4AE645AF-383C-4BC8-958A-2018348CBA60}" dt="2022-06-17T22:47:18.092" v="5041" actId="114"/>
          <ac:spMkLst>
            <pc:docMk/>
            <pc:sldMk cId="418390077" sldId="419"/>
            <ac:spMk id="3" creationId="{62754D4F-EACE-88D8-9C13-858BBF6B6461}"/>
          </ac:spMkLst>
        </pc:spChg>
        <pc:spChg chg="add mod">
          <ac:chgData name="Phillips, Nate" userId="1a7ed9a7-6979-4999-8e72-44e838efb909" providerId="ADAL" clId="{4AE645AF-383C-4BC8-958A-2018348CBA60}" dt="2022-06-17T22:36:34.931" v="4767" actId="1076"/>
          <ac:spMkLst>
            <pc:docMk/>
            <pc:sldMk cId="418390077" sldId="419"/>
            <ac:spMk id="4" creationId="{19B65D9A-B3E9-D59E-DA00-7A84AA5C01C3}"/>
          </ac:spMkLst>
        </pc:spChg>
        <pc:spChg chg="add mod">
          <ac:chgData name="Phillips, Nate" userId="1a7ed9a7-6979-4999-8e72-44e838efb909" providerId="ADAL" clId="{4AE645AF-383C-4BC8-958A-2018348CBA60}" dt="2022-06-17T22:51:17.220" v="5376" actId="1036"/>
          <ac:spMkLst>
            <pc:docMk/>
            <pc:sldMk cId="418390077" sldId="419"/>
            <ac:spMk id="5" creationId="{E8769A8E-8279-E49C-F571-C19E3016DAAB}"/>
          </ac:spMkLst>
        </pc:spChg>
        <pc:spChg chg="add mod">
          <ac:chgData name="Phillips, Nate" userId="1a7ed9a7-6979-4999-8e72-44e838efb909" providerId="ADAL" clId="{4AE645AF-383C-4BC8-958A-2018348CBA60}" dt="2022-06-17T22:51:27.639" v="5379" actId="1076"/>
          <ac:spMkLst>
            <pc:docMk/>
            <pc:sldMk cId="418390077" sldId="419"/>
            <ac:spMk id="6" creationId="{74F883F0-A9C1-1F53-1814-A9F2A157619D}"/>
          </ac:spMkLst>
        </pc:spChg>
        <pc:spChg chg="add mod">
          <ac:chgData name="Phillips, Nate" userId="1a7ed9a7-6979-4999-8e72-44e838efb909" providerId="ADAL" clId="{4AE645AF-383C-4BC8-958A-2018348CBA60}" dt="2022-06-17T22:53:41.870" v="5380"/>
          <ac:spMkLst>
            <pc:docMk/>
            <pc:sldMk cId="418390077" sldId="419"/>
            <ac:spMk id="7" creationId="{E78A9625-2C06-2DA1-0B25-FA1F30EF4CA0}"/>
          </ac:spMkLst>
        </pc:spChg>
      </pc:sldChg>
      <pc:sldChg chg="addSp delSp modSp new mod modAnim">
        <pc:chgData name="Phillips, Nate" userId="1a7ed9a7-6979-4999-8e72-44e838efb909" providerId="ADAL" clId="{4AE645AF-383C-4BC8-958A-2018348CBA60}" dt="2022-06-21T17:21:34.817" v="7437"/>
        <pc:sldMkLst>
          <pc:docMk/>
          <pc:sldMk cId="968406903" sldId="420"/>
        </pc:sldMkLst>
        <pc:spChg chg="del">
          <ac:chgData name="Phillips, Nate" userId="1a7ed9a7-6979-4999-8e72-44e838efb909" providerId="ADAL" clId="{4AE645AF-383C-4BC8-958A-2018348CBA60}" dt="2022-06-21T17:18:00.697" v="7406" actId="478"/>
          <ac:spMkLst>
            <pc:docMk/>
            <pc:sldMk cId="968406903" sldId="420"/>
            <ac:spMk id="2" creationId="{7A1A99B6-F96D-7C96-94E2-7CBC4DCB3CA9}"/>
          </ac:spMkLst>
        </pc:spChg>
        <pc:spChg chg="mod">
          <ac:chgData name="Phillips, Nate" userId="1a7ed9a7-6979-4999-8e72-44e838efb909" providerId="ADAL" clId="{4AE645AF-383C-4BC8-958A-2018348CBA60}" dt="2022-06-21T17:18:06.776" v="7409" actId="14100"/>
          <ac:spMkLst>
            <pc:docMk/>
            <pc:sldMk cId="968406903" sldId="420"/>
            <ac:spMk id="3" creationId="{BC105CB2-B6EB-A3BD-080D-E22C02FA95ED}"/>
          </ac:spMkLst>
        </pc:spChg>
        <pc:spChg chg="add mod">
          <ac:chgData name="Phillips, Nate" userId="1a7ed9a7-6979-4999-8e72-44e838efb909" providerId="ADAL" clId="{4AE645AF-383C-4BC8-958A-2018348CBA60}" dt="2022-06-21T17:18:15.947" v="7410" actId="1076"/>
          <ac:spMkLst>
            <pc:docMk/>
            <pc:sldMk cId="968406903" sldId="420"/>
            <ac:spMk id="4" creationId="{0E5141CA-72CC-795D-8EF0-5D8A5C651E05}"/>
          </ac:spMkLst>
        </pc:spChg>
        <pc:picChg chg="add del mod">
          <ac:chgData name="Phillips, Nate" userId="1a7ed9a7-6979-4999-8e72-44e838efb909" providerId="ADAL" clId="{4AE645AF-383C-4BC8-958A-2018348CBA60}" dt="2022-06-21T17:19:04.279" v="7414" actId="478"/>
          <ac:picMkLst>
            <pc:docMk/>
            <pc:sldMk cId="968406903" sldId="420"/>
            <ac:picMk id="1026" creationId="{065BABF1-5F5E-7ADC-8412-91B0B829F693}"/>
          </ac:picMkLst>
        </pc:picChg>
        <pc:picChg chg="add del mod">
          <ac:chgData name="Phillips, Nate" userId="1a7ed9a7-6979-4999-8e72-44e838efb909" providerId="ADAL" clId="{4AE645AF-383C-4BC8-958A-2018348CBA60}" dt="2022-06-21T17:21:04.495" v="7428" actId="478"/>
          <ac:picMkLst>
            <pc:docMk/>
            <pc:sldMk cId="968406903" sldId="420"/>
            <ac:picMk id="1028" creationId="{2360912B-44E7-895C-08E7-9B41E2594C74}"/>
          </ac:picMkLst>
        </pc:picChg>
        <pc:picChg chg="add mod">
          <ac:chgData name="Phillips, Nate" userId="1a7ed9a7-6979-4999-8e72-44e838efb909" providerId="ADAL" clId="{4AE645AF-383C-4BC8-958A-2018348CBA60}" dt="2022-06-21T17:21:31.959" v="7436" actId="1076"/>
          <ac:picMkLst>
            <pc:docMk/>
            <pc:sldMk cId="968406903" sldId="420"/>
            <ac:picMk id="1030" creationId="{567AABE0-1218-8BAA-ADAB-805CA456661C}"/>
          </ac:picMkLst>
        </pc:picChg>
      </pc:sldChg>
      <pc:sldChg chg="modSp new mod ord">
        <pc:chgData name="Phillips, Nate" userId="1a7ed9a7-6979-4999-8e72-44e838efb909" providerId="ADAL" clId="{4AE645AF-383C-4BC8-958A-2018348CBA60}" dt="2022-06-21T16:54:21.293" v="7389" actId="20577"/>
        <pc:sldMkLst>
          <pc:docMk/>
          <pc:sldMk cId="1161309538" sldId="421"/>
        </pc:sldMkLst>
        <pc:spChg chg="mod">
          <ac:chgData name="Phillips, Nate" userId="1a7ed9a7-6979-4999-8e72-44e838efb909" providerId="ADAL" clId="{4AE645AF-383C-4BC8-958A-2018348CBA60}" dt="2022-06-21T16:54:21.293" v="7389" actId="20577"/>
          <ac:spMkLst>
            <pc:docMk/>
            <pc:sldMk cId="1161309538" sldId="421"/>
            <ac:spMk id="3" creationId="{5092465A-C3AD-D57B-DDED-C3AD99C47868}"/>
          </ac:spMkLst>
        </pc:spChg>
      </pc:sldChg>
      <pc:sldChg chg="modSp new">
        <pc:chgData name="Phillips, Nate" userId="1a7ed9a7-6979-4999-8e72-44e838efb909" providerId="ADAL" clId="{4AE645AF-383C-4BC8-958A-2018348CBA60}" dt="2022-06-21T17:23:05.743" v="7479" actId="20577"/>
        <pc:sldMkLst>
          <pc:docMk/>
          <pc:sldMk cId="402385568" sldId="422"/>
        </pc:sldMkLst>
        <pc:spChg chg="mod">
          <ac:chgData name="Phillips, Nate" userId="1a7ed9a7-6979-4999-8e72-44e838efb909" providerId="ADAL" clId="{4AE645AF-383C-4BC8-958A-2018348CBA60}" dt="2022-06-21T17:23:05.743" v="7479" actId="20577"/>
          <ac:spMkLst>
            <pc:docMk/>
            <pc:sldMk cId="402385568" sldId="422"/>
            <ac:spMk id="3" creationId="{0FCCB2E0-C84D-34F3-DBE1-FCC1A910CA3A}"/>
          </ac:spMkLst>
        </pc:spChg>
      </pc:sldChg>
      <pc:sldChg chg="add del">
        <pc:chgData name="Phillips, Nate" userId="1a7ed9a7-6979-4999-8e72-44e838efb909" providerId="ADAL" clId="{4AE645AF-383C-4BC8-958A-2018348CBA60}" dt="2022-06-21T16:48:47.737" v="7272" actId="47"/>
        <pc:sldMkLst>
          <pc:docMk/>
          <pc:sldMk cId="1490516910" sldId="422"/>
        </pc:sldMkLst>
      </pc:sldChg>
      <pc:sldChg chg="addSp delSp modSp new mod modAnim">
        <pc:chgData name="Phillips, Nate" userId="1a7ed9a7-6979-4999-8e72-44e838efb909" providerId="ADAL" clId="{4AE645AF-383C-4BC8-958A-2018348CBA60}" dt="2022-06-21T23:04:19.745" v="9909"/>
        <pc:sldMkLst>
          <pc:docMk/>
          <pc:sldMk cId="1488448221" sldId="423"/>
        </pc:sldMkLst>
        <pc:spChg chg="mod">
          <ac:chgData name="Phillips, Nate" userId="1a7ed9a7-6979-4999-8e72-44e838efb909" providerId="ADAL" clId="{4AE645AF-383C-4BC8-958A-2018348CBA60}" dt="2022-06-21T20:51:34.366" v="7496" actId="20577"/>
          <ac:spMkLst>
            <pc:docMk/>
            <pc:sldMk cId="1488448221" sldId="423"/>
            <ac:spMk id="2" creationId="{32D856CF-4530-ECB3-BCA0-B64DE43597C6}"/>
          </ac:spMkLst>
        </pc:spChg>
        <pc:spChg chg="mod">
          <ac:chgData name="Phillips, Nate" userId="1a7ed9a7-6979-4999-8e72-44e838efb909" providerId="ADAL" clId="{4AE645AF-383C-4BC8-958A-2018348CBA60}" dt="2022-06-21T22:30:40.031" v="8621" actId="21"/>
          <ac:spMkLst>
            <pc:docMk/>
            <pc:sldMk cId="1488448221" sldId="423"/>
            <ac:spMk id="3" creationId="{B327211D-3D05-F2B0-31AD-1DF675FFC114}"/>
          </ac:spMkLst>
        </pc:spChg>
        <pc:spChg chg="add del mod">
          <ac:chgData name="Phillips, Nate" userId="1a7ed9a7-6979-4999-8e72-44e838efb909" providerId="ADAL" clId="{4AE645AF-383C-4BC8-958A-2018348CBA60}" dt="2022-06-21T22:32:04.954" v="8634" actId="478"/>
          <ac:spMkLst>
            <pc:docMk/>
            <pc:sldMk cId="1488448221" sldId="423"/>
            <ac:spMk id="4" creationId="{F52BB955-30D8-8EC0-CDEC-9BAB774DAB26}"/>
          </ac:spMkLst>
        </pc:spChg>
        <pc:spChg chg="add del mod">
          <ac:chgData name="Phillips, Nate" userId="1a7ed9a7-6979-4999-8e72-44e838efb909" providerId="ADAL" clId="{4AE645AF-383C-4BC8-958A-2018348CBA60}" dt="2022-06-21T22:35:29.970" v="8892" actId="478"/>
          <ac:spMkLst>
            <pc:docMk/>
            <pc:sldMk cId="1488448221" sldId="423"/>
            <ac:spMk id="5" creationId="{C6AC9395-09E3-C009-1B72-1F14DC9447B3}"/>
          </ac:spMkLst>
        </pc:spChg>
        <pc:spChg chg="add del">
          <ac:chgData name="Phillips, Nate" userId="1a7ed9a7-6979-4999-8e72-44e838efb909" providerId="ADAL" clId="{4AE645AF-383C-4BC8-958A-2018348CBA60}" dt="2022-06-21T22:30:20.556" v="8618" actId="478"/>
          <ac:spMkLst>
            <pc:docMk/>
            <pc:sldMk cId="1488448221" sldId="423"/>
            <ac:spMk id="6" creationId="{56D01D29-5016-FBB8-F83E-01F69E402CBB}"/>
          </ac:spMkLst>
        </pc:spChg>
        <pc:spChg chg="add mod">
          <ac:chgData name="Phillips, Nate" userId="1a7ed9a7-6979-4999-8e72-44e838efb909" providerId="ADAL" clId="{4AE645AF-383C-4BC8-958A-2018348CBA60}" dt="2022-06-21T22:37:36.944" v="9065" actId="14100"/>
          <ac:spMkLst>
            <pc:docMk/>
            <pc:sldMk cId="1488448221" sldId="423"/>
            <ac:spMk id="7" creationId="{E14F883B-7654-A7FB-EF89-FA56220F6A30}"/>
          </ac:spMkLst>
        </pc:spChg>
        <pc:spChg chg="add mod">
          <ac:chgData name="Phillips, Nate" userId="1a7ed9a7-6979-4999-8e72-44e838efb909" providerId="ADAL" clId="{4AE645AF-383C-4BC8-958A-2018348CBA60}" dt="2022-06-21T22:31:10.729" v="8632" actId="14100"/>
          <ac:spMkLst>
            <pc:docMk/>
            <pc:sldMk cId="1488448221" sldId="423"/>
            <ac:spMk id="9" creationId="{692859E5-75A9-993F-5F2A-16F8584FF94F}"/>
          </ac:spMkLst>
        </pc:spChg>
        <pc:spChg chg="add mod">
          <ac:chgData name="Phillips, Nate" userId="1a7ed9a7-6979-4999-8e72-44e838efb909" providerId="ADAL" clId="{4AE645AF-383C-4BC8-958A-2018348CBA60}" dt="2022-06-21T22:37:17.209" v="9064" actId="20577"/>
          <ac:spMkLst>
            <pc:docMk/>
            <pc:sldMk cId="1488448221" sldId="423"/>
            <ac:spMk id="10" creationId="{41ABC3B6-BC89-5929-E4FC-19EBF4BD4C0C}"/>
          </ac:spMkLst>
        </pc:spChg>
        <pc:spChg chg="add mod">
          <ac:chgData name="Phillips, Nate" userId="1a7ed9a7-6979-4999-8e72-44e838efb909" providerId="ADAL" clId="{4AE645AF-383C-4BC8-958A-2018348CBA60}" dt="2022-06-21T22:38:26.247" v="9066"/>
          <ac:spMkLst>
            <pc:docMk/>
            <pc:sldMk cId="1488448221" sldId="423"/>
            <ac:spMk id="11" creationId="{79885597-02C6-7378-B2CD-204097E7E523}"/>
          </ac:spMkLst>
        </pc:spChg>
      </pc:sldChg>
      <pc:sldChg chg="addSp delSp modSp new del mod modClrScheme chgLayout">
        <pc:chgData name="Phillips, Nate" userId="1a7ed9a7-6979-4999-8e72-44e838efb909" providerId="ADAL" clId="{4AE645AF-383C-4BC8-958A-2018348CBA60}" dt="2022-06-21T23:09:20.827" v="9963" actId="47"/>
        <pc:sldMkLst>
          <pc:docMk/>
          <pc:sldMk cId="603402827" sldId="424"/>
        </pc:sldMkLst>
        <pc:spChg chg="del">
          <ac:chgData name="Phillips, Nate" userId="1a7ed9a7-6979-4999-8e72-44e838efb909" providerId="ADAL" clId="{4AE645AF-383C-4BC8-958A-2018348CBA60}" dt="2022-06-21T22:19:22.138" v="8141" actId="700"/>
          <ac:spMkLst>
            <pc:docMk/>
            <pc:sldMk cId="603402827" sldId="424"/>
            <ac:spMk id="2" creationId="{378CBBA5-267D-85B2-EAC7-BD4210BF0EA0}"/>
          </ac:spMkLst>
        </pc:spChg>
        <pc:spChg chg="del mod ord">
          <ac:chgData name="Phillips, Nate" userId="1a7ed9a7-6979-4999-8e72-44e838efb909" providerId="ADAL" clId="{4AE645AF-383C-4BC8-958A-2018348CBA60}" dt="2022-06-21T22:19:22.138" v="8141" actId="700"/>
          <ac:spMkLst>
            <pc:docMk/>
            <pc:sldMk cId="603402827" sldId="424"/>
            <ac:spMk id="3" creationId="{31EB4E13-82B0-1C28-8FB1-0667012D8078}"/>
          </ac:spMkLst>
        </pc:spChg>
        <pc:spChg chg="add mod ord">
          <ac:chgData name="Phillips, Nate" userId="1a7ed9a7-6979-4999-8e72-44e838efb909" providerId="ADAL" clId="{4AE645AF-383C-4BC8-958A-2018348CBA60}" dt="2022-06-21T22:20:41.083" v="8259" actId="20577"/>
          <ac:spMkLst>
            <pc:docMk/>
            <pc:sldMk cId="603402827" sldId="424"/>
            <ac:spMk id="4" creationId="{9206703A-EB53-B6B7-118B-589ABA27B7A3}"/>
          </ac:spMkLst>
        </pc:spChg>
      </pc:sldChg>
      <pc:sldChg chg="addSp delSp modSp add mod ord modAnim">
        <pc:chgData name="Phillips, Nate" userId="1a7ed9a7-6979-4999-8e72-44e838efb909" providerId="ADAL" clId="{4AE645AF-383C-4BC8-958A-2018348CBA60}" dt="2022-06-21T23:05:24.118" v="9917"/>
        <pc:sldMkLst>
          <pc:docMk/>
          <pc:sldMk cId="3275171582" sldId="425"/>
        </pc:sldMkLst>
        <pc:spChg chg="mod">
          <ac:chgData name="Phillips, Nate" userId="1a7ed9a7-6979-4999-8e72-44e838efb909" providerId="ADAL" clId="{4AE645AF-383C-4BC8-958A-2018348CBA60}" dt="2022-06-21T22:28:12.941" v="8606" actId="21"/>
          <ac:spMkLst>
            <pc:docMk/>
            <pc:sldMk cId="3275171582" sldId="425"/>
            <ac:spMk id="3" creationId="{B327211D-3D05-F2B0-31AD-1DF675FFC114}"/>
          </ac:spMkLst>
        </pc:spChg>
        <pc:spChg chg="mod">
          <ac:chgData name="Phillips, Nate" userId="1a7ed9a7-6979-4999-8e72-44e838efb909" providerId="ADAL" clId="{4AE645AF-383C-4BC8-958A-2018348CBA60}" dt="2022-06-21T22:28:39.038" v="8611" actId="1076"/>
          <ac:spMkLst>
            <pc:docMk/>
            <pc:sldMk cId="3275171582" sldId="425"/>
            <ac:spMk id="4" creationId="{F52BB955-30D8-8EC0-CDEC-9BAB774DAB26}"/>
          </ac:spMkLst>
        </pc:spChg>
        <pc:spChg chg="del">
          <ac:chgData name="Phillips, Nate" userId="1a7ed9a7-6979-4999-8e72-44e838efb909" providerId="ADAL" clId="{4AE645AF-383C-4BC8-958A-2018348CBA60}" dt="2022-06-21T22:22:55.890" v="8319" actId="478"/>
          <ac:spMkLst>
            <pc:docMk/>
            <pc:sldMk cId="3275171582" sldId="425"/>
            <ac:spMk id="5" creationId="{C6AC9395-09E3-C009-1B72-1F14DC9447B3}"/>
          </ac:spMkLst>
        </pc:spChg>
        <pc:spChg chg="add mod">
          <ac:chgData name="Phillips, Nate" userId="1a7ed9a7-6979-4999-8e72-44e838efb909" providerId="ADAL" clId="{4AE645AF-383C-4BC8-958A-2018348CBA60}" dt="2022-06-21T22:29:27.062" v="8612" actId="14100"/>
          <ac:spMkLst>
            <pc:docMk/>
            <pc:sldMk cId="3275171582" sldId="425"/>
            <ac:spMk id="6" creationId="{F4FF5752-77AC-9B28-548C-C7A942195F5A}"/>
          </ac:spMkLst>
        </pc:spChg>
        <pc:spChg chg="add mod">
          <ac:chgData name="Phillips, Nate" userId="1a7ed9a7-6979-4999-8e72-44e838efb909" providerId="ADAL" clId="{4AE645AF-383C-4BC8-958A-2018348CBA60}" dt="2022-06-21T22:28:32.327" v="8610" actId="14100"/>
          <ac:spMkLst>
            <pc:docMk/>
            <pc:sldMk cId="3275171582" sldId="425"/>
            <ac:spMk id="8" creationId="{109A55DC-BFA5-4E61-08C3-D09344591029}"/>
          </ac:spMkLst>
        </pc:spChg>
        <pc:spChg chg="add mod">
          <ac:chgData name="Phillips, Nate" userId="1a7ed9a7-6979-4999-8e72-44e838efb909" providerId="ADAL" clId="{4AE645AF-383C-4BC8-958A-2018348CBA60}" dt="2022-06-21T22:38:28.938" v="9067"/>
          <ac:spMkLst>
            <pc:docMk/>
            <pc:sldMk cId="3275171582" sldId="425"/>
            <ac:spMk id="9" creationId="{DD4FB11D-1562-87AE-B06F-FFDBAED254FE}"/>
          </ac:spMkLst>
        </pc:spChg>
      </pc:sldChg>
      <pc:sldChg chg="addSp modSp add mod ord modAnim">
        <pc:chgData name="Phillips, Nate" userId="1a7ed9a7-6979-4999-8e72-44e838efb909" providerId="ADAL" clId="{4AE645AF-383C-4BC8-958A-2018348CBA60}" dt="2022-06-21T23:06:11.167" v="9920" actId="14100"/>
        <pc:sldMkLst>
          <pc:docMk/>
          <pc:sldMk cId="2622450922" sldId="426"/>
        </pc:sldMkLst>
        <pc:spChg chg="mod">
          <ac:chgData name="Phillips, Nate" userId="1a7ed9a7-6979-4999-8e72-44e838efb909" providerId="ADAL" clId="{4AE645AF-383C-4BC8-958A-2018348CBA60}" dt="2022-06-21T22:41:30.013" v="9097" actId="20577"/>
          <ac:spMkLst>
            <pc:docMk/>
            <pc:sldMk cId="2622450922" sldId="426"/>
            <ac:spMk id="2" creationId="{32D856CF-4530-ECB3-BCA0-B64DE43597C6}"/>
          </ac:spMkLst>
        </pc:spChg>
        <pc:spChg chg="mod">
          <ac:chgData name="Phillips, Nate" userId="1a7ed9a7-6979-4999-8e72-44e838efb909" providerId="ADAL" clId="{4AE645AF-383C-4BC8-958A-2018348CBA60}" dt="2022-06-21T22:44:03.937" v="9317" actId="6549"/>
          <ac:spMkLst>
            <pc:docMk/>
            <pc:sldMk cId="2622450922" sldId="426"/>
            <ac:spMk id="3" creationId="{B327211D-3D05-F2B0-31AD-1DF675FFC114}"/>
          </ac:spMkLst>
        </pc:spChg>
        <pc:spChg chg="mod">
          <ac:chgData name="Phillips, Nate" userId="1a7ed9a7-6979-4999-8e72-44e838efb909" providerId="ADAL" clId="{4AE645AF-383C-4BC8-958A-2018348CBA60}" dt="2022-06-21T22:45:47.626" v="9436" actId="6549"/>
          <ac:spMkLst>
            <pc:docMk/>
            <pc:sldMk cId="2622450922" sldId="426"/>
            <ac:spMk id="4" creationId="{F52BB955-30D8-8EC0-CDEC-9BAB774DAB26}"/>
          </ac:spMkLst>
        </pc:spChg>
        <pc:spChg chg="mod">
          <ac:chgData name="Phillips, Nate" userId="1a7ed9a7-6979-4999-8e72-44e838efb909" providerId="ADAL" clId="{4AE645AF-383C-4BC8-958A-2018348CBA60}" dt="2022-06-21T23:06:11.167" v="9920" actId="14100"/>
          <ac:spMkLst>
            <pc:docMk/>
            <pc:sldMk cId="2622450922" sldId="426"/>
            <ac:spMk id="6" creationId="{F4FF5752-77AC-9B28-548C-C7A942195F5A}"/>
          </ac:spMkLst>
        </pc:spChg>
        <pc:spChg chg="mod">
          <ac:chgData name="Phillips, Nate" userId="1a7ed9a7-6979-4999-8e72-44e838efb909" providerId="ADAL" clId="{4AE645AF-383C-4BC8-958A-2018348CBA60}" dt="2022-06-21T22:44:15.932" v="9320" actId="1076"/>
          <ac:spMkLst>
            <pc:docMk/>
            <pc:sldMk cId="2622450922" sldId="426"/>
            <ac:spMk id="8" creationId="{109A55DC-BFA5-4E61-08C3-D09344591029}"/>
          </ac:spMkLst>
        </pc:spChg>
        <pc:spChg chg="add mod">
          <ac:chgData name="Phillips, Nate" userId="1a7ed9a7-6979-4999-8e72-44e838efb909" providerId="ADAL" clId="{4AE645AF-383C-4BC8-958A-2018348CBA60}" dt="2022-06-21T22:44:47.065" v="9416" actId="20577"/>
          <ac:spMkLst>
            <pc:docMk/>
            <pc:sldMk cId="2622450922" sldId="426"/>
            <ac:spMk id="10" creationId="{05741192-874E-2B43-9E47-502CC324567F}"/>
          </ac:spMkLst>
        </pc:spChg>
        <pc:spChg chg="add mod">
          <ac:chgData name="Phillips, Nate" userId="1a7ed9a7-6979-4999-8e72-44e838efb909" providerId="ADAL" clId="{4AE645AF-383C-4BC8-958A-2018348CBA60}" dt="2022-06-21T22:45:07.386" v="9425" actId="1035"/>
          <ac:spMkLst>
            <pc:docMk/>
            <pc:sldMk cId="2622450922" sldId="426"/>
            <ac:spMk id="11" creationId="{1257F01C-7638-CDED-4C24-721C5B22818A}"/>
          </ac:spMkLst>
        </pc:spChg>
        <pc:spChg chg="add mod">
          <ac:chgData name="Phillips, Nate" userId="1a7ed9a7-6979-4999-8e72-44e838efb909" providerId="ADAL" clId="{4AE645AF-383C-4BC8-958A-2018348CBA60}" dt="2022-06-21T22:48:06.161" v="9577" actId="20577"/>
          <ac:spMkLst>
            <pc:docMk/>
            <pc:sldMk cId="2622450922" sldId="426"/>
            <ac:spMk id="12" creationId="{BF3AACE8-3CD6-2A6E-B329-1E907F46C6BB}"/>
          </ac:spMkLst>
        </pc:spChg>
      </pc:sldChg>
      <pc:sldChg chg="addSp delSp modSp add mod modAnim">
        <pc:chgData name="Phillips, Nate" userId="1a7ed9a7-6979-4999-8e72-44e838efb909" providerId="ADAL" clId="{4AE645AF-383C-4BC8-958A-2018348CBA60}" dt="2022-06-22T14:01:19.238" v="10016" actId="1076"/>
        <pc:sldMkLst>
          <pc:docMk/>
          <pc:sldMk cId="1383119404" sldId="427"/>
        </pc:sldMkLst>
        <pc:spChg chg="mod">
          <ac:chgData name="Phillips, Nate" userId="1a7ed9a7-6979-4999-8e72-44e838efb909" providerId="ADAL" clId="{4AE645AF-383C-4BC8-958A-2018348CBA60}" dt="2022-06-21T22:49:03.590" v="9612"/>
          <ac:spMkLst>
            <pc:docMk/>
            <pc:sldMk cId="1383119404" sldId="427"/>
            <ac:spMk id="2" creationId="{32D856CF-4530-ECB3-BCA0-B64DE43597C6}"/>
          </ac:spMkLst>
        </pc:spChg>
        <pc:spChg chg="mod">
          <ac:chgData name="Phillips, Nate" userId="1a7ed9a7-6979-4999-8e72-44e838efb909" providerId="ADAL" clId="{4AE645AF-383C-4BC8-958A-2018348CBA60}" dt="2022-06-21T22:48:48.992" v="9611" actId="6549"/>
          <ac:spMkLst>
            <pc:docMk/>
            <pc:sldMk cId="1383119404" sldId="427"/>
            <ac:spMk id="3" creationId="{B327211D-3D05-F2B0-31AD-1DF675FFC114}"/>
          </ac:spMkLst>
        </pc:spChg>
        <pc:spChg chg="add del mod">
          <ac:chgData name="Phillips, Nate" userId="1a7ed9a7-6979-4999-8e72-44e838efb909" providerId="ADAL" clId="{4AE645AF-383C-4BC8-958A-2018348CBA60}" dt="2022-06-21T22:59:47.646" v="9851"/>
          <ac:spMkLst>
            <pc:docMk/>
            <pc:sldMk cId="1383119404" sldId="427"/>
            <ac:spMk id="5" creationId="{4380328D-5B26-29E2-CEF2-76BB559492CC}"/>
          </ac:spMkLst>
        </pc:spChg>
        <pc:spChg chg="add mod">
          <ac:chgData name="Phillips, Nate" userId="1a7ed9a7-6979-4999-8e72-44e838efb909" providerId="ADAL" clId="{4AE645AF-383C-4BC8-958A-2018348CBA60}" dt="2022-06-22T14:01:19.238" v="10016" actId="1076"/>
          <ac:spMkLst>
            <pc:docMk/>
            <pc:sldMk cId="1383119404" sldId="427"/>
            <ac:spMk id="6" creationId="{732003AD-5244-3086-6A80-431D76267757}"/>
          </ac:spMkLst>
        </pc:spChg>
        <pc:spChg chg="mod">
          <ac:chgData name="Phillips, Nate" userId="1a7ed9a7-6979-4999-8e72-44e838efb909" providerId="ADAL" clId="{4AE645AF-383C-4BC8-958A-2018348CBA60}" dt="2022-06-21T22:57:42.376" v="9832" actId="14100"/>
          <ac:spMkLst>
            <pc:docMk/>
            <pc:sldMk cId="1383119404" sldId="427"/>
            <ac:spMk id="7" creationId="{E14F883B-7654-A7FB-EF89-FA56220F6A30}"/>
          </ac:spMkLst>
        </pc:spChg>
        <pc:spChg chg="add mod">
          <ac:chgData name="Phillips, Nate" userId="1a7ed9a7-6979-4999-8e72-44e838efb909" providerId="ADAL" clId="{4AE645AF-383C-4BC8-958A-2018348CBA60}" dt="2022-06-21T23:01:24.174" v="9854" actId="20577"/>
          <ac:spMkLst>
            <pc:docMk/>
            <pc:sldMk cId="1383119404" sldId="427"/>
            <ac:spMk id="8" creationId="{1C8CDADF-3602-7853-35FE-35088CF7918E}"/>
          </ac:spMkLst>
        </pc:spChg>
        <pc:spChg chg="mod">
          <ac:chgData name="Phillips, Nate" userId="1a7ed9a7-6979-4999-8e72-44e838efb909" providerId="ADAL" clId="{4AE645AF-383C-4BC8-958A-2018348CBA60}" dt="2022-06-21T22:57:29.084" v="9831" actId="6549"/>
          <ac:spMkLst>
            <pc:docMk/>
            <pc:sldMk cId="1383119404" sldId="427"/>
            <ac:spMk id="10" creationId="{41ABC3B6-BC89-5929-E4FC-19EBF4BD4C0C}"/>
          </ac:spMkLst>
        </pc:spChg>
        <pc:spChg chg="add mod">
          <ac:chgData name="Phillips, Nate" userId="1a7ed9a7-6979-4999-8e72-44e838efb909" providerId="ADAL" clId="{4AE645AF-383C-4BC8-958A-2018348CBA60}" dt="2022-06-21T22:59:52.748" v="9852" actId="1076"/>
          <ac:spMkLst>
            <pc:docMk/>
            <pc:sldMk cId="1383119404" sldId="427"/>
            <ac:spMk id="12" creationId="{C0377A8C-6F6C-F20C-6C48-12279BAC1386}"/>
          </ac:spMkLst>
        </pc:spChg>
      </pc:sldChg>
      <pc:sldChg chg="modSp new mod">
        <pc:chgData name="Phillips, Nate" userId="1a7ed9a7-6979-4999-8e72-44e838efb909" providerId="ADAL" clId="{4AE645AF-383C-4BC8-958A-2018348CBA60}" dt="2022-06-21T23:08:32.210" v="9962" actId="20577"/>
        <pc:sldMkLst>
          <pc:docMk/>
          <pc:sldMk cId="4249601318" sldId="428"/>
        </pc:sldMkLst>
        <pc:spChg chg="mod">
          <ac:chgData name="Phillips, Nate" userId="1a7ed9a7-6979-4999-8e72-44e838efb909" providerId="ADAL" clId="{4AE645AF-383C-4BC8-958A-2018348CBA60}" dt="2022-06-21T23:08:32.210" v="9962" actId="20577"/>
          <ac:spMkLst>
            <pc:docMk/>
            <pc:sldMk cId="4249601318" sldId="428"/>
            <ac:spMk id="3" creationId="{BC43D28D-16B4-7F00-4825-6F17D6CCF813}"/>
          </ac:spMkLst>
        </pc:spChg>
      </pc:sldChg>
      <pc:sldChg chg="addSp delSp modSp add mod delAnim modAnim">
        <pc:chgData name="Phillips, Nate" userId="1a7ed9a7-6979-4999-8e72-44e838efb909" providerId="ADAL" clId="{4AE645AF-383C-4BC8-958A-2018348CBA60}" dt="2022-06-22T14:16:05.206" v="11067" actId="1076"/>
        <pc:sldMkLst>
          <pc:docMk/>
          <pc:sldMk cId="114491803" sldId="429"/>
        </pc:sldMkLst>
        <pc:spChg chg="mod">
          <ac:chgData name="Phillips, Nate" userId="1a7ed9a7-6979-4999-8e72-44e838efb909" providerId="ADAL" clId="{4AE645AF-383C-4BC8-958A-2018348CBA60}" dt="2022-06-21T23:09:41.519" v="9999" actId="20577"/>
          <ac:spMkLst>
            <pc:docMk/>
            <pc:sldMk cId="114491803" sldId="429"/>
            <ac:spMk id="2" creationId="{32D856CF-4530-ECB3-BCA0-B64DE43597C6}"/>
          </ac:spMkLst>
        </pc:spChg>
        <pc:spChg chg="mod">
          <ac:chgData name="Phillips, Nate" userId="1a7ed9a7-6979-4999-8e72-44e838efb909" providerId="ADAL" clId="{4AE645AF-383C-4BC8-958A-2018348CBA60}" dt="2022-06-22T14:03:26.396" v="10208" actId="6549"/>
          <ac:spMkLst>
            <pc:docMk/>
            <pc:sldMk cId="114491803" sldId="429"/>
            <ac:spMk id="3" creationId="{B327211D-3D05-F2B0-31AD-1DF675FFC114}"/>
          </ac:spMkLst>
        </pc:spChg>
        <pc:spChg chg="mod">
          <ac:chgData name="Phillips, Nate" userId="1a7ed9a7-6979-4999-8e72-44e838efb909" providerId="ADAL" clId="{4AE645AF-383C-4BC8-958A-2018348CBA60}" dt="2022-06-22T14:07:57.408" v="10582" actId="1076"/>
          <ac:spMkLst>
            <pc:docMk/>
            <pc:sldMk cId="114491803" sldId="429"/>
            <ac:spMk id="4" creationId="{F52BB955-30D8-8EC0-CDEC-9BAB774DAB26}"/>
          </ac:spMkLst>
        </pc:spChg>
        <pc:spChg chg="del mod">
          <ac:chgData name="Phillips, Nate" userId="1a7ed9a7-6979-4999-8e72-44e838efb909" providerId="ADAL" clId="{4AE645AF-383C-4BC8-958A-2018348CBA60}" dt="2022-06-22T14:07:35.033" v="10579" actId="478"/>
          <ac:spMkLst>
            <pc:docMk/>
            <pc:sldMk cId="114491803" sldId="429"/>
            <ac:spMk id="6" creationId="{F4FF5752-77AC-9B28-548C-C7A942195F5A}"/>
          </ac:spMkLst>
        </pc:spChg>
        <pc:spChg chg="mod">
          <ac:chgData name="Phillips, Nate" userId="1a7ed9a7-6979-4999-8e72-44e838efb909" providerId="ADAL" clId="{4AE645AF-383C-4BC8-958A-2018348CBA60}" dt="2022-06-22T14:04:54.150" v="10278" actId="20577"/>
          <ac:spMkLst>
            <pc:docMk/>
            <pc:sldMk cId="114491803" sldId="429"/>
            <ac:spMk id="8" creationId="{109A55DC-BFA5-4E61-08C3-D09344591029}"/>
          </ac:spMkLst>
        </pc:spChg>
        <pc:spChg chg="mod">
          <ac:chgData name="Phillips, Nate" userId="1a7ed9a7-6979-4999-8e72-44e838efb909" providerId="ADAL" clId="{4AE645AF-383C-4BC8-958A-2018348CBA60}" dt="2022-06-22T14:15:53.206" v="11064" actId="14100"/>
          <ac:spMkLst>
            <pc:docMk/>
            <pc:sldMk cId="114491803" sldId="429"/>
            <ac:spMk id="10" creationId="{05741192-874E-2B43-9E47-502CC324567F}"/>
          </ac:spMkLst>
        </pc:spChg>
        <pc:spChg chg="del">
          <ac:chgData name="Phillips, Nate" userId="1a7ed9a7-6979-4999-8e72-44e838efb909" providerId="ADAL" clId="{4AE645AF-383C-4BC8-958A-2018348CBA60}" dt="2022-06-22T14:06:17.914" v="10469" actId="478"/>
          <ac:spMkLst>
            <pc:docMk/>
            <pc:sldMk cId="114491803" sldId="429"/>
            <ac:spMk id="11" creationId="{1257F01C-7638-CDED-4C24-721C5B22818A}"/>
          </ac:spMkLst>
        </pc:spChg>
        <pc:spChg chg="del">
          <ac:chgData name="Phillips, Nate" userId="1a7ed9a7-6979-4999-8e72-44e838efb909" providerId="ADAL" clId="{4AE645AF-383C-4BC8-958A-2018348CBA60}" dt="2022-06-22T14:07:30.327" v="10578" actId="478"/>
          <ac:spMkLst>
            <pc:docMk/>
            <pc:sldMk cId="114491803" sldId="429"/>
            <ac:spMk id="12" creationId="{BF3AACE8-3CD6-2A6E-B329-1E907F46C6BB}"/>
          </ac:spMkLst>
        </pc:spChg>
        <pc:spChg chg="add mod">
          <ac:chgData name="Phillips, Nate" userId="1a7ed9a7-6979-4999-8e72-44e838efb909" providerId="ADAL" clId="{4AE645AF-383C-4BC8-958A-2018348CBA60}" dt="2022-06-22T14:12:17.199" v="10701" actId="20577"/>
          <ac:spMkLst>
            <pc:docMk/>
            <pc:sldMk cId="114491803" sldId="429"/>
            <ac:spMk id="13" creationId="{E6B418AF-C68B-4CA6-7355-1DB85A5FD1EA}"/>
          </ac:spMkLst>
        </pc:spChg>
        <pc:spChg chg="add mod">
          <ac:chgData name="Phillips, Nate" userId="1a7ed9a7-6979-4999-8e72-44e838efb909" providerId="ADAL" clId="{4AE645AF-383C-4BC8-958A-2018348CBA60}" dt="2022-06-22T14:10:14.130" v="10695" actId="20577"/>
          <ac:spMkLst>
            <pc:docMk/>
            <pc:sldMk cId="114491803" sldId="429"/>
            <ac:spMk id="14" creationId="{05DB4DF6-2FCF-FEA2-7983-1D280CDC7482}"/>
          </ac:spMkLst>
        </pc:spChg>
        <pc:spChg chg="add mod">
          <ac:chgData name="Phillips, Nate" userId="1a7ed9a7-6979-4999-8e72-44e838efb909" providerId="ADAL" clId="{4AE645AF-383C-4BC8-958A-2018348CBA60}" dt="2022-06-22T14:16:05.206" v="11067" actId="1076"/>
          <ac:spMkLst>
            <pc:docMk/>
            <pc:sldMk cId="114491803" sldId="429"/>
            <ac:spMk id="15" creationId="{2BDE366C-0199-00D7-12CB-9C9D889DF175}"/>
          </ac:spMkLst>
        </pc:spChg>
        <pc:spChg chg="add mod">
          <ac:chgData name="Phillips, Nate" userId="1a7ed9a7-6979-4999-8e72-44e838efb909" providerId="ADAL" clId="{4AE645AF-383C-4BC8-958A-2018348CBA60}" dt="2022-06-22T14:16:00.388" v="11066" actId="1076"/>
          <ac:spMkLst>
            <pc:docMk/>
            <pc:sldMk cId="114491803" sldId="429"/>
            <ac:spMk id="16" creationId="{E5C47DB9-0913-1BCA-732F-B75A92E3E9AD}"/>
          </ac:spMkLst>
        </pc:spChg>
      </pc:sldChg>
      <pc:sldChg chg="addSp delSp modSp add mod delAnim modAnim">
        <pc:chgData name="Phillips, Nate" userId="1a7ed9a7-6979-4999-8e72-44e838efb909" providerId="ADAL" clId="{4AE645AF-383C-4BC8-958A-2018348CBA60}" dt="2022-06-22T14:22:34.478" v="11500"/>
        <pc:sldMkLst>
          <pc:docMk/>
          <pc:sldMk cId="2181501205" sldId="430"/>
        </pc:sldMkLst>
        <pc:spChg chg="mod">
          <ac:chgData name="Phillips, Nate" userId="1a7ed9a7-6979-4999-8e72-44e838efb909" providerId="ADAL" clId="{4AE645AF-383C-4BC8-958A-2018348CBA60}" dt="2022-06-22T14:12:29.972" v="10702" actId="6549"/>
          <ac:spMkLst>
            <pc:docMk/>
            <pc:sldMk cId="2181501205" sldId="430"/>
            <ac:spMk id="3" creationId="{B327211D-3D05-F2B0-31AD-1DF675FFC114}"/>
          </ac:spMkLst>
        </pc:spChg>
        <pc:spChg chg="mod">
          <ac:chgData name="Phillips, Nate" userId="1a7ed9a7-6979-4999-8e72-44e838efb909" providerId="ADAL" clId="{4AE645AF-383C-4BC8-958A-2018348CBA60}" dt="2022-06-22T14:18:50.649" v="11245" actId="20577"/>
          <ac:spMkLst>
            <pc:docMk/>
            <pc:sldMk cId="2181501205" sldId="430"/>
            <ac:spMk id="4" creationId="{F52BB955-30D8-8EC0-CDEC-9BAB774DAB26}"/>
          </ac:spMkLst>
        </pc:spChg>
        <pc:spChg chg="add mod">
          <ac:chgData name="Phillips, Nate" userId="1a7ed9a7-6979-4999-8e72-44e838efb909" providerId="ADAL" clId="{4AE645AF-383C-4BC8-958A-2018348CBA60}" dt="2022-06-22T14:18:12.948" v="11215" actId="17032"/>
          <ac:spMkLst>
            <pc:docMk/>
            <pc:sldMk cId="2181501205" sldId="430"/>
            <ac:spMk id="5" creationId="{0E39129C-C6FC-4C56-C2CD-ABA2F606F1B7}"/>
          </ac:spMkLst>
        </pc:spChg>
        <pc:spChg chg="add mod">
          <ac:chgData name="Phillips, Nate" userId="1a7ed9a7-6979-4999-8e72-44e838efb909" providerId="ADAL" clId="{4AE645AF-383C-4BC8-958A-2018348CBA60}" dt="2022-06-22T14:18:28.928" v="11227" actId="1076"/>
          <ac:spMkLst>
            <pc:docMk/>
            <pc:sldMk cId="2181501205" sldId="430"/>
            <ac:spMk id="6" creationId="{8B5B88AB-3D4D-CC99-11E8-AC2D1A48C83A}"/>
          </ac:spMkLst>
        </pc:spChg>
        <pc:spChg chg="mod">
          <ac:chgData name="Phillips, Nate" userId="1a7ed9a7-6979-4999-8e72-44e838efb909" providerId="ADAL" clId="{4AE645AF-383C-4BC8-958A-2018348CBA60}" dt="2022-06-22T14:12:34.164" v="10703" actId="1076"/>
          <ac:spMkLst>
            <pc:docMk/>
            <pc:sldMk cId="2181501205" sldId="430"/>
            <ac:spMk id="8" creationId="{109A55DC-BFA5-4E61-08C3-D09344591029}"/>
          </ac:spMkLst>
        </pc:spChg>
        <pc:spChg chg="mod">
          <ac:chgData name="Phillips, Nate" userId="1a7ed9a7-6979-4999-8e72-44e838efb909" providerId="ADAL" clId="{4AE645AF-383C-4BC8-958A-2018348CBA60}" dt="2022-06-22T14:12:46.832" v="10742" actId="20577"/>
          <ac:spMkLst>
            <pc:docMk/>
            <pc:sldMk cId="2181501205" sldId="430"/>
            <ac:spMk id="10" creationId="{05741192-874E-2B43-9E47-502CC324567F}"/>
          </ac:spMkLst>
        </pc:spChg>
        <pc:spChg chg="add mod">
          <ac:chgData name="Phillips, Nate" userId="1a7ed9a7-6979-4999-8e72-44e838efb909" providerId="ADAL" clId="{4AE645AF-383C-4BC8-958A-2018348CBA60}" dt="2022-06-22T14:13:06.790" v="10818" actId="20577"/>
          <ac:spMkLst>
            <pc:docMk/>
            <pc:sldMk cId="2181501205" sldId="430"/>
            <ac:spMk id="11" creationId="{3FA7E860-F7C3-0FE3-C1D1-5EFAAFFF5911}"/>
          </ac:spMkLst>
        </pc:spChg>
        <pc:spChg chg="add mod">
          <ac:chgData name="Phillips, Nate" userId="1a7ed9a7-6979-4999-8e72-44e838efb909" providerId="ADAL" clId="{4AE645AF-383C-4BC8-958A-2018348CBA60}" dt="2022-06-22T14:13:52.597" v="10961" actId="20577"/>
          <ac:spMkLst>
            <pc:docMk/>
            <pc:sldMk cId="2181501205" sldId="430"/>
            <ac:spMk id="12" creationId="{02C54FAF-F7AA-98BD-3492-284045515F3E}"/>
          </ac:spMkLst>
        </pc:spChg>
        <pc:spChg chg="del">
          <ac:chgData name="Phillips, Nate" userId="1a7ed9a7-6979-4999-8e72-44e838efb909" providerId="ADAL" clId="{4AE645AF-383C-4BC8-958A-2018348CBA60}" dt="2022-06-22T14:16:24.042" v="11068" actId="478"/>
          <ac:spMkLst>
            <pc:docMk/>
            <pc:sldMk cId="2181501205" sldId="430"/>
            <ac:spMk id="13" creationId="{E6B418AF-C68B-4CA6-7355-1DB85A5FD1EA}"/>
          </ac:spMkLst>
        </pc:spChg>
        <pc:spChg chg="del">
          <ac:chgData name="Phillips, Nate" userId="1a7ed9a7-6979-4999-8e72-44e838efb909" providerId="ADAL" clId="{4AE645AF-383C-4BC8-958A-2018348CBA60}" dt="2022-06-22T14:16:26.079" v="11069" actId="478"/>
          <ac:spMkLst>
            <pc:docMk/>
            <pc:sldMk cId="2181501205" sldId="430"/>
            <ac:spMk id="14" creationId="{05DB4DF6-2FCF-FEA2-7983-1D280CDC7482}"/>
          </ac:spMkLst>
        </pc:spChg>
        <pc:spChg chg="add mod">
          <ac:chgData name="Phillips, Nate" userId="1a7ed9a7-6979-4999-8e72-44e838efb909" providerId="ADAL" clId="{4AE645AF-383C-4BC8-958A-2018348CBA60}" dt="2022-06-22T14:19:30.678" v="11306" actId="14100"/>
          <ac:spMkLst>
            <pc:docMk/>
            <pc:sldMk cId="2181501205" sldId="430"/>
            <ac:spMk id="15" creationId="{76D7C609-0A28-BC50-1EC8-77E8FAB31EF1}"/>
          </ac:spMkLst>
        </pc:spChg>
        <pc:spChg chg="add mod">
          <ac:chgData name="Phillips, Nate" userId="1a7ed9a7-6979-4999-8e72-44e838efb909" providerId="ADAL" clId="{4AE645AF-383C-4BC8-958A-2018348CBA60}" dt="2022-06-22T14:21:08.656" v="11453" actId="1076"/>
          <ac:spMkLst>
            <pc:docMk/>
            <pc:sldMk cId="2181501205" sldId="430"/>
            <ac:spMk id="16" creationId="{085F3EC0-DEDE-AE35-A153-22541CFE98B7}"/>
          </ac:spMkLst>
        </pc:spChg>
        <pc:spChg chg="add mod">
          <ac:chgData name="Phillips, Nate" userId="1a7ed9a7-6979-4999-8e72-44e838efb909" providerId="ADAL" clId="{4AE645AF-383C-4BC8-958A-2018348CBA60}" dt="2022-06-22T14:21:33.441" v="11496" actId="20577"/>
          <ac:spMkLst>
            <pc:docMk/>
            <pc:sldMk cId="2181501205" sldId="430"/>
            <ac:spMk id="17" creationId="{0A7A9F53-CEC6-5F8C-E8A3-96658446E909}"/>
          </ac:spMkLst>
        </pc:spChg>
      </pc:sldChg>
      <pc:sldChg chg="addSp delSp modSp add mod delAnim modAnim">
        <pc:chgData name="Phillips, Nate" userId="1a7ed9a7-6979-4999-8e72-44e838efb909" providerId="ADAL" clId="{4AE645AF-383C-4BC8-958A-2018348CBA60}" dt="2022-06-22T14:41:29.054" v="12225" actId="1076"/>
        <pc:sldMkLst>
          <pc:docMk/>
          <pc:sldMk cId="3996896660" sldId="431"/>
        </pc:sldMkLst>
        <pc:spChg chg="mod">
          <ac:chgData name="Phillips, Nate" userId="1a7ed9a7-6979-4999-8e72-44e838efb909" providerId="ADAL" clId="{4AE645AF-383C-4BC8-958A-2018348CBA60}" dt="2022-06-22T14:24:40.469" v="11657" actId="20577"/>
          <ac:spMkLst>
            <pc:docMk/>
            <pc:sldMk cId="3996896660" sldId="431"/>
            <ac:spMk id="4" creationId="{F52BB955-30D8-8EC0-CDEC-9BAB774DAB26}"/>
          </ac:spMkLst>
        </pc:spChg>
        <pc:spChg chg="mod">
          <ac:chgData name="Phillips, Nate" userId="1a7ed9a7-6979-4999-8e72-44e838efb909" providerId="ADAL" clId="{4AE645AF-383C-4BC8-958A-2018348CBA60}" dt="2022-06-22T14:23:34.561" v="11505" actId="14100"/>
          <ac:spMkLst>
            <pc:docMk/>
            <pc:sldMk cId="3996896660" sldId="431"/>
            <ac:spMk id="5" creationId="{0E39129C-C6FC-4C56-C2CD-ABA2F606F1B7}"/>
          </ac:spMkLst>
        </pc:spChg>
        <pc:spChg chg="mod">
          <ac:chgData name="Phillips, Nate" userId="1a7ed9a7-6979-4999-8e72-44e838efb909" providerId="ADAL" clId="{4AE645AF-383C-4BC8-958A-2018348CBA60}" dt="2022-06-22T14:23:34.561" v="11505" actId="14100"/>
          <ac:spMkLst>
            <pc:docMk/>
            <pc:sldMk cId="3996896660" sldId="431"/>
            <ac:spMk id="6" creationId="{8B5B88AB-3D4D-CC99-11E8-AC2D1A48C83A}"/>
          </ac:spMkLst>
        </pc:spChg>
        <pc:spChg chg="mod">
          <ac:chgData name="Phillips, Nate" userId="1a7ed9a7-6979-4999-8e72-44e838efb909" providerId="ADAL" clId="{4AE645AF-383C-4BC8-958A-2018348CBA60}" dt="2022-06-22T14:37:22.129" v="12107" actId="1076"/>
          <ac:spMkLst>
            <pc:docMk/>
            <pc:sldMk cId="3996896660" sldId="431"/>
            <ac:spMk id="8" creationId="{109A55DC-BFA5-4E61-08C3-D09344591029}"/>
          </ac:spMkLst>
        </pc:spChg>
        <pc:spChg chg="del">
          <ac:chgData name="Phillips, Nate" userId="1a7ed9a7-6979-4999-8e72-44e838efb909" providerId="ADAL" clId="{4AE645AF-383C-4BC8-958A-2018348CBA60}" dt="2022-06-22T14:23:22.064" v="11503" actId="478"/>
          <ac:spMkLst>
            <pc:docMk/>
            <pc:sldMk cId="3996896660" sldId="431"/>
            <ac:spMk id="10" creationId="{05741192-874E-2B43-9E47-502CC324567F}"/>
          </ac:spMkLst>
        </pc:spChg>
        <pc:spChg chg="del">
          <ac:chgData name="Phillips, Nate" userId="1a7ed9a7-6979-4999-8e72-44e838efb909" providerId="ADAL" clId="{4AE645AF-383C-4BC8-958A-2018348CBA60}" dt="2022-06-22T14:23:22.064" v="11503" actId="478"/>
          <ac:spMkLst>
            <pc:docMk/>
            <pc:sldMk cId="3996896660" sldId="431"/>
            <ac:spMk id="11" creationId="{3FA7E860-F7C3-0FE3-C1D1-5EFAAFFF5911}"/>
          </ac:spMkLst>
        </pc:spChg>
        <pc:spChg chg="del">
          <ac:chgData name="Phillips, Nate" userId="1a7ed9a7-6979-4999-8e72-44e838efb909" providerId="ADAL" clId="{4AE645AF-383C-4BC8-958A-2018348CBA60}" dt="2022-06-22T14:23:22.064" v="11503" actId="478"/>
          <ac:spMkLst>
            <pc:docMk/>
            <pc:sldMk cId="3996896660" sldId="431"/>
            <ac:spMk id="12" creationId="{02C54FAF-F7AA-98BD-3492-284045515F3E}"/>
          </ac:spMkLst>
        </pc:spChg>
        <pc:spChg chg="del mod">
          <ac:chgData name="Phillips, Nate" userId="1a7ed9a7-6979-4999-8e72-44e838efb909" providerId="ADAL" clId="{4AE645AF-383C-4BC8-958A-2018348CBA60}" dt="2022-06-22T14:26:18.425" v="11669" actId="478"/>
          <ac:spMkLst>
            <pc:docMk/>
            <pc:sldMk cId="3996896660" sldId="431"/>
            <ac:spMk id="15" creationId="{76D7C609-0A28-BC50-1EC8-77E8FAB31EF1}"/>
          </ac:spMkLst>
        </pc:spChg>
        <pc:spChg chg="mod">
          <ac:chgData name="Phillips, Nate" userId="1a7ed9a7-6979-4999-8e72-44e838efb909" providerId="ADAL" clId="{4AE645AF-383C-4BC8-958A-2018348CBA60}" dt="2022-06-22T14:39:35.228" v="12193" actId="1076"/>
          <ac:spMkLst>
            <pc:docMk/>
            <pc:sldMk cId="3996896660" sldId="431"/>
            <ac:spMk id="16" creationId="{085F3EC0-DEDE-AE35-A153-22541CFE98B7}"/>
          </ac:spMkLst>
        </pc:spChg>
        <pc:spChg chg="del mod">
          <ac:chgData name="Phillips, Nate" userId="1a7ed9a7-6979-4999-8e72-44e838efb909" providerId="ADAL" clId="{4AE645AF-383C-4BC8-958A-2018348CBA60}" dt="2022-06-22T14:25:57.810" v="11664" actId="478"/>
          <ac:spMkLst>
            <pc:docMk/>
            <pc:sldMk cId="3996896660" sldId="431"/>
            <ac:spMk id="17" creationId="{0A7A9F53-CEC6-5F8C-E8A3-96658446E909}"/>
          </ac:spMkLst>
        </pc:spChg>
        <pc:spChg chg="add mod">
          <ac:chgData name="Phillips, Nate" userId="1a7ed9a7-6979-4999-8e72-44e838efb909" providerId="ADAL" clId="{4AE645AF-383C-4BC8-958A-2018348CBA60}" dt="2022-06-22T14:27:53.681" v="11758" actId="1076"/>
          <ac:spMkLst>
            <pc:docMk/>
            <pc:sldMk cId="3996896660" sldId="431"/>
            <ac:spMk id="18" creationId="{0F2EA038-1087-F2D7-A89D-90246AB24D7C}"/>
          </ac:spMkLst>
        </pc:spChg>
        <pc:spChg chg="add mod">
          <ac:chgData name="Phillips, Nate" userId="1a7ed9a7-6979-4999-8e72-44e838efb909" providerId="ADAL" clId="{4AE645AF-383C-4BC8-958A-2018348CBA60}" dt="2022-06-22T14:39:26.776" v="12191" actId="1076"/>
          <ac:spMkLst>
            <pc:docMk/>
            <pc:sldMk cId="3996896660" sldId="431"/>
            <ac:spMk id="19" creationId="{E981BB7B-81D9-969A-9D7B-3AB848ADB3C6}"/>
          </ac:spMkLst>
        </pc:spChg>
        <pc:spChg chg="add del mod">
          <ac:chgData name="Phillips, Nate" userId="1a7ed9a7-6979-4999-8e72-44e838efb909" providerId="ADAL" clId="{4AE645AF-383C-4BC8-958A-2018348CBA60}" dt="2022-06-22T14:27:27.240" v="11749" actId="478"/>
          <ac:spMkLst>
            <pc:docMk/>
            <pc:sldMk cId="3996896660" sldId="431"/>
            <ac:spMk id="20" creationId="{42FCE12F-C561-2EB2-F934-1F6E057ED468}"/>
          </ac:spMkLst>
        </pc:spChg>
        <pc:spChg chg="add mod">
          <ac:chgData name="Phillips, Nate" userId="1a7ed9a7-6979-4999-8e72-44e838efb909" providerId="ADAL" clId="{4AE645AF-383C-4BC8-958A-2018348CBA60}" dt="2022-06-22T14:27:42.280" v="11755" actId="1076"/>
          <ac:spMkLst>
            <pc:docMk/>
            <pc:sldMk cId="3996896660" sldId="431"/>
            <ac:spMk id="21" creationId="{D0240643-0D37-4F8B-E59D-7EFA53F5280B}"/>
          </ac:spMkLst>
        </pc:spChg>
        <pc:spChg chg="add mod">
          <ac:chgData name="Phillips, Nate" userId="1a7ed9a7-6979-4999-8e72-44e838efb909" providerId="ADAL" clId="{4AE645AF-383C-4BC8-958A-2018348CBA60}" dt="2022-06-22T14:39:58.990" v="12197" actId="1076"/>
          <ac:spMkLst>
            <pc:docMk/>
            <pc:sldMk cId="3996896660" sldId="431"/>
            <ac:spMk id="22" creationId="{964326D7-F33F-359D-8970-5F7B78A41ED7}"/>
          </ac:spMkLst>
        </pc:spChg>
        <pc:spChg chg="add mod">
          <ac:chgData name="Phillips, Nate" userId="1a7ed9a7-6979-4999-8e72-44e838efb909" providerId="ADAL" clId="{4AE645AF-383C-4BC8-958A-2018348CBA60}" dt="2022-06-22T14:39:39.772" v="12194" actId="1076"/>
          <ac:spMkLst>
            <pc:docMk/>
            <pc:sldMk cId="3996896660" sldId="431"/>
            <ac:spMk id="23" creationId="{F59A876E-8B77-2C12-65D4-3A6EA8C45E04}"/>
          </ac:spMkLst>
        </pc:spChg>
        <pc:spChg chg="add del mod">
          <ac:chgData name="Phillips, Nate" userId="1a7ed9a7-6979-4999-8e72-44e838efb909" providerId="ADAL" clId="{4AE645AF-383C-4BC8-958A-2018348CBA60}" dt="2022-06-22T14:32:25.081" v="11933"/>
          <ac:spMkLst>
            <pc:docMk/>
            <pc:sldMk cId="3996896660" sldId="431"/>
            <ac:spMk id="24" creationId="{40B5DC28-D357-891A-B5F7-B92B325130B2}"/>
          </ac:spMkLst>
        </pc:spChg>
        <pc:spChg chg="add mod">
          <ac:chgData name="Phillips, Nate" userId="1a7ed9a7-6979-4999-8e72-44e838efb909" providerId="ADAL" clId="{4AE645AF-383C-4BC8-958A-2018348CBA60}" dt="2022-06-22T14:39:43.559" v="12195" actId="1076"/>
          <ac:spMkLst>
            <pc:docMk/>
            <pc:sldMk cId="3996896660" sldId="431"/>
            <ac:spMk id="25" creationId="{D6DD0F7F-5CEB-D24A-E19F-D1130F5F02B4}"/>
          </ac:spMkLst>
        </pc:spChg>
        <pc:spChg chg="add del mod">
          <ac:chgData name="Phillips, Nate" userId="1a7ed9a7-6979-4999-8e72-44e838efb909" providerId="ADAL" clId="{4AE645AF-383C-4BC8-958A-2018348CBA60}" dt="2022-06-22T14:38:42.302" v="12175" actId="478"/>
          <ac:spMkLst>
            <pc:docMk/>
            <pc:sldMk cId="3996896660" sldId="431"/>
            <ac:spMk id="26" creationId="{9FF5EB0A-873E-BE94-2871-222E3B9893EF}"/>
          </ac:spMkLst>
        </pc:spChg>
        <pc:spChg chg="add del mod">
          <ac:chgData name="Phillips, Nate" userId="1a7ed9a7-6979-4999-8e72-44e838efb909" providerId="ADAL" clId="{4AE645AF-383C-4BC8-958A-2018348CBA60}" dt="2022-06-22T14:38:34.114" v="12173"/>
          <ac:spMkLst>
            <pc:docMk/>
            <pc:sldMk cId="3996896660" sldId="431"/>
            <ac:spMk id="27" creationId="{571DA65E-CD87-0CD7-B271-74D0DDB31DB6}"/>
          </ac:spMkLst>
        </pc:spChg>
        <pc:spChg chg="add mod">
          <ac:chgData name="Phillips, Nate" userId="1a7ed9a7-6979-4999-8e72-44e838efb909" providerId="ADAL" clId="{4AE645AF-383C-4BC8-958A-2018348CBA60}" dt="2022-06-22T14:41:29.054" v="12225" actId="1076"/>
          <ac:spMkLst>
            <pc:docMk/>
            <pc:sldMk cId="3996896660" sldId="431"/>
            <ac:spMk id="28" creationId="{2A2E7E1A-C4C0-DEBE-F457-38E2F166DB81}"/>
          </ac:spMkLst>
        </pc:spChg>
      </pc:sldChg>
      <pc:sldChg chg="modSp new mod modShow">
        <pc:chgData name="Phillips, Nate" userId="1a7ed9a7-6979-4999-8e72-44e838efb909" providerId="ADAL" clId="{4AE645AF-383C-4BC8-958A-2018348CBA60}" dt="2022-06-22T17:20:59.226" v="14250" actId="729"/>
        <pc:sldMkLst>
          <pc:docMk/>
          <pc:sldMk cId="84211867" sldId="432"/>
        </pc:sldMkLst>
        <pc:spChg chg="mod">
          <ac:chgData name="Phillips, Nate" userId="1a7ed9a7-6979-4999-8e72-44e838efb909" providerId="ADAL" clId="{4AE645AF-383C-4BC8-958A-2018348CBA60}" dt="2022-06-22T14:37:34.356" v="12113" actId="20577"/>
          <ac:spMkLst>
            <pc:docMk/>
            <pc:sldMk cId="84211867" sldId="432"/>
            <ac:spMk id="2" creationId="{58D3DBF1-E29E-3675-6BA8-D3D9F3CB3643}"/>
          </ac:spMkLst>
        </pc:spChg>
        <pc:spChg chg="mod">
          <ac:chgData name="Phillips, Nate" userId="1a7ed9a7-6979-4999-8e72-44e838efb909" providerId="ADAL" clId="{4AE645AF-383C-4BC8-958A-2018348CBA60}" dt="2022-06-22T14:37:36.538" v="12114" actId="5793"/>
          <ac:spMkLst>
            <pc:docMk/>
            <pc:sldMk cId="84211867" sldId="432"/>
            <ac:spMk id="3" creationId="{EF33995C-A849-3843-8432-76C398341D44}"/>
          </ac:spMkLst>
        </pc:spChg>
      </pc:sldChg>
      <pc:sldChg chg="add del ord">
        <pc:chgData name="Phillips, Nate" userId="1a7ed9a7-6979-4999-8e72-44e838efb909" providerId="ADAL" clId="{4AE645AF-383C-4BC8-958A-2018348CBA60}" dt="2022-06-22T14:42:01.548" v="12229" actId="47"/>
        <pc:sldMkLst>
          <pc:docMk/>
          <pc:sldMk cId="740527533" sldId="433"/>
        </pc:sldMkLst>
      </pc:sldChg>
      <pc:sldChg chg="addSp delSp modSp add mod delAnim modAnim">
        <pc:chgData name="Phillips, Nate" userId="1a7ed9a7-6979-4999-8e72-44e838efb909" providerId="ADAL" clId="{4AE645AF-383C-4BC8-958A-2018348CBA60}" dt="2022-06-22T14:47:41.149" v="12694" actId="1076"/>
        <pc:sldMkLst>
          <pc:docMk/>
          <pc:sldMk cId="1134312008" sldId="433"/>
        </pc:sldMkLst>
        <pc:spChg chg="del">
          <ac:chgData name="Phillips, Nate" userId="1a7ed9a7-6979-4999-8e72-44e838efb909" providerId="ADAL" clId="{4AE645AF-383C-4BC8-958A-2018348CBA60}" dt="2022-06-22T14:43:48.776" v="12427" actId="478"/>
          <ac:spMkLst>
            <pc:docMk/>
            <pc:sldMk cId="1134312008" sldId="433"/>
            <ac:spMk id="4" creationId="{F52BB955-30D8-8EC0-CDEC-9BAB774DAB26}"/>
          </ac:spMkLst>
        </pc:spChg>
        <pc:spChg chg="del">
          <ac:chgData name="Phillips, Nate" userId="1a7ed9a7-6979-4999-8e72-44e838efb909" providerId="ADAL" clId="{4AE645AF-383C-4BC8-958A-2018348CBA60}" dt="2022-06-22T14:43:48.776" v="12427" actId="478"/>
          <ac:spMkLst>
            <pc:docMk/>
            <pc:sldMk cId="1134312008" sldId="433"/>
            <ac:spMk id="5" creationId="{0E39129C-C6FC-4C56-C2CD-ABA2F606F1B7}"/>
          </ac:spMkLst>
        </pc:spChg>
        <pc:spChg chg="del">
          <ac:chgData name="Phillips, Nate" userId="1a7ed9a7-6979-4999-8e72-44e838efb909" providerId="ADAL" clId="{4AE645AF-383C-4BC8-958A-2018348CBA60}" dt="2022-06-22T14:43:48.776" v="12427" actId="478"/>
          <ac:spMkLst>
            <pc:docMk/>
            <pc:sldMk cId="1134312008" sldId="433"/>
            <ac:spMk id="6" creationId="{8B5B88AB-3D4D-CC99-11E8-AC2D1A48C83A}"/>
          </ac:spMkLst>
        </pc:spChg>
        <pc:spChg chg="mod">
          <ac:chgData name="Phillips, Nate" userId="1a7ed9a7-6979-4999-8e72-44e838efb909" providerId="ADAL" clId="{4AE645AF-383C-4BC8-958A-2018348CBA60}" dt="2022-06-22T14:42:48.205" v="12361" actId="20577"/>
          <ac:spMkLst>
            <pc:docMk/>
            <pc:sldMk cId="1134312008" sldId="433"/>
            <ac:spMk id="10" creationId="{05741192-874E-2B43-9E47-502CC324567F}"/>
          </ac:spMkLst>
        </pc:spChg>
        <pc:spChg chg="del">
          <ac:chgData name="Phillips, Nate" userId="1a7ed9a7-6979-4999-8e72-44e838efb909" providerId="ADAL" clId="{4AE645AF-383C-4BC8-958A-2018348CBA60}" dt="2022-06-22T14:42:45.065" v="12358" actId="478"/>
          <ac:spMkLst>
            <pc:docMk/>
            <pc:sldMk cId="1134312008" sldId="433"/>
            <ac:spMk id="11" creationId="{3FA7E860-F7C3-0FE3-C1D1-5EFAAFFF5911}"/>
          </ac:spMkLst>
        </pc:spChg>
        <pc:spChg chg="mod">
          <ac:chgData name="Phillips, Nate" userId="1a7ed9a7-6979-4999-8e72-44e838efb909" providerId="ADAL" clId="{4AE645AF-383C-4BC8-958A-2018348CBA60}" dt="2022-06-22T14:43:26.738" v="12426" actId="1076"/>
          <ac:spMkLst>
            <pc:docMk/>
            <pc:sldMk cId="1134312008" sldId="433"/>
            <ac:spMk id="12" creationId="{02C54FAF-F7AA-98BD-3492-284045515F3E}"/>
          </ac:spMkLst>
        </pc:spChg>
        <pc:spChg chg="del">
          <ac:chgData name="Phillips, Nate" userId="1a7ed9a7-6979-4999-8e72-44e838efb909" providerId="ADAL" clId="{4AE645AF-383C-4BC8-958A-2018348CBA60}" dt="2022-06-22T14:43:48.776" v="12427" actId="478"/>
          <ac:spMkLst>
            <pc:docMk/>
            <pc:sldMk cId="1134312008" sldId="433"/>
            <ac:spMk id="15" creationId="{76D7C609-0A28-BC50-1EC8-77E8FAB31EF1}"/>
          </ac:spMkLst>
        </pc:spChg>
        <pc:spChg chg="del">
          <ac:chgData name="Phillips, Nate" userId="1a7ed9a7-6979-4999-8e72-44e838efb909" providerId="ADAL" clId="{4AE645AF-383C-4BC8-958A-2018348CBA60}" dt="2022-06-22T14:43:48.776" v="12427" actId="478"/>
          <ac:spMkLst>
            <pc:docMk/>
            <pc:sldMk cId="1134312008" sldId="433"/>
            <ac:spMk id="16" creationId="{085F3EC0-DEDE-AE35-A153-22541CFE98B7}"/>
          </ac:spMkLst>
        </pc:spChg>
        <pc:spChg chg="del">
          <ac:chgData name="Phillips, Nate" userId="1a7ed9a7-6979-4999-8e72-44e838efb909" providerId="ADAL" clId="{4AE645AF-383C-4BC8-958A-2018348CBA60}" dt="2022-06-22T14:43:48.776" v="12427" actId="478"/>
          <ac:spMkLst>
            <pc:docMk/>
            <pc:sldMk cId="1134312008" sldId="433"/>
            <ac:spMk id="17" creationId="{0A7A9F53-CEC6-5F8C-E8A3-96658446E909}"/>
          </ac:spMkLst>
        </pc:spChg>
        <pc:spChg chg="add mod">
          <ac:chgData name="Phillips, Nate" userId="1a7ed9a7-6979-4999-8e72-44e838efb909" providerId="ADAL" clId="{4AE645AF-383C-4BC8-958A-2018348CBA60}" dt="2022-06-22T14:44:40.295" v="12589" actId="1076"/>
          <ac:spMkLst>
            <pc:docMk/>
            <pc:sldMk cId="1134312008" sldId="433"/>
            <ac:spMk id="18" creationId="{C6923E07-1EB8-E5D1-186D-39512C02EC7B}"/>
          </ac:spMkLst>
        </pc:spChg>
        <pc:spChg chg="add del mod">
          <ac:chgData name="Phillips, Nate" userId="1a7ed9a7-6979-4999-8e72-44e838efb909" providerId="ADAL" clId="{4AE645AF-383C-4BC8-958A-2018348CBA60}" dt="2022-06-22T14:44:52.392" v="12594"/>
          <ac:spMkLst>
            <pc:docMk/>
            <pc:sldMk cId="1134312008" sldId="433"/>
            <ac:spMk id="19" creationId="{BB1325D3-D2CB-711F-2E7F-564239F73001}"/>
          </ac:spMkLst>
        </pc:spChg>
        <pc:spChg chg="add mod">
          <ac:chgData name="Phillips, Nate" userId="1a7ed9a7-6979-4999-8e72-44e838efb909" providerId="ADAL" clId="{4AE645AF-383C-4BC8-958A-2018348CBA60}" dt="2022-06-22T14:47:37.461" v="12693" actId="1076"/>
          <ac:spMkLst>
            <pc:docMk/>
            <pc:sldMk cId="1134312008" sldId="433"/>
            <ac:spMk id="20" creationId="{77FC0EB0-5C1C-BD2C-FEDC-3D004E0805CD}"/>
          </ac:spMkLst>
        </pc:spChg>
        <pc:spChg chg="add mod">
          <ac:chgData name="Phillips, Nate" userId="1a7ed9a7-6979-4999-8e72-44e838efb909" providerId="ADAL" clId="{4AE645AF-383C-4BC8-958A-2018348CBA60}" dt="2022-06-22T14:47:41.149" v="12694" actId="1076"/>
          <ac:spMkLst>
            <pc:docMk/>
            <pc:sldMk cId="1134312008" sldId="433"/>
            <ac:spMk id="21" creationId="{5F388626-5E31-7D25-8BC3-EBCF6B758CC5}"/>
          </ac:spMkLst>
        </pc:spChg>
      </pc:sldChg>
      <pc:sldChg chg="add del">
        <pc:chgData name="Phillips, Nate" userId="1a7ed9a7-6979-4999-8e72-44e838efb909" providerId="ADAL" clId="{4AE645AF-383C-4BC8-958A-2018348CBA60}" dt="2022-06-22T14:49:40.211" v="12697" actId="47"/>
        <pc:sldMkLst>
          <pc:docMk/>
          <pc:sldMk cId="3509640928" sldId="434"/>
        </pc:sldMkLst>
      </pc:sldChg>
      <pc:sldChg chg="addSp delSp modSp add mod delAnim modAnim">
        <pc:chgData name="Phillips, Nate" userId="1a7ed9a7-6979-4999-8e72-44e838efb909" providerId="ADAL" clId="{4AE645AF-383C-4BC8-958A-2018348CBA60}" dt="2022-06-22T16:32:11.583" v="13888" actId="21"/>
        <pc:sldMkLst>
          <pc:docMk/>
          <pc:sldMk cId="1402884785" sldId="435"/>
        </pc:sldMkLst>
        <pc:spChg chg="mod">
          <ac:chgData name="Phillips, Nate" userId="1a7ed9a7-6979-4999-8e72-44e838efb909" providerId="ADAL" clId="{4AE645AF-383C-4BC8-958A-2018348CBA60}" dt="2022-06-22T14:50:29.034" v="12803" actId="20577"/>
          <ac:spMkLst>
            <pc:docMk/>
            <pc:sldMk cId="1402884785" sldId="435"/>
            <ac:spMk id="4" creationId="{F52BB955-30D8-8EC0-CDEC-9BAB774DAB26}"/>
          </ac:spMkLst>
        </pc:spChg>
        <pc:spChg chg="add del mod">
          <ac:chgData name="Phillips, Nate" userId="1a7ed9a7-6979-4999-8e72-44e838efb909" providerId="ADAL" clId="{4AE645AF-383C-4BC8-958A-2018348CBA60}" dt="2022-06-22T16:32:11.583" v="13888" actId="21"/>
          <ac:spMkLst>
            <pc:docMk/>
            <pc:sldMk cId="1402884785" sldId="435"/>
            <ac:spMk id="7" creationId="{4CDA0DEE-04D2-4379-6CD8-6BFAD21CC2C3}"/>
          </ac:spMkLst>
        </pc:spChg>
        <pc:spChg chg="del">
          <ac:chgData name="Phillips, Nate" userId="1a7ed9a7-6979-4999-8e72-44e838efb909" providerId="ADAL" clId="{4AE645AF-383C-4BC8-958A-2018348CBA60}" dt="2022-06-22T14:49:53.253" v="12699" actId="478"/>
          <ac:spMkLst>
            <pc:docMk/>
            <pc:sldMk cId="1402884785" sldId="435"/>
            <ac:spMk id="8" creationId="{109A55DC-BFA5-4E61-08C3-D09344591029}"/>
          </ac:spMkLst>
        </pc:spChg>
        <pc:spChg chg="mod">
          <ac:chgData name="Phillips, Nate" userId="1a7ed9a7-6979-4999-8e72-44e838efb909" providerId="ADAL" clId="{4AE645AF-383C-4BC8-958A-2018348CBA60}" dt="2022-06-22T16:26:08.752" v="13674" actId="20577"/>
          <ac:spMkLst>
            <pc:docMk/>
            <pc:sldMk cId="1402884785" sldId="435"/>
            <ac:spMk id="16" creationId="{085F3EC0-DEDE-AE35-A153-22541CFE98B7}"/>
          </ac:spMkLst>
        </pc:spChg>
        <pc:spChg chg="add mod">
          <ac:chgData name="Phillips, Nate" userId="1a7ed9a7-6979-4999-8e72-44e838efb909" providerId="ADAL" clId="{4AE645AF-383C-4BC8-958A-2018348CBA60}" dt="2022-06-22T14:49:57.907" v="12700" actId="1076"/>
          <ac:spMkLst>
            <pc:docMk/>
            <pc:sldMk cId="1402884785" sldId="435"/>
            <ac:spMk id="17" creationId="{BB19119F-0FE5-13E3-EC42-51563F5CC31B}"/>
          </ac:spMkLst>
        </pc:spChg>
        <pc:spChg chg="del mod">
          <ac:chgData name="Phillips, Nate" userId="1a7ed9a7-6979-4999-8e72-44e838efb909" providerId="ADAL" clId="{4AE645AF-383C-4BC8-958A-2018348CBA60}" dt="2022-06-22T14:53:27.024" v="12972" actId="478"/>
          <ac:spMkLst>
            <pc:docMk/>
            <pc:sldMk cId="1402884785" sldId="435"/>
            <ac:spMk id="18" creationId="{0F2EA038-1087-F2D7-A89D-90246AB24D7C}"/>
          </ac:spMkLst>
        </pc:spChg>
        <pc:spChg chg="mod">
          <ac:chgData name="Phillips, Nate" userId="1a7ed9a7-6979-4999-8e72-44e838efb909" providerId="ADAL" clId="{4AE645AF-383C-4BC8-958A-2018348CBA60}" dt="2022-06-22T16:22:38.880" v="13605" actId="1076"/>
          <ac:spMkLst>
            <pc:docMk/>
            <pc:sldMk cId="1402884785" sldId="435"/>
            <ac:spMk id="19" creationId="{E981BB7B-81D9-969A-9D7B-3AB848ADB3C6}"/>
          </ac:spMkLst>
        </pc:spChg>
        <pc:spChg chg="add mod">
          <ac:chgData name="Phillips, Nate" userId="1a7ed9a7-6979-4999-8e72-44e838efb909" providerId="ADAL" clId="{4AE645AF-383C-4BC8-958A-2018348CBA60}" dt="2022-06-22T16:22:26.521" v="13603" actId="404"/>
          <ac:spMkLst>
            <pc:docMk/>
            <pc:sldMk cId="1402884785" sldId="435"/>
            <ac:spMk id="20" creationId="{6F86EC51-9719-1E1F-1EE2-8EE828EAFB01}"/>
          </ac:spMkLst>
        </pc:spChg>
        <pc:spChg chg="mod">
          <ac:chgData name="Phillips, Nate" userId="1a7ed9a7-6979-4999-8e72-44e838efb909" providerId="ADAL" clId="{4AE645AF-383C-4BC8-958A-2018348CBA60}" dt="2022-06-22T14:53:50.256" v="12977" actId="1076"/>
          <ac:spMkLst>
            <pc:docMk/>
            <pc:sldMk cId="1402884785" sldId="435"/>
            <ac:spMk id="21" creationId="{D0240643-0D37-4F8B-E59D-7EFA53F5280B}"/>
          </ac:spMkLst>
        </pc:spChg>
        <pc:spChg chg="del">
          <ac:chgData name="Phillips, Nate" userId="1a7ed9a7-6979-4999-8e72-44e838efb909" providerId="ADAL" clId="{4AE645AF-383C-4BC8-958A-2018348CBA60}" dt="2022-06-22T14:54:08.235" v="12981" actId="478"/>
          <ac:spMkLst>
            <pc:docMk/>
            <pc:sldMk cId="1402884785" sldId="435"/>
            <ac:spMk id="22" creationId="{964326D7-F33F-359D-8970-5F7B78A41ED7}"/>
          </ac:spMkLst>
        </pc:spChg>
        <pc:spChg chg="mod">
          <ac:chgData name="Phillips, Nate" userId="1a7ed9a7-6979-4999-8e72-44e838efb909" providerId="ADAL" clId="{4AE645AF-383C-4BC8-958A-2018348CBA60}" dt="2022-06-22T16:26:27.723" v="13677" actId="113"/>
          <ac:spMkLst>
            <pc:docMk/>
            <pc:sldMk cId="1402884785" sldId="435"/>
            <ac:spMk id="23" creationId="{F59A876E-8B77-2C12-65D4-3A6EA8C45E04}"/>
          </ac:spMkLst>
        </pc:spChg>
        <pc:spChg chg="del">
          <ac:chgData name="Phillips, Nate" userId="1a7ed9a7-6979-4999-8e72-44e838efb909" providerId="ADAL" clId="{4AE645AF-383C-4BC8-958A-2018348CBA60}" dt="2022-06-22T16:11:29.508" v="13293" actId="478"/>
          <ac:spMkLst>
            <pc:docMk/>
            <pc:sldMk cId="1402884785" sldId="435"/>
            <ac:spMk id="25" creationId="{D6DD0F7F-5CEB-D24A-E19F-D1130F5F02B4}"/>
          </ac:spMkLst>
        </pc:spChg>
        <pc:spChg chg="mod">
          <ac:chgData name="Phillips, Nate" userId="1a7ed9a7-6979-4999-8e72-44e838efb909" providerId="ADAL" clId="{4AE645AF-383C-4BC8-958A-2018348CBA60}" dt="2022-06-22T16:22:58.172" v="13610" actId="1076"/>
          <ac:spMkLst>
            <pc:docMk/>
            <pc:sldMk cId="1402884785" sldId="435"/>
            <ac:spMk id="28" creationId="{2A2E7E1A-C4C0-DEBE-F457-38E2F166DB81}"/>
          </ac:spMkLst>
        </pc:spChg>
      </pc:sldChg>
      <pc:sldChg chg="addSp delSp modSp add mod delAnim modAnim">
        <pc:chgData name="Phillips, Nate" userId="1a7ed9a7-6979-4999-8e72-44e838efb909" providerId="ADAL" clId="{4AE645AF-383C-4BC8-958A-2018348CBA60}" dt="2022-06-22T16:38:31.858" v="13964" actId="1076"/>
        <pc:sldMkLst>
          <pc:docMk/>
          <pc:sldMk cId="1962366240" sldId="436"/>
        </pc:sldMkLst>
        <pc:spChg chg="add mod">
          <ac:chgData name="Phillips, Nate" userId="1a7ed9a7-6979-4999-8e72-44e838efb909" providerId="ADAL" clId="{4AE645AF-383C-4BC8-958A-2018348CBA60}" dt="2022-06-22T16:38:31.858" v="13964" actId="1076"/>
          <ac:spMkLst>
            <pc:docMk/>
            <pc:sldMk cId="1962366240" sldId="436"/>
            <ac:spMk id="7" creationId="{BE3CCB7A-7FB5-FD1A-74B0-1BCB9B7CDB80}"/>
          </ac:spMkLst>
        </pc:spChg>
        <pc:spChg chg="add mod">
          <ac:chgData name="Phillips, Nate" userId="1a7ed9a7-6979-4999-8e72-44e838efb909" providerId="ADAL" clId="{4AE645AF-383C-4BC8-958A-2018348CBA60}" dt="2022-06-22T16:32:36.526" v="13894" actId="1076"/>
          <ac:spMkLst>
            <pc:docMk/>
            <pc:sldMk cId="1962366240" sldId="436"/>
            <ac:spMk id="15" creationId="{0FCE0CBD-5D3F-ADC2-F301-FD653576E1C1}"/>
          </ac:spMkLst>
        </pc:spChg>
        <pc:spChg chg="del">
          <ac:chgData name="Phillips, Nate" userId="1a7ed9a7-6979-4999-8e72-44e838efb909" providerId="ADAL" clId="{4AE645AF-383C-4BC8-958A-2018348CBA60}" dt="2022-06-22T16:32:26.539" v="13891" actId="478"/>
          <ac:spMkLst>
            <pc:docMk/>
            <pc:sldMk cId="1962366240" sldId="436"/>
            <ac:spMk id="16" creationId="{085F3EC0-DEDE-AE35-A153-22541CFE98B7}"/>
          </ac:spMkLst>
        </pc:spChg>
        <pc:spChg chg="add mod">
          <ac:chgData name="Phillips, Nate" userId="1a7ed9a7-6979-4999-8e72-44e838efb909" providerId="ADAL" clId="{4AE645AF-383C-4BC8-958A-2018348CBA60}" dt="2022-06-22T16:33:25.409" v="13960" actId="1076"/>
          <ac:spMkLst>
            <pc:docMk/>
            <pc:sldMk cId="1962366240" sldId="436"/>
            <ac:spMk id="18" creationId="{CBC6DEB8-A3D6-3B1E-CB24-1E65356EC7A5}"/>
          </ac:spMkLst>
        </pc:spChg>
        <pc:spChg chg="del">
          <ac:chgData name="Phillips, Nate" userId="1a7ed9a7-6979-4999-8e72-44e838efb909" providerId="ADAL" clId="{4AE645AF-383C-4BC8-958A-2018348CBA60}" dt="2022-06-22T16:32:23.246" v="13890" actId="478"/>
          <ac:spMkLst>
            <pc:docMk/>
            <pc:sldMk cId="1962366240" sldId="436"/>
            <ac:spMk id="19" creationId="{E981BB7B-81D9-969A-9D7B-3AB848ADB3C6}"/>
          </ac:spMkLst>
        </pc:spChg>
        <pc:spChg chg="del">
          <ac:chgData name="Phillips, Nate" userId="1a7ed9a7-6979-4999-8e72-44e838efb909" providerId="ADAL" clId="{4AE645AF-383C-4BC8-958A-2018348CBA60}" dt="2022-06-22T16:32:29.631" v="13892" actId="478"/>
          <ac:spMkLst>
            <pc:docMk/>
            <pc:sldMk cId="1962366240" sldId="436"/>
            <ac:spMk id="23" creationId="{F59A876E-8B77-2C12-65D4-3A6EA8C45E04}"/>
          </ac:spMkLst>
        </pc:spChg>
      </pc:sldChg>
      <pc:sldChg chg="modSp new mod">
        <pc:chgData name="Phillips, Nate" userId="1a7ed9a7-6979-4999-8e72-44e838efb909" providerId="ADAL" clId="{4AE645AF-383C-4BC8-958A-2018348CBA60}" dt="2022-06-22T16:55:35.436" v="14002" actId="20577"/>
        <pc:sldMkLst>
          <pc:docMk/>
          <pc:sldMk cId="2350426874" sldId="437"/>
        </pc:sldMkLst>
        <pc:spChg chg="mod">
          <ac:chgData name="Phillips, Nate" userId="1a7ed9a7-6979-4999-8e72-44e838efb909" providerId="ADAL" clId="{4AE645AF-383C-4BC8-958A-2018348CBA60}" dt="2022-06-22T16:55:35.436" v="14002" actId="20577"/>
          <ac:spMkLst>
            <pc:docMk/>
            <pc:sldMk cId="2350426874" sldId="437"/>
            <ac:spMk id="3" creationId="{D802B501-448E-277D-6C86-DB60C2D2660B}"/>
          </ac:spMkLst>
        </pc:spChg>
      </pc:sldChg>
      <pc:sldChg chg="addSp delSp modSp new mod">
        <pc:chgData name="Phillips, Nate" userId="1a7ed9a7-6979-4999-8e72-44e838efb909" providerId="ADAL" clId="{4AE645AF-383C-4BC8-958A-2018348CBA60}" dt="2022-06-22T21:39:11.157" v="14251" actId="478"/>
        <pc:sldMkLst>
          <pc:docMk/>
          <pc:sldMk cId="1110633333" sldId="438"/>
        </pc:sldMkLst>
        <pc:spChg chg="mod">
          <ac:chgData name="Phillips, Nate" userId="1a7ed9a7-6979-4999-8e72-44e838efb909" providerId="ADAL" clId="{4AE645AF-383C-4BC8-958A-2018348CBA60}" dt="2022-06-22T16:56:47.388" v="14042" actId="20577"/>
          <ac:spMkLst>
            <pc:docMk/>
            <pc:sldMk cId="1110633333" sldId="438"/>
            <ac:spMk id="2" creationId="{5228C359-C066-2D2E-8A62-75DC4740D9A4}"/>
          </ac:spMkLst>
        </pc:spChg>
        <pc:spChg chg="mod">
          <ac:chgData name="Phillips, Nate" userId="1a7ed9a7-6979-4999-8e72-44e838efb909" providerId="ADAL" clId="{4AE645AF-383C-4BC8-958A-2018348CBA60}" dt="2022-06-22T16:58:35.184" v="14198" actId="14100"/>
          <ac:spMkLst>
            <pc:docMk/>
            <pc:sldMk cId="1110633333" sldId="438"/>
            <ac:spMk id="3" creationId="{8E1ADC9E-D7A2-9EF3-3F22-C7EA31A28AAC}"/>
          </ac:spMkLst>
        </pc:spChg>
        <pc:spChg chg="add mod">
          <ac:chgData name="Phillips, Nate" userId="1a7ed9a7-6979-4999-8e72-44e838efb909" providerId="ADAL" clId="{4AE645AF-383C-4BC8-958A-2018348CBA60}" dt="2022-06-22T16:58:42.943" v="14201" actId="1076"/>
          <ac:spMkLst>
            <pc:docMk/>
            <pc:sldMk cId="1110633333" sldId="438"/>
            <ac:spMk id="4" creationId="{2E907907-CB3B-DABD-3BA9-5B7F2AE422AC}"/>
          </ac:spMkLst>
        </pc:spChg>
        <pc:spChg chg="add mod">
          <ac:chgData name="Phillips, Nate" userId="1a7ed9a7-6979-4999-8e72-44e838efb909" providerId="ADAL" clId="{4AE645AF-383C-4BC8-958A-2018348CBA60}" dt="2022-06-22T16:59:43.038" v="14220" actId="1076"/>
          <ac:spMkLst>
            <pc:docMk/>
            <pc:sldMk cId="1110633333" sldId="438"/>
            <ac:spMk id="5" creationId="{BC02AEA1-D83B-3F91-A73F-5B1C382D9DED}"/>
          </ac:spMkLst>
        </pc:spChg>
        <pc:spChg chg="add del mod">
          <ac:chgData name="Phillips, Nate" userId="1a7ed9a7-6979-4999-8e72-44e838efb909" providerId="ADAL" clId="{4AE645AF-383C-4BC8-958A-2018348CBA60}" dt="2022-06-22T21:39:11.157" v="14251" actId="478"/>
          <ac:spMkLst>
            <pc:docMk/>
            <pc:sldMk cId="1110633333" sldId="438"/>
            <ac:spMk id="6" creationId="{A521CAFC-5807-08EB-175C-39E640893711}"/>
          </ac:spMkLst>
        </pc:spChg>
      </pc:sldChg>
      <pc:sldChg chg="addSp modSp new mod modAnim">
        <pc:chgData name="Phillips, Nate" userId="1a7ed9a7-6979-4999-8e72-44e838efb909" providerId="ADAL" clId="{4AE645AF-383C-4BC8-958A-2018348CBA60}" dt="2022-06-22T23:09:11.326" v="15299"/>
        <pc:sldMkLst>
          <pc:docMk/>
          <pc:sldMk cId="950908822" sldId="439"/>
        </pc:sldMkLst>
        <pc:spChg chg="mod">
          <ac:chgData name="Phillips, Nate" userId="1a7ed9a7-6979-4999-8e72-44e838efb909" providerId="ADAL" clId="{4AE645AF-383C-4BC8-958A-2018348CBA60}" dt="2022-06-22T21:39:54.598" v="14283" actId="20577"/>
          <ac:spMkLst>
            <pc:docMk/>
            <pc:sldMk cId="950908822" sldId="439"/>
            <ac:spMk id="2" creationId="{22D64787-259C-45F9-8AC9-1483027A6FAC}"/>
          </ac:spMkLst>
        </pc:spChg>
        <pc:spChg chg="mod">
          <ac:chgData name="Phillips, Nate" userId="1a7ed9a7-6979-4999-8e72-44e838efb909" providerId="ADAL" clId="{4AE645AF-383C-4BC8-958A-2018348CBA60}" dt="2022-06-22T21:51:10.426" v="15295" actId="27636"/>
          <ac:spMkLst>
            <pc:docMk/>
            <pc:sldMk cId="950908822" sldId="439"/>
            <ac:spMk id="3" creationId="{67386CCF-A83D-00E8-9AA4-CA2B0643722E}"/>
          </ac:spMkLst>
        </pc:spChg>
        <pc:spChg chg="add mod">
          <ac:chgData name="Phillips, Nate" userId="1a7ed9a7-6979-4999-8e72-44e838efb909" providerId="ADAL" clId="{4AE645AF-383C-4BC8-958A-2018348CBA60}" dt="2022-06-22T21:51:15.430" v="15296" actId="1076"/>
          <ac:spMkLst>
            <pc:docMk/>
            <pc:sldMk cId="950908822" sldId="439"/>
            <ac:spMk id="4" creationId="{439A4246-E5FB-7266-2655-77512EBAEEB3}"/>
          </ac:spMkLst>
        </pc:spChg>
      </pc:sldChg>
    </pc:docChg>
  </pc:docChgLst>
  <pc:docChgLst>
    <pc:chgData name="Phillips, Nate" userId="1a7ed9a7-6979-4999-8e72-44e838efb909" providerId="ADAL" clId="{05645B82-383D-4A3D-824F-7CBA6058789A}"/>
    <pc:docChg chg="undo custSel addSld delSld modSld modMainMaster modShowInfo">
      <pc:chgData name="Phillips, Nate" userId="1a7ed9a7-6979-4999-8e72-44e838efb909" providerId="ADAL" clId="{05645B82-383D-4A3D-824F-7CBA6058789A}" dt="2022-06-16T22:23:31.354" v="7809" actId="729"/>
      <pc:docMkLst>
        <pc:docMk/>
      </pc:docMkLst>
      <pc:sldChg chg="del">
        <pc:chgData name="Phillips, Nate" userId="1a7ed9a7-6979-4999-8e72-44e838efb909" providerId="ADAL" clId="{05645B82-383D-4A3D-824F-7CBA6058789A}" dt="2022-06-08T22:20:17.172" v="290" actId="47"/>
        <pc:sldMkLst>
          <pc:docMk/>
          <pc:sldMk cId="3944330060" sldId="288"/>
        </pc:sldMkLst>
      </pc:sldChg>
      <pc:sldChg chg="delSp modSp mod delDesignElem">
        <pc:chgData name="Phillips, Nate" userId="1a7ed9a7-6979-4999-8e72-44e838efb909" providerId="ADAL" clId="{05645B82-383D-4A3D-824F-7CBA6058789A}" dt="2022-06-08T22:36:53.621" v="590" actId="1076"/>
        <pc:sldMkLst>
          <pc:docMk/>
          <pc:sldMk cId="656584175" sldId="289"/>
        </pc:sldMkLst>
        <pc:spChg chg="mod">
          <ac:chgData name="Phillips, Nate" userId="1a7ed9a7-6979-4999-8e72-44e838efb909" providerId="ADAL" clId="{05645B82-383D-4A3D-824F-7CBA6058789A}" dt="2022-06-08T22:11:31.808" v="16" actId="14100"/>
          <ac:spMkLst>
            <pc:docMk/>
            <pc:sldMk cId="656584175" sldId="289"/>
            <ac:spMk id="2" creationId="{5D46307E-A2B8-4462-8299-D11DDF3E97CF}"/>
          </ac:spMkLst>
        </pc:spChg>
        <pc:spChg chg="del">
          <ac:chgData name="Phillips, Nate" userId="1a7ed9a7-6979-4999-8e72-44e838efb909" providerId="ADAL" clId="{05645B82-383D-4A3D-824F-7CBA6058789A}" dt="2022-06-08T22:36:44.020" v="587"/>
          <ac:spMkLst>
            <pc:docMk/>
            <pc:sldMk cId="656584175" sldId="289"/>
            <ac:spMk id="19" creationId="{C6A81905-F480-46A4-BC10-215D24EA1AE6}"/>
          </ac:spMkLst>
        </pc:spChg>
        <pc:spChg chg="del">
          <ac:chgData name="Phillips, Nate" userId="1a7ed9a7-6979-4999-8e72-44e838efb909" providerId="ADAL" clId="{05645B82-383D-4A3D-824F-7CBA6058789A}" dt="2022-06-08T22:36:44.020" v="587"/>
          <ac:spMkLst>
            <pc:docMk/>
            <pc:sldMk cId="656584175" sldId="289"/>
            <ac:spMk id="20" creationId="{36FD4D9D-3784-41E8-8405-A42B72F51331}"/>
          </ac:spMkLst>
        </pc:spChg>
        <pc:spChg chg="del">
          <ac:chgData name="Phillips, Nate" userId="1a7ed9a7-6979-4999-8e72-44e838efb909" providerId="ADAL" clId="{05645B82-383D-4A3D-824F-7CBA6058789A}" dt="2022-06-08T22:36:44.020" v="587"/>
          <ac:spMkLst>
            <pc:docMk/>
            <pc:sldMk cId="656584175" sldId="289"/>
            <ac:spMk id="21" creationId="{60817A52-B891-4228-A61E-0C0A57632DDA}"/>
          </ac:spMkLst>
        </pc:spChg>
        <pc:picChg chg="mod">
          <ac:chgData name="Phillips, Nate" userId="1a7ed9a7-6979-4999-8e72-44e838efb909" providerId="ADAL" clId="{05645B82-383D-4A3D-824F-7CBA6058789A}" dt="2022-06-08T22:36:53.621" v="590" actId="1076"/>
          <ac:picMkLst>
            <pc:docMk/>
            <pc:sldMk cId="656584175" sldId="289"/>
            <ac:picMk id="8" creationId="{A601D081-0261-4CB1-A04E-A90C02ABDA49}"/>
          </ac:picMkLst>
        </pc:picChg>
      </pc:sldChg>
      <pc:sldChg chg="del">
        <pc:chgData name="Phillips, Nate" userId="1a7ed9a7-6979-4999-8e72-44e838efb909" providerId="ADAL" clId="{05645B82-383D-4A3D-824F-7CBA6058789A}" dt="2022-06-08T22:11:02.323" v="0" actId="47"/>
        <pc:sldMkLst>
          <pc:docMk/>
          <pc:sldMk cId="3568686315" sldId="347"/>
        </pc:sldMkLst>
      </pc:sldChg>
      <pc:sldChg chg="del">
        <pc:chgData name="Phillips, Nate" userId="1a7ed9a7-6979-4999-8e72-44e838efb909" providerId="ADAL" clId="{05645B82-383D-4A3D-824F-7CBA6058789A}" dt="2022-06-08T22:11:02.323" v="0" actId="47"/>
        <pc:sldMkLst>
          <pc:docMk/>
          <pc:sldMk cId="0" sldId="367"/>
        </pc:sldMkLst>
      </pc:sldChg>
      <pc:sldChg chg="del">
        <pc:chgData name="Phillips, Nate" userId="1a7ed9a7-6979-4999-8e72-44e838efb909" providerId="ADAL" clId="{05645B82-383D-4A3D-824F-7CBA6058789A}" dt="2022-06-08T22:11:02.323" v="0" actId="47"/>
        <pc:sldMkLst>
          <pc:docMk/>
          <pc:sldMk cId="1970036937" sldId="380"/>
        </pc:sldMkLst>
      </pc:sldChg>
      <pc:sldChg chg="del">
        <pc:chgData name="Phillips, Nate" userId="1a7ed9a7-6979-4999-8e72-44e838efb909" providerId="ADAL" clId="{05645B82-383D-4A3D-824F-7CBA6058789A}" dt="2022-06-08T22:11:02.323" v="0" actId="47"/>
        <pc:sldMkLst>
          <pc:docMk/>
          <pc:sldMk cId="1464636904" sldId="381"/>
        </pc:sldMkLst>
      </pc:sldChg>
      <pc:sldChg chg="del">
        <pc:chgData name="Phillips, Nate" userId="1a7ed9a7-6979-4999-8e72-44e838efb909" providerId="ADAL" clId="{05645B82-383D-4A3D-824F-7CBA6058789A}" dt="2022-06-08T22:11:02.323" v="0" actId="47"/>
        <pc:sldMkLst>
          <pc:docMk/>
          <pc:sldMk cId="205254323" sldId="382"/>
        </pc:sldMkLst>
      </pc:sldChg>
      <pc:sldChg chg="del">
        <pc:chgData name="Phillips, Nate" userId="1a7ed9a7-6979-4999-8e72-44e838efb909" providerId="ADAL" clId="{05645B82-383D-4A3D-824F-7CBA6058789A}" dt="2022-06-08T22:11:02.323" v="0" actId="47"/>
        <pc:sldMkLst>
          <pc:docMk/>
          <pc:sldMk cId="1586813206" sldId="383"/>
        </pc:sldMkLst>
      </pc:sldChg>
      <pc:sldChg chg="del">
        <pc:chgData name="Phillips, Nate" userId="1a7ed9a7-6979-4999-8e72-44e838efb909" providerId="ADAL" clId="{05645B82-383D-4A3D-824F-7CBA6058789A}" dt="2022-06-08T22:11:02.323" v="0" actId="47"/>
        <pc:sldMkLst>
          <pc:docMk/>
          <pc:sldMk cId="801081033" sldId="384"/>
        </pc:sldMkLst>
      </pc:sldChg>
      <pc:sldChg chg="del">
        <pc:chgData name="Phillips, Nate" userId="1a7ed9a7-6979-4999-8e72-44e838efb909" providerId="ADAL" clId="{05645B82-383D-4A3D-824F-7CBA6058789A}" dt="2022-06-08T22:11:02.323" v="0" actId="47"/>
        <pc:sldMkLst>
          <pc:docMk/>
          <pc:sldMk cId="664514477" sldId="385"/>
        </pc:sldMkLst>
      </pc:sldChg>
      <pc:sldChg chg="del">
        <pc:chgData name="Phillips, Nate" userId="1a7ed9a7-6979-4999-8e72-44e838efb909" providerId="ADAL" clId="{05645B82-383D-4A3D-824F-7CBA6058789A}" dt="2022-06-08T22:11:02.323" v="0" actId="47"/>
        <pc:sldMkLst>
          <pc:docMk/>
          <pc:sldMk cId="3741979520" sldId="386"/>
        </pc:sldMkLst>
      </pc:sldChg>
      <pc:sldChg chg="del">
        <pc:chgData name="Phillips, Nate" userId="1a7ed9a7-6979-4999-8e72-44e838efb909" providerId="ADAL" clId="{05645B82-383D-4A3D-824F-7CBA6058789A}" dt="2022-06-08T22:11:02.323" v="0" actId="47"/>
        <pc:sldMkLst>
          <pc:docMk/>
          <pc:sldMk cId="4195202866" sldId="387"/>
        </pc:sldMkLst>
      </pc:sldChg>
      <pc:sldChg chg="del">
        <pc:chgData name="Phillips, Nate" userId="1a7ed9a7-6979-4999-8e72-44e838efb909" providerId="ADAL" clId="{05645B82-383D-4A3D-824F-7CBA6058789A}" dt="2022-06-08T22:11:02.323" v="0" actId="47"/>
        <pc:sldMkLst>
          <pc:docMk/>
          <pc:sldMk cId="3198687863" sldId="388"/>
        </pc:sldMkLst>
      </pc:sldChg>
      <pc:sldChg chg="del">
        <pc:chgData name="Phillips, Nate" userId="1a7ed9a7-6979-4999-8e72-44e838efb909" providerId="ADAL" clId="{05645B82-383D-4A3D-824F-7CBA6058789A}" dt="2022-06-08T22:11:02.323" v="0" actId="47"/>
        <pc:sldMkLst>
          <pc:docMk/>
          <pc:sldMk cId="2801001284" sldId="389"/>
        </pc:sldMkLst>
      </pc:sldChg>
      <pc:sldChg chg="del">
        <pc:chgData name="Phillips, Nate" userId="1a7ed9a7-6979-4999-8e72-44e838efb909" providerId="ADAL" clId="{05645B82-383D-4A3D-824F-7CBA6058789A}" dt="2022-06-08T22:11:02.323" v="0" actId="47"/>
        <pc:sldMkLst>
          <pc:docMk/>
          <pc:sldMk cId="3244882136" sldId="390"/>
        </pc:sldMkLst>
      </pc:sldChg>
      <pc:sldChg chg="del">
        <pc:chgData name="Phillips, Nate" userId="1a7ed9a7-6979-4999-8e72-44e838efb909" providerId="ADAL" clId="{05645B82-383D-4A3D-824F-7CBA6058789A}" dt="2022-06-08T22:11:02.323" v="0" actId="47"/>
        <pc:sldMkLst>
          <pc:docMk/>
          <pc:sldMk cId="714461591" sldId="391"/>
        </pc:sldMkLst>
      </pc:sldChg>
      <pc:sldChg chg="del">
        <pc:chgData name="Phillips, Nate" userId="1a7ed9a7-6979-4999-8e72-44e838efb909" providerId="ADAL" clId="{05645B82-383D-4A3D-824F-7CBA6058789A}" dt="2022-06-08T22:11:02.323" v="0" actId="47"/>
        <pc:sldMkLst>
          <pc:docMk/>
          <pc:sldMk cId="1493633847" sldId="392"/>
        </pc:sldMkLst>
      </pc:sldChg>
      <pc:sldChg chg="addSp delSp modSp mod addAnim delAnim modAnim">
        <pc:chgData name="Phillips, Nate" userId="1a7ed9a7-6979-4999-8e72-44e838efb909" providerId="ADAL" clId="{05645B82-383D-4A3D-824F-7CBA6058789A}" dt="2022-06-10T14:42:54.181" v="2241"/>
        <pc:sldMkLst>
          <pc:docMk/>
          <pc:sldMk cId="1215597231" sldId="393"/>
        </pc:sldMkLst>
        <pc:spChg chg="mod">
          <ac:chgData name="Phillips, Nate" userId="1a7ed9a7-6979-4999-8e72-44e838efb909" providerId="ADAL" clId="{05645B82-383D-4A3D-824F-7CBA6058789A}" dt="2022-06-08T22:36:44.020" v="587"/>
          <ac:spMkLst>
            <pc:docMk/>
            <pc:sldMk cId="1215597231" sldId="393"/>
            <ac:spMk id="2" creationId="{3801F897-04D1-4128-8F29-87E0DC063DF4}"/>
          </ac:spMkLst>
        </pc:spChg>
        <pc:spChg chg="mod">
          <ac:chgData name="Phillips, Nate" userId="1a7ed9a7-6979-4999-8e72-44e838efb909" providerId="ADAL" clId="{05645B82-383D-4A3D-824F-7CBA6058789A}" dt="2022-06-10T14:35:28.651" v="2180" actId="20577"/>
          <ac:spMkLst>
            <pc:docMk/>
            <pc:sldMk cId="1215597231" sldId="393"/>
            <ac:spMk id="3" creationId="{3FD63544-333B-4B42-A24A-FC4CA6C08BAA}"/>
          </ac:spMkLst>
        </pc:spChg>
        <pc:spChg chg="add mod ord">
          <ac:chgData name="Phillips, Nate" userId="1a7ed9a7-6979-4999-8e72-44e838efb909" providerId="ADAL" clId="{05645B82-383D-4A3D-824F-7CBA6058789A}" dt="2022-06-10T14:38:18.376" v="2210" actId="1076"/>
          <ac:spMkLst>
            <pc:docMk/>
            <pc:sldMk cId="1215597231" sldId="393"/>
            <ac:spMk id="4" creationId="{0FAE827B-1A0A-9F1F-FE2A-E2028B5803D0}"/>
          </ac:spMkLst>
        </pc:spChg>
        <pc:spChg chg="add del mod">
          <ac:chgData name="Phillips, Nate" userId="1a7ed9a7-6979-4999-8e72-44e838efb909" providerId="ADAL" clId="{05645B82-383D-4A3D-824F-7CBA6058789A}" dt="2022-06-08T22:37:55.906" v="609" actId="478"/>
          <ac:spMkLst>
            <pc:docMk/>
            <pc:sldMk cId="1215597231" sldId="393"/>
            <ac:spMk id="4" creationId="{8BB51490-C74A-3EEA-D3F1-124DA30B8DC4}"/>
          </ac:spMkLst>
        </pc:spChg>
        <pc:spChg chg="add mod">
          <ac:chgData name="Phillips, Nate" userId="1a7ed9a7-6979-4999-8e72-44e838efb909" providerId="ADAL" clId="{05645B82-383D-4A3D-824F-7CBA6058789A}" dt="2022-06-10T14:34:53.012" v="2166" actId="1076"/>
          <ac:spMkLst>
            <pc:docMk/>
            <pc:sldMk cId="1215597231" sldId="393"/>
            <ac:spMk id="5" creationId="{F197FEB7-E3C9-62A9-D015-71CDF804B481}"/>
          </ac:spMkLst>
        </pc:spChg>
        <pc:spChg chg="mod ord">
          <ac:chgData name="Phillips, Nate" userId="1a7ed9a7-6979-4999-8e72-44e838efb909" providerId="ADAL" clId="{05645B82-383D-4A3D-824F-7CBA6058789A}" dt="2022-06-10T14:38:07.012" v="2209" actId="1076"/>
          <ac:spMkLst>
            <pc:docMk/>
            <pc:sldMk cId="1215597231" sldId="393"/>
            <ac:spMk id="7" creationId="{EF490666-EB37-49D7-83BF-DA7153971024}"/>
          </ac:spMkLst>
        </pc:spChg>
        <pc:spChg chg="add del mod">
          <ac:chgData name="Phillips, Nate" userId="1a7ed9a7-6979-4999-8e72-44e838efb909" providerId="ADAL" clId="{05645B82-383D-4A3D-824F-7CBA6058789A}" dt="2022-06-10T14:36:54.331" v="2194" actId="478"/>
          <ac:spMkLst>
            <pc:docMk/>
            <pc:sldMk cId="1215597231" sldId="393"/>
            <ac:spMk id="8" creationId="{C799F686-4850-CE9B-2DA2-D274D5187263}"/>
          </ac:spMkLst>
        </pc:spChg>
        <pc:spChg chg="add mod">
          <ac:chgData name="Phillips, Nate" userId="1a7ed9a7-6979-4999-8e72-44e838efb909" providerId="ADAL" clId="{05645B82-383D-4A3D-824F-7CBA6058789A}" dt="2022-06-10T14:35:44.705" v="2183" actId="14100"/>
          <ac:spMkLst>
            <pc:docMk/>
            <pc:sldMk cId="1215597231" sldId="393"/>
            <ac:spMk id="9" creationId="{FC0D6487-C116-FE73-7F8D-D25314FB448C}"/>
          </ac:spMkLst>
        </pc:spChg>
        <pc:spChg chg="add mod">
          <ac:chgData name="Phillips, Nate" userId="1a7ed9a7-6979-4999-8e72-44e838efb909" providerId="ADAL" clId="{05645B82-383D-4A3D-824F-7CBA6058789A}" dt="2022-06-10T14:42:36.622" v="2239" actId="14100"/>
          <ac:spMkLst>
            <pc:docMk/>
            <pc:sldMk cId="1215597231" sldId="393"/>
            <ac:spMk id="10" creationId="{1A21D26C-4DFF-3BD7-CC56-A69D41DD9824}"/>
          </ac:spMkLst>
        </pc:spChg>
        <pc:spChg chg="add mod">
          <ac:chgData name="Phillips, Nate" userId="1a7ed9a7-6979-4999-8e72-44e838efb909" providerId="ADAL" clId="{05645B82-383D-4A3D-824F-7CBA6058789A}" dt="2022-06-10T14:42:48.014" v="2240" actId="14100"/>
          <ac:spMkLst>
            <pc:docMk/>
            <pc:sldMk cId="1215597231" sldId="393"/>
            <ac:spMk id="11" creationId="{FF4D5E79-79ED-17A3-91C8-63922743C7D2}"/>
          </ac:spMkLst>
        </pc:spChg>
      </pc:sldChg>
      <pc:sldChg chg="del">
        <pc:chgData name="Phillips, Nate" userId="1a7ed9a7-6979-4999-8e72-44e838efb909" providerId="ADAL" clId="{05645B82-383D-4A3D-824F-7CBA6058789A}" dt="2022-06-08T22:11:02.323" v="0" actId="47"/>
        <pc:sldMkLst>
          <pc:docMk/>
          <pc:sldMk cId="1373942910" sldId="394"/>
        </pc:sldMkLst>
      </pc:sldChg>
      <pc:sldChg chg="del">
        <pc:chgData name="Phillips, Nate" userId="1a7ed9a7-6979-4999-8e72-44e838efb909" providerId="ADAL" clId="{05645B82-383D-4A3D-824F-7CBA6058789A}" dt="2022-06-08T22:11:02.323" v="0" actId="47"/>
        <pc:sldMkLst>
          <pc:docMk/>
          <pc:sldMk cId="2349179630" sldId="395"/>
        </pc:sldMkLst>
      </pc:sldChg>
      <pc:sldChg chg="addSp delSp modSp mod modAnim">
        <pc:chgData name="Phillips, Nate" userId="1a7ed9a7-6979-4999-8e72-44e838efb909" providerId="ADAL" clId="{05645B82-383D-4A3D-824F-7CBA6058789A}" dt="2022-06-15T16:16:36.018" v="7624" actId="207"/>
        <pc:sldMkLst>
          <pc:docMk/>
          <pc:sldMk cId="126295664" sldId="396"/>
        </pc:sldMkLst>
        <pc:spChg chg="mod">
          <ac:chgData name="Phillips, Nate" userId="1a7ed9a7-6979-4999-8e72-44e838efb909" providerId="ADAL" clId="{05645B82-383D-4A3D-824F-7CBA6058789A}" dt="2022-06-08T22:36:44.020" v="587"/>
          <ac:spMkLst>
            <pc:docMk/>
            <pc:sldMk cId="126295664" sldId="396"/>
            <ac:spMk id="2" creationId="{F4E01AF7-492F-428A-89B2-454116B1D378}"/>
          </ac:spMkLst>
        </pc:spChg>
        <pc:spChg chg="mod">
          <ac:chgData name="Phillips, Nate" userId="1a7ed9a7-6979-4999-8e72-44e838efb909" providerId="ADAL" clId="{05645B82-383D-4A3D-824F-7CBA6058789A}" dt="2022-06-15T16:16:36.018" v="7624" actId="207"/>
          <ac:spMkLst>
            <pc:docMk/>
            <pc:sldMk cId="126295664" sldId="396"/>
            <ac:spMk id="3" creationId="{81FBF034-13F8-482A-A551-3B08E8C5285F}"/>
          </ac:spMkLst>
        </pc:spChg>
        <pc:spChg chg="add mod">
          <ac:chgData name="Phillips, Nate" userId="1a7ed9a7-6979-4999-8e72-44e838efb909" providerId="ADAL" clId="{05645B82-383D-4A3D-824F-7CBA6058789A}" dt="2022-06-08T22:38:56.214" v="616" actId="1076"/>
          <ac:spMkLst>
            <pc:docMk/>
            <pc:sldMk cId="126295664" sldId="396"/>
            <ac:spMk id="12" creationId="{C8196367-FC8C-81DE-1B1D-BA3D9982587E}"/>
          </ac:spMkLst>
        </pc:spChg>
        <pc:spChg chg="add mod">
          <ac:chgData name="Phillips, Nate" userId="1a7ed9a7-6979-4999-8e72-44e838efb909" providerId="ADAL" clId="{05645B82-383D-4A3D-824F-7CBA6058789A}" dt="2022-06-08T22:39:46.805" v="659" actId="20577"/>
          <ac:spMkLst>
            <pc:docMk/>
            <pc:sldMk cId="126295664" sldId="396"/>
            <ac:spMk id="14" creationId="{82E926EA-2DE2-7FC3-C5CE-DF59F93DEFB5}"/>
          </ac:spMkLst>
        </pc:spChg>
        <pc:picChg chg="mod">
          <ac:chgData name="Phillips, Nate" userId="1a7ed9a7-6979-4999-8e72-44e838efb909" providerId="ADAL" clId="{05645B82-383D-4A3D-824F-7CBA6058789A}" dt="2022-06-08T22:18:13.600" v="153" actId="1076"/>
          <ac:picMkLst>
            <pc:docMk/>
            <pc:sldMk cId="126295664" sldId="396"/>
            <ac:picMk id="3074" creationId="{F305981C-9C1E-4A6B-91A5-6C1559AD3A87}"/>
          </ac:picMkLst>
        </pc:picChg>
        <pc:cxnChg chg="add del">
          <ac:chgData name="Phillips, Nate" userId="1a7ed9a7-6979-4999-8e72-44e838efb909" providerId="ADAL" clId="{05645B82-383D-4A3D-824F-7CBA6058789A}" dt="2022-06-08T22:17:42.203" v="149" actId="11529"/>
          <ac:cxnSpMkLst>
            <pc:docMk/>
            <pc:sldMk cId="126295664" sldId="396"/>
            <ac:cxnSpMk id="6" creationId="{2D4F075D-5836-8A29-77F9-12FAFC92C345}"/>
          </ac:cxnSpMkLst>
        </pc:cxnChg>
        <pc:cxnChg chg="add mod">
          <ac:chgData name="Phillips, Nate" userId="1a7ed9a7-6979-4999-8e72-44e838efb909" providerId="ADAL" clId="{05645B82-383D-4A3D-824F-7CBA6058789A}" dt="2022-06-08T22:39:04.153" v="618" actId="14100"/>
          <ac:cxnSpMkLst>
            <pc:docMk/>
            <pc:sldMk cId="126295664" sldId="396"/>
            <ac:cxnSpMk id="8" creationId="{384D8995-8BD3-1BDA-40D2-CF5E3512572C}"/>
          </ac:cxnSpMkLst>
        </pc:cxnChg>
        <pc:cxnChg chg="add mod">
          <ac:chgData name="Phillips, Nate" userId="1a7ed9a7-6979-4999-8e72-44e838efb909" providerId="ADAL" clId="{05645B82-383D-4A3D-824F-7CBA6058789A}" dt="2022-06-08T22:39:09.939" v="620" actId="14100"/>
          <ac:cxnSpMkLst>
            <pc:docMk/>
            <pc:sldMk cId="126295664" sldId="396"/>
            <ac:cxnSpMk id="10" creationId="{5C40B9B5-0E46-0C78-612E-CFB59189EBD4}"/>
          </ac:cxnSpMkLst>
        </pc:cxnChg>
      </pc:sldChg>
      <pc:sldChg chg="del">
        <pc:chgData name="Phillips, Nate" userId="1a7ed9a7-6979-4999-8e72-44e838efb909" providerId="ADAL" clId="{05645B82-383D-4A3D-824F-7CBA6058789A}" dt="2022-06-08T22:11:02.323" v="0" actId="47"/>
        <pc:sldMkLst>
          <pc:docMk/>
          <pc:sldMk cId="2474778341" sldId="397"/>
        </pc:sldMkLst>
      </pc:sldChg>
      <pc:sldChg chg="del">
        <pc:chgData name="Phillips, Nate" userId="1a7ed9a7-6979-4999-8e72-44e838efb909" providerId="ADAL" clId="{05645B82-383D-4A3D-824F-7CBA6058789A}" dt="2022-06-08T22:11:02.323" v="0" actId="47"/>
        <pc:sldMkLst>
          <pc:docMk/>
          <pc:sldMk cId="3192334272" sldId="398"/>
        </pc:sldMkLst>
      </pc:sldChg>
      <pc:sldChg chg="modSp del">
        <pc:chgData name="Phillips, Nate" userId="1a7ed9a7-6979-4999-8e72-44e838efb909" providerId="ADAL" clId="{05645B82-383D-4A3D-824F-7CBA6058789A}" dt="2022-06-10T14:13:19.199" v="1919" actId="47"/>
        <pc:sldMkLst>
          <pc:docMk/>
          <pc:sldMk cId="521863072" sldId="399"/>
        </pc:sldMkLst>
        <pc:spChg chg="mod">
          <ac:chgData name="Phillips, Nate" userId="1a7ed9a7-6979-4999-8e72-44e838efb909" providerId="ADAL" clId="{05645B82-383D-4A3D-824F-7CBA6058789A}" dt="2022-06-08T22:36:44.020" v="587"/>
          <ac:spMkLst>
            <pc:docMk/>
            <pc:sldMk cId="521863072" sldId="399"/>
            <ac:spMk id="4" creationId="{E4A2CE68-E629-41C3-94FD-5A98D783ABA4}"/>
          </ac:spMkLst>
        </pc:spChg>
        <pc:spChg chg="mod">
          <ac:chgData name="Phillips, Nate" userId="1a7ed9a7-6979-4999-8e72-44e838efb909" providerId="ADAL" clId="{05645B82-383D-4A3D-824F-7CBA6058789A}" dt="2022-06-08T22:36:44.020" v="587"/>
          <ac:spMkLst>
            <pc:docMk/>
            <pc:sldMk cId="521863072" sldId="399"/>
            <ac:spMk id="5" creationId="{28468233-3D68-4A83-884F-3610B585A657}"/>
          </ac:spMkLst>
        </pc:spChg>
      </pc:sldChg>
      <pc:sldChg chg="modSp mod modShow">
        <pc:chgData name="Phillips, Nate" userId="1a7ed9a7-6979-4999-8e72-44e838efb909" providerId="ADAL" clId="{05645B82-383D-4A3D-824F-7CBA6058789A}" dt="2022-06-16T22:23:31.354" v="7809" actId="729"/>
        <pc:sldMkLst>
          <pc:docMk/>
          <pc:sldMk cId="905379823" sldId="400"/>
        </pc:sldMkLst>
        <pc:spChg chg="mod">
          <ac:chgData name="Phillips, Nate" userId="1a7ed9a7-6979-4999-8e72-44e838efb909" providerId="ADAL" clId="{05645B82-383D-4A3D-824F-7CBA6058789A}" dt="2022-06-08T22:36:44.020" v="587"/>
          <ac:spMkLst>
            <pc:docMk/>
            <pc:sldMk cId="905379823" sldId="400"/>
            <ac:spMk id="4" creationId="{9BE25CBA-64B6-4769-AD71-6D30FCF3D8C5}"/>
          </ac:spMkLst>
        </pc:spChg>
        <pc:spChg chg="mod">
          <ac:chgData name="Phillips, Nate" userId="1a7ed9a7-6979-4999-8e72-44e838efb909" providerId="ADAL" clId="{05645B82-383D-4A3D-824F-7CBA6058789A}" dt="2022-06-10T14:11:43.449" v="1894" actId="14100"/>
          <ac:spMkLst>
            <pc:docMk/>
            <pc:sldMk cId="905379823" sldId="400"/>
            <ac:spMk id="5" creationId="{58727281-DB62-40B9-AA07-CC1F16C4A632}"/>
          </ac:spMkLst>
        </pc:spChg>
        <pc:picChg chg="mod">
          <ac:chgData name="Phillips, Nate" userId="1a7ed9a7-6979-4999-8e72-44e838efb909" providerId="ADAL" clId="{05645B82-383D-4A3D-824F-7CBA6058789A}" dt="2022-06-10T14:12:08.978" v="1898" actId="1076"/>
          <ac:picMkLst>
            <pc:docMk/>
            <pc:sldMk cId="905379823" sldId="400"/>
            <ac:picMk id="1026" creationId="{B0035A52-3975-4180-AC80-DD7027F2840E}"/>
          </ac:picMkLst>
        </pc:picChg>
      </pc:sldChg>
      <pc:sldChg chg="modSp mod modShow">
        <pc:chgData name="Phillips, Nate" userId="1a7ed9a7-6979-4999-8e72-44e838efb909" providerId="ADAL" clId="{05645B82-383D-4A3D-824F-7CBA6058789A}" dt="2022-06-16T22:23:31.354" v="7809" actId="729"/>
        <pc:sldMkLst>
          <pc:docMk/>
          <pc:sldMk cId="1452330622" sldId="401"/>
        </pc:sldMkLst>
        <pc:spChg chg="mod">
          <ac:chgData name="Phillips, Nate" userId="1a7ed9a7-6979-4999-8e72-44e838efb909" providerId="ADAL" clId="{05645B82-383D-4A3D-824F-7CBA6058789A}" dt="2022-06-10T14:13:01.599" v="1918" actId="20577"/>
          <ac:spMkLst>
            <pc:docMk/>
            <pc:sldMk cId="1452330622" sldId="401"/>
            <ac:spMk id="2" creationId="{FF3EDB8B-D610-4B1E-92F4-5DE79967D9AE}"/>
          </ac:spMkLst>
        </pc:spChg>
        <pc:spChg chg="mod">
          <ac:chgData name="Phillips, Nate" userId="1a7ed9a7-6979-4999-8e72-44e838efb909" providerId="ADAL" clId="{05645B82-383D-4A3D-824F-7CBA6058789A}" dt="2022-06-08T22:36:44.020" v="587"/>
          <ac:spMkLst>
            <pc:docMk/>
            <pc:sldMk cId="1452330622" sldId="401"/>
            <ac:spMk id="3" creationId="{406208D9-F4CB-4948-BBCE-BA713B01280B}"/>
          </ac:spMkLst>
        </pc:spChg>
      </pc:sldChg>
      <pc:sldChg chg="del">
        <pc:chgData name="Phillips, Nate" userId="1a7ed9a7-6979-4999-8e72-44e838efb909" providerId="ADAL" clId="{05645B82-383D-4A3D-824F-7CBA6058789A}" dt="2022-06-08T22:11:02.323" v="0" actId="47"/>
        <pc:sldMkLst>
          <pc:docMk/>
          <pc:sldMk cId="880097364" sldId="402"/>
        </pc:sldMkLst>
      </pc:sldChg>
      <pc:sldChg chg="modSp new mod">
        <pc:chgData name="Phillips, Nate" userId="1a7ed9a7-6979-4999-8e72-44e838efb909" providerId="ADAL" clId="{05645B82-383D-4A3D-824F-7CBA6058789A}" dt="2022-06-08T22:37:18.568" v="604" actId="20577"/>
        <pc:sldMkLst>
          <pc:docMk/>
          <pc:sldMk cId="3026638818" sldId="402"/>
        </pc:sldMkLst>
        <pc:spChg chg="mod">
          <ac:chgData name="Phillips, Nate" userId="1a7ed9a7-6979-4999-8e72-44e838efb909" providerId="ADAL" clId="{05645B82-383D-4A3D-824F-7CBA6058789A}" dt="2022-06-08T22:36:44.020" v="587"/>
          <ac:spMkLst>
            <pc:docMk/>
            <pc:sldMk cId="3026638818" sldId="402"/>
            <ac:spMk id="2" creationId="{F3C61F28-5339-0EF5-828E-296E6D46775E}"/>
          </ac:spMkLst>
        </pc:spChg>
        <pc:spChg chg="mod">
          <ac:chgData name="Phillips, Nate" userId="1a7ed9a7-6979-4999-8e72-44e838efb909" providerId="ADAL" clId="{05645B82-383D-4A3D-824F-7CBA6058789A}" dt="2022-06-08T22:37:18.568" v="604" actId="20577"/>
          <ac:spMkLst>
            <pc:docMk/>
            <pc:sldMk cId="3026638818" sldId="402"/>
            <ac:spMk id="3" creationId="{EF3D8F5C-29D6-4C59-AE23-A670027B8D2B}"/>
          </ac:spMkLst>
        </pc:spChg>
      </pc:sldChg>
      <pc:sldChg chg="modSp new mod">
        <pc:chgData name="Phillips, Nate" userId="1a7ed9a7-6979-4999-8e72-44e838efb909" providerId="ADAL" clId="{05645B82-383D-4A3D-824F-7CBA6058789A}" dt="2022-06-10T15:43:10.250" v="4634" actId="20577"/>
        <pc:sldMkLst>
          <pc:docMk/>
          <pc:sldMk cId="3981574403" sldId="403"/>
        </pc:sldMkLst>
        <pc:spChg chg="mod">
          <ac:chgData name="Phillips, Nate" userId="1a7ed9a7-6979-4999-8e72-44e838efb909" providerId="ADAL" clId="{05645B82-383D-4A3D-824F-7CBA6058789A}" dt="2022-06-08T22:36:44.020" v="587"/>
          <ac:spMkLst>
            <pc:docMk/>
            <pc:sldMk cId="3981574403" sldId="403"/>
            <ac:spMk id="2" creationId="{955A1699-09D1-F89C-B4CD-232608ED5030}"/>
          </ac:spMkLst>
        </pc:spChg>
        <pc:spChg chg="mod">
          <ac:chgData name="Phillips, Nate" userId="1a7ed9a7-6979-4999-8e72-44e838efb909" providerId="ADAL" clId="{05645B82-383D-4A3D-824F-7CBA6058789A}" dt="2022-06-10T15:43:10.250" v="4634" actId="20577"/>
          <ac:spMkLst>
            <pc:docMk/>
            <pc:sldMk cId="3981574403" sldId="403"/>
            <ac:spMk id="3" creationId="{877F0E44-0286-A78F-A92D-32F02DBC5229}"/>
          </ac:spMkLst>
        </pc:spChg>
      </pc:sldChg>
      <pc:sldChg chg="del">
        <pc:chgData name="Phillips, Nate" userId="1a7ed9a7-6979-4999-8e72-44e838efb909" providerId="ADAL" clId="{05645B82-383D-4A3D-824F-7CBA6058789A}" dt="2022-06-08T22:11:02.323" v="0" actId="47"/>
        <pc:sldMkLst>
          <pc:docMk/>
          <pc:sldMk cId="4231093570" sldId="403"/>
        </pc:sldMkLst>
      </pc:sldChg>
      <pc:sldChg chg="del">
        <pc:chgData name="Phillips, Nate" userId="1a7ed9a7-6979-4999-8e72-44e838efb909" providerId="ADAL" clId="{05645B82-383D-4A3D-824F-7CBA6058789A}" dt="2022-06-08T22:11:02.323" v="0" actId="47"/>
        <pc:sldMkLst>
          <pc:docMk/>
          <pc:sldMk cId="2176107088" sldId="404"/>
        </pc:sldMkLst>
      </pc:sldChg>
      <pc:sldChg chg="addSp delSp modSp new mod modClrScheme modAnim chgLayout">
        <pc:chgData name="Phillips, Nate" userId="1a7ed9a7-6979-4999-8e72-44e838efb909" providerId="ADAL" clId="{05645B82-383D-4A3D-824F-7CBA6058789A}" dt="2022-06-15T16:47:24.812" v="7625"/>
        <pc:sldMkLst>
          <pc:docMk/>
          <pc:sldMk cId="2541942158" sldId="404"/>
        </pc:sldMkLst>
        <pc:spChg chg="add del">
          <ac:chgData name="Phillips, Nate" userId="1a7ed9a7-6979-4999-8e72-44e838efb909" providerId="ADAL" clId="{05645B82-383D-4A3D-824F-7CBA6058789A}" dt="2022-06-10T14:52:23.114" v="2690" actId="700"/>
          <ac:spMkLst>
            <pc:docMk/>
            <pc:sldMk cId="2541942158" sldId="404"/>
            <ac:spMk id="2" creationId="{A631C9F2-34AE-A738-93A9-84790E5E07AB}"/>
          </ac:spMkLst>
        </pc:spChg>
        <pc:spChg chg="mod ord">
          <ac:chgData name="Phillips, Nate" userId="1a7ed9a7-6979-4999-8e72-44e838efb909" providerId="ADAL" clId="{05645B82-383D-4A3D-824F-7CBA6058789A}" dt="2022-06-10T14:52:37.794" v="2693" actId="1076"/>
          <ac:spMkLst>
            <pc:docMk/>
            <pc:sldMk cId="2541942158" sldId="404"/>
            <ac:spMk id="3" creationId="{9BC81B1E-9E89-801C-C357-924DE6EDC9CF}"/>
          </ac:spMkLst>
        </pc:spChg>
        <pc:spChg chg="add mod">
          <ac:chgData name="Phillips, Nate" userId="1a7ed9a7-6979-4999-8e72-44e838efb909" providerId="ADAL" clId="{05645B82-383D-4A3D-824F-7CBA6058789A}" dt="2022-06-10T14:52:49.398" v="2694" actId="1076"/>
          <ac:spMkLst>
            <pc:docMk/>
            <pc:sldMk cId="2541942158" sldId="404"/>
            <ac:spMk id="4" creationId="{C5526A6F-5B55-01C3-4BEC-0AF781D98AB4}"/>
          </ac:spMkLst>
        </pc:spChg>
        <pc:spChg chg="add mod">
          <ac:chgData name="Phillips, Nate" userId="1a7ed9a7-6979-4999-8e72-44e838efb909" providerId="ADAL" clId="{05645B82-383D-4A3D-824F-7CBA6058789A}" dt="2022-06-10T14:52:49.398" v="2694" actId="1076"/>
          <ac:spMkLst>
            <pc:docMk/>
            <pc:sldMk cId="2541942158" sldId="404"/>
            <ac:spMk id="5" creationId="{8611FA28-2D68-EF07-9161-DA6757E4E9B6}"/>
          </ac:spMkLst>
        </pc:spChg>
        <pc:spChg chg="add mod">
          <ac:chgData name="Phillips, Nate" userId="1a7ed9a7-6979-4999-8e72-44e838efb909" providerId="ADAL" clId="{05645B82-383D-4A3D-824F-7CBA6058789A}" dt="2022-06-15T16:47:24.812" v="7625"/>
          <ac:spMkLst>
            <pc:docMk/>
            <pc:sldMk cId="2541942158" sldId="404"/>
            <ac:spMk id="6" creationId="{D8BDD63D-97BE-EE65-A1E1-0808A3448EBE}"/>
          </ac:spMkLst>
        </pc:spChg>
        <pc:picChg chg="add mod">
          <ac:chgData name="Phillips, Nate" userId="1a7ed9a7-6979-4999-8e72-44e838efb909" providerId="ADAL" clId="{05645B82-383D-4A3D-824F-7CBA6058789A}" dt="2022-06-10T14:52:28.960" v="2691" actId="1076"/>
          <ac:picMkLst>
            <pc:docMk/>
            <pc:sldMk cId="2541942158" sldId="404"/>
            <ac:picMk id="7" creationId="{E0D1119B-0672-CFE9-9DF6-AA8665E64B30}"/>
          </ac:picMkLst>
        </pc:picChg>
        <pc:picChg chg="add del mod">
          <ac:chgData name="Phillips, Nate" userId="1a7ed9a7-6979-4999-8e72-44e838efb909" providerId="ADAL" clId="{05645B82-383D-4A3D-824F-7CBA6058789A}" dt="2022-06-10T14:51:31.938" v="2683" actId="478"/>
          <ac:picMkLst>
            <pc:docMk/>
            <pc:sldMk cId="2541942158" sldId="404"/>
            <ac:picMk id="9" creationId="{D8AD3039-553C-BA50-FCC0-CAEBF8946424}"/>
          </ac:picMkLst>
        </pc:picChg>
      </pc:sldChg>
      <pc:sldChg chg="addSp delSp modSp new mod modAnim">
        <pc:chgData name="Phillips, Nate" userId="1a7ed9a7-6979-4999-8e72-44e838efb909" providerId="ADAL" clId="{05645B82-383D-4A3D-824F-7CBA6058789A}" dt="2022-06-15T17:55:47.897" v="7808" actId="20577"/>
        <pc:sldMkLst>
          <pc:docMk/>
          <pc:sldMk cId="95613389" sldId="405"/>
        </pc:sldMkLst>
        <pc:spChg chg="mod">
          <ac:chgData name="Phillips, Nate" userId="1a7ed9a7-6979-4999-8e72-44e838efb909" providerId="ADAL" clId="{05645B82-383D-4A3D-824F-7CBA6058789A}" dt="2022-06-15T17:55:47.897" v="7808" actId="20577"/>
          <ac:spMkLst>
            <pc:docMk/>
            <pc:sldMk cId="95613389" sldId="405"/>
            <ac:spMk id="2" creationId="{FBDB81B0-BA5E-9093-C505-3F33B2AA4E04}"/>
          </ac:spMkLst>
        </pc:spChg>
        <pc:spChg chg="add mod">
          <ac:chgData name="Phillips, Nate" userId="1a7ed9a7-6979-4999-8e72-44e838efb909" providerId="ADAL" clId="{05645B82-383D-4A3D-824F-7CBA6058789A}" dt="2022-06-10T15:14:25.409" v="3576" actId="165"/>
          <ac:spMkLst>
            <pc:docMk/>
            <pc:sldMk cId="95613389" sldId="405"/>
            <ac:spMk id="5" creationId="{51370836-1C98-0A74-3AE5-E49AB9F2551D}"/>
          </ac:spMkLst>
        </pc:spChg>
        <pc:spChg chg="add mod">
          <ac:chgData name="Phillips, Nate" userId="1a7ed9a7-6979-4999-8e72-44e838efb909" providerId="ADAL" clId="{05645B82-383D-4A3D-824F-7CBA6058789A}" dt="2022-06-10T15:14:25.409" v="3576" actId="165"/>
          <ac:spMkLst>
            <pc:docMk/>
            <pc:sldMk cId="95613389" sldId="405"/>
            <ac:spMk id="6" creationId="{CFC7478F-08DE-A2F5-F6EC-52BDE4A02C4B}"/>
          </ac:spMkLst>
        </pc:spChg>
        <pc:spChg chg="mod">
          <ac:chgData name="Phillips, Nate" userId="1a7ed9a7-6979-4999-8e72-44e838efb909" providerId="ADAL" clId="{05645B82-383D-4A3D-824F-7CBA6058789A}" dt="2022-06-10T15:09:48.731" v="3423" actId="20577"/>
          <ac:spMkLst>
            <pc:docMk/>
            <pc:sldMk cId="95613389" sldId="405"/>
            <ac:spMk id="9" creationId="{C7996C90-AA16-0D0A-3D2E-08B8AC8F88E1}"/>
          </ac:spMkLst>
        </pc:spChg>
        <pc:spChg chg="mod">
          <ac:chgData name="Phillips, Nate" userId="1a7ed9a7-6979-4999-8e72-44e838efb909" providerId="ADAL" clId="{05645B82-383D-4A3D-824F-7CBA6058789A}" dt="2022-06-10T15:09:48.731" v="3423" actId="20577"/>
          <ac:spMkLst>
            <pc:docMk/>
            <pc:sldMk cId="95613389" sldId="405"/>
            <ac:spMk id="10" creationId="{852EF4B9-2F41-E001-DC77-ACA40D40D07E}"/>
          </ac:spMkLst>
        </pc:spChg>
        <pc:spChg chg="mod">
          <ac:chgData name="Phillips, Nate" userId="1a7ed9a7-6979-4999-8e72-44e838efb909" providerId="ADAL" clId="{05645B82-383D-4A3D-824F-7CBA6058789A}" dt="2022-06-10T15:14:25.409" v="3576" actId="165"/>
          <ac:spMkLst>
            <pc:docMk/>
            <pc:sldMk cId="95613389" sldId="405"/>
            <ac:spMk id="12" creationId="{2CF25DB3-164F-0B0B-7E07-854680567B44}"/>
          </ac:spMkLst>
        </pc:spChg>
        <pc:spChg chg="mod">
          <ac:chgData name="Phillips, Nate" userId="1a7ed9a7-6979-4999-8e72-44e838efb909" providerId="ADAL" clId="{05645B82-383D-4A3D-824F-7CBA6058789A}" dt="2022-06-10T15:14:25.409" v="3576" actId="165"/>
          <ac:spMkLst>
            <pc:docMk/>
            <pc:sldMk cId="95613389" sldId="405"/>
            <ac:spMk id="13" creationId="{D5D31849-279A-1F33-B1E6-60896CFE4B8F}"/>
          </ac:spMkLst>
        </pc:spChg>
        <pc:spChg chg="mod">
          <ac:chgData name="Phillips, Nate" userId="1a7ed9a7-6979-4999-8e72-44e838efb909" providerId="ADAL" clId="{05645B82-383D-4A3D-824F-7CBA6058789A}" dt="2022-06-10T15:14:25.409" v="3576" actId="165"/>
          <ac:spMkLst>
            <pc:docMk/>
            <pc:sldMk cId="95613389" sldId="405"/>
            <ac:spMk id="15" creationId="{25E18B3A-FB08-4B9E-5522-161FD3D2415B}"/>
          </ac:spMkLst>
        </pc:spChg>
        <pc:spChg chg="mod">
          <ac:chgData name="Phillips, Nate" userId="1a7ed9a7-6979-4999-8e72-44e838efb909" providerId="ADAL" clId="{05645B82-383D-4A3D-824F-7CBA6058789A}" dt="2022-06-10T15:14:25.409" v="3576" actId="165"/>
          <ac:spMkLst>
            <pc:docMk/>
            <pc:sldMk cId="95613389" sldId="405"/>
            <ac:spMk id="16" creationId="{9AF803EA-4D41-D83B-9770-4B779D30D6E4}"/>
          </ac:spMkLst>
        </pc:spChg>
        <pc:spChg chg="mod">
          <ac:chgData name="Phillips, Nate" userId="1a7ed9a7-6979-4999-8e72-44e838efb909" providerId="ADAL" clId="{05645B82-383D-4A3D-824F-7CBA6058789A}" dt="2022-06-10T15:14:25.409" v="3576" actId="165"/>
          <ac:spMkLst>
            <pc:docMk/>
            <pc:sldMk cId="95613389" sldId="405"/>
            <ac:spMk id="18" creationId="{432BA4FD-DCC8-7A50-11B1-6BB558331AAC}"/>
          </ac:spMkLst>
        </pc:spChg>
        <pc:spChg chg="mod">
          <ac:chgData name="Phillips, Nate" userId="1a7ed9a7-6979-4999-8e72-44e838efb909" providerId="ADAL" clId="{05645B82-383D-4A3D-824F-7CBA6058789A}" dt="2022-06-10T15:14:25.409" v="3576" actId="165"/>
          <ac:spMkLst>
            <pc:docMk/>
            <pc:sldMk cId="95613389" sldId="405"/>
            <ac:spMk id="19" creationId="{53B2CAFC-F6DB-A6B2-6B44-495718023518}"/>
          </ac:spMkLst>
        </pc:spChg>
        <pc:spChg chg="add mod topLvl">
          <ac:chgData name="Phillips, Nate" userId="1a7ed9a7-6979-4999-8e72-44e838efb909" providerId="ADAL" clId="{05645B82-383D-4A3D-824F-7CBA6058789A}" dt="2022-06-10T15:14:25.409" v="3576" actId="165"/>
          <ac:spMkLst>
            <pc:docMk/>
            <pc:sldMk cId="95613389" sldId="405"/>
            <ac:spMk id="20" creationId="{0AE9A2BD-4739-525E-BFD2-0EF705B82995}"/>
          </ac:spMkLst>
        </pc:spChg>
        <pc:spChg chg="add mod topLvl">
          <ac:chgData name="Phillips, Nate" userId="1a7ed9a7-6979-4999-8e72-44e838efb909" providerId="ADAL" clId="{05645B82-383D-4A3D-824F-7CBA6058789A}" dt="2022-06-10T15:14:25.409" v="3576" actId="165"/>
          <ac:spMkLst>
            <pc:docMk/>
            <pc:sldMk cId="95613389" sldId="405"/>
            <ac:spMk id="21" creationId="{E9EEB9E4-7614-92B1-EBEF-4CF2761B7ACA}"/>
          </ac:spMkLst>
        </pc:spChg>
        <pc:spChg chg="add mod topLvl">
          <ac:chgData name="Phillips, Nate" userId="1a7ed9a7-6979-4999-8e72-44e838efb909" providerId="ADAL" clId="{05645B82-383D-4A3D-824F-7CBA6058789A}" dt="2022-06-10T15:14:25.409" v="3576" actId="165"/>
          <ac:spMkLst>
            <pc:docMk/>
            <pc:sldMk cId="95613389" sldId="405"/>
            <ac:spMk id="22" creationId="{37BF218B-1974-37E6-EBA7-2265E2E776C3}"/>
          </ac:spMkLst>
        </pc:spChg>
        <pc:spChg chg="add mod">
          <ac:chgData name="Phillips, Nate" userId="1a7ed9a7-6979-4999-8e72-44e838efb909" providerId="ADAL" clId="{05645B82-383D-4A3D-824F-7CBA6058789A}" dt="2022-06-10T15:12:15.860" v="3527" actId="1076"/>
          <ac:spMkLst>
            <pc:docMk/>
            <pc:sldMk cId="95613389" sldId="405"/>
            <ac:spMk id="23" creationId="{2E51523D-70A5-5CCA-7736-D20F20B06DC0}"/>
          </ac:spMkLst>
        </pc:spChg>
        <pc:spChg chg="add mod">
          <ac:chgData name="Phillips, Nate" userId="1a7ed9a7-6979-4999-8e72-44e838efb909" providerId="ADAL" clId="{05645B82-383D-4A3D-824F-7CBA6058789A}" dt="2022-06-10T15:12:45.654" v="3568" actId="1076"/>
          <ac:spMkLst>
            <pc:docMk/>
            <pc:sldMk cId="95613389" sldId="405"/>
            <ac:spMk id="24" creationId="{4D8DA79A-3373-779F-10F7-6A7EAD4DAFFF}"/>
          </ac:spMkLst>
        </pc:spChg>
        <pc:grpChg chg="add mod topLvl">
          <ac:chgData name="Phillips, Nate" userId="1a7ed9a7-6979-4999-8e72-44e838efb909" providerId="ADAL" clId="{05645B82-383D-4A3D-824F-7CBA6058789A}" dt="2022-06-10T15:14:25.409" v="3576" actId="165"/>
          <ac:grpSpMkLst>
            <pc:docMk/>
            <pc:sldMk cId="95613389" sldId="405"/>
            <ac:grpSpMk id="7" creationId="{9A316F81-9896-5145-A069-868975CFBF66}"/>
          </ac:grpSpMkLst>
        </pc:grpChg>
        <pc:grpChg chg="add mod">
          <ac:chgData name="Phillips, Nate" userId="1a7ed9a7-6979-4999-8e72-44e838efb909" providerId="ADAL" clId="{05645B82-383D-4A3D-824F-7CBA6058789A}" dt="2022-06-10T15:09:48.731" v="3423" actId="20577"/>
          <ac:grpSpMkLst>
            <pc:docMk/>
            <pc:sldMk cId="95613389" sldId="405"/>
            <ac:grpSpMk id="8" creationId="{001A9771-F91E-9FD0-7C7A-73C127130140}"/>
          </ac:grpSpMkLst>
        </pc:grpChg>
        <pc:grpChg chg="add mod topLvl">
          <ac:chgData name="Phillips, Nate" userId="1a7ed9a7-6979-4999-8e72-44e838efb909" providerId="ADAL" clId="{05645B82-383D-4A3D-824F-7CBA6058789A}" dt="2022-06-10T15:14:25.409" v="3576" actId="165"/>
          <ac:grpSpMkLst>
            <pc:docMk/>
            <pc:sldMk cId="95613389" sldId="405"/>
            <ac:grpSpMk id="11" creationId="{7A8594BA-8953-08D0-14A3-836DE3D96916}"/>
          </ac:grpSpMkLst>
        </pc:grpChg>
        <pc:grpChg chg="add mod topLvl">
          <ac:chgData name="Phillips, Nate" userId="1a7ed9a7-6979-4999-8e72-44e838efb909" providerId="ADAL" clId="{05645B82-383D-4A3D-824F-7CBA6058789A}" dt="2022-06-10T15:14:25.409" v="3576" actId="165"/>
          <ac:grpSpMkLst>
            <pc:docMk/>
            <pc:sldMk cId="95613389" sldId="405"/>
            <ac:grpSpMk id="14" creationId="{44547E92-3EA3-CCC7-A49F-B6CF8D194AB7}"/>
          </ac:grpSpMkLst>
        </pc:grpChg>
        <pc:grpChg chg="add mod topLvl">
          <ac:chgData name="Phillips, Nate" userId="1a7ed9a7-6979-4999-8e72-44e838efb909" providerId="ADAL" clId="{05645B82-383D-4A3D-824F-7CBA6058789A}" dt="2022-06-10T15:14:25.409" v="3576" actId="165"/>
          <ac:grpSpMkLst>
            <pc:docMk/>
            <pc:sldMk cId="95613389" sldId="405"/>
            <ac:grpSpMk id="17" creationId="{125352C9-99A9-66CE-FAB8-7FFE534E0A60}"/>
          </ac:grpSpMkLst>
        </pc:grpChg>
        <pc:grpChg chg="add del mod">
          <ac:chgData name="Phillips, Nate" userId="1a7ed9a7-6979-4999-8e72-44e838efb909" providerId="ADAL" clId="{05645B82-383D-4A3D-824F-7CBA6058789A}" dt="2022-06-10T15:14:25.409" v="3576" actId="165"/>
          <ac:grpSpMkLst>
            <pc:docMk/>
            <pc:sldMk cId="95613389" sldId="405"/>
            <ac:grpSpMk id="25" creationId="{00C3BE6E-149E-927C-8102-863EF8FA1B2A}"/>
          </ac:grpSpMkLst>
        </pc:grpChg>
        <pc:picChg chg="add del mod modCrop">
          <ac:chgData name="Phillips, Nate" userId="1a7ed9a7-6979-4999-8e72-44e838efb909" providerId="ADAL" clId="{05645B82-383D-4A3D-824F-7CBA6058789A}" dt="2022-06-10T15:18:28.515" v="3599" actId="478"/>
          <ac:picMkLst>
            <pc:docMk/>
            <pc:sldMk cId="95613389" sldId="405"/>
            <ac:picMk id="27" creationId="{46599D79-E1C4-62EA-8327-315F1930011C}"/>
          </ac:picMkLst>
        </pc:picChg>
        <pc:picChg chg="add mod">
          <ac:chgData name="Phillips, Nate" userId="1a7ed9a7-6979-4999-8e72-44e838efb909" providerId="ADAL" clId="{05645B82-383D-4A3D-824F-7CBA6058789A}" dt="2022-06-10T15:18:35.367" v="3602" actId="1076"/>
          <ac:picMkLst>
            <pc:docMk/>
            <pc:sldMk cId="95613389" sldId="405"/>
            <ac:picMk id="1026" creationId="{AF9CC51E-00EE-20FE-FE3A-D381D8974383}"/>
          </ac:picMkLst>
        </pc:picChg>
        <pc:picChg chg="add del">
          <ac:chgData name="Phillips, Nate" userId="1a7ed9a7-6979-4999-8e72-44e838efb909" providerId="ADAL" clId="{05645B82-383D-4A3D-824F-7CBA6058789A}" dt="2022-06-10T15:20:12.225" v="3604" actId="478"/>
          <ac:picMkLst>
            <pc:docMk/>
            <pc:sldMk cId="95613389" sldId="405"/>
            <ac:picMk id="1028" creationId="{D4446B35-8B98-A56D-0522-CD746747025E}"/>
          </ac:picMkLst>
        </pc:picChg>
        <pc:cxnChg chg="add del">
          <ac:chgData name="Phillips, Nate" userId="1a7ed9a7-6979-4999-8e72-44e838efb909" providerId="ADAL" clId="{05645B82-383D-4A3D-824F-7CBA6058789A}" dt="2022-06-10T15:06:26.815" v="3273" actId="11529"/>
          <ac:cxnSpMkLst>
            <pc:docMk/>
            <pc:sldMk cId="95613389" sldId="405"/>
            <ac:cxnSpMk id="4" creationId="{B0CBA2DF-DC67-198C-0ABA-4C67409092EE}"/>
          </ac:cxnSpMkLst>
        </pc:cxnChg>
      </pc:sldChg>
      <pc:sldChg chg="addSp modSp new mod modAnim">
        <pc:chgData name="Phillips, Nate" userId="1a7ed9a7-6979-4999-8e72-44e838efb909" providerId="ADAL" clId="{05645B82-383D-4A3D-824F-7CBA6058789A}" dt="2022-06-15T17:05:43.005" v="7803"/>
        <pc:sldMkLst>
          <pc:docMk/>
          <pc:sldMk cId="3650348202" sldId="406"/>
        </pc:sldMkLst>
        <pc:spChg chg="mod">
          <ac:chgData name="Phillips, Nate" userId="1a7ed9a7-6979-4999-8e72-44e838efb909" providerId="ADAL" clId="{05645B82-383D-4A3D-824F-7CBA6058789A}" dt="2022-06-15T17:04:22.044" v="7799" actId="6549"/>
          <ac:spMkLst>
            <pc:docMk/>
            <pc:sldMk cId="3650348202" sldId="406"/>
            <ac:spMk id="2" creationId="{BBF29BA5-BBC4-DBDF-B4C5-2E65171F2912}"/>
          </ac:spMkLst>
        </pc:spChg>
        <pc:spChg chg="add mod">
          <ac:chgData name="Phillips, Nate" userId="1a7ed9a7-6979-4999-8e72-44e838efb909" providerId="ADAL" clId="{05645B82-383D-4A3D-824F-7CBA6058789A}" dt="2022-06-15T17:05:43.005" v="7803"/>
          <ac:spMkLst>
            <pc:docMk/>
            <pc:sldMk cId="3650348202" sldId="406"/>
            <ac:spMk id="5" creationId="{F8301EFA-5B6A-DACE-07B9-977ECE4B09B0}"/>
          </ac:spMkLst>
        </pc:spChg>
        <pc:picChg chg="add mod">
          <ac:chgData name="Phillips, Nate" userId="1a7ed9a7-6979-4999-8e72-44e838efb909" providerId="ADAL" clId="{05645B82-383D-4A3D-824F-7CBA6058789A}" dt="2022-06-10T15:32:06.319" v="4537" actId="1076"/>
          <ac:picMkLst>
            <pc:docMk/>
            <pc:sldMk cId="3650348202" sldId="406"/>
            <ac:picMk id="4" creationId="{5110E422-03A2-0637-C4E6-EE3566FA88E2}"/>
          </ac:picMkLst>
        </pc:picChg>
        <pc:picChg chg="add mod">
          <ac:chgData name="Phillips, Nate" userId="1a7ed9a7-6979-4999-8e72-44e838efb909" providerId="ADAL" clId="{05645B82-383D-4A3D-824F-7CBA6058789A}" dt="2022-06-10T15:32:42.537" v="4545" actId="1076"/>
          <ac:picMkLst>
            <pc:docMk/>
            <pc:sldMk cId="3650348202" sldId="406"/>
            <ac:picMk id="6" creationId="{519728C8-9A6E-7DDA-1FB3-392159A3DD32}"/>
          </ac:picMkLst>
        </pc:picChg>
      </pc:sldChg>
      <pc:sldChg chg="addSp modSp new mod modAnim">
        <pc:chgData name="Phillips, Nate" userId="1a7ed9a7-6979-4999-8e72-44e838efb909" providerId="ADAL" clId="{05645B82-383D-4A3D-824F-7CBA6058789A}" dt="2022-06-10T16:12:53.087" v="5978"/>
        <pc:sldMkLst>
          <pc:docMk/>
          <pc:sldMk cId="2056874761" sldId="407"/>
        </pc:sldMkLst>
        <pc:spChg chg="mod">
          <ac:chgData name="Phillips, Nate" userId="1a7ed9a7-6979-4999-8e72-44e838efb909" providerId="ADAL" clId="{05645B82-383D-4A3D-824F-7CBA6058789A}" dt="2022-06-10T16:11:58.395" v="5971" actId="113"/>
          <ac:spMkLst>
            <pc:docMk/>
            <pc:sldMk cId="2056874761" sldId="407"/>
            <ac:spMk id="2" creationId="{C62AF34D-EC34-6577-D9FE-8D89315ABE27}"/>
          </ac:spMkLst>
        </pc:spChg>
        <pc:spChg chg="add mod">
          <ac:chgData name="Phillips, Nate" userId="1a7ed9a7-6979-4999-8e72-44e838efb909" providerId="ADAL" clId="{05645B82-383D-4A3D-824F-7CBA6058789A}" dt="2022-06-10T15:59:26.495" v="5632" actId="1076"/>
          <ac:spMkLst>
            <pc:docMk/>
            <pc:sldMk cId="2056874761" sldId="407"/>
            <ac:spMk id="3" creationId="{B3B098C5-6AF4-076C-3984-0874166C146F}"/>
          </ac:spMkLst>
        </pc:spChg>
        <pc:spChg chg="add mod">
          <ac:chgData name="Phillips, Nate" userId="1a7ed9a7-6979-4999-8e72-44e838efb909" providerId="ADAL" clId="{05645B82-383D-4A3D-824F-7CBA6058789A}" dt="2022-06-10T16:01:43.740" v="5713" actId="1076"/>
          <ac:spMkLst>
            <pc:docMk/>
            <pc:sldMk cId="2056874761" sldId="407"/>
            <ac:spMk id="4" creationId="{0F0F162D-13F3-8311-5350-0B82513CFBD9}"/>
          </ac:spMkLst>
        </pc:spChg>
        <pc:spChg chg="add mod">
          <ac:chgData name="Phillips, Nate" userId="1a7ed9a7-6979-4999-8e72-44e838efb909" providerId="ADAL" clId="{05645B82-383D-4A3D-824F-7CBA6058789A}" dt="2022-06-10T16:05:10.113" v="5851" actId="1076"/>
          <ac:spMkLst>
            <pc:docMk/>
            <pc:sldMk cId="2056874761" sldId="407"/>
            <ac:spMk id="5" creationId="{B0C0AA35-D6B4-57E7-C791-938E16207075}"/>
          </ac:spMkLst>
        </pc:spChg>
        <pc:spChg chg="add mod">
          <ac:chgData name="Phillips, Nate" userId="1a7ed9a7-6979-4999-8e72-44e838efb909" providerId="ADAL" clId="{05645B82-383D-4A3D-824F-7CBA6058789A}" dt="2022-06-10T16:10:08.076" v="5910" actId="1076"/>
          <ac:spMkLst>
            <pc:docMk/>
            <pc:sldMk cId="2056874761" sldId="407"/>
            <ac:spMk id="6" creationId="{1578C3D2-D2BC-ABA8-F2BA-02481529D1FD}"/>
          </ac:spMkLst>
        </pc:spChg>
        <pc:spChg chg="add mod">
          <ac:chgData name="Phillips, Nate" userId="1a7ed9a7-6979-4999-8e72-44e838efb909" providerId="ADAL" clId="{05645B82-383D-4A3D-824F-7CBA6058789A}" dt="2022-06-10T16:10:22.694" v="5968" actId="6549"/>
          <ac:spMkLst>
            <pc:docMk/>
            <pc:sldMk cId="2056874761" sldId="407"/>
            <ac:spMk id="7" creationId="{DAA77698-15DD-2CEC-365E-75A1C8F45CE9}"/>
          </ac:spMkLst>
        </pc:spChg>
        <pc:spChg chg="add mod">
          <ac:chgData name="Phillips, Nate" userId="1a7ed9a7-6979-4999-8e72-44e838efb909" providerId="ADAL" clId="{05645B82-383D-4A3D-824F-7CBA6058789A}" dt="2022-06-10T16:04:38.296" v="5850" actId="1076"/>
          <ac:spMkLst>
            <pc:docMk/>
            <pc:sldMk cId="2056874761" sldId="407"/>
            <ac:spMk id="8" creationId="{3ECFFCA0-2F74-1230-1BB7-F183C80530A3}"/>
          </ac:spMkLst>
        </pc:spChg>
        <pc:spChg chg="add mod">
          <ac:chgData name="Phillips, Nate" userId="1a7ed9a7-6979-4999-8e72-44e838efb909" providerId="ADAL" clId="{05645B82-383D-4A3D-824F-7CBA6058789A}" dt="2022-06-10T16:10:42.585" v="5970" actId="14100"/>
          <ac:spMkLst>
            <pc:docMk/>
            <pc:sldMk cId="2056874761" sldId="407"/>
            <ac:spMk id="9" creationId="{DE098CC6-22F1-C3FB-5CEA-3AA2A0A12776}"/>
          </ac:spMkLst>
        </pc:spChg>
      </pc:sldChg>
      <pc:sldChg chg="addSp modSp new mod modAnim">
        <pc:chgData name="Phillips, Nate" userId="1a7ed9a7-6979-4999-8e72-44e838efb909" providerId="ADAL" clId="{05645B82-383D-4A3D-824F-7CBA6058789A}" dt="2022-06-10T16:46:38.332" v="6805"/>
        <pc:sldMkLst>
          <pc:docMk/>
          <pc:sldMk cId="671883752" sldId="408"/>
        </pc:sldMkLst>
        <pc:spChg chg="mod">
          <ac:chgData name="Phillips, Nate" userId="1a7ed9a7-6979-4999-8e72-44e838efb909" providerId="ADAL" clId="{05645B82-383D-4A3D-824F-7CBA6058789A}" dt="2022-06-10T16:41:38.654" v="6704" actId="14100"/>
          <ac:spMkLst>
            <pc:docMk/>
            <pc:sldMk cId="671883752" sldId="408"/>
            <ac:spMk id="2" creationId="{ABB1AE13-1D71-32F9-92E3-D2B2E26A080E}"/>
          </ac:spMkLst>
        </pc:spChg>
        <pc:spChg chg="add mod">
          <ac:chgData name="Phillips, Nate" userId="1a7ed9a7-6979-4999-8e72-44e838efb909" providerId="ADAL" clId="{05645B82-383D-4A3D-824F-7CBA6058789A}" dt="2022-06-10T16:45:13.173" v="6803" actId="13926"/>
          <ac:spMkLst>
            <pc:docMk/>
            <pc:sldMk cId="671883752" sldId="408"/>
            <ac:spMk id="3" creationId="{1275A533-DDBA-DC9A-116F-D03BBAA4B1DE}"/>
          </ac:spMkLst>
        </pc:spChg>
        <pc:spChg chg="add mod">
          <ac:chgData name="Phillips, Nate" userId="1a7ed9a7-6979-4999-8e72-44e838efb909" providerId="ADAL" clId="{05645B82-383D-4A3D-824F-7CBA6058789A}" dt="2022-06-10T16:43:26.889" v="6797" actId="164"/>
          <ac:spMkLst>
            <pc:docMk/>
            <pc:sldMk cId="671883752" sldId="408"/>
            <ac:spMk id="4" creationId="{0AE5851A-844C-F9FC-59C7-E2FEF412803A}"/>
          </ac:spMkLst>
        </pc:spChg>
        <pc:spChg chg="add mod">
          <ac:chgData name="Phillips, Nate" userId="1a7ed9a7-6979-4999-8e72-44e838efb909" providerId="ADAL" clId="{05645B82-383D-4A3D-824F-7CBA6058789A}" dt="2022-06-10T16:43:26.889" v="6797" actId="164"/>
          <ac:spMkLst>
            <pc:docMk/>
            <pc:sldMk cId="671883752" sldId="408"/>
            <ac:spMk id="5" creationId="{B910B000-503E-420D-AFD4-E8F02C70F546}"/>
          </ac:spMkLst>
        </pc:spChg>
        <pc:grpChg chg="add mod">
          <ac:chgData name="Phillips, Nate" userId="1a7ed9a7-6979-4999-8e72-44e838efb909" providerId="ADAL" clId="{05645B82-383D-4A3D-824F-7CBA6058789A}" dt="2022-06-10T16:43:26.889" v="6797" actId="164"/>
          <ac:grpSpMkLst>
            <pc:docMk/>
            <pc:sldMk cId="671883752" sldId="408"/>
            <ac:grpSpMk id="6" creationId="{97688ED2-6450-C279-5629-9C157E413DED}"/>
          </ac:grpSpMkLst>
        </pc:grpChg>
      </pc:sldChg>
      <pc:sldChg chg="addSp modSp new mod modAnim">
        <pc:chgData name="Phillips, Nate" userId="1a7ed9a7-6979-4999-8e72-44e838efb909" providerId="ADAL" clId="{05645B82-383D-4A3D-824F-7CBA6058789A}" dt="2022-06-10T17:42:46.299" v="7615"/>
        <pc:sldMkLst>
          <pc:docMk/>
          <pc:sldMk cId="708716782" sldId="409"/>
        </pc:sldMkLst>
        <pc:spChg chg="mod">
          <ac:chgData name="Phillips, Nate" userId="1a7ed9a7-6979-4999-8e72-44e838efb909" providerId="ADAL" clId="{05645B82-383D-4A3D-824F-7CBA6058789A}" dt="2022-06-10T17:15:53.364" v="7547" actId="20577"/>
          <ac:spMkLst>
            <pc:docMk/>
            <pc:sldMk cId="708716782" sldId="409"/>
            <ac:spMk id="2" creationId="{BCD33F0F-11AF-DF5C-859B-D27B5FF281D1}"/>
          </ac:spMkLst>
        </pc:spChg>
        <pc:spChg chg="add mod">
          <ac:chgData name="Phillips, Nate" userId="1a7ed9a7-6979-4999-8e72-44e838efb909" providerId="ADAL" clId="{05645B82-383D-4A3D-824F-7CBA6058789A}" dt="2022-06-10T16:58:21.603" v="7538" actId="1076"/>
          <ac:spMkLst>
            <pc:docMk/>
            <pc:sldMk cId="708716782" sldId="409"/>
            <ac:spMk id="3" creationId="{9E7F486E-628C-D82C-B5EE-5AC1803F8739}"/>
          </ac:spMkLst>
        </pc:spChg>
        <pc:spChg chg="add mod">
          <ac:chgData name="Phillips, Nate" userId="1a7ed9a7-6979-4999-8e72-44e838efb909" providerId="ADAL" clId="{05645B82-383D-4A3D-824F-7CBA6058789A}" dt="2022-06-10T16:58:18.439" v="7537" actId="1076"/>
          <ac:spMkLst>
            <pc:docMk/>
            <pc:sldMk cId="708716782" sldId="409"/>
            <ac:spMk id="4" creationId="{3C6EDC20-A316-743E-E41F-5B36CCD43B71}"/>
          </ac:spMkLst>
        </pc:spChg>
        <pc:spChg chg="add mod">
          <ac:chgData name="Phillips, Nate" userId="1a7ed9a7-6979-4999-8e72-44e838efb909" providerId="ADAL" clId="{05645B82-383D-4A3D-824F-7CBA6058789A}" dt="2022-06-10T17:17:08.413" v="7562" actId="20577"/>
          <ac:spMkLst>
            <pc:docMk/>
            <pc:sldMk cId="708716782" sldId="409"/>
            <ac:spMk id="5" creationId="{DE9FD457-537F-98F2-3DBA-CED1F97778CB}"/>
          </ac:spMkLst>
        </pc:spChg>
      </pc:sldChg>
      <pc:sldChg chg="modSp new mod">
        <pc:chgData name="Phillips, Nate" userId="1a7ed9a7-6979-4999-8e72-44e838efb909" providerId="ADAL" clId="{05645B82-383D-4A3D-824F-7CBA6058789A}" dt="2022-06-10T17:41:14.995" v="7586" actId="20577"/>
        <pc:sldMkLst>
          <pc:docMk/>
          <pc:sldMk cId="95979082" sldId="410"/>
        </pc:sldMkLst>
        <pc:spChg chg="mod">
          <ac:chgData name="Phillips, Nate" userId="1a7ed9a7-6979-4999-8e72-44e838efb909" providerId="ADAL" clId="{05645B82-383D-4A3D-824F-7CBA6058789A}" dt="2022-06-10T17:41:14.995" v="7586" actId="20577"/>
          <ac:spMkLst>
            <pc:docMk/>
            <pc:sldMk cId="95979082" sldId="410"/>
            <ac:spMk id="2" creationId="{62212286-4049-7DAC-D225-2619FB55346C}"/>
          </ac:spMkLst>
        </pc:spChg>
      </pc:sldChg>
      <pc:sldChg chg="modSp new mod modShow">
        <pc:chgData name="Phillips, Nate" userId="1a7ed9a7-6979-4999-8e72-44e838efb909" providerId="ADAL" clId="{05645B82-383D-4A3D-824F-7CBA6058789A}" dt="2022-06-16T22:23:31.354" v="7809" actId="729"/>
        <pc:sldMkLst>
          <pc:docMk/>
          <pc:sldMk cId="2191861492" sldId="411"/>
        </pc:sldMkLst>
        <pc:spChg chg="mod">
          <ac:chgData name="Phillips, Nate" userId="1a7ed9a7-6979-4999-8e72-44e838efb909" providerId="ADAL" clId="{05645B82-383D-4A3D-824F-7CBA6058789A}" dt="2022-06-10T17:41:27.569" v="7610" actId="20577"/>
          <ac:spMkLst>
            <pc:docMk/>
            <pc:sldMk cId="2191861492" sldId="411"/>
            <ac:spMk id="2" creationId="{599FDA06-9C49-64C2-C88F-15AC3D867AB1}"/>
          </ac:spMkLst>
        </pc:spChg>
      </pc:sldChg>
      <pc:sldMasterChg chg="modSldLayout">
        <pc:chgData name="Phillips, Nate" userId="1a7ed9a7-6979-4999-8e72-44e838efb909" providerId="ADAL" clId="{05645B82-383D-4A3D-824F-7CBA6058789A}" dt="2022-06-08T22:36:44.020" v="587"/>
        <pc:sldMasterMkLst>
          <pc:docMk/>
          <pc:sldMasterMk cId="3228098368" sldId="2147483681"/>
        </pc:sldMasterMkLst>
        <pc:sldLayoutChg chg="modSp">
          <pc:chgData name="Phillips, Nate" userId="1a7ed9a7-6979-4999-8e72-44e838efb909" providerId="ADAL" clId="{05645B82-383D-4A3D-824F-7CBA6058789A}" dt="2022-06-08T22:36:44.020" v="587"/>
          <pc:sldLayoutMkLst>
            <pc:docMk/>
            <pc:sldMasterMk cId="3228098368" sldId="2147483681"/>
            <pc:sldLayoutMk cId="1189387458" sldId="2147483679"/>
          </pc:sldLayoutMkLst>
          <pc:spChg chg="mod">
            <ac:chgData name="Phillips, Nate" userId="1a7ed9a7-6979-4999-8e72-44e838efb909" providerId="ADAL" clId="{05645B82-383D-4A3D-824F-7CBA6058789A}" dt="2022-06-08T22:36:44.020" v="587"/>
            <ac:spMkLst>
              <pc:docMk/>
              <pc:sldMasterMk cId="3228098368" sldId="2147483681"/>
              <pc:sldLayoutMk cId="1189387458" sldId="2147483679"/>
              <ac:spMk id="3" creationId="{E8DCDFA6-3DCB-4C29-856D-7272722C168C}"/>
            </ac:spMkLst>
          </pc:spChg>
          <pc:spChg chg="mod">
            <ac:chgData name="Phillips, Nate" userId="1a7ed9a7-6979-4999-8e72-44e838efb909" providerId="ADAL" clId="{05645B82-383D-4A3D-824F-7CBA6058789A}" dt="2022-06-08T22:36:44.020" v="587"/>
            <ac:spMkLst>
              <pc:docMk/>
              <pc:sldMasterMk cId="3228098368" sldId="2147483681"/>
              <pc:sldLayoutMk cId="1189387458" sldId="2147483679"/>
              <ac:spMk id="4" creationId="{FBFE33D8-0C26-48F5-A9DD-EBF30D684192}"/>
            </ac:spMkLst>
          </pc:spChg>
        </pc:sldLayoutChg>
      </pc:sldMasterChg>
    </pc:docChg>
  </pc:docChgLst>
  <pc:docChgLst>
    <pc:chgData name="Phillips, Nate" userId="1a7ed9a7-6979-4999-8e72-44e838efb909" providerId="ADAL" clId="{9C1E2107-A670-469D-ACB9-B81E39CE8B20}"/>
    <pc:docChg chg="undo custSel addSld modSld sldOrd">
      <pc:chgData name="Phillips, Nate" userId="1a7ed9a7-6979-4999-8e72-44e838efb909" providerId="ADAL" clId="{9C1E2107-A670-469D-ACB9-B81E39CE8B20}" dt="2022-02-09T21:10:52.071" v="995" actId="20577"/>
      <pc:docMkLst>
        <pc:docMk/>
      </pc:docMkLst>
      <pc:sldChg chg="mod modShow">
        <pc:chgData name="Phillips, Nate" userId="1a7ed9a7-6979-4999-8e72-44e838efb909" providerId="ADAL" clId="{9C1E2107-A670-469D-ACB9-B81E39CE8B20}" dt="2022-02-09T20:19:14.703" v="367" actId="729"/>
        <pc:sldMkLst>
          <pc:docMk/>
          <pc:sldMk cId="3944330060" sldId="288"/>
        </pc:sldMkLst>
      </pc:sldChg>
      <pc:sldChg chg="addSp delSp modSp mod setBg addAnim delAnim modAnim">
        <pc:chgData name="Phillips, Nate" userId="1a7ed9a7-6979-4999-8e72-44e838efb909" providerId="ADAL" clId="{9C1E2107-A670-469D-ACB9-B81E39CE8B20}" dt="2022-02-07T20:43:03.774" v="366"/>
        <pc:sldMkLst>
          <pc:docMk/>
          <pc:sldMk cId="656584175" sldId="289"/>
        </pc:sldMkLst>
        <pc:spChg chg="mod ord">
          <ac:chgData name="Phillips, Nate" userId="1a7ed9a7-6979-4999-8e72-44e838efb909" providerId="ADAL" clId="{9C1E2107-A670-469D-ACB9-B81E39CE8B20}" dt="2022-02-07T20:42:03.792" v="352" actId="26606"/>
          <ac:spMkLst>
            <pc:docMk/>
            <pc:sldMk cId="656584175" sldId="289"/>
            <ac:spMk id="2" creationId="{5D46307E-A2B8-4462-8299-D11DDF3E97CF}"/>
          </ac:spMkLst>
        </pc:spChg>
        <pc:spChg chg="add del mod">
          <ac:chgData name="Phillips, Nate" userId="1a7ed9a7-6979-4999-8e72-44e838efb909" providerId="ADAL" clId="{9C1E2107-A670-469D-ACB9-B81E39CE8B20}" dt="2022-02-07T20:42:44.587" v="362" actId="478"/>
          <ac:spMkLst>
            <pc:docMk/>
            <pc:sldMk cId="656584175" sldId="289"/>
            <ac:spMk id="9" creationId="{76BC047E-1DF2-41AC-ACD2-8805A2F06469}"/>
          </ac:spMkLst>
        </pc:spChg>
        <pc:spChg chg="add del">
          <ac:chgData name="Phillips, Nate" userId="1a7ed9a7-6979-4999-8e72-44e838efb909" providerId="ADAL" clId="{9C1E2107-A670-469D-ACB9-B81E39CE8B20}" dt="2022-02-07T20:42:00.966" v="349" actId="26606"/>
          <ac:spMkLst>
            <pc:docMk/>
            <pc:sldMk cId="656584175" sldId="289"/>
            <ac:spMk id="11" creationId="{C6A81905-F480-46A4-BC10-215D24EA1AE6}"/>
          </ac:spMkLst>
        </pc:spChg>
        <pc:spChg chg="add del">
          <ac:chgData name="Phillips, Nate" userId="1a7ed9a7-6979-4999-8e72-44e838efb909" providerId="ADAL" clId="{9C1E2107-A670-469D-ACB9-B81E39CE8B20}" dt="2022-02-07T20:42:00.966" v="349" actId="26606"/>
          <ac:spMkLst>
            <pc:docMk/>
            <pc:sldMk cId="656584175" sldId="289"/>
            <ac:spMk id="13" creationId="{36FD4D9D-3784-41E8-8405-A42B72F51331}"/>
          </ac:spMkLst>
        </pc:spChg>
        <pc:spChg chg="add del">
          <ac:chgData name="Phillips, Nate" userId="1a7ed9a7-6979-4999-8e72-44e838efb909" providerId="ADAL" clId="{9C1E2107-A670-469D-ACB9-B81E39CE8B20}" dt="2022-02-07T20:42:00.966" v="349" actId="26606"/>
          <ac:spMkLst>
            <pc:docMk/>
            <pc:sldMk cId="656584175" sldId="289"/>
            <ac:spMk id="15" creationId="{60817A52-B891-4228-A61E-0C0A57632DDA}"/>
          </ac:spMkLst>
        </pc:spChg>
        <pc:spChg chg="add del">
          <ac:chgData name="Phillips, Nate" userId="1a7ed9a7-6979-4999-8e72-44e838efb909" providerId="ADAL" clId="{9C1E2107-A670-469D-ACB9-B81E39CE8B20}" dt="2022-02-07T20:42:03.739" v="351" actId="26606"/>
          <ac:spMkLst>
            <pc:docMk/>
            <pc:sldMk cId="656584175" sldId="289"/>
            <ac:spMk id="17" creationId="{A4322390-8B58-46BE-88EB-D9FD30C08743}"/>
          </ac:spMkLst>
        </pc:spChg>
        <pc:spChg chg="add">
          <ac:chgData name="Phillips, Nate" userId="1a7ed9a7-6979-4999-8e72-44e838efb909" providerId="ADAL" clId="{9C1E2107-A670-469D-ACB9-B81E39CE8B20}" dt="2022-02-07T20:42:03.792" v="352" actId="26606"/>
          <ac:spMkLst>
            <pc:docMk/>
            <pc:sldMk cId="656584175" sldId="289"/>
            <ac:spMk id="19" creationId="{C6A81905-F480-46A4-BC10-215D24EA1AE6}"/>
          </ac:spMkLst>
        </pc:spChg>
        <pc:spChg chg="add">
          <ac:chgData name="Phillips, Nate" userId="1a7ed9a7-6979-4999-8e72-44e838efb909" providerId="ADAL" clId="{9C1E2107-A670-469D-ACB9-B81E39CE8B20}" dt="2022-02-07T20:42:03.792" v="352" actId="26606"/>
          <ac:spMkLst>
            <pc:docMk/>
            <pc:sldMk cId="656584175" sldId="289"/>
            <ac:spMk id="20" creationId="{36FD4D9D-3784-41E8-8405-A42B72F51331}"/>
          </ac:spMkLst>
        </pc:spChg>
        <pc:spChg chg="add">
          <ac:chgData name="Phillips, Nate" userId="1a7ed9a7-6979-4999-8e72-44e838efb909" providerId="ADAL" clId="{9C1E2107-A670-469D-ACB9-B81E39CE8B20}" dt="2022-02-07T20:42:03.792" v="352" actId="26606"/>
          <ac:spMkLst>
            <pc:docMk/>
            <pc:sldMk cId="656584175" sldId="289"/>
            <ac:spMk id="21" creationId="{60817A52-B891-4228-A61E-0C0A57632DDA}"/>
          </ac:spMkLst>
        </pc:spChg>
        <pc:picChg chg="add mod ord">
          <ac:chgData name="Phillips, Nate" userId="1a7ed9a7-6979-4999-8e72-44e838efb909" providerId="ADAL" clId="{9C1E2107-A670-469D-ACB9-B81E39CE8B20}" dt="2022-02-07T20:42:03.792" v="352" actId="26606"/>
          <ac:picMkLst>
            <pc:docMk/>
            <pc:sldMk cId="656584175" sldId="289"/>
            <ac:picMk id="4" creationId="{F8DB3794-8E6F-43B4-82B6-C359886FB14D}"/>
          </ac:picMkLst>
        </pc:picChg>
        <pc:picChg chg="add mod">
          <ac:chgData name="Phillips, Nate" userId="1a7ed9a7-6979-4999-8e72-44e838efb909" providerId="ADAL" clId="{9C1E2107-A670-469D-ACB9-B81E39CE8B20}" dt="2022-02-07T20:42:03.792" v="352" actId="26606"/>
          <ac:picMkLst>
            <pc:docMk/>
            <pc:sldMk cId="656584175" sldId="289"/>
            <ac:picMk id="6" creationId="{A5B572D0-46E8-426A-9EE8-20D8B7FA3C53}"/>
          </ac:picMkLst>
        </pc:picChg>
        <pc:picChg chg="add mod">
          <ac:chgData name="Phillips, Nate" userId="1a7ed9a7-6979-4999-8e72-44e838efb909" providerId="ADAL" clId="{9C1E2107-A670-469D-ACB9-B81E39CE8B20}" dt="2022-02-07T20:42:51.628" v="365" actId="1076"/>
          <ac:picMkLst>
            <pc:docMk/>
            <pc:sldMk cId="656584175" sldId="289"/>
            <ac:picMk id="8" creationId="{A601D081-0261-4CB1-A04E-A90C02ABDA49}"/>
          </ac:picMkLst>
        </pc:picChg>
      </pc:sldChg>
      <pc:sldChg chg="addSp delSp modSp mod modAnim">
        <pc:chgData name="Phillips, Nate" userId="1a7ed9a7-6979-4999-8e72-44e838efb909" providerId="ADAL" clId="{9C1E2107-A670-469D-ACB9-B81E39CE8B20}" dt="2022-02-07T20:05:39.392" v="240"/>
        <pc:sldMkLst>
          <pc:docMk/>
          <pc:sldMk cId="664514477" sldId="385"/>
        </pc:sldMkLst>
        <pc:spChg chg="add mod">
          <ac:chgData name="Phillips, Nate" userId="1a7ed9a7-6979-4999-8e72-44e838efb909" providerId="ADAL" clId="{9C1E2107-A670-469D-ACB9-B81E39CE8B20}" dt="2022-02-07T20:02:56.937" v="188" actId="164"/>
          <ac:spMkLst>
            <pc:docMk/>
            <pc:sldMk cId="664514477" sldId="385"/>
            <ac:spMk id="7" creationId="{E8AB0E05-EA44-441C-AA96-3B5E610CDCB3}"/>
          </ac:spMkLst>
        </pc:spChg>
        <pc:spChg chg="add mod">
          <ac:chgData name="Phillips, Nate" userId="1a7ed9a7-6979-4999-8e72-44e838efb909" providerId="ADAL" clId="{9C1E2107-A670-469D-ACB9-B81E39CE8B20}" dt="2022-02-07T20:02:56.937" v="188" actId="164"/>
          <ac:spMkLst>
            <pc:docMk/>
            <pc:sldMk cId="664514477" sldId="385"/>
            <ac:spMk id="9" creationId="{D1409430-E195-463C-AF0B-EE22207733A9}"/>
          </ac:spMkLst>
        </pc:spChg>
        <pc:spChg chg="add mod">
          <ac:chgData name="Phillips, Nate" userId="1a7ed9a7-6979-4999-8e72-44e838efb909" providerId="ADAL" clId="{9C1E2107-A670-469D-ACB9-B81E39CE8B20}" dt="2022-02-07T20:02:56.937" v="188" actId="164"/>
          <ac:spMkLst>
            <pc:docMk/>
            <pc:sldMk cId="664514477" sldId="385"/>
            <ac:spMk id="10" creationId="{E8F964A0-A846-4E71-98D7-A7A5C623AB0A}"/>
          </ac:spMkLst>
        </pc:spChg>
        <pc:spChg chg="add mod">
          <ac:chgData name="Phillips, Nate" userId="1a7ed9a7-6979-4999-8e72-44e838efb909" providerId="ADAL" clId="{9C1E2107-A670-469D-ACB9-B81E39CE8B20}" dt="2022-02-07T20:02:56.937" v="188" actId="164"/>
          <ac:spMkLst>
            <pc:docMk/>
            <pc:sldMk cId="664514477" sldId="385"/>
            <ac:spMk id="11" creationId="{EE5F6FEA-7333-4524-BF13-223AF204DA81}"/>
          </ac:spMkLst>
        </pc:spChg>
        <pc:spChg chg="mod">
          <ac:chgData name="Phillips, Nate" userId="1a7ed9a7-6979-4999-8e72-44e838efb909" providerId="ADAL" clId="{9C1E2107-A670-469D-ACB9-B81E39CE8B20}" dt="2022-02-07T20:03:38.919" v="196" actId="1038"/>
          <ac:spMkLst>
            <pc:docMk/>
            <pc:sldMk cId="664514477" sldId="385"/>
            <ac:spMk id="14" creationId="{F5CB10D0-5CF4-441C-A8BE-D89111E78D3D}"/>
          </ac:spMkLst>
        </pc:spChg>
        <pc:spChg chg="mod">
          <ac:chgData name="Phillips, Nate" userId="1a7ed9a7-6979-4999-8e72-44e838efb909" providerId="ADAL" clId="{9C1E2107-A670-469D-ACB9-B81E39CE8B20}" dt="2022-02-07T20:03:53.567" v="224" actId="1038"/>
          <ac:spMkLst>
            <pc:docMk/>
            <pc:sldMk cId="664514477" sldId="385"/>
            <ac:spMk id="15" creationId="{349921CA-2930-4665-BE1E-E5CEEC5030C7}"/>
          </ac:spMkLst>
        </pc:spChg>
        <pc:spChg chg="mod">
          <ac:chgData name="Phillips, Nate" userId="1a7ed9a7-6979-4999-8e72-44e838efb909" providerId="ADAL" clId="{9C1E2107-A670-469D-ACB9-B81E39CE8B20}" dt="2022-02-07T20:04:09.408" v="230" actId="1037"/>
          <ac:spMkLst>
            <pc:docMk/>
            <pc:sldMk cId="664514477" sldId="385"/>
            <ac:spMk id="16" creationId="{229F9D7F-DC66-4FC6-AD30-9A7B9C68AFAF}"/>
          </ac:spMkLst>
        </pc:spChg>
        <pc:spChg chg="mod">
          <ac:chgData name="Phillips, Nate" userId="1a7ed9a7-6979-4999-8e72-44e838efb909" providerId="ADAL" clId="{9C1E2107-A670-469D-ACB9-B81E39CE8B20}" dt="2022-02-07T20:03:25.603" v="191"/>
          <ac:spMkLst>
            <pc:docMk/>
            <pc:sldMk cId="664514477" sldId="385"/>
            <ac:spMk id="17" creationId="{952EE7D6-05B3-4232-BD05-0D4A5A0865FD}"/>
          </ac:spMkLst>
        </pc:spChg>
        <pc:spChg chg="add mod">
          <ac:chgData name="Phillips, Nate" userId="1a7ed9a7-6979-4999-8e72-44e838efb909" providerId="ADAL" clId="{9C1E2107-A670-469D-ACB9-B81E39CE8B20}" dt="2022-02-07T20:04:30.262" v="231" actId="164"/>
          <ac:spMkLst>
            <pc:docMk/>
            <pc:sldMk cId="664514477" sldId="385"/>
            <ac:spMk id="18" creationId="{D41F0937-265A-4777-947A-8AC086B617DB}"/>
          </ac:spMkLst>
        </pc:spChg>
        <pc:spChg chg="add mod">
          <ac:chgData name="Phillips, Nate" userId="1a7ed9a7-6979-4999-8e72-44e838efb909" providerId="ADAL" clId="{9C1E2107-A670-469D-ACB9-B81E39CE8B20}" dt="2022-02-07T20:05:27.290" v="238" actId="164"/>
          <ac:spMkLst>
            <pc:docMk/>
            <pc:sldMk cId="664514477" sldId="385"/>
            <ac:spMk id="20" creationId="{8CD3B2BB-8DE8-4614-96D6-D911FA69B520}"/>
          </ac:spMkLst>
        </pc:spChg>
        <pc:grpChg chg="add mod">
          <ac:chgData name="Phillips, Nate" userId="1a7ed9a7-6979-4999-8e72-44e838efb909" providerId="ADAL" clId="{9C1E2107-A670-469D-ACB9-B81E39CE8B20}" dt="2022-02-07T20:02:56.937" v="188" actId="164"/>
          <ac:grpSpMkLst>
            <pc:docMk/>
            <pc:sldMk cId="664514477" sldId="385"/>
            <ac:grpSpMk id="12" creationId="{D89A4CFC-9708-4A2F-BB92-8580B7F56951}"/>
          </ac:grpSpMkLst>
        </pc:grpChg>
        <pc:grpChg chg="add mod">
          <ac:chgData name="Phillips, Nate" userId="1a7ed9a7-6979-4999-8e72-44e838efb909" providerId="ADAL" clId="{9C1E2107-A670-469D-ACB9-B81E39CE8B20}" dt="2022-02-07T20:04:30.262" v="231" actId="164"/>
          <ac:grpSpMkLst>
            <pc:docMk/>
            <pc:sldMk cId="664514477" sldId="385"/>
            <ac:grpSpMk id="13" creationId="{D943E380-E058-4573-89CA-99E905279B98}"/>
          </ac:grpSpMkLst>
        </pc:grpChg>
        <pc:grpChg chg="add del mod">
          <ac:chgData name="Phillips, Nate" userId="1a7ed9a7-6979-4999-8e72-44e838efb909" providerId="ADAL" clId="{9C1E2107-A670-469D-ACB9-B81E39CE8B20}" dt="2022-02-07T20:05:27.290" v="238" actId="164"/>
          <ac:grpSpMkLst>
            <pc:docMk/>
            <pc:sldMk cId="664514477" sldId="385"/>
            <ac:grpSpMk id="19" creationId="{73BA600E-F23C-43A6-9822-BD7E547F3786}"/>
          </ac:grpSpMkLst>
        </pc:grpChg>
        <pc:grpChg chg="add mod">
          <ac:chgData name="Phillips, Nate" userId="1a7ed9a7-6979-4999-8e72-44e838efb909" providerId="ADAL" clId="{9C1E2107-A670-469D-ACB9-B81E39CE8B20}" dt="2022-02-07T20:05:27.290" v="238" actId="164"/>
          <ac:grpSpMkLst>
            <pc:docMk/>
            <pc:sldMk cId="664514477" sldId="385"/>
            <ac:grpSpMk id="21" creationId="{FBD5E797-1E5E-4884-8C6C-2C842623196D}"/>
          </ac:grpSpMkLst>
        </pc:grpChg>
      </pc:sldChg>
      <pc:sldChg chg="addSp modSp mod modAnim">
        <pc:chgData name="Phillips, Nate" userId="1a7ed9a7-6979-4999-8e72-44e838efb909" providerId="ADAL" clId="{9C1E2107-A670-469D-ACB9-B81E39CE8B20}" dt="2022-02-07T20:18:45.766" v="345" actId="20577"/>
        <pc:sldMkLst>
          <pc:docMk/>
          <pc:sldMk cId="3198687863" sldId="388"/>
        </pc:sldMkLst>
        <pc:spChg chg="mod">
          <ac:chgData name="Phillips, Nate" userId="1a7ed9a7-6979-4999-8e72-44e838efb909" providerId="ADAL" clId="{9C1E2107-A670-469D-ACB9-B81E39CE8B20}" dt="2022-02-07T20:18:45.766" v="345" actId="20577"/>
          <ac:spMkLst>
            <pc:docMk/>
            <pc:sldMk cId="3198687863" sldId="388"/>
            <ac:spMk id="3" creationId="{2D0C7A1D-1855-468E-BB63-0D1DCF9026AB}"/>
          </ac:spMkLst>
        </pc:spChg>
        <pc:spChg chg="add mod">
          <ac:chgData name="Phillips, Nate" userId="1a7ed9a7-6979-4999-8e72-44e838efb909" providerId="ADAL" clId="{9C1E2107-A670-469D-ACB9-B81E39CE8B20}" dt="2022-02-07T20:17:18.790" v="312" actId="1035"/>
          <ac:spMkLst>
            <pc:docMk/>
            <pc:sldMk cId="3198687863" sldId="388"/>
            <ac:spMk id="5" creationId="{94D27456-02D3-4F36-892A-B923B28EC06D}"/>
          </ac:spMkLst>
        </pc:spChg>
        <pc:spChg chg="add mod">
          <ac:chgData name="Phillips, Nate" userId="1a7ed9a7-6979-4999-8e72-44e838efb909" providerId="ADAL" clId="{9C1E2107-A670-469D-ACB9-B81E39CE8B20}" dt="2022-02-07T20:17:36.125" v="315" actId="1076"/>
          <ac:spMkLst>
            <pc:docMk/>
            <pc:sldMk cId="3198687863" sldId="388"/>
            <ac:spMk id="6" creationId="{EB0B1F00-025E-4862-A162-52ED16EE8732}"/>
          </ac:spMkLst>
        </pc:spChg>
        <pc:graphicFrameChg chg="mod">
          <ac:chgData name="Phillips, Nate" userId="1a7ed9a7-6979-4999-8e72-44e838efb909" providerId="ADAL" clId="{9C1E2107-A670-469D-ACB9-B81E39CE8B20}" dt="2022-02-07T20:18:33.045" v="344" actId="1076"/>
          <ac:graphicFrameMkLst>
            <pc:docMk/>
            <pc:sldMk cId="3198687863" sldId="388"/>
            <ac:graphicFrameMk id="4" creationId="{EFF8C12E-6316-4E33-8D84-23F1F529CE84}"/>
          </ac:graphicFrameMkLst>
        </pc:graphicFrameChg>
      </pc:sldChg>
      <pc:sldChg chg="addSp modSp mod modAnim">
        <pc:chgData name="Phillips, Nate" userId="1a7ed9a7-6979-4999-8e72-44e838efb909" providerId="ADAL" clId="{9C1E2107-A670-469D-ACB9-B81E39CE8B20}" dt="2022-02-07T20:00:13.052" v="163"/>
        <pc:sldMkLst>
          <pc:docMk/>
          <pc:sldMk cId="3192334272" sldId="398"/>
        </pc:sldMkLst>
        <pc:spChg chg="add mod">
          <ac:chgData name="Phillips, Nate" userId="1a7ed9a7-6979-4999-8e72-44e838efb909" providerId="ADAL" clId="{9C1E2107-A670-469D-ACB9-B81E39CE8B20}" dt="2022-02-07T19:58:50.135" v="153" actId="20577"/>
          <ac:spMkLst>
            <pc:docMk/>
            <pc:sldMk cId="3192334272" sldId="398"/>
            <ac:spMk id="10" creationId="{6636AD66-C577-4535-BAD1-DAC4D41D118A}"/>
          </ac:spMkLst>
        </pc:spChg>
      </pc:sldChg>
      <pc:sldChg chg="ord">
        <pc:chgData name="Phillips, Nate" userId="1a7ed9a7-6979-4999-8e72-44e838efb909" providerId="ADAL" clId="{9C1E2107-A670-469D-ACB9-B81E39CE8B20}" dt="2022-02-09T20:19:28.480" v="369"/>
        <pc:sldMkLst>
          <pc:docMk/>
          <pc:sldMk cId="880097364" sldId="402"/>
        </pc:sldMkLst>
      </pc:sldChg>
      <pc:sldChg chg="modSp new mod modAnim">
        <pc:chgData name="Phillips, Nate" userId="1a7ed9a7-6979-4999-8e72-44e838efb909" providerId="ADAL" clId="{9C1E2107-A670-469D-ACB9-B81E39CE8B20}" dt="2022-02-09T21:10:52.071" v="995" actId="20577"/>
        <pc:sldMkLst>
          <pc:docMk/>
          <pc:sldMk cId="4231093570" sldId="403"/>
        </pc:sldMkLst>
        <pc:spChg chg="mod">
          <ac:chgData name="Phillips, Nate" userId="1a7ed9a7-6979-4999-8e72-44e838efb909" providerId="ADAL" clId="{9C1E2107-A670-469D-ACB9-B81E39CE8B20}" dt="2022-02-09T20:46:29.072" v="379" actId="20577"/>
          <ac:spMkLst>
            <pc:docMk/>
            <pc:sldMk cId="4231093570" sldId="403"/>
            <ac:spMk id="2" creationId="{6ADAA2D6-424B-4FB5-BA97-E230AE441C7C}"/>
          </ac:spMkLst>
        </pc:spChg>
        <pc:spChg chg="mod">
          <ac:chgData name="Phillips, Nate" userId="1a7ed9a7-6979-4999-8e72-44e838efb909" providerId="ADAL" clId="{9C1E2107-A670-469D-ACB9-B81E39CE8B20}" dt="2022-02-09T21:10:52.071" v="995" actId="20577"/>
          <ac:spMkLst>
            <pc:docMk/>
            <pc:sldMk cId="4231093570" sldId="403"/>
            <ac:spMk id="3" creationId="{7191C84C-5E0A-400E-BFDC-38045BF255A1}"/>
          </ac:spMkLst>
        </pc:spChg>
      </pc:sldChg>
      <pc:sldChg chg="addSp modSp new mod">
        <pc:chgData name="Phillips, Nate" userId="1a7ed9a7-6979-4999-8e72-44e838efb909" providerId="ADAL" clId="{9C1E2107-A670-469D-ACB9-B81E39CE8B20}" dt="2022-02-09T20:54:49.094" v="991" actId="20577"/>
        <pc:sldMkLst>
          <pc:docMk/>
          <pc:sldMk cId="2176107088" sldId="404"/>
        </pc:sldMkLst>
        <pc:spChg chg="mod">
          <ac:chgData name="Phillips, Nate" userId="1a7ed9a7-6979-4999-8e72-44e838efb909" providerId="ADAL" clId="{9C1E2107-A670-469D-ACB9-B81E39CE8B20}" dt="2022-02-09T20:53:39.976" v="898" actId="20577"/>
          <ac:spMkLst>
            <pc:docMk/>
            <pc:sldMk cId="2176107088" sldId="404"/>
            <ac:spMk id="2" creationId="{5939615A-8CE0-4F4A-BDE6-E85FEA3D26FA}"/>
          </ac:spMkLst>
        </pc:spChg>
        <pc:spChg chg="mod">
          <ac:chgData name="Phillips, Nate" userId="1a7ed9a7-6979-4999-8e72-44e838efb909" providerId="ADAL" clId="{9C1E2107-A670-469D-ACB9-B81E39CE8B20}" dt="2022-02-09T20:54:41.467" v="983" actId="6549"/>
          <ac:spMkLst>
            <pc:docMk/>
            <pc:sldMk cId="2176107088" sldId="404"/>
            <ac:spMk id="3" creationId="{9F23609C-DD75-4CEA-B114-59F23DF1B339}"/>
          </ac:spMkLst>
        </pc:spChg>
        <pc:spChg chg="add mod">
          <ac:chgData name="Phillips, Nate" userId="1a7ed9a7-6979-4999-8e72-44e838efb909" providerId="ADAL" clId="{9C1E2107-A670-469D-ACB9-B81E39CE8B20}" dt="2022-02-09T20:54:49.094" v="991" actId="20577"/>
          <ac:spMkLst>
            <pc:docMk/>
            <pc:sldMk cId="2176107088" sldId="404"/>
            <ac:spMk id="4" creationId="{0DA6CE02-AAFA-492B-8055-2FA6846F576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bg1">
                    <a:lumMod val="75000"/>
                    <a:lumOff val="2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lvl1pPr>
              <a:defRPr>
                <a:solidFill>
                  <a:schemeClr val="tx1">
                    <a:lumMod val="50000"/>
                  </a:schemeClr>
                </a:solidFill>
              </a:defRPr>
            </a:lvl1pPr>
          </a:lstStyle>
          <a:p>
            <a:fld id="{5275AE6E-C90D-4D23-ABF7-C61322FFA96C}" type="datetimeFigureOut">
              <a:rPr lang="en-US" smtClean="0"/>
              <a:t>7/12/2023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lvl1pPr>
              <a:defRPr>
                <a:solidFill>
                  <a:schemeClr val="tx1">
                    <a:lumMod val="65000"/>
                  </a:schemeClr>
                </a:solidFill>
              </a:defRPr>
            </a:lvl1pPr>
          </a:lstStyle>
          <a:p>
            <a:fld id="{62566A9D-7C1C-4450-8E71-8990BB26B96C}" type="slidenum">
              <a:rPr lang="en-US" smtClean="0"/>
              <a:t>‹#›</a:t>
            </a:fld>
            <a:endParaRPr lang="en-US"/>
          </a:p>
        </p:txBody>
      </p:sp>
    </p:spTree>
    <p:extLst>
      <p:ext uri="{BB962C8B-B14F-4D97-AF65-F5344CB8AC3E}">
        <p14:creationId xmlns:p14="http://schemas.microsoft.com/office/powerpoint/2010/main" val="317111838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4296586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477412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854111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DCDFA6-3DCB-4C29-856D-7272722C168C}"/>
              </a:ext>
            </a:extLst>
          </p:cNvPr>
          <p:cNvSpPr>
            <a:spLocks noGrp="1"/>
          </p:cNvSpPr>
          <p:nvPr>
            <p:ph type="dt" sz="half" idx="10"/>
          </p:nvPr>
        </p:nvSpPr>
        <p:spPr>
          <a:xfrm rot="5400000">
            <a:off x="10155639" y="1790701"/>
            <a:ext cx="990599" cy="304799"/>
          </a:xfrm>
          <a:prstGeom prst="rect">
            <a:avLst/>
          </a:prstGeom>
        </p:spPr>
        <p:txBody>
          <a:bodyPr/>
          <a:lstStyle/>
          <a:p>
            <a:fld id="{5275AE6E-C90D-4D23-ABF7-C61322FFA96C}" type="datetimeFigureOut">
              <a:rPr lang="en-US" smtClean="0"/>
              <a:t>7/12/2023</a:t>
            </a:fld>
            <a:endParaRPr lang="en-US"/>
          </a:p>
        </p:txBody>
      </p:sp>
      <p:sp>
        <p:nvSpPr>
          <p:cNvPr id="4" name="Footer Placeholder 3">
            <a:extLst>
              <a:ext uri="{FF2B5EF4-FFF2-40B4-BE49-F238E27FC236}">
                <a16:creationId xmlns:a16="http://schemas.microsoft.com/office/drawing/2014/main" id="{FBFE33D8-0C26-48F5-A9DD-EBF30D684192}"/>
              </a:ext>
            </a:extLst>
          </p:cNvPr>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DC1D904-E4F0-47CC-93A6-DBE15D4399AA}"/>
              </a:ext>
            </a:extLst>
          </p:cNvPr>
          <p:cNvSpPr>
            <a:spLocks noGrp="1"/>
          </p:cNvSpPr>
          <p:nvPr>
            <p:ph type="sldNum" sz="quarter" idx="12"/>
          </p:nvPr>
        </p:nvSpPr>
        <p:spPr/>
        <p:txBody>
          <a:bodyPr/>
          <a:lstStyle/>
          <a:p>
            <a:fld id="{62566A9D-7C1C-4450-8E71-8990BB26B96C}" type="slidenum">
              <a:rPr lang="en-US" smtClean="0"/>
              <a:t>‹#›</a:t>
            </a:fld>
            <a:endParaRPr lang="en-US"/>
          </a:p>
        </p:txBody>
      </p:sp>
      <p:sp>
        <p:nvSpPr>
          <p:cNvPr id="6" name="Text Placeholder 2">
            <a:extLst>
              <a:ext uri="{FF2B5EF4-FFF2-40B4-BE49-F238E27FC236}">
                <a16:creationId xmlns:a16="http://schemas.microsoft.com/office/drawing/2014/main" id="{071B68A7-648F-45D3-B60C-5D04E0580004}"/>
              </a:ext>
            </a:extLst>
          </p:cNvPr>
          <p:cNvSpPr>
            <a:spLocks noGrp="1"/>
          </p:cNvSpPr>
          <p:nvPr>
            <p:ph idx="1"/>
          </p:nvPr>
        </p:nvSpPr>
        <p:spPr>
          <a:xfrm>
            <a:off x="419918" y="426249"/>
            <a:ext cx="9932622" cy="6136022"/>
          </a:xfrm>
          <a:prstGeom prst="rect">
            <a:avLst/>
          </a:prstGeom>
        </p:spPr>
        <p:txBody>
          <a:bodyPr vert="horz" lIns="91440" tIns="45720" rIns="91440" bIns="45720" rtlCol="0">
            <a:normAutofit/>
          </a:bodyPr>
          <a:lstStyle>
            <a:lvl1pPr marL="0" indent="0">
              <a:buNone/>
              <a:defRPr/>
            </a:lvl1pPr>
          </a:lstStyle>
          <a:p>
            <a:pPr lvl="0"/>
            <a:endParaRPr lang="en-US" dirty="0"/>
          </a:p>
        </p:txBody>
      </p:sp>
    </p:spTree>
    <p:extLst>
      <p:ext uri="{BB962C8B-B14F-4D97-AF65-F5344CB8AC3E}">
        <p14:creationId xmlns:p14="http://schemas.microsoft.com/office/powerpoint/2010/main" val="1189387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32530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5" name="Footer Placeholder 4"/>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635738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942827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8" name="Footer Placeholder 7"/>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261705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4" name="Footer Placeholder 3"/>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46048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3" name="Footer Placeholder 2"/>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95409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746193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16200000">
            <a:off x="10797542" y="998537"/>
            <a:ext cx="1904999" cy="365125"/>
          </a:xfrm>
          <a:prstGeom prst="rect">
            <a:avLst/>
          </a:prstGeom>
        </p:spPr>
        <p:txBody>
          <a:bodyPr/>
          <a:lstStyle/>
          <a:p>
            <a:fld id="{5275AE6E-C90D-4D23-ABF7-C61322FFA96C}" type="datetimeFigureOut">
              <a:rPr lang="en-US" smtClean="0"/>
              <a:t>7/12/2023</a:t>
            </a:fld>
            <a:endParaRPr lang="en-US"/>
          </a:p>
        </p:txBody>
      </p:sp>
      <p:sp>
        <p:nvSpPr>
          <p:cNvPr id="6" name="Footer Placeholder 5"/>
          <p:cNvSpPr>
            <a:spLocks noGrp="1"/>
          </p:cNvSpPr>
          <p:nvPr>
            <p:ph type="ftr" sz="quarter" idx="11"/>
          </p:nvPr>
        </p:nvSpPr>
        <p:spPr>
          <a:xfrm rot="16200000">
            <a:off x="9959341" y="4046537"/>
            <a:ext cx="35814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11292840" y="6172200"/>
            <a:ext cx="914400" cy="593725"/>
          </a:xfrm>
          <a:prstGeom prst="rect">
            <a:avLst/>
          </a:prstGeom>
        </p:spPr>
        <p:txBody>
          <a:bodyPr/>
          <a:lstStyle/>
          <a:p>
            <a:fld id="{62566A9D-7C1C-4450-8E71-8990BB26B96C}" type="slidenum">
              <a:rPr lang="en-US" smtClean="0"/>
              <a:t>‹#›</a:t>
            </a:fld>
            <a:endParaRPr lang="en-US"/>
          </a:p>
        </p:txBody>
      </p:sp>
    </p:spTree>
    <p:extLst>
      <p:ext uri="{BB962C8B-B14F-4D97-AF65-F5344CB8AC3E}">
        <p14:creationId xmlns:p14="http://schemas.microsoft.com/office/powerpoint/2010/main" val="3475972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9396" y="232410"/>
            <a:ext cx="11656378" cy="72961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59395" y="1181099"/>
            <a:ext cx="11656379" cy="50831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277600" y="6264275"/>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2566A9D-7C1C-4450-8E71-8990BB26B96C}" type="slidenum">
              <a:rPr lang="en-US" smtClean="0"/>
              <a:t>‹#›</a:t>
            </a:fld>
            <a:endParaRPr lang="en-US"/>
          </a:p>
        </p:txBody>
      </p:sp>
      <p:sp>
        <p:nvSpPr>
          <p:cNvPr id="9" name="TextBox 8">
            <a:extLst>
              <a:ext uri="{FF2B5EF4-FFF2-40B4-BE49-F238E27FC236}">
                <a16:creationId xmlns:a16="http://schemas.microsoft.com/office/drawing/2014/main" id="{98B36DCC-11CE-4AA0-A3D4-578AB4137734}"/>
              </a:ext>
            </a:extLst>
          </p:cNvPr>
          <p:cNvSpPr txBox="1"/>
          <p:nvPr/>
        </p:nvSpPr>
        <p:spPr>
          <a:xfrm>
            <a:off x="259395" y="6440924"/>
            <a:ext cx="10875330" cy="230832"/>
          </a:xfrm>
          <a:prstGeom prst="rect">
            <a:avLst/>
          </a:prstGeom>
          <a:noFill/>
        </p:spPr>
        <p:txBody>
          <a:bodyPr wrap="square" rtlCol="0">
            <a:spAutoFit/>
          </a:bodyPr>
          <a:lstStyle/>
          <a:p>
            <a:r>
              <a:rPr lang="en-US" sz="900" dirty="0"/>
              <a:t> </a:t>
            </a:r>
          </a:p>
        </p:txBody>
      </p:sp>
    </p:spTree>
    <p:extLst>
      <p:ext uri="{BB962C8B-B14F-4D97-AF65-F5344CB8AC3E}">
        <p14:creationId xmlns:p14="http://schemas.microsoft.com/office/powerpoint/2010/main" val="322809836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79" r:id="rId13"/>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www.flickr.com/photos/icma/3635981474" TargetMode="Externa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olab.research.google.com/github/byui-cse/cse280-course-notebooks/blob/main/examples/examples-chapter-12-conditional-probability.ipynb"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math.stackexchange.com/questions/2428759/why-does-order-matter-when-two-dice-are-rolled"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colab.research.google.com/drive/19SlEcS0KGBjX7rTw6FpmMbT6kcIBgsMf#scrollTo=_U0JJflEIn7W"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6307E-A2B8-4462-8299-D11DDF3E97CF}"/>
              </a:ext>
            </a:extLst>
          </p:cNvPr>
          <p:cNvSpPr>
            <a:spLocks noGrp="1"/>
          </p:cNvSpPr>
          <p:nvPr>
            <p:ph type="ctrTitle"/>
          </p:nvPr>
        </p:nvSpPr>
        <p:spPr>
          <a:xfrm>
            <a:off x="4872012" y="1447800"/>
            <a:ext cx="7005461" cy="1981198"/>
          </a:xfrm>
        </p:spPr>
        <p:txBody>
          <a:bodyPr>
            <a:normAutofit fontScale="90000"/>
          </a:bodyPr>
          <a:lstStyle/>
          <a:p>
            <a:pPr>
              <a:lnSpc>
                <a:spcPct val="90000"/>
              </a:lnSpc>
            </a:pPr>
            <a:r>
              <a:rPr lang="en-US" sz="5600" dirty="0">
                <a:solidFill>
                  <a:srgbClr val="EBEBEB"/>
                </a:solidFill>
              </a:rPr>
              <a:t>Conditional Probability &amp; Bayes' Theorem</a:t>
            </a:r>
          </a:p>
        </p:txBody>
      </p:sp>
      <p:pic>
        <p:nvPicPr>
          <p:cNvPr id="4" name="Picture 3" descr="Different colors of board game dice">
            <a:extLst>
              <a:ext uri="{FF2B5EF4-FFF2-40B4-BE49-F238E27FC236}">
                <a16:creationId xmlns:a16="http://schemas.microsoft.com/office/drawing/2014/main" id="{F8DB3794-8E6F-43B4-82B6-C359886FB14D}"/>
              </a:ext>
            </a:extLst>
          </p:cNvPr>
          <p:cNvPicPr>
            <a:picLocks noChangeAspect="1"/>
          </p:cNvPicPr>
          <p:nvPr/>
        </p:nvPicPr>
        <p:blipFill rotWithShape="1">
          <a:blip r:embed="rId3">
            <a:extLst>
              <a:ext uri="{28A0092B-C50C-407E-A947-70E740481C1C}">
                <a14:useLocalDpi xmlns:a14="http://schemas.microsoft.com/office/drawing/2010/main" val="0"/>
              </a:ext>
            </a:extLst>
          </a:blip>
          <a:srcRect r="8203" b="1"/>
          <a:stretch/>
        </p:blipFill>
        <p:spPr>
          <a:xfrm>
            <a:off x="2" y="1"/>
            <a:ext cx="4480787" cy="3428997"/>
          </a:xfrm>
          <a:custGeom>
            <a:avLst/>
            <a:gdLst/>
            <a:ahLst/>
            <a:cxnLst/>
            <a:rect l="l" t="t" r="r" b="b"/>
            <a:pathLst>
              <a:path w="4480787" h="3428997">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28997"/>
                </a:lnTo>
                <a:lnTo>
                  <a:pt x="0" y="3428997"/>
                </a:lnTo>
                <a:close/>
              </a:path>
            </a:pathLst>
          </a:custGeom>
        </p:spPr>
      </p:pic>
      <p:pic>
        <p:nvPicPr>
          <p:cNvPr id="6" name="Picture 5" descr="Two dice rolling in mid-air">
            <a:extLst>
              <a:ext uri="{FF2B5EF4-FFF2-40B4-BE49-F238E27FC236}">
                <a16:creationId xmlns:a16="http://schemas.microsoft.com/office/drawing/2014/main" id="{A5B572D0-46E8-426A-9EE8-20D8B7FA3C53}"/>
              </a:ext>
            </a:extLst>
          </p:cNvPr>
          <p:cNvPicPr>
            <a:picLocks noChangeAspect="1"/>
          </p:cNvPicPr>
          <p:nvPr/>
        </p:nvPicPr>
        <p:blipFill rotWithShape="1">
          <a:blip r:embed="rId4">
            <a:extLst>
              <a:ext uri="{28A0092B-C50C-407E-A947-70E740481C1C}">
                <a14:useLocalDpi xmlns:a14="http://schemas.microsoft.com/office/drawing/2010/main" val="0"/>
              </a:ext>
            </a:extLst>
          </a:blip>
          <a:srcRect l="6638" r="5460" b="-2"/>
          <a:stretch/>
        </p:blipFill>
        <p:spPr>
          <a:xfrm>
            <a:off x="-1" y="3428999"/>
            <a:ext cx="4481964" cy="3429003"/>
          </a:xfrm>
          <a:custGeom>
            <a:avLst/>
            <a:gdLst/>
            <a:ahLst/>
            <a:cxnLst/>
            <a:rect l="l" t="t" r="r" b="b"/>
            <a:pathLst>
              <a:path w="4481964" h="3429003">
                <a:moveTo>
                  <a:pt x="0" y="0"/>
                </a:moveTo>
                <a:lnTo>
                  <a:pt x="4229830" y="0"/>
                </a:lnTo>
                <a:lnTo>
                  <a:pt x="4229830" y="56238"/>
                </a:lnTo>
                <a:lnTo>
                  <a:pt x="4231847" y="196141"/>
                </a:lnTo>
                <a:lnTo>
                  <a:pt x="4234872" y="333301"/>
                </a:lnTo>
                <a:lnTo>
                  <a:pt x="4237730" y="469090"/>
                </a:lnTo>
                <a:lnTo>
                  <a:pt x="4240924" y="602135"/>
                </a:lnTo>
                <a:lnTo>
                  <a:pt x="4245798" y="734494"/>
                </a:lnTo>
                <a:lnTo>
                  <a:pt x="4251009" y="864796"/>
                </a:lnTo>
                <a:lnTo>
                  <a:pt x="4255715" y="992355"/>
                </a:lnTo>
                <a:lnTo>
                  <a:pt x="4268995" y="1241301"/>
                </a:lnTo>
                <a:lnTo>
                  <a:pt x="4283114" y="1479959"/>
                </a:lnTo>
                <a:lnTo>
                  <a:pt x="4297906" y="1709016"/>
                </a:lnTo>
                <a:lnTo>
                  <a:pt x="4314211" y="1925729"/>
                </a:lnTo>
                <a:lnTo>
                  <a:pt x="4331188" y="2132841"/>
                </a:lnTo>
                <a:lnTo>
                  <a:pt x="4349509" y="2324865"/>
                </a:lnTo>
                <a:lnTo>
                  <a:pt x="4367495" y="2505230"/>
                </a:lnTo>
                <a:lnTo>
                  <a:pt x="4385480" y="2671194"/>
                </a:lnTo>
                <a:lnTo>
                  <a:pt x="4402457" y="2823441"/>
                </a:lnTo>
                <a:lnTo>
                  <a:pt x="4418594" y="2958544"/>
                </a:lnTo>
                <a:lnTo>
                  <a:pt x="4433890" y="3080616"/>
                </a:lnTo>
                <a:lnTo>
                  <a:pt x="4446665" y="3183486"/>
                </a:lnTo>
                <a:lnTo>
                  <a:pt x="4458767" y="3269897"/>
                </a:lnTo>
                <a:lnTo>
                  <a:pt x="4476081" y="3388541"/>
                </a:lnTo>
                <a:lnTo>
                  <a:pt x="4481964" y="3429003"/>
                </a:lnTo>
                <a:lnTo>
                  <a:pt x="3577807" y="3429003"/>
                </a:lnTo>
                <a:lnTo>
                  <a:pt x="0" y="3429003"/>
                </a:lnTo>
                <a:close/>
              </a:path>
            </a:pathLst>
          </a:custGeom>
        </p:spPr>
      </p:pic>
      <p:pic>
        <p:nvPicPr>
          <p:cNvPr id="8" name="Picture 7" descr="A hand with a coin in the background&#10;&#10;Description automatically generated with low confidence">
            <a:extLst>
              <a:ext uri="{FF2B5EF4-FFF2-40B4-BE49-F238E27FC236}">
                <a16:creationId xmlns:a16="http://schemas.microsoft.com/office/drawing/2014/main" id="{A601D081-0261-4CB1-A04E-A90C02ABDA49}"/>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10023001" y="4112567"/>
            <a:ext cx="2168999" cy="2745433"/>
          </a:xfrm>
          <a:prstGeom prst="rect">
            <a:avLst/>
          </a:prstGeom>
        </p:spPr>
      </p:pic>
    </p:spTree>
    <p:extLst>
      <p:ext uri="{BB962C8B-B14F-4D97-AF65-F5344CB8AC3E}">
        <p14:creationId xmlns:p14="http://schemas.microsoft.com/office/powerpoint/2010/main" val="65658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52B5B6-B382-CC8A-EDCC-7FE109616D66}"/>
              </a:ext>
            </a:extLst>
          </p:cNvPr>
          <p:cNvSpPr>
            <a:spLocks noGrp="1"/>
          </p:cNvSpPr>
          <p:nvPr>
            <p:ph type="title"/>
          </p:nvPr>
        </p:nvSpPr>
        <p:spPr/>
        <p:txBody>
          <a:bodyPr>
            <a:normAutofit/>
          </a:bodyPr>
          <a:lstStyle/>
          <a:p>
            <a:r>
              <a:rPr lang="en-US" dirty="0"/>
              <a:t>Conditional Probability</a:t>
            </a:r>
          </a:p>
        </p:txBody>
      </p:sp>
      <p:sp>
        <p:nvSpPr>
          <p:cNvPr id="2" name="Content Placeholder 1">
            <a:extLst>
              <a:ext uri="{FF2B5EF4-FFF2-40B4-BE49-F238E27FC236}">
                <a16:creationId xmlns:a16="http://schemas.microsoft.com/office/drawing/2014/main" id="{599FDA06-9C49-64C2-C88F-15AC3D867AB1}"/>
              </a:ext>
            </a:extLst>
          </p:cNvPr>
          <p:cNvSpPr>
            <a:spLocks noGrp="1"/>
          </p:cNvSpPr>
          <p:nvPr>
            <p:ph idx="1"/>
          </p:nvPr>
        </p:nvSpPr>
        <p:spPr>
          <a:xfrm>
            <a:off x="413304" y="1040112"/>
            <a:ext cx="7617120" cy="5585477"/>
          </a:xfrm>
        </p:spPr>
        <p:txBody>
          <a:bodyPr>
            <a:normAutofit/>
          </a:bodyPr>
          <a:lstStyle/>
          <a:p>
            <a:pPr marL="0" indent="0">
              <a:buNone/>
            </a:pPr>
            <a:r>
              <a:rPr lang="en-US" dirty="0"/>
              <a:t>Randomly generate a bit string of length four. Each outcome is equally likely.</a:t>
            </a:r>
          </a:p>
          <a:p>
            <a:pPr marL="0" indent="0">
              <a:buNone/>
            </a:pPr>
            <a:r>
              <a:rPr lang="en-US" dirty="0"/>
              <a:t>What is the probability that it contains at least two consecutive 0's?</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What if we know the first bit is a 0? Does that change the probability? </a:t>
            </a:r>
          </a:p>
          <a:p>
            <a:pPr marL="0" indent="0">
              <a:buNone/>
            </a:pPr>
            <a:r>
              <a:rPr lang="en-US" dirty="0"/>
              <a:t>Now we are looking for the probability of two consecutive 0's </a:t>
            </a:r>
            <a:r>
              <a:rPr lang="en-US" i="1" dirty="0"/>
              <a:t>given</a:t>
            </a:r>
            <a:r>
              <a:rPr lang="en-US" dirty="0"/>
              <a:t> the first bit is a 0.</a:t>
            </a:r>
          </a:p>
          <a:p>
            <a:pPr marL="0" indent="0">
              <a:buNone/>
            </a:pPr>
            <a:r>
              <a:rPr lang="en-US" dirty="0"/>
              <a:t>We have a different sample space. Now our possible outcomes only include those that start with a 0.</a:t>
            </a:r>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FF324E4A-BEE7-1A4F-D80D-E2E634AA525F}"/>
                  </a:ext>
                </a:extLst>
              </p:cNvPr>
              <p:cNvSpPr txBox="1">
                <a:spLocks/>
              </p:cNvSpPr>
              <p:nvPr/>
            </p:nvSpPr>
            <p:spPr>
              <a:xfrm>
                <a:off x="413304" y="2100311"/>
                <a:ext cx="4575156" cy="35412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={0000, 0001, 0010,…, 1111}</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𝑆</m:t>
                        </m:r>
                      </m:e>
                    </m:d>
                    <m:r>
                      <a:rPr lang="en-US" b="0" i="1" dirty="0" smtClean="0">
                        <a:latin typeface="Cambria Math" panose="02040503050406030204" pitchFamily="18" charset="0"/>
                      </a:rPr>
                      <m:t>=16</m:t>
                    </m:r>
                  </m:oMath>
                </a14:m>
                <a:endParaRPr lang="en-US" dirty="0"/>
              </a:p>
            </p:txBody>
          </p:sp>
        </mc:Choice>
        <mc:Fallback xmlns="">
          <p:sp>
            <p:nvSpPr>
              <p:cNvPr id="6" name="Content Placeholder 1">
                <a:extLst>
                  <a:ext uri="{FF2B5EF4-FFF2-40B4-BE49-F238E27FC236}">
                    <a16:creationId xmlns:a16="http://schemas.microsoft.com/office/drawing/2014/main" id="{FF324E4A-BEE7-1A4F-D80D-E2E634AA525F}"/>
                  </a:ext>
                </a:extLst>
              </p:cNvPr>
              <p:cNvSpPr txBox="1">
                <a:spLocks noRot="1" noChangeAspect="1" noMove="1" noResize="1" noEditPoints="1" noAdjustHandles="1" noChangeArrowheads="1" noChangeShapeType="1" noTextEdit="1"/>
              </p:cNvSpPr>
              <p:nvPr/>
            </p:nvSpPr>
            <p:spPr>
              <a:xfrm>
                <a:off x="413304" y="2100311"/>
                <a:ext cx="4575156" cy="354121"/>
              </a:xfrm>
              <a:prstGeom prst="rect">
                <a:avLst/>
              </a:prstGeom>
              <a:blipFill>
                <a:blip r:embed="rId2"/>
                <a:stretch>
                  <a:fillRect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1">
                <a:extLst>
                  <a:ext uri="{FF2B5EF4-FFF2-40B4-BE49-F238E27FC236}">
                    <a16:creationId xmlns:a16="http://schemas.microsoft.com/office/drawing/2014/main" id="{AA545040-335F-981D-41CC-DD5BD822E77F}"/>
                  </a:ext>
                </a:extLst>
              </p:cNvPr>
              <p:cNvSpPr txBox="1">
                <a:spLocks/>
              </p:cNvSpPr>
              <p:nvPr/>
            </p:nvSpPr>
            <p:spPr>
              <a:xfrm>
                <a:off x="413304" y="2639098"/>
                <a:ext cx="6983378" cy="35412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={0000, 0001, 0010, 0011, 0100, 1000, 1001, 1100}</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𝐸</m:t>
                        </m:r>
                      </m:e>
                    </m:d>
                    <m:r>
                      <a:rPr lang="en-US" b="0" i="1" dirty="0" smtClean="0">
                        <a:latin typeface="Cambria Math" panose="02040503050406030204" pitchFamily="18" charset="0"/>
                      </a:rPr>
                      <m:t>=</m:t>
                    </m:r>
                  </m:oMath>
                </a14:m>
                <a:r>
                  <a:rPr lang="en-US" dirty="0"/>
                  <a:t> 8</a:t>
                </a:r>
              </a:p>
            </p:txBody>
          </p:sp>
        </mc:Choice>
        <mc:Fallback xmlns="">
          <p:sp>
            <p:nvSpPr>
              <p:cNvPr id="7" name="Content Placeholder 1">
                <a:extLst>
                  <a:ext uri="{FF2B5EF4-FFF2-40B4-BE49-F238E27FC236}">
                    <a16:creationId xmlns:a16="http://schemas.microsoft.com/office/drawing/2014/main" id="{AA545040-335F-981D-41CC-DD5BD822E77F}"/>
                  </a:ext>
                </a:extLst>
              </p:cNvPr>
              <p:cNvSpPr txBox="1">
                <a:spLocks noRot="1" noChangeAspect="1" noMove="1" noResize="1" noEditPoints="1" noAdjustHandles="1" noChangeArrowheads="1" noChangeShapeType="1" noTextEdit="1"/>
              </p:cNvSpPr>
              <p:nvPr/>
            </p:nvSpPr>
            <p:spPr>
              <a:xfrm>
                <a:off x="413304" y="2639098"/>
                <a:ext cx="6983378" cy="354122"/>
              </a:xfrm>
              <a:prstGeom prst="rect">
                <a:avLst/>
              </a:prstGeom>
              <a:blipFill>
                <a:blip r:embed="rId3"/>
                <a:stretch>
                  <a:fillRect t="-15517" b="-25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1">
                <a:extLst>
                  <a:ext uri="{FF2B5EF4-FFF2-40B4-BE49-F238E27FC236}">
                    <a16:creationId xmlns:a16="http://schemas.microsoft.com/office/drawing/2014/main" id="{DB57F65D-D709-D448-B3DB-CB22B15CA99B}"/>
                  </a:ext>
                </a:extLst>
              </p:cNvPr>
              <p:cNvSpPr txBox="1">
                <a:spLocks/>
              </p:cNvSpPr>
              <p:nvPr/>
            </p:nvSpPr>
            <p:spPr>
              <a:xfrm>
                <a:off x="413304" y="3147356"/>
                <a:ext cx="6829469" cy="576920"/>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marL="0" indent="0">
                  <a:buFont typeface="Arial" pitchFamily="34" charse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8</m:t>
                        </m:r>
                      </m:num>
                      <m:den>
                        <m:r>
                          <a:rPr lang="en-US" b="0" i="1" smtClean="0">
                            <a:latin typeface="Cambria Math" panose="02040503050406030204" pitchFamily="18" charset="0"/>
                          </a:rPr>
                          <m:t>16</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t>
                </a:r>
              </a:p>
            </p:txBody>
          </p:sp>
        </mc:Choice>
        <mc:Fallback xmlns="">
          <p:sp>
            <p:nvSpPr>
              <p:cNvPr id="8" name="Content Placeholder 1">
                <a:extLst>
                  <a:ext uri="{FF2B5EF4-FFF2-40B4-BE49-F238E27FC236}">
                    <a16:creationId xmlns:a16="http://schemas.microsoft.com/office/drawing/2014/main" id="{DB57F65D-D709-D448-B3DB-CB22B15CA99B}"/>
                  </a:ext>
                </a:extLst>
              </p:cNvPr>
              <p:cNvSpPr txBox="1">
                <a:spLocks noRot="1" noChangeAspect="1" noMove="1" noResize="1" noEditPoints="1" noAdjustHandles="1" noChangeArrowheads="1" noChangeShapeType="1" noTextEdit="1"/>
              </p:cNvSpPr>
              <p:nvPr/>
            </p:nvSpPr>
            <p:spPr>
              <a:xfrm>
                <a:off x="413304" y="3147356"/>
                <a:ext cx="6829469" cy="5769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EFB018B-4080-E60F-33DA-F439D50A50AE}"/>
                  </a:ext>
                </a:extLst>
              </p:cNvPr>
              <p:cNvSpPr txBox="1"/>
              <p:nvPr/>
            </p:nvSpPr>
            <p:spPr>
              <a:xfrm>
                <a:off x="7989749" y="3173619"/>
                <a:ext cx="2169505" cy="6790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e>
                          <m:r>
                            <a:rPr lang="en-US" b="0" i="1" smtClean="0">
                              <a:latin typeface="Cambria Math" panose="02040503050406030204" pitchFamily="18" charset="0"/>
                            </a:rPr>
                            <m:t>𝐹</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𝐹</m:t>
                              </m:r>
                            </m:e>
                          </m:d>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den>
                      </m:f>
                    </m:oMath>
                  </m:oMathPara>
                </a14:m>
                <a:endParaRPr lang="en-US" dirty="0"/>
              </a:p>
            </p:txBody>
          </p:sp>
        </mc:Choice>
        <mc:Fallback xmlns="">
          <p:sp>
            <p:nvSpPr>
              <p:cNvPr id="10" name="TextBox 9">
                <a:extLst>
                  <a:ext uri="{FF2B5EF4-FFF2-40B4-BE49-F238E27FC236}">
                    <a16:creationId xmlns:a16="http://schemas.microsoft.com/office/drawing/2014/main" id="{2EFB018B-4080-E60F-33DA-F439D50A50AE}"/>
                  </a:ext>
                </a:extLst>
              </p:cNvPr>
              <p:cNvSpPr txBox="1">
                <a:spLocks noRot="1" noChangeAspect="1" noMove="1" noResize="1" noEditPoints="1" noAdjustHandles="1" noChangeArrowheads="1" noChangeShapeType="1" noTextEdit="1"/>
              </p:cNvSpPr>
              <p:nvPr/>
            </p:nvSpPr>
            <p:spPr>
              <a:xfrm>
                <a:off x="7989749" y="3173619"/>
                <a:ext cx="2169505" cy="6790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F7BCD56-B486-8228-0AE9-340132DDC131}"/>
                  </a:ext>
                </a:extLst>
              </p:cNvPr>
              <p:cNvSpPr txBox="1"/>
              <p:nvPr/>
            </p:nvSpPr>
            <p:spPr>
              <a:xfrm>
                <a:off x="7989749" y="4032870"/>
                <a:ext cx="2026965" cy="1021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e>
                          <m:r>
                            <a:rPr lang="en-US" b="0" i="1" smtClean="0">
                              <a:latin typeface="Cambria Math" panose="02040503050406030204" pitchFamily="18" charset="0"/>
                            </a:rPr>
                            <m:t>𝐹</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16</m:t>
                              </m:r>
                            </m:den>
                          </m:f>
                        </m:num>
                        <m:den>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5</m:t>
                          </m:r>
                        </m:num>
                        <m:den>
                          <m:r>
                            <a:rPr lang="en-US" b="0" i="1" smtClean="0">
                              <a:latin typeface="Cambria Math" panose="02040503050406030204" pitchFamily="18" charset="0"/>
                            </a:rPr>
                            <m:t>8</m:t>
                          </m:r>
                        </m:den>
                      </m:f>
                      <m:r>
                        <a:rPr lang="en-US" b="0" i="1" smtClean="0">
                          <a:latin typeface="Cambria Math" panose="02040503050406030204" pitchFamily="18" charset="0"/>
                        </a:rPr>
                        <m:t> </m:t>
                      </m:r>
                    </m:oMath>
                  </m:oMathPara>
                </a14:m>
                <a:endParaRPr lang="en-US" dirty="0"/>
              </a:p>
            </p:txBody>
          </p:sp>
        </mc:Choice>
        <mc:Fallback xmlns="">
          <p:sp>
            <p:nvSpPr>
              <p:cNvPr id="12" name="TextBox 11">
                <a:extLst>
                  <a:ext uri="{FF2B5EF4-FFF2-40B4-BE49-F238E27FC236}">
                    <a16:creationId xmlns:a16="http://schemas.microsoft.com/office/drawing/2014/main" id="{AF7BCD56-B486-8228-0AE9-340132DDC131}"/>
                  </a:ext>
                </a:extLst>
              </p:cNvPr>
              <p:cNvSpPr txBox="1">
                <a:spLocks noRot="1" noChangeAspect="1" noMove="1" noResize="1" noEditPoints="1" noAdjustHandles="1" noChangeArrowheads="1" noChangeShapeType="1" noTextEdit="1"/>
              </p:cNvSpPr>
              <p:nvPr/>
            </p:nvSpPr>
            <p:spPr>
              <a:xfrm>
                <a:off x="7989749" y="4032870"/>
                <a:ext cx="2026965" cy="10211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978826D-6A23-A2F8-AE23-B4C7B298E180}"/>
                  </a:ext>
                </a:extLst>
              </p:cNvPr>
              <p:cNvSpPr txBox="1"/>
              <p:nvPr/>
            </p:nvSpPr>
            <p:spPr>
              <a:xfrm>
                <a:off x="8030424" y="2637967"/>
                <a:ext cx="311399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oMath>
                </a14:m>
                <a:r>
                  <a:rPr lang="en-US" dirty="0"/>
                  <a:t> first bit is a 0,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𝐹</m:t>
                        </m:r>
                      </m:e>
                    </m:d>
                    <m:r>
                      <a:rPr lang="en-US" b="0" i="1" smtClean="0">
                        <a:latin typeface="Cambria Math" panose="02040503050406030204" pitchFamily="18" charset="0"/>
                      </a:rPr>
                      <m:t>=8</m:t>
                    </m:r>
                  </m:oMath>
                </a14:m>
                <a:r>
                  <a:rPr lang="en-US" dirty="0"/>
                  <a:t>  </a:t>
                </a:r>
              </a:p>
            </p:txBody>
          </p:sp>
        </mc:Choice>
        <mc:Fallback xmlns="">
          <p:sp>
            <p:nvSpPr>
              <p:cNvPr id="13" name="TextBox 12">
                <a:extLst>
                  <a:ext uri="{FF2B5EF4-FFF2-40B4-BE49-F238E27FC236}">
                    <a16:creationId xmlns:a16="http://schemas.microsoft.com/office/drawing/2014/main" id="{F978826D-6A23-A2F8-AE23-B4C7B298E180}"/>
                  </a:ext>
                </a:extLst>
              </p:cNvPr>
              <p:cNvSpPr txBox="1">
                <a:spLocks noRot="1" noChangeAspect="1" noMove="1" noResize="1" noEditPoints="1" noAdjustHandles="1" noChangeArrowheads="1" noChangeShapeType="1" noTextEdit="1"/>
              </p:cNvSpPr>
              <p:nvPr/>
            </p:nvSpPr>
            <p:spPr>
              <a:xfrm>
                <a:off x="8030424" y="2637967"/>
                <a:ext cx="3113994" cy="369332"/>
              </a:xfrm>
              <a:prstGeom prst="rect">
                <a:avLst/>
              </a:prstGeom>
              <a:blipFill>
                <a:blip r:embed="rId7"/>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FE4E060-1F17-0180-95BE-1C7BF5AA8079}"/>
                  </a:ext>
                </a:extLst>
              </p:cNvPr>
              <p:cNvSpPr txBox="1"/>
              <p:nvPr/>
            </p:nvSpPr>
            <p:spPr>
              <a:xfrm>
                <a:off x="7614788" y="141521"/>
                <a:ext cx="4430301" cy="13102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The conditional probability of E given F is</a:t>
                </a:r>
              </a:p>
              <a:p>
                <a:endParaRPr lang="en-US" dirty="0"/>
              </a:p>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r>
                          <a:rPr lang="en-US" sz="2800" b="0" i="1" smtClean="0">
                            <a:latin typeface="Cambria Math" panose="02040503050406030204" pitchFamily="18" charset="0"/>
                          </a:rPr>
                          <m:t> </m:t>
                        </m:r>
                      </m:e>
                      <m:e>
                        <m:r>
                          <a:rPr lang="en-US" sz="2800" b="0" i="1" smtClean="0">
                            <a:latin typeface="Cambria Math" panose="02040503050406030204" pitchFamily="18" charset="0"/>
                          </a:rPr>
                          <m:t> </m:t>
                        </m:r>
                        <m:r>
                          <a:rPr lang="en-US" sz="2800" b="0" i="1" smtClean="0">
                            <a:latin typeface="Cambria Math" panose="02040503050406030204" pitchFamily="18" charset="0"/>
                          </a:rPr>
                          <m:t>𝐹</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𝐹</m:t>
                            </m:r>
                          </m:e>
                        </m:d>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m:t>
                            </m:r>
                          </m:e>
                        </m:d>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𝐹</m:t>
                            </m:r>
                          </m:e>
                        </m:d>
                      </m:num>
                      <m:den>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en>
                    </m:f>
                  </m:oMath>
                </a14:m>
                <a:r>
                  <a:rPr lang="en-US" sz="2800" dirty="0"/>
                  <a:t>  </a:t>
                </a:r>
              </a:p>
            </p:txBody>
          </p:sp>
        </mc:Choice>
        <mc:Fallback xmlns="">
          <p:sp>
            <p:nvSpPr>
              <p:cNvPr id="14" name="TextBox 13">
                <a:extLst>
                  <a:ext uri="{FF2B5EF4-FFF2-40B4-BE49-F238E27FC236}">
                    <a16:creationId xmlns:a16="http://schemas.microsoft.com/office/drawing/2014/main" id="{CFE4E060-1F17-0180-95BE-1C7BF5AA8079}"/>
                  </a:ext>
                </a:extLst>
              </p:cNvPr>
              <p:cNvSpPr txBox="1">
                <a:spLocks noRot="1" noChangeAspect="1" noMove="1" noResize="1" noEditPoints="1" noAdjustHandles="1" noChangeArrowheads="1" noChangeShapeType="1" noTextEdit="1"/>
              </p:cNvSpPr>
              <p:nvPr/>
            </p:nvSpPr>
            <p:spPr>
              <a:xfrm>
                <a:off x="7614788" y="141521"/>
                <a:ext cx="4430301" cy="1310230"/>
              </a:xfrm>
              <a:prstGeom prst="rect">
                <a:avLst/>
              </a:prstGeom>
              <a:blipFill>
                <a:blip r:embed="rId8"/>
                <a:stretch>
                  <a:fillRect l="-549" t="-922"/>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1FB345F-EC81-EC93-EE94-4259199811B2}"/>
              </a:ext>
            </a:extLst>
          </p:cNvPr>
          <p:cNvSpPr txBox="1"/>
          <p:nvPr/>
        </p:nvSpPr>
        <p:spPr>
          <a:xfrm>
            <a:off x="7870934" y="1431229"/>
            <a:ext cx="4291559" cy="369332"/>
          </a:xfrm>
          <a:prstGeom prst="rect">
            <a:avLst/>
          </a:prstGeom>
          <a:noFill/>
        </p:spPr>
        <p:txBody>
          <a:bodyPr wrap="none" rtlCol="0">
            <a:spAutoFit/>
          </a:bodyPr>
          <a:lstStyle/>
          <a:p>
            <a:r>
              <a:rPr lang="en-US" dirty="0"/>
              <a:t>*As long as the distribution is uniform</a:t>
            </a:r>
          </a:p>
        </p:txBody>
      </p:sp>
    </p:spTree>
    <p:extLst>
      <p:ext uri="{BB962C8B-B14F-4D97-AF65-F5344CB8AC3E}">
        <p14:creationId xmlns:p14="http://schemas.microsoft.com/office/powerpoint/2010/main" val="240533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0" grpId="0"/>
      <p:bldP spid="12" grpId="0"/>
      <p:bldP spid="13" grpId="0"/>
      <p:bldP spid="14" grpId="0" animBg="1"/>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52B5B6-B382-CC8A-EDCC-7FE109616D66}"/>
              </a:ext>
            </a:extLst>
          </p:cNvPr>
          <p:cNvSpPr>
            <a:spLocks noGrp="1"/>
          </p:cNvSpPr>
          <p:nvPr>
            <p:ph type="title"/>
          </p:nvPr>
        </p:nvSpPr>
        <p:spPr/>
        <p:txBody>
          <a:bodyPr>
            <a:normAutofit/>
          </a:bodyPr>
          <a:lstStyle/>
          <a:p>
            <a:r>
              <a:rPr lang="en-US" dirty="0"/>
              <a:t>Conditional Probability</a:t>
            </a: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99FDA06-9C49-64C2-C88F-15AC3D867AB1}"/>
                  </a:ext>
                </a:extLst>
              </p:cNvPr>
              <p:cNvSpPr>
                <a:spLocks noGrp="1"/>
              </p:cNvSpPr>
              <p:nvPr>
                <p:ph idx="1"/>
              </p:nvPr>
            </p:nvSpPr>
            <p:spPr>
              <a:xfrm>
                <a:off x="259395" y="1181099"/>
                <a:ext cx="11075544" cy="5083176"/>
              </a:xfrm>
            </p:spPr>
            <p:txBody>
              <a:bodyPr>
                <a:normAutofit fontScale="92500" lnSpcReduction="10000"/>
              </a:bodyPr>
              <a:lstStyle/>
              <a:p>
                <a:pPr marL="0" indent="0">
                  <a:buNone/>
                </a:pPr>
                <a:r>
                  <a:rPr lang="en-US" dirty="0"/>
                  <a:t>If we flip a fair coin 3 times, there are 8 possible outcomes:</a:t>
                </a:r>
              </a:p>
              <a:p>
                <a:pPr marL="0" indent="0">
                  <a:buNone/>
                </a:pP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𝐻𝐻𝐻</m:t>
                        </m:r>
                        <m:r>
                          <a:rPr lang="en-US" b="0" i="1" smtClean="0">
                            <a:latin typeface="Cambria Math" panose="02040503050406030204" pitchFamily="18" charset="0"/>
                          </a:rPr>
                          <m:t>, </m:t>
                        </m:r>
                        <m:r>
                          <a:rPr lang="en-US" b="0" i="1" smtClean="0">
                            <a:latin typeface="Cambria Math" panose="02040503050406030204" pitchFamily="18" charset="0"/>
                          </a:rPr>
                          <m:t>𝐻𝐻𝑇</m:t>
                        </m:r>
                        <m:r>
                          <a:rPr lang="en-US" b="0" i="1" smtClean="0">
                            <a:latin typeface="Cambria Math" panose="02040503050406030204" pitchFamily="18" charset="0"/>
                          </a:rPr>
                          <m:t>, </m:t>
                        </m:r>
                        <m:r>
                          <a:rPr lang="en-US" b="0" i="1" smtClean="0">
                            <a:latin typeface="Cambria Math" panose="02040503050406030204" pitchFamily="18" charset="0"/>
                          </a:rPr>
                          <m:t>𝐻𝑇𝐻</m:t>
                        </m:r>
                        <m:r>
                          <a:rPr lang="en-US" b="0" i="1" smtClean="0">
                            <a:latin typeface="Cambria Math" panose="02040503050406030204" pitchFamily="18" charset="0"/>
                          </a:rPr>
                          <m:t>, </m:t>
                        </m:r>
                        <m:r>
                          <a:rPr lang="en-US" b="0" i="1" smtClean="0">
                            <a:latin typeface="Cambria Math" panose="02040503050406030204" pitchFamily="18" charset="0"/>
                          </a:rPr>
                          <m:t>𝐻𝑇𝑇</m:t>
                        </m:r>
                        <m:r>
                          <a:rPr lang="en-US" b="0" i="1" smtClean="0">
                            <a:latin typeface="Cambria Math" panose="02040503050406030204" pitchFamily="18" charset="0"/>
                          </a:rPr>
                          <m:t>, </m:t>
                        </m:r>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𝑇𝐻𝑇</m:t>
                        </m:r>
                        <m:r>
                          <a:rPr lang="en-US" b="0" i="1" smtClean="0">
                            <a:latin typeface="Cambria Math" panose="02040503050406030204" pitchFamily="18" charset="0"/>
                          </a:rPr>
                          <m:t>, </m:t>
                        </m:r>
                        <m:r>
                          <a:rPr lang="en-US" b="0" i="1" smtClean="0">
                            <a:latin typeface="Cambria Math" panose="02040503050406030204" pitchFamily="18" charset="0"/>
                          </a:rPr>
                          <m:t>𝑇𝑇𝐻</m:t>
                        </m:r>
                        <m:r>
                          <a:rPr lang="en-US" b="0" i="1" smtClean="0">
                            <a:latin typeface="Cambria Math" panose="02040503050406030204" pitchFamily="18" charset="0"/>
                          </a:rPr>
                          <m:t>, </m:t>
                        </m:r>
                        <m:r>
                          <a:rPr lang="en-US" b="0" i="1" smtClean="0">
                            <a:latin typeface="Cambria Math" panose="02040503050406030204" pitchFamily="18" charset="0"/>
                          </a:rPr>
                          <m:t>𝑇𝑇𝑇</m:t>
                        </m:r>
                      </m:e>
                    </m:d>
                  </m:oMath>
                </a14:m>
                <a:r>
                  <a:rPr lang="en-US" dirty="0"/>
                  <a:t>  </a:t>
                </a:r>
              </a:p>
              <a:p>
                <a:pPr marL="0" indent="0">
                  <a:buNone/>
                </a:pPr>
                <a:r>
                  <a:rPr lang="en-US" dirty="0"/>
                  <a:t>The probability of each outcome is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r>
                  <a:rPr lang="en-US" dirty="0"/>
                  <a:t>.  The size of the sample space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r>
                  <a:rPr lang="en-US" dirty="0"/>
                  <a:t> is 8. </a:t>
                </a:r>
              </a:p>
              <a:p>
                <a:pPr marL="0" indent="0">
                  <a:buNone/>
                </a:pPr>
                <a:endParaRPr lang="en-US" dirty="0"/>
              </a:p>
              <a:p>
                <a:pPr marL="0" indent="0">
                  <a:buNone/>
                </a:pPr>
                <a:r>
                  <a:rPr lang="en-US" dirty="0"/>
                  <a:t>What is the probability of getting an odd number of tails? </a:t>
                </a:r>
              </a:p>
              <a:p>
                <a:pPr marL="0" indent="0">
                  <a:buNone/>
                </a:pP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𝐻𝐻𝑇</m:t>
                    </m:r>
                    <m:r>
                      <a:rPr lang="en-US" b="0" i="1" smtClean="0">
                        <a:latin typeface="Cambria Math" panose="02040503050406030204" pitchFamily="18" charset="0"/>
                      </a:rPr>
                      <m:t>, </m:t>
                    </m:r>
                    <m:r>
                      <a:rPr lang="en-US" b="0" i="1" smtClean="0">
                        <a:latin typeface="Cambria Math" panose="02040503050406030204" pitchFamily="18" charset="0"/>
                      </a:rPr>
                      <m:t>𝐻𝑇𝐻</m:t>
                    </m:r>
                    <m:r>
                      <a:rPr lang="en-US" b="0" i="1" smtClean="0">
                        <a:latin typeface="Cambria Math" panose="02040503050406030204" pitchFamily="18" charset="0"/>
                      </a:rPr>
                      <m:t>, </m:t>
                    </m:r>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𝑇𝑇𝑇</m:t>
                    </m:r>
                    <m:r>
                      <a:rPr lang="en-US" b="0" i="1" smtClean="0">
                        <a:latin typeface="Cambria Math" panose="02040503050406030204" pitchFamily="18" charset="0"/>
                      </a:rPr>
                      <m:t>}</m:t>
                    </m:r>
                  </m:oMath>
                </a14:m>
                <a:r>
                  <a:rPr lang="en-US" dirty="0"/>
                  <a:t>, so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e>
                        </m:d>
                      </m:num>
                      <m:den>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num>
                      <m:den>
                        <m:r>
                          <a:rPr lang="en-US" b="0" i="1" smtClean="0">
                            <a:latin typeface="Cambria Math" panose="02040503050406030204" pitchFamily="18" charset="0"/>
                          </a:rPr>
                          <m:t>8</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a:t>
                </a:r>
              </a:p>
              <a:p>
                <a:pPr marL="0" indent="0">
                  <a:buNone/>
                </a:pPr>
                <a:endParaRPr lang="en-US" dirty="0"/>
              </a:p>
              <a:p>
                <a:pPr marL="0" indent="0">
                  <a:buNone/>
                </a:pPr>
                <a:r>
                  <a:rPr lang="en-US" dirty="0"/>
                  <a:t>If we know the first coin flip is a tail, does that change the probability of getting an odd number of tails?</a:t>
                </a:r>
              </a:p>
              <a:p>
                <a:pPr marL="0" indent="0">
                  <a:buNone/>
                </a:pPr>
                <a:r>
                  <a:rPr lang="en-US" dirty="0"/>
                  <a:t>Our sample space has changed. Let's call the new sample space </a:t>
                </a:r>
                <a14:m>
                  <m:oMath xmlns:m="http://schemas.openxmlformats.org/officeDocument/2006/math">
                    <m:r>
                      <a:rPr lang="en-US" b="0" i="1" smtClean="0">
                        <a:latin typeface="Cambria Math" panose="02040503050406030204" pitchFamily="18" charset="0"/>
                      </a:rPr>
                      <m:t>𝐹</m:t>
                    </m:r>
                  </m:oMath>
                </a14:m>
                <a:r>
                  <a:rPr lang="en-US" dirty="0"/>
                  <a:t>. Then,  </a:t>
                </a:r>
                <a14:m>
                  <m:oMath xmlns:m="http://schemas.openxmlformats.org/officeDocument/2006/math">
                    <m:r>
                      <a:rPr lang="en-US" b="0" i="1" smtClean="0">
                        <a:latin typeface="Cambria Math" panose="02040503050406030204" pitchFamily="18" charset="0"/>
                      </a:rPr>
                      <m:t>𝐹</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𝑇𝐻𝑇</m:t>
                        </m:r>
                        <m:r>
                          <a:rPr lang="en-US" b="0" i="1" smtClean="0">
                            <a:latin typeface="Cambria Math" panose="02040503050406030204" pitchFamily="18" charset="0"/>
                          </a:rPr>
                          <m:t>, </m:t>
                        </m:r>
                        <m:r>
                          <a:rPr lang="en-US" b="0" i="1" smtClean="0">
                            <a:latin typeface="Cambria Math" panose="02040503050406030204" pitchFamily="18" charset="0"/>
                          </a:rPr>
                          <m:t>𝑇𝑇𝐻</m:t>
                        </m:r>
                        <m:r>
                          <a:rPr lang="en-US" b="0" i="1" smtClean="0">
                            <a:latin typeface="Cambria Math" panose="02040503050406030204" pitchFamily="18" charset="0"/>
                          </a:rPr>
                          <m:t>, </m:t>
                        </m:r>
                        <m:r>
                          <a:rPr lang="en-US" b="0" i="1" smtClean="0">
                            <a:latin typeface="Cambria Math" panose="02040503050406030204" pitchFamily="18" charset="0"/>
                          </a:rPr>
                          <m:t>𝑇𝑇𝑇</m:t>
                        </m:r>
                      </m:e>
                    </m:d>
                  </m:oMath>
                </a14:m>
                <a:r>
                  <a:rPr lang="en-US" dirty="0"/>
                  <a:t> </a:t>
                </a:r>
              </a:p>
              <a:p>
                <a:pPr marL="0" indent="0">
                  <a:buNone/>
                </a:pPr>
                <a:r>
                  <a:rPr lang="en-US" dirty="0"/>
                  <a:t>Our new event space, given </a:t>
                </a:r>
                <a14:m>
                  <m:oMath xmlns:m="http://schemas.openxmlformats.org/officeDocument/2006/math">
                    <m:r>
                      <a:rPr lang="en-US" b="0" i="1" smtClean="0">
                        <a:latin typeface="Cambria Math" panose="02040503050406030204" pitchFamily="18" charset="0"/>
                      </a:rPr>
                      <m:t>𝐹</m:t>
                    </m:r>
                  </m:oMath>
                </a14:m>
                <a:r>
                  <a:rPr lang="en-US" dirty="0"/>
                  <a:t>, is everything that is in </a:t>
                </a:r>
                <a14:m>
                  <m:oMath xmlns:m="http://schemas.openxmlformats.org/officeDocument/2006/math">
                    <m:r>
                      <a:rPr lang="en-US" b="0" i="1" smtClean="0">
                        <a:latin typeface="Cambria Math" panose="02040503050406030204" pitchFamily="18" charset="0"/>
                      </a:rPr>
                      <m:t>𝐸</m:t>
                    </m:r>
                  </m:oMath>
                </a14:m>
                <a:r>
                  <a:rPr lang="en-US" dirty="0"/>
                  <a:t> and </a:t>
                </a:r>
                <a14:m>
                  <m:oMath xmlns:m="http://schemas.openxmlformats.org/officeDocument/2006/math">
                    <m:r>
                      <a:rPr lang="en-US" b="0" i="1" smtClean="0">
                        <a:latin typeface="Cambria Math" panose="02040503050406030204" pitchFamily="18" charset="0"/>
                      </a:rPr>
                      <m:t>𝐹</m:t>
                    </m:r>
                  </m:oMath>
                </a14:m>
                <a:r>
                  <a:rPr lang="en-US" dirty="0"/>
                  <a:t>, which is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𝑇𝐻𝐻</m:t>
                    </m:r>
                    <m:r>
                      <a:rPr lang="en-US" b="0" i="1" smtClean="0">
                        <a:latin typeface="Cambria Math" panose="02040503050406030204" pitchFamily="18" charset="0"/>
                      </a:rPr>
                      <m:t>, </m:t>
                    </m:r>
                    <m:r>
                      <a:rPr lang="en-US" b="0" i="1" smtClean="0">
                        <a:latin typeface="Cambria Math" panose="02040503050406030204" pitchFamily="18" charset="0"/>
                      </a:rPr>
                      <m:t>𝑇𝑇𝑇</m:t>
                    </m:r>
                    <m:r>
                      <a:rPr lang="en-US" b="0" i="1" smtClean="0">
                        <a:latin typeface="Cambria Math" panose="02040503050406030204" pitchFamily="18" charset="0"/>
                      </a:rPr>
                      <m:t>}</m:t>
                    </m:r>
                  </m:oMath>
                </a14:m>
                <a:r>
                  <a:rPr lang="en-US" dirty="0"/>
                  <a:t>. </a:t>
                </a:r>
              </a:p>
              <a:p>
                <a:pPr marL="0" indent="0">
                  <a:buNone/>
                </a:pPr>
                <a14:m>
                  <m:oMath xmlns:m="http://schemas.openxmlformats.org/officeDocument/2006/math">
                    <m:r>
                      <a:rPr lang="en-US" sz="2200" b="0" i="1" smtClean="0">
                        <a:latin typeface="Cambria Math" panose="02040503050406030204" pitchFamily="18" charset="0"/>
                      </a:rPr>
                      <m:t>𝑃</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𝐸</m:t>
                        </m:r>
                        <m:r>
                          <a:rPr lang="en-US" sz="2200" b="0" i="1" smtClean="0">
                            <a:latin typeface="Cambria Math" panose="02040503050406030204" pitchFamily="18" charset="0"/>
                          </a:rPr>
                          <m:t> | </m:t>
                        </m:r>
                        <m:r>
                          <a:rPr lang="en-US" sz="2200" b="0" i="1" smtClean="0">
                            <a:latin typeface="Cambria Math" panose="02040503050406030204" pitchFamily="18" charset="0"/>
                          </a:rPr>
                          <m:t>𝐹</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d>
                          <m:dPr>
                            <m:begChr m:val="|"/>
                            <m:endChr m:val="|"/>
                            <m:ctrlPr>
                              <a:rPr lang="en-US" sz="2200" b="0" i="1" smtClean="0">
                                <a:latin typeface="Cambria Math" panose="02040503050406030204" pitchFamily="18" charset="0"/>
                              </a:rPr>
                            </m:ctrlPr>
                          </m:dPr>
                          <m:e>
                            <m:r>
                              <a:rPr lang="en-US" sz="2200" b="0" i="1" smtClean="0">
                                <a:latin typeface="Cambria Math" panose="02040503050406030204" pitchFamily="18" charset="0"/>
                              </a:rPr>
                              <m:t>𝐸</m:t>
                            </m:r>
                            <m:r>
                              <a:rPr lang="en-US" sz="2200" b="0" i="1" smtClean="0">
                                <a:latin typeface="Cambria Math" panose="02040503050406030204" pitchFamily="18" charset="0"/>
                              </a:rPr>
                              <m:t>∩</m:t>
                            </m:r>
                            <m:r>
                              <a:rPr lang="en-US" sz="2200" b="0" i="1" smtClean="0">
                                <a:latin typeface="Cambria Math" panose="02040503050406030204" pitchFamily="18" charset="0"/>
                              </a:rPr>
                              <m:t>𝐹</m:t>
                            </m:r>
                          </m:e>
                        </m:d>
                      </m:num>
                      <m:den>
                        <m:r>
                          <a:rPr lang="en-US" sz="2200" b="0" i="1" smtClean="0">
                            <a:latin typeface="Cambria Math" panose="02040503050406030204" pitchFamily="18" charset="0"/>
                          </a:rPr>
                          <m:t>|</m:t>
                        </m:r>
                        <m:r>
                          <a:rPr lang="en-US" sz="2200" b="0" i="1" smtClean="0">
                            <a:latin typeface="Cambria Math" panose="02040503050406030204" pitchFamily="18" charset="0"/>
                          </a:rPr>
                          <m:t>𝐹</m:t>
                        </m:r>
                        <m:r>
                          <a:rPr lang="en-US" sz="2200" b="0" i="1" smtClean="0">
                            <a:latin typeface="Cambria Math" panose="02040503050406030204" pitchFamily="18" charset="0"/>
                          </a:rPr>
                          <m:t>|</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2</m:t>
                        </m:r>
                      </m:num>
                      <m:den>
                        <m:r>
                          <a:rPr lang="en-US" sz="2200" b="0" i="1" smtClean="0">
                            <a:latin typeface="Cambria Math" panose="02040503050406030204" pitchFamily="18" charset="0"/>
                          </a:rPr>
                          <m:t>4</m:t>
                        </m:r>
                      </m:den>
                    </m:f>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2</m:t>
                        </m:r>
                      </m:den>
                    </m:f>
                  </m:oMath>
                </a14:m>
                <a:r>
                  <a:rPr lang="en-US" dirty="0"/>
                  <a:t> </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599FDA06-9C49-64C2-C88F-15AC3D867AB1}"/>
                  </a:ext>
                </a:extLst>
              </p:cNvPr>
              <p:cNvSpPr>
                <a:spLocks noGrp="1" noRot="1" noChangeAspect="1" noMove="1" noResize="1" noEditPoints="1" noAdjustHandles="1" noChangeArrowheads="1" noChangeShapeType="1" noTextEdit="1"/>
              </p:cNvSpPr>
              <p:nvPr>
                <p:ph idx="1"/>
              </p:nvPr>
            </p:nvSpPr>
            <p:spPr>
              <a:xfrm>
                <a:off x="259395" y="1181099"/>
                <a:ext cx="11075544" cy="5083176"/>
              </a:xfrm>
              <a:blipFill>
                <a:blip r:embed="rId2"/>
                <a:stretch>
                  <a:fillRect l="-385" t="-11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EAD81AE-6523-B6A0-5AF8-646C7C85BEE2}"/>
                  </a:ext>
                </a:extLst>
              </p:cNvPr>
              <p:cNvSpPr txBox="1"/>
              <p:nvPr/>
            </p:nvSpPr>
            <p:spPr>
              <a:xfrm>
                <a:off x="7248671" y="232410"/>
                <a:ext cx="4756225" cy="13102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The conditional probability of E given F is</a:t>
                </a:r>
              </a:p>
              <a:p>
                <a:endParaRPr lang="en-US" dirty="0"/>
              </a:p>
              <a:p>
                <a14:m>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r>
                          <a:rPr lang="en-US" sz="2800" b="0" i="1" smtClean="0">
                            <a:latin typeface="Cambria Math" panose="02040503050406030204" pitchFamily="18" charset="0"/>
                          </a:rPr>
                          <m:t> </m:t>
                        </m:r>
                      </m:e>
                      <m:e>
                        <m:r>
                          <a:rPr lang="en-US" sz="2800" b="0" i="1" smtClean="0">
                            <a:latin typeface="Cambria Math" panose="02040503050406030204" pitchFamily="18" charset="0"/>
                          </a:rPr>
                          <m:t> </m:t>
                        </m:r>
                        <m:r>
                          <a:rPr lang="en-US" sz="2800" b="0" i="1" smtClean="0">
                            <a:latin typeface="Cambria Math" panose="02040503050406030204" pitchFamily="18" charset="0"/>
                          </a:rPr>
                          <m:t>𝐹</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𝐹</m:t>
                            </m:r>
                          </m:e>
                        </m:d>
                      </m:num>
                      <m:den>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𝐹</m:t>
                            </m:r>
                          </m:e>
                        </m:d>
                      </m:den>
                    </m:f>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𝐹</m:t>
                            </m:r>
                          </m:e>
                        </m:d>
                      </m:num>
                      <m:den>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en>
                    </m:f>
                  </m:oMath>
                </a14:m>
                <a:r>
                  <a:rPr lang="en-US" sz="2800" dirty="0"/>
                  <a:t>  </a:t>
                </a:r>
              </a:p>
            </p:txBody>
          </p:sp>
        </mc:Choice>
        <mc:Fallback xmlns="">
          <p:sp>
            <p:nvSpPr>
              <p:cNvPr id="5" name="TextBox 4">
                <a:extLst>
                  <a:ext uri="{FF2B5EF4-FFF2-40B4-BE49-F238E27FC236}">
                    <a16:creationId xmlns:a16="http://schemas.microsoft.com/office/drawing/2014/main" id="{0EAD81AE-6523-B6A0-5AF8-646C7C85BEE2}"/>
                  </a:ext>
                </a:extLst>
              </p:cNvPr>
              <p:cNvSpPr txBox="1">
                <a:spLocks noRot="1" noChangeAspect="1" noMove="1" noResize="1" noEditPoints="1" noAdjustHandles="1" noChangeArrowheads="1" noChangeShapeType="1" noTextEdit="1"/>
              </p:cNvSpPr>
              <p:nvPr/>
            </p:nvSpPr>
            <p:spPr>
              <a:xfrm>
                <a:off x="7248671" y="232410"/>
                <a:ext cx="4756225" cy="1310230"/>
              </a:xfrm>
              <a:prstGeom prst="rect">
                <a:avLst/>
              </a:prstGeom>
              <a:blipFill>
                <a:blip r:embed="rId3"/>
                <a:stretch>
                  <a:fillRect l="-512" t="-92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70AD44D8-A72B-3B95-9594-910F27606A8F}"/>
              </a:ext>
            </a:extLst>
          </p:cNvPr>
          <p:cNvSpPr txBox="1"/>
          <p:nvPr/>
        </p:nvSpPr>
        <p:spPr>
          <a:xfrm>
            <a:off x="4627418" y="5894943"/>
            <a:ext cx="4584909" cy="369332"/>
          </a:xfrm>
          <a:prstGeom prst="rect">
            <a:avLst/>
          </a:prstGeom>
          <a:noFill/>
        </p:spPr>
        <p:txBody>
          <a:bodyPr wrap="none" rtlCol="0">
            <a:spAutoFit/>
          </a:bodyPr>
          <a:lstStyle/>
          <a:p>
            <a:r>
              <a:rPr lang="en-US" dirty="0"/>
              <a:t>The probability did not change. Why not?</a:t>
            </a:r>
          </a:p>
        </p:txBody>
      </p:sp>
    </p:spTree>
    <p:extLst>
      <p:ext uri="{BB962C8B-B14F-4D97-AF65-F5344CB8AC3E}">
        <p14:creationId xmlns:p14="http://schemas.microsoft.com/office/powerpoint/2010/main" val="219186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5FB2C-6F78-FB42-FDA6-380791E10043}"/>
              </a:ext>
            </a:extLst>
          </p:cNvPr>
          <p:cNvSpPr>
            <a:spLocks noGrp="1"/>
          </p:cNvSpPr>
          <p:nvPr>
            <p:ph type="title"/>
          </p:nvPr>
        </p:nvSpPr>
        <p:spPr/>
        <p:txBody>
          <a:bodyPr/>
          <a:lstStyle/>
          <a:p>
            <a:r>
              <a:rPr lang="en-US" dirty="0"/>
              <a:t>Independent Events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B81900-6319-1CA3-42B1-997CE2ED9913}"/>
                  </a:ext>
                </a:extLst>
              </p:cNvPr>
              <p:cNvSpPr>
                <a:spLocks noGrp="1"/>
              </p:cNvSpPr>
              <p:nvPr>
                <p:ph idx="1"/>
              </p:nvPr>
            </p:nvSpPr>
            <p:spPr>
              <a:xfrm>
                <a:off x="259395" y="1181099"/>
                <a:ext cx="8314237" cy="3268981"/>
              </a:xfrm>
            </p:spPr>
            <p:txBody>
              <a:bodyPr/>
              <a:lstStyle/>
              <a:p>
                <a:pPr marL="0" indent="0">
                  <a:buNone/>
                </a:pPr>
                <a:r>
                  <a:rPr lang="en-US" dirty="0"/>
                  <a:t>If </a:t>
                </a:r>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𝐸</m:t>
                    </m:r>
                  </m:oMath>
                </a14:m>
                <a:r>
                  <a:rPr lang="en-US" dirty="0"/>
                  <a:t> and </a:t>
                </a:r>
                <a14:m>
                  <m:oMath xmlns:m="http://schemas.openxmlformats.org/officeDocument/2006/math">
                    <m:r>
                      <a:rPr lang="en-US" b="0" i="1" smtClean="0">
                        <a:latin typeface="Cambria Math" panose="02040503050406030204" pitchFamily="18" charset="0"/>
                      </a:rPr>
                      <m:t>𝐹</m:t>
                    </m:r>
                  </m:oMath>
                </a14:m>
                <a:r>
                  <a:rPr lang="en-US" dirty="0"/>
                  <a:t> are independent events.</a:t>
                </a:r>
              </a:p>
              <a:p>
                <a:pPr marL="0" indent="0">
                  <a:buNone/>
                </a:pPr>
                <a:endParaRPr lang="en-US" dirty="0"/>
              </a:p>
              <a:p>
                <a:pPr marL="0" indent="0">
                  <a:buNone/>
                </a:pPr>
                <a:r>
                  <a:rPr lang="en-US" dirty="0"/>
                  <a:t>In other words, the probability of event </a:t>
                </a:r>
                <a14:m>
                  <m:oMath xmlns:m="http://schemas.openxmlformats.org/officeDocument/2006/math">
                    <m:r>
                      <a:rPr lang="en-US" b="0" i="1" smtClean="0">
                        <a:latin typeface="Cambria Math" panose="02040503050406030204" pitchFamily="18" charset="0"/>
                      </a:rPr>
                      <m:t>𝐸</m:t>
                    </m:r>
                  </m:oMath>
                </a14:m>
                <a:r>
                  <a:rPr lang="en-US" dirty="0"/>
                  <a:t> does not change based on event </a:t>
                </a:r>
                <a14:m>
                  <m:oMath xmlns:m="http://schemas.openxmlformats.org/officeDocument/2006/math">
                    <m:r>
                      <a:rPr lang="en-US" b="0" i="1" smtClean="0">
                        <a:latin typeface="Cambria Math" panose="02040503050406030204" pitchFamily="18" charset="0"/>
                      </a:rPr>
                      <m:t>𝐹</m:t>
                    </m:r>
                  </m:oMath>
                </a14:m>
                <a:r>
                  <a:rPr lang="en-US" dirty="0"/>
                  <a:t>. </a:t>
                </a:r>
              </a:p>
              <a:p>
                <a:pPr marL="0" indent="0">
                  <a:buNone/>
                </a:pPr>
                <a:endParaRPr lang="en-US" dirty="0"/>
              </a:p>
              <a:p>
                <a:pPr marL="0" indent="0">
                  <a:buNone/>
                </a:pPr>
                <a:r>
                  <a:rPr lang="en-US" dirty="0"/>
                  <a:t>The occurrence of event </a:t>
                </a:r>
                <a14:m>
                  <m:oMath xmlns:m="http://schemas.openxmlformats.org/officeDocument/2006/math">
                    <m:r>
                      <a:rPr lang="en-US" b="0" i="1" smtClean="0">
                        <a:latin typeface="Cambria Math" panose="02040503050406030204" pitchFamily="18" charset="0"/>
                      </a:rPr>
                      <m:t>𝐹</m:t>
                    </m:r>
                  </m:oMath>
                </a14:m>
                <a:r>
                  <a:rPr lang="en-US" dirty="0"/>
                  <a:t> does not give any information about event </a:t>
                </a:r>
                <a14:m>
                  <m:oMath xmlns:m="http://schemas.openxmlformats.org/officeDocument/2006/math">
                    <m:r>
                      <a:rPr lang="en-US" b="0" i="1" smtClean="0">
                        <a:latin typeface="Cambria Math" panose="02040503050406030204" pitchFamily="18" charset="0"/>
                      </a:rPr>
                      <m:t>𝐸</m:t>
                    </m:r>
                  </m:oMath>
                </a14:m>
                <a:r>
                  <a:rPr lang="en-US" dirty="0"/>
                  <a:t>.</a:t>
                </a:r>
              </a:p>
              <a:p>
                <a:pPr marL="0" indent="0">
                  <a:buNone/>
                </a:pPr>
                <a:endParaRPr lang="en-US" dirty="0"/>
              </a:p>
              <a:p>
                <a:pPr marL="0" indent="0">
                  <a:buNone/>
                </a:pPr>
                <a:r>
                  <a:rPr lang="en-US" dirty="0"/>
                  <a:t>We can also say:</a:t>
                </a:r>
              </a:p>
            </p:txBody>
          </p:sp>
        </mc:Choice>
        <mc:Fallback xmlns="">
          <p:sp>
            <p:nvSpPr>
              <p:cNvPr id="3" name="Content Placeholder 2">
                <a:extLst>
                  <a:ext uri="{FF2B5EF4-FFF2-40B4-BE49-F238E27FC236}">
                    <a16:creationId xmlns:a16="http://schemas.microsoft.com/office/drawing/2014/main" id="{A2B81900-6319-1CA3-42B1-997CE2ED9913}"/>
                  </a:ext>
                </a:extLst>
              </p:cNvPr>
              <p:cNvSpPr>
                <a:spLocks noGrp="1" noRot="1" noChangeAspect="1" noMove="1" noResize="1" noEditPoints="1" noAdjustHandles="1" noChangeArrowheads="1" noChangeShapeType="1" noTextEdit="1"/>
              </p:cNvSpPr>
              <p:nvPr>
                <p:ph idx="1"/>
              </p:nvPr>
            </p:nvSpPr>
            <p:spPr>
              <a:xfrm>
                <a:off x="259395" y="1181099"/>
                <a:ext cx="8314237" cy="3268981"/>
              </a:xfrm>
              <a:blipFill>
                <a:blip r:embed="rId2"/>
                <a:stretch>
                  <a:fillRect l="-660" t="-1679" r="-1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54D79AC-325A-C721-671F-2369F2AE6832}"/>
                  </a:ext>
                </a:extLst>
              </p:cNvPr>
              <p:cNvSpPr txBox="1"/>
              <p:nvPr/>
            </p:nvSpPr>
            <p:spPr>
              <a:xfrm>
                <a:off x="353722" y="4471955"/>
                <a:ext cx="3408305" cy="203132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US" dirty="0"/>
                  <a:t>Two events are independent if</a:t>
                </a:r>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𝑃</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oMath>
                </a14:m>
                <a:r>
                  <a:rPr lang="en-US" b="0" dirty="0"/>
                  <a:t> </a:t>
                </a:r>
              </a:p>
              <a:p>
                <a:endParaRPr lang="en-US" b="0"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r>
                          <a:rPr lang="en-US" b="0" i="1" smtClean="0">
                            <a:latin typeface="Cambria Math" panose="02040503050406030204" pitchFamily="18" charset="0"/>
                          </a:rPr>
                          <m:t> </m:t>
                        </m:r>
                      </m:e>
                      <m:e>
                        <m:r>
                          <a:rPr lang="en-US" b="0" i="1" smtClean="0">
                            <a:latin typeface="Cambria Math" panose="02040503050406030204" pitchFamily="18" charset="0"/>
                          </a:rPr>
                          <m:t> </m:t>
                        </m:r>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e>
                    </m:d>
                  </m:oMath>
                </a14:m>
                <a:r>
                  <a:rPr lang="en-US" dirty="0"/>
                  <a:t>  </a:t>
                </a:r>
              </a:p>
              <a:p>
                <a:endParaRPr lang="en-US" dirty="0"/>
              </a:p>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𝐸</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r>
                  <a:rPr lang="en-US" dirty="0"/>
                  <a:t>  </a:t>
                </a:r>
              </a:p>
            </p:txBody>
          </p:sp>
        </mc:Choice>
        <mc:Fallback xmlns="">
          <p:sp>
            <p:nvSpPr>
              <p:cNvPr id="5" name="TextBox 4">
                <a:extLst>
                  <a:ext uri="{FF2B5EF4-FFF2-40B4-BE49-F238E27FC236}">
                    <a16:creationId xmlns:a16="http://schemas.microsoft.com/office/drawing/2014/main" id="{754D79AC-325A-C721-671F-2369F2AE6832}"/>
                  </a:ext>
                </a:extLst>
              </p:cNvPr>
              <p:cNvSpPr txBox="1">
                <a:spLocks noRot="1" noChangeAspect="1" noMove="1" noResize="1" noEditPoints="1" noAdjustHandles="1" noChangeArrowheads="1" noChangeShapeType="1" noTextEdit="1"/>
              </p:cNvSpPr>
              <p:nvPr/>
            </p:nvSpPr>
            <p:spPr>
              <a:xfrm>
                <a:off x="353722" y="4471955"/>
                <a:ext cx="3408305" cy="2031325"/>
              </a:xfrm>
              <a:prstGeom prst="rect">
                <a:avLst/>
              </a:prstGeom>
              <a:blipFill>
                <a:blip r:embed="rId3"/>
                <a:stretch>
                  <a:fillRect l="-1248" t="-1493" r="-535" b="-179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72AF54F-A198-5362-58C2-1518E83EE32D}"/>
              </a:ext>
            </a:extLst>
          </p:cNvPr>
          <p:cNvSpPr txBox="1"/>
          <p:nvPr/>
        </p:nvSpPr>
        <p:spPr>
          <a:xfrm>
            <a:off x="4133088" y="5487617"/>
            <a:ext cx="4602542" cy="369332"/>
          </a:xfrm>
          <a:prstGeom prst="rect">
            <a:avLst/>
          </a:prstGeom>
          <a:noFill/>
        </p:spPr>
        <p:txBody>
          <a:bodyPr wrap="none" rtlCol="0">
            <a:spAutoFit/>
          </a:bodyPr>
          <a:lstStyle/>
          <a:p>
            <a:r>
              <a:rPr lang="en-US" dirty="0"/>
              <a:t>These three conditions are all equivalent.</a:t>
            </a:r>
          </a:p>
        </p:txBody>
      </p:sp>
    </p:spTree>
    <p:extLst>
      <p:ext uri="{BB962C8B-B14F-4D97-AF65-F5344CB8AC3E}">
        <p14:creationId xmlns:p14="http://schemas.microsoft.com/office/powerpoint/2010/main" val="351821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1F7E-7818-CFCC-8712-52DCDB005CD6}"/>
              </a:ext>
            </a:extLst>
          </p:cNvPr>
          <p:cNvSpPr>
            <a:spLocks noGrp="1"/>
          </p:cNvSpPr>
          <p:nvPr>
            <p:ph type="title"/>
          </p:nvPr>
        </p:nvSpPr>
        <p:spPr/>
        <p:txBody>
          <a:bodyPr/>
          <a:lstStyle/>
          <a:p>
            <a:r>
              <a:rPr lang="en-US" dirty="0"/>
              <a:t>As a class</a:t>
            </a:r>
          </a:p>
        </p:txBody>
      </p:sp>
      <p:sp>
        <p:nvSpPr>
          <p:cNvPr id="3" name="Content Placeholder 2">
            <a:extLst>
              <a:ext uri="{FF2B5EF4-FFF2-40B4-BE49-F238E27FC236}">
                <a16:creationId xmlns:a16="http://schemas.microsoft.com/office/drawing/2014/main" id="{5092465A-C3AD-D57B-DDED-C3AD99C47868}"/>
              </a:ext>
            </a:extLst>
          </p:cNvPr>
          <p:cNvSpPr>
            <a:spLocks noGrp="1"/>
          </p:cNvSpPr>
          <p:nvPr>
            <p:ph idx="1"/>
          </p:nvPr>
        </p:nvSpPr>
        <p:spPr/>
        <p:txBody>
          <a:bodyPr/>
          <a:lstStyle/>
          <a:p>
            <a:pPr marL="0" indent="0">
              <a:buNone/>
            </a:pPr>
            <a:r>
              <a:rPr lang="en-US" dirty="0"/>
              <a:t>Additional Exercises </a:t>
            </a:r>
          </a:p>
          <a:p>
            <a:r>
              <a:rPr lang="en-US" dirty="0"/>
              <a:t>12.3.1 – Whiteboard </a:t>
            </a:r>
          </a:p>
          <a:p>
            <a:r>
              <a:rPr lang="en-US" dirty="0"/>
              <a:t>12.3.2 – </a:t>
            </a:r>
            <a:r>
              <a:rPr lang="en-US" dirty="0">
                <a:hlinkClick r:id="rId2"/>
              </a:rPr>
              <a:t>Using Python</a:t>
            </a:r>
            <a:endParaRPr lang="en-US" dirty="0"/>
          </a:p>
        </p:txBody>
      </p:sp>
    </p:spTree>
    <p:extLst>
      <p:ext uri="{BB962C8B-B14F-4D97-AF65-F5344CB8AC3E}">
        <p14:creationId xmlns:p14="http://schemas.microsoft.com/office/powerpoint/2010/main" val="1161309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5B755-3E36-1ADB-5BB3-5D8D9D15F2FA}"/>
              </a:ext>
            </a:extLst>
          </p:cNvPr>
          <p:cNvSpPr>
            <a:spLocks noGrp="1"/>
          </p:cNvSpPr>
          <p:nvPr>
            <p:ph type="title"/>
          </p:nvPr>
        </p:nvSpPr>
        <p:spPr/>
        <p:txBody>
          <a:bodyPr/>
          <a:lstStyle/>
          <a:p>
            <a:r>
              <a:rPr lang="en-US" dirty="0"/>
              <a:t>Additional Exercises</a:t>
            </a:r>
          </a:p>
        </p:txBody>
      </p:sp>
      <p:sp>
        <p:nvSpPr>
          <p:cNvPr id="3" name="Content Placeholder 2">
            <a:extLst>
              <a:ext uri="{FF2B5EF4-FFF2-40B4-BE49-F238E27FC236}">
                <a16:creationId xmlns:a16="http://schemas.microsoft.com/office/drawing/2014/main" id="{3235D413-3672-6281-AE07-8D014E8127BB}"/>
              </a:ext>
            </a:extLst>
          </p:cNvPr>
          <p:cNvSpPr>
            <a:spLocks noGrp="1"/>
          </p:cNvSpPr>
          <p:nvPr>
            <p:ph idx="1"/>
          </p:nvPr>
        </p:nvSpPr>
        <p:spPr/>
        <p:txBody>
          <a:bodyPr/>
          <a:lstStyle/>
          <a:p>
            <a:pPr marL="0" indent="0">
              <a:buNone/>
            </a:pPr>
            <a:r>
              <a:rPr lang="en-US" dirty="0"/>
              <a:t>12.3.3</a:t>
            </a:r>
          </a:p>
          <a:p>
            <a:pPr marL="0" indent="0">
              <a:buNone/>
            </a:pPr>
            <a:r>
              <a:rPr lang="en-US" dirty="0"/>
              <a:t>12.3.4</a:t>
            </a:r>
          </a:p>
          <a:p>
            <a:pPr marL="0" indent="0">
              <a:buNone/>
            </a:pPr>
            <a:r>
              <a:rPr lang="en-US" dirty="0"/>
              <a:t>12.3.6</a:t>
            </a:r>
          </a:p>
        </p:txBody>
      </p:sp>
    </p:spTree>
    <p:extLst>
      <p:ext uri="{BB962C8B-B14F-4D97-AF65-F5344CB8AC3E}">
        <p14:creationId xmlns:p14="http://schemas.microsoft.com/office/powerpoint/2010/main" val="2156084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044F-48E9-A102-DB3A-E314890E4FCB}"/>
              </a:ext>
            </a:extLst>
          </p:cNvPr>
          <p:cNvSpPr>
            <a:spLocks noGrp="1"/>
          </p:cNvSpPr>
          <p:nvPr>
            <p:ph type="title"/>
          </p:nvPr>
        </p:nvSpPr>
        <p:spPr/>
        <p:txBody>
          <a:bodyPr>
            <a:normAutofit/>
          </a:bodyPr>
          <a:lstStyle/>
          <a:p>
            <a:r>
              <a:rPr lang="en-US" dirty="0"/>
              <a:t>Mutual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3E6897-5750-9694-3706-BDDE34C191C4}"/>
                  </a:ext>
                </a:extLst>
              </p:cNvPr>
              <p:cNvSpPr>
                <a:spLocks noGrp="1"/>
              </p:cNvSpPr>
              <p:nvPr>
                <p:ph idx="1"/>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𝑛</m:t>
                            </m:r>
                          </m:sub>
                        </m:sSub>
                      </m:e>
                    </m:d>
                  </m:oMath>
                </a14:m>
                <a:r>
                  <a:rPr lang="en-US" dirty="0"/>
                  <a:t> </a:t>
                </a:r>
              </a:p>
              <a:p>
                <a:pPr marL="0" indent="0">
                  <a:buNone/>
                </a:pPr>
                <a:endParaRPr lang="en-US" dirty="0"/>
              </a:p>
              <a:p>
                <a:pPr marL="0" indent="0">
                  <a:buNone/>
                </a:pPr>
                <a:r>
                  <a:rPr lang="en-US" dirty="0"/>
                  <a:t>Example:</a:t>
                </a:r>
              </a:p>
              <a:p>
                <a:pPr marL="0" indent="0">
                  <a:buNone/>
                </a:pPr>
                <a14:m>
                  <m:oMath xmlns:m="http://schemas.openxmlformats.org/officeDocument/2006/math">
                    <m:r>
                      <a:rPr lang="en-US" b="0" i="1" smtClean="0">
                        <a:latin typeface="Cambria Math" panose="02040503050406030204" pitchFamily="18" charset="0"/>
                      </a:rPr>
                      <m:t>𝑛</m:t>
                    </m:r>
                  </m:oMath>
                </a14:m>
                <a:r>
                  <a:rPr lang="en-US" dirty="0"/>
                  <a:t> throws of a die where each event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oMath>
                </a14:m>
                <a:r>
                  <a:rPr lang="en-US" dirty="0"/>
                  <a:t> depends only on the outcome of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throw.</a:t>
                </a:r>
              </a:p>
              <a:p>
                <a:pPr marL="0" indent="0">
                  <a:buNone/>
                </a:pPr>
                <a:r>
                  <a:rPr lang="en-US" dirty="0"/>
                  <a:t>Flip a coin three times.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oMath>
                </a14:m>
                <a:r>
                  <a:rPr lang="en-US" dirty="0"/>
                  <a:t> is the event that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 throw is a Head.</a:t>
                </a:r>
              </a:p>
              <a:p>
                <a:pPr marL="0" indent="0">
                  <a:buNone/>
                </a:pPr>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323E6897-5750-9694-3706-BDDE34C191C4}"/>
                  </a:ext>
                </a:extLst>
              </p:cNvPr>
              <p:cNvSpPr>
                <a:spLocks noGrp="1" noRot="1" noChangeAspect="1" noMove="1" noResize="1" noEditPoints="1" noAdjustHandles="1" noChangeArrowheads="1" noChangeShapeType="1" noTextEdit="1"/>
              </p:cNvSpPr>
              <p:nvPr>
                <p:ph idx="1"/>
              </p:nvPr>
            </p:nvSpPr>
            <p:spPr>
              <a:blipFill>
                <a:blip r:embed="rId2"/>
                <a:stretch>
                  <a:fillRect l="-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C63BAF9-9D5B-1597-C939-6B8DB37595BD}"/>
                  </a:ext>
                </a:extLst>
              </p:cNvPr>
              <p:cNvSpPr txBox="1"/>
              <p:nvPr/>
            </p:nvSpPr>
            <p:spPr>
              <a:xfrm>
                <a:off x="299179" y="3630728"/>
                <a:ext cx="3863237" cy="923330"/>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𝐻𝐻𝐻</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𝐻𝐻𝑇</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𝐻𝑇𝐻</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𝐻𝑇𝑇</m:t>
                        </m:r>
                      </m:e>
                    </m:d>
                    <m:r>
                      <a:rPr lang="en-US" b="0" i="1" smtClean="0">
                        <a:latin typeface="Cambria Math" panose="02040503050406030204" pitchFamily="18" charset="0"/>
                      </a:rPr>
                      <m:t>, </m:t>
                    </m:r>
                  </m:oMath>
                </a14:m>
                <a:r>
                  <a:rPr lang="en-US" b="0" dirty="0"/>
                  <a:t> </a:t>
                </a:r>
                <a:br>
                  <a:rPr lang="en-US" b="0" dirty="0"/>
                </a:b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𝑇𝐻𝐻</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𝑇𝐻𝑇</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𝑇𝑇𝐻</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𝑇𝑇𝑇</m:t>
                        </m:r>
                      </m:e>
                    </m:d>
                    <m:r>
                      <a:rPr lang="en-US" b="0" i="1" smtClean="0">
                        <a:latin typeface="Cambria Math" panose="02040503050406030204" pitchFamily="18" charset="0"/>
                      </a:rPr>
                      <m:t>} </m:t>
                    </m:r>
                  </m:oMath>
                </a14:m>
                <a:r>
                  <a:rPr lang="en-US" b="0" dirty="0"/>
                  <a:t> </a:t>
                </a:r>
              </a:p>
              <a:p>
                <a:endParaRPr lang="en-US" b="0" dirty="0"/>
              </a:p>
            </p:txBody>
          </p:sp>
        </mc:Choice>
        <mc:Fallback xmlns="">
          <p:sp>
            <p:nvSpPr>
              <p:cNvPr id="4" name="TextBox 3">
                <a:extLst>
                  <a:ext uri="{FF2B5EF4-FFF2-40B4-BE49-F238E27FC236}">
                    <a16:creationId xmlns:a16="http://schemas.microsoft.com/office/drawing/2014/main" id="{BC63BAF9-9D5B-1597-C939-6B8DB37595BD}"/>
                  </a:ext>
                </a:extLst>
              </p:cNvPr>
              <p:cNvSpPr txBox="1">
                <a:spLocks noRot="1" noChangeAspect="1" noMove="1" noResize="1" noEditPoints="1" noAdjustHandles="1" noChangeArrowheads="1" noChangeShapeType="1" noTextEdit="1"/>
              </p:cNvSpPr>
              <p:nvPr/>
            </p:nvSpPr>
            <p:spPr>
              <a:xfrm>
                <a:off x="299179" y="3630728"/>
                <a:ext cx="3863237" cy="923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C5AC5BF-995B-3C97-4C6C-6AD1CB6B55E8}"/>
                  </a:ext>
                </a:extLst>
              </p:cNvPr>
              <p:cNvSpPr txBox="1"/>
              <p:nvPr/>
            </p:nvSpPr>
            <p:spPr>
              <a:xfrm>
                <a:off x="5112608" y="3630728"/>
                <a:ext cx="3961726" cy="923330"/>
              </a:xfrm>
              <a:prstGeom prst="rect">
                <a:avLst/>
              </a:prstGeom>
              <a:noFill/>
            </p:spPr>
            <p:txBody>
              <a:bodyPr wrap="none" rtlCol="0">
                <a:spAutoFit/>
              </a:bodyPr>
              <a:lstStyle/>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0" i="1" smtClean="0">
                                <a:latin typeface="Cambria Math" panose="02040503050406030204" pitchFamily="18" charset="0"/>
                              </a:rPr>
                              <m:t>𝐻𝐻</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0" i="1" smtClean="0">
                                <a:latin typeface="Cambria Math" panose="02040503050406030204" pitchFamily="18" charset="0"/>
                              </a:rPr>
                              <m:t>𝐻𝑇</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0" i="1" smtClean="0">
                                <a:latin typeface="Cambria Math" panose="02040503050406030204" pitchFamily="18" charset="0"/>
                              </a:rPr>
                              <m:t>𝑇𝐻</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1" i="1" smtClean="0">
                                <a:latin typeface="Cambria Math" panose="02040503050406030204" pitchFamily="18" charset="0"/>
                              </a:rPr>
                              <m:t>𝑯</m:t>
                            </m:r>
                            <m:r>
                              <a:rPr lang="en-US" b="0" i="1" smtClean="0">
                                <a:latin typeface="Cambria Math" panose="02040503050406030204" pitchFamily="18" charset="0"/>
                              </a:rPr>
                              <m:t>𝑇𝑇</m:t>
                            </m:r>
                          </m:e>
                        </m:d>
                      </m:e>
                    </m:d>
                  </m:oMath>
                </a14:m>
                <a:r>
                  <a:rPr lang="en-US" dirty="0"/>
                  <a:t> </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1" i="1" smtClean="0">
                                <a:latin typeface="Cambria Math" panose="02040503050406030204" pitchFamily="18" charset="0"/>
                              </a:rPr>
                              <m:t>𝑯</m:t>
                            </m:r>
                            <m:r>
                              <a:rPr lang="en-US" b="0" i="1" smtClean="0">
                                <a:latin typeface="Cambria Math" panose="02040503050406030204" pitchFamily="18" charset="0"/>
                              </a:rPr>
                              <m:t>𝐻</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𝐻</m:t>
                            </m:r>
                            <m:r>
                              <a:rPr lang="en-US" b="1" i="1" smtClean="0">
                                <a:latin typeface="Cambria Math" panose="02040503050406030204" pitchFamily="18" charset="0"/>
                              </a:rPr>
                              <m:t>𝑯</m:t>
                            </m:r>
                            <m:r>
                              <a:rPr lang="en-US" b="0" i="1" smtClean="0">
                                <a:latin typeface="Cambria Math" panose="02040503050406030204" pitchFamily="18" charset="0"/>
                              </a:rPr>
                              <m:t>𝑇</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1" i="1" smtClean="0">
                                <a:latin typeface="Cambria Math" panose="02040503050406030204" pitchFamily="18" charset="0"/>
                              </a:rPr>
                              <m:t>𝑯</m:t>
                            </m:r>
                            <m:r>
                              <a:rPr lang="en-US" b="0" i="1" smtClean="0">
                                <a:latin typeface="Cambria Math" panose="02040503050406030204" pitchFamily="18" charset="0"/>
                              </a:rPr>
                              <m:t>𝐻</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m:t>
                            </m:r>
                            <m:r>
                              <a:rPr lang="en-US" b="1" i="1" smtClean="0">
                                <a:latin typeface="Cambria Math" panose="02040503050406030204" pitchFamily="18" charset="0"/>
                              </a:rPr>
                              <m:t>𝑯</m:t>
                            </m:r>
                            <m:r>
                              <a:rPr lang="en-US" b="0" i="1" smtClean="0">
                                <a:latin typeface="Cambria Math" panose="02040503050406030204" pitchFamily="18" charset="0"/>
                              </a:rPr>
                              <m:t>𝑇</m:t>
                            </m:r>
                          </m:e>
                        </m:d>
                      </m:e>
                    </m:d>
                  </m:oMath>
                </a14:m>
                <a:r>
                  <a:rPr lang="en-US" dirty="0"/>
                  <a:t> </a:t>
                </a:r>
              </a:p>
              <a:p>
                <a:pPr marL="0" indent="0">
                  <a:buNone/>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𝐻𝐻</m:t>
                            </m:r>
                            <m:r>
                              <a:rPr lang="en-US" b="1" i="1" smtClean="0">
                                <a:latin typeface="Cambria Math" panose="02040503050406030204" pitchFamily="18" charset="0"/>
                              </a:rPr>
                              <m:t>𝑯</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𝐻𝑇</m:t>
                            </m:r>
                            <m:r>
                              <a:rPr lang="en-US" b="1" i="1" smtClean="0">
                                <a:latin typeface="Cambria Math" panose="02040503050406030204" pitchFamily="18" charset="0"/>
                              </a:rPr>
                              <m:t>𝑯</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𝑇𝐻</m:t>
                            </m:r>
                            <m:r>
                              <a:rPr lang="en-US" b="1" i="1" smtClean="0">
                                <a:latin typeface="Cambria Math" panose="02040503050406030204" pitchFamily="18" charset="0"/>
                              </a:rPr>
                              <m:t>𝑯</m:t>
                            </m:r>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𝑇𝑇</m:t>
                            </m:r>
                            <m:r>
                              <a:rPr lang="en-US" b="1" i="1" smtClean="0">
                                <a:latin typeface="Cambria Math" panose="02040503050406030204" pitchFamily="18" charset="0"/>
                              </a:rPr>
                              <m:t>𝑯</m:t>
                            </m:r>
                          </m:e>
                        </m:d>
                      </m:e>
                    </m:d>
                  </m:oMath>
                </a14:m>
                <a:r>
                  <a:rPr lang="en-US" dirty="0"/>
                  <a:t> </a:t>
                </a:r>
              </a:p>
            </p:txBody>
          </p:sp>
        </mc:Choice>
        <mc:Fallback xmlns="">
          <p:sp>
            <p:nvSpPr>
              <p:cNvPr id="5" name="TextBox 4">
                <a:extLst>
                  <a:ext uri="{FF2B5EF4-FFF2-40B4-BE49-F238E27FC236}">
                    <a16:creationId xmlns:a16="http://schemas.microsoft.com/office/drawing/2014/main" id="{FC5AC5BF-995B-3C97-4C6C-6AD1CB6B55E8}"/>
                  </a:ext>
                </a:extLst>
              </p:cNvPr>
              <p:cNvSpPr txBox="1">
                <a:spLocks noRot="1" noChangeAspect="1" noMove="1" noResize="1" noEditPoints="1" noAdjustHandles="1" noChangeArrowheads="1" noChangeShapeType="1" noTextEdit="1"/>
              </p:cNvSpPr>
              <p:nvPr/>
            </p:nvSpPr>
            <p:spPr>
              <a:xfrm>
                <a:off x="5112608" y="3630728"/>
                <a:ext cx="3961726" cy="923330"/>
              </a:xfrm>
              <a:prstGeom prst="rect">
                <a:avLst/>
              </a:prstGeom>
              <a:blipFill>
                <a:blip r:embed="rId4"/>
                <a:stretch>
                  <a:fillRect b="-6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609111-EAC5-26FF-E377-5A2A8FFDCA87}"/>
                  </a:ext>
                </a:extLst>
              </p:cNvPr>
              <p:cNvSpPr txBox="1"/>
              <p:nvPr/>
            </p:nvSpPr>
            <p:spPr>
              <a:xfrm>
                <a:off x="3192742" y="5316094"/>
                <a:ext cx="3013196"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6" name="TextBox 5">
                <a:extLst>
                  <a:ext uri="{FF2B5EF4-FFF2-40B4-BE49-F238E27FC236}">
                    <a16:creationId xmlns:a16="http://schemas.microsoft.com/office/drawing/2014/main" id="{34609111-EAC5-26FF-E377-5A2A8FFDCA87}"/>
                  </a:ext>
                </a:extLst>
              </p:cNvPr>
              <p:cNvSpPr txBox="1">
                <a:spLocks noRot="1" noChangeAspect="1" noMove="1" noResize="1" noEditPoints="1" noAdjustHandles="1" noChangeArrowheads="1" noChangeShapeType="1" noTextEdit="1"/>
              </p:cNvSpPr>
              <p:nvPr/>
            </p:nvSpPr>
            <p:spPr>
              <a:xfrm>
                <a:off x="3192742" y="5316094"/>
                <a:ext cx="3013196" cy="61093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91A8283-AB3E-9B5C-5DDA-BE4AC15F6E72}"/>
                  </a:ext>
                </a:extLst>
              </p:cNvPr>
              <p:cNvSpPr txBox="1"/>
              <p:nvPr/>
            </p:nvSpPr>
            <p:spPr>
              <a:xfrm>
                <a:off x="259395" y="5378899"/>
                <a:ext cx="2219582" cy="485326"/>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r>
                  <a:rPr lang="en-US" dirty="0"/>
                  <a:t> </a:t>
                </a:r>
              </a:p>
            </p:txBody>
          </p:sp>
        </mc:Choice>
        <mc:Fallback xmlns="">
          <p:sp>
            <p:nvSpPr>
              <p:cNvPr id="7" name="TextBox 6">
                <a:extLst>
                  <a:ext uri="{FF2B5EF4-FFF2-40B4-BE49-F238E27FC236}">
                    <a16:creationId xmlns:a16="http://schemas.microsoft.com/office/drawing/2014/main" id="{791A8283-AB3E-9B5C-5DDA-BE4AC15F6E72}"/>
                  </a:ext>
                </a:extLst>
              </p:cNvPr>
              <p:cNvSpPr txBox="1">
                <a:spLocks noRot="1" noChangeAspect="1" noMove="1" noResize="1" noEditPoints="1" noAdjustHandles="1" noChangeArrowheads="1" noChangeShapeType="1" noTextEdit="1"/>
              </p:cNvSpPr>
              <p:nvPr/>
            </p:nvSpPr>
            <p:spPr>
              <a:xfrm>
                <a:off x="259395" y="5378899"/>
                <a:ext cx="2219582" cy="485326"/>
              </a:xfrm>
              <a:prstGeom prst="rect">
                <a:avLst/>
              </a:prstGeom>
              <a:blipFill>
                <a:blip r:embed="rId6"/>
                <a:stretch>
                  <a:fillRect b="-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96CBE82-EE0C-F8EE-7513-5ECF886580BC}"/>
                  </a:ext>
                </a:extLst>
              </p:cNvPr>
              <p:cNvSpPr txBox="1"/>
              <p:nvPr/>
            </p:nvSpPr>
            <p:spPr>
              <a:xfrm>
                <a:off x="6810141" y="5378899"/>
                <a:ext cx="2718949" cy="485326"/>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rPr>
                      <m:t>𝑃</m:t>
                    </m:r>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𝑃</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3</m:t>
                        </m:r>
                      </m:sub>
                    </m:sSub>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8</m:t>
                        </m:r>
                      </m:den>
                    </m:f>
                  </m:oMath>
                </a14:m>
                <a:r>
                  <a:rPr lang="en-US" dirty="0"/>
                  <a:t> </a:t>
                </a:r>
              </a:p>
            </p:txBody>
          </p:sp>
        </mc:Choice>
        <mc:Fallback xmlns="">
          <p:sp>
            <p:nvSpPr>
              <p:cNvPr id="8" name="TextBox 7">
                <a:extLst>
                  <a:ext uri="{FF2B5EF4-FFF2-40B4-BE49-F238E27FC236}">
                    <a16:creationId xmlns:a16="http://schemas.microsoft.com/office/drawing/2014/main" id="{196CBE82-EE0C-F8EE-7513-5ECF886580BC}"/>
                  </a:ext>
                </a:extLst>
              </p:cNvPr>
              <p:cNvSpPr txBox="1">
                <a:spLocks noRot="1" noChangeAspect="1" noMove="1" noResize="1" noEditPoints="1" noAdjustHandles="1" noChangeArrowheads="1" noChangeShapeType="1" noTextEdit="1"/>
              </p:cNvSpPr>
              <p:nvPr/>
            </p:nvSpPr>
            <p:spPr>
              <a:xfrm>
                <a:off x="6810141" y="5378899"/>
                <a:ext cx="2718949" cy="485326"/>
              </a:xfrm>
              <a:prstGeom prst="rect">
                <a:avLst/>
              </a:prstGeom>
              <a:blipFill>
                <a:blip r:embed="rId7"/>
                <a:stretch>
                  <a:fillRect b="-1250"/>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6BAF4CE-C9A0-F10A-B7D8-2A0A156A74A2}"/>
              </a:ext>
            </a:extLst>
          </p:cNvPr>
          <p:cNvSpPr txBox="1"/>
          <p:nvPr/>
        </p:nvSpPr>
        <p:spPr>
          <a:xfrm>
            <a:off x="226473" y="4616828"/>
            <a:ext cx="8945735" cy="923330"/>
          </a:xfrm>
          <a:prstGeom prst="rect">
            <a:avLst/>
          </a:prstGeom>
          <a:noFill/>
        </p:spPr>
        <p:txBody>
          <a:bodyPr wrap="square" rtlCol="0">
            <a:spAutoFit/>
          </a:bodyPr>
          <a:lstStyle/>
          <a:p>
            <a:r>
              <a:rPr lang="en-US" dirty="0"/>
              <a:t>These events are mutually independent because a successful outcome in one event does not depend on the other events.</a:t>
            </a:r>
          </a:p>
          <a:p>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AB31797-5C51-B446-DC2B-5CCEACDF6699}"/>
                  </a:ext>
                </a:extLst>
              </p:cNvPr>
              <p:cNvSpPr txBox="1"/>
              <p:nvPr/>
            </p:nvSpPr>
            <p:spPr>
              <a:xfrm>
                <a:off x="9415512" y="3907727"/>
                <a:ext cx="2776488" cy="369332"/>
              </a:xfrm>
              <a:prstGeom prst="rect">
                <a:avLst/>
              </a:prstGeom>
              <a:noFill/>
            </p:spPr>
            <p:txBody>
              <a:bodyPr wrap="squar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3</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𝐻𝐻𝐻</m:t>
                            </m:r>
                          </m:e>
                        </m:d>
                      </m:e>
                    </m:d>
                  </m:oMath>
                </a14:m>
                <a:r>
                  <a:rPr lang="en-US" dirty="0"/>
                  <a:t> </a:t>
                </a:r>
              </a:p>
            </p:txBody>
          </p:sp>
        </mc:Choice>
        <mc:Fallback xmlns="">
          <p:sp>
            <p:nvSpPr>
              <p:cNvPr id="10" name="TextBox 9">
                <a:extLst>
                  <a:ext uri="{FF2B5EF4-FFF2-40B4-BE49-F238E27FC236}">
                    <a16:creationId xmlns:a16="http://schemas.microsoft.com/office/drawing/2014/main" id="{FAB31797-5C51-B446-DC2B-5CCEACDF6699}"/>
                  </a:ext>
                </a:extLst>
              </p:cNvPr>
              <p:cNvSpPr txBox="1">
                <a:spLocks noRot="1" noChangeAspect="1" noMove="1" noResize="1" noEditPoints="1" noAdjustHandles="1" noChangeArrowheads="1" noChangeShapeType="1" noTextEdit="1"/>
              </p:cNvSpPr>
              <p:nvPr/>
            </p:nvSpPr>
            <p:spPr>
              <a:xfrm>
                <a:off x="9415512" y="3907727"/>
                <a:ext cx="2776488" cy="369332"/>
              </a:xfrm>
              <a:prstGeom prst="rect">
                <a:avLst/>
              </a:prstGeom>
              <a:blipFill>
                <a:blip r:embed="rId8"/>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26C9196-511A-14F7-81ED-A327BB6CC219}"/>
                  </a:ext>
                </a:extLst>
              </p:cNvPr>
              <p:cNvSpPr txBox="1"/>
              <p:nvPr/>
            </p:nvSpPr>
            <p:spPr>
              <a:xfrm>
                <a:off x="3472475" y="6110994"/>
                <a:ext cx="4378571" cy="36933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d>
                        <m:dPr>
                          <m:ctrlPr>
                            <a:rPr lang="en-US" b="1" i="1">
                              <a:latin typeface="Cambria Math" panose="02040503050406030204" pitchFamily="18" charset="0"/>
                            </a:rPr>
                          </m:ctrlPr>
                        </m:dPr>
                        <m:e>
                          <m:sSub>
                            <m:sSubPr>
                              <m:ctrlPr>
                                <a:rPr lang="en-US" b="1" i="1">
                                  <a:latin typeface="Cambria Math" panose="02040503050406030204" pitchFamily="18" charset="0"/>
                                </a:rPr>
                              </m:ctrlPr>
                            </m:sSubPr>
                            <m:e>
                              <m:r>
                                <a:rPr lang="en-US" b="1" i="1">
                                  <a:latin typeface="Cambria Math" panose="02040503050406030204" pitchFamily="18" charset="0"/>
                                </a:rPr>
                                <m:t>𝑬</m:t>
                              </m:r>
                            </m:e>
                            <m:sub>
                              <m:r>
                                <a:rPr lang="en-US" b="1" i="1">
                                  <a:latin typeface="Cambria Math" panose="02040503050406030204" pitchFamily="18" charset="0"/>
                                </a:rPr>
                                <m:t>𝟏</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𝑬</m:t>
                              </m:r>
                            </m:e>
                            <m:sub>
                              <m:r>
                                <a:rPr lang="en-US" b="1" i="1">
                                  <a:latin typeface="Cambria Math" panose="02040503050406030204" pitchFamily="18" charset="0"/>
                                </a:rPr>
                                <m:t>𝟐</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𝑬</m:t>
                              </m:r>
                            </m:e>
                            <m:sub>
                              <m:r>
                                <a:rPr lang="en-US" b="1" i="1">
                                  <a:latin typeface="Cambria Math" panose="02040503050406030204" pitchFamily="18" charset="0"/>
                                </a:rPr>
                                <m:t>𝟑</m:t>
                              </m:r>
                            </m:sub>
                          </m:sSub>
                        </m:e>
                      </m:d>
                      <m:r>
                        <a:rPr lang="en-US" b="1" i="1" smtClean="0">
                          <a:latin typeface="Cambria Math" panose="02040503050406030204" pitchFamily="18" charset="0"/>
                        </a:rPr>
                        <m:t>=</m:t>
                      </m:r>
                      <m:r>
                        <a:rPr lang="en-US" b="1" i="1" smtClean="0">
                          <a:latin typeface="Cambria Math" panose="02040503050406030204" pitchFamily="18" charset="0"/>
                        </a:rPr>
                        <m:t>𝑷</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𝑬</m:t>
                          </m:r>
                        </m:e>
                        <m:sub>
                          <m:r>
                            <a:rPr lang="en-US" b="1" i="1">
                              <a:latin typeface="Cambria Math" panose="02040503050406030204" pitchFamily="18" charset="0"/>
                            </a:rPr>
                            <m:t>𝟏</m:t>
                          </m:r>
                        </m:sub>
                      </m:sSub>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𝑬</m:t>
                          </m:r>
                        </m:e>
                        <m:sub>
                          <m:r>
                            <a:rPr lang="en-US" b="1" i="1">
                              <a:latin typeface="Cambria Math" panose="02040503050406030204" pitchFamily="18" charset="0"/>
                            </a:rPr>
                            <m:t>𝟐</m:t>
                          </m:r>
                        </m:sub>
                      </m:sSub>
                      <m:r>
                        <a:rPr lang="en-US" b="1" i="1">
                          <a:latin typeface="Cambria Math" panose="02040503050406030204" pitchFamily="18" charset="0"/>
                        </a:rPr>
                        <m:t>)⋅</m:t>
                      </m:r>
                      <m:r>
                        <a:rPr lang="en-US" b="1" i="1">
                          <a:latin typeface="Cambria Math" panose="02040503050406030204" pitchFamily="18" charset="0"/>
                        </a:rPr>
                        <m:t>𝑷</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𝑬</m:t>
                          </m:r>
                        </m:e>
                        <m:sub>
                          <m:r>
                            <a:rPr lang="en-US" b="1" i="1">
                              <a:latin typeface="Cambria Math" panose="02040503050406030204" pitchFamily="18" charset="0"/>
                            </a:rPr>
                            <m:t>𝟑</m:t>
                          </m:r>
                        </m:sub>
                      </m:sSub>
                      <m:r>
                        <a:rPr lang="en-US" b="1" i="1">
                          <a:latin typeface="Cambria Math" panose="02040503050406030204" pitchFamily="18" charset="0"/>
                        </a:rPr>
                        <m:t>)</m:t>
                      </m:r>
                    </m:oMath>
                  </m:oMathPara>
                </a14:m>
                <a:endParaRPr lang="en-US" b="1" dirty="0"/>
              </a:p>
            </p:txBody>
          </p:sp>
        </mc:Choice>
        <mc:Fallback xmlns="">
          <p:sp>
            <p:nvSpPr>
              <p:cNvPr id="11" name="TextBox 10">
                <a:extLst>
                  <a:ext uri="{FF2B5EF4-FFF2-40B4-BE49-F238E27FC236}">
                    <a16:creationId xmlns:a16="http://schemas.microsoft.com/office/drawing/2014/main" id="{526C9196-511A-14F7-81ED-A327BB6CC219}"/>
                  </a:ext>
                </a:extLst>
              </p:cNvPr>
              <p:cNvSpPr txBox="1">
                <a:spLocks noRot="1" noChangeAspect="1" noMove="1" noResize="1" noEditPoints="1" noAdjustHandles="1" noChangeArrowheads="1" noChangeShapeType="1" noTextEdit="1"/>
              </p:cNvSpPr>
              <p:nvPr/>
            </p:nvSpPr>
            <p:spPr>
              <a:xfrm>
                <a:off x="3472475" y="6110994"/>
                <a:ext cx="4378571" cy="369332"/>
              </a:xfrm>
              <a:prstGeom prst="rect">
                <a:avLst/>
              </a:prstGeom>
              <a:blipFill>
                <a:blip r:embed="rId9"/>
                <a:stretch>
                  <a:fillRect b="-14286"/>
                </a:stretch>
              </a:blipFill>
            </p:spPr>
            <p:txBody>
              <a:bodyPr/>
              <a:lstStyle/>
              <a:p>
                <a:r>
                  <a:rPr lang="en-US">
                    <a:noFill/>
                  </a:rPr>
                  <a:t> </a:t>
                </a:r>
              </a:p>
            </p:txBody>
          </p:sp>
        </mc:Fallback>
      </mc:AlternateContent>
    </p:spTree>
    <p:extLst>
      <p:ext uri="{BB962C8B-B14F-4D97-AF65-F5344CB8AC3E}">
        <p14:creationId xmlns:p14="http://schemas.microsoft.com/office/powerpoint/2010/main" val="7628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E25CBA-64B6-4769-AD71-6D30FCF3D8C5}"/>
              </a:ext>
            </a:extLst>
          </p:cNvPr>
          <p:cNvSpPr>
            <a:spLocks noGrp="1"/>
          </p:cNvSpPr>
          <p:nvPr>
            <p:ph type="title"/>
          </p:nvPr>
        </p:nvSpPr>
        <p:spPr/>
        <p:txBody>
          <a:bodyPr/>
          <a:lstStyle/>
          <a:p>
            <a:r>
              <a:rPr lang="en-US"/>
              <a:t>Rolling dice – Does order matter?</a:t>
            </a:r>
            <a:endParaRPr lang="en-US" dirty="0"/>
          </a:p>
        </p:txBody>
      </p:sp>
      <p:sp>
        <p:nvSpPr>
          <p:cNvPr id="5" name="Content Placeholder 4">
            <a:extLst>
              <a:ext uri="{FF2B5EF4-FFF2-40B4-BE49-F238E27FC236}">
                <a16:creationId xmlns:a16="http://schemas.microsoft.com/office/drawing/2014/main" id="{58727281-DB62-40B9-AA07-CC1F16C4A632}"/>
              </a:ext>
            </a:extLst>
          </p:cNvPr>
          <p:cNvSpPr>
            <a:spLocks noGrp="1"/>
          </p:cNvSpPr>
          <p:nvPr>
            <p:ph idx="1"/>
          </p:nvPr>
        </p:nvSpPr>
        <p:spPr>
          <a:xfrm>
            <a:off x="259395" y="1181099"/>
            <a:ext cx="9158925" cy="5083176"/>
          </a:xfrm>
        </p:spPr>
        <p:txBody>
          <a:bodyPr>
            <a:normAutofit/>
          </a:bodyPr>
          <a:lstStyle/>
          <a:p>
            <a:pPr marL="0" indent="0">
              <a:buNone/>
            </a:pPr>
            <a:r>
              <a:rPr lang="en-US" dirty="0"/>
              <a:t>Let's talk about flipping coins:</a:t>
            </a:r>
          </a:p>
          <a:p>
            <a:pPr marL="0" indent="0">
              <a:buNone/>
            </a:pPr>
            <a:endParaRPr lang="en-US" dirty="0"/>
          </a:p>
          <a:p>
            <a:pPr marL="0" indent="0">
              <a:buNone/>
            </a:pPr>
            <a:r>
              <a:rPr lang="en-US" dirty="0"/>
              <a:t>If order doesn't matter, then here is our sample space when flipping two coins:</a:t>
            </a:r>
          </a:p>
          <a:p>
            <a:pPr marL="400050" lvl="1" indent="0">
              <a:buNone/>
            </a:pPr>
            <a:r>
              <a:rPr lang="en-US" dirty="0"/>
              <a:t>{HH, HT, TT}</a:t>
            </a:r>
          </a:p>
          <a:p>
            <a:pPr marL="0" indent="0">
              <a:buNone/>
            </a:pPr>
            <a:endParaRPr lang="en-US" dirty="0"/>
          </a:p>
          <a:p>
            <a:pPr marL="0" indent="0">
              <a:buNone/>
            </a:pPr>
            <a:r>
              <a:rPr lang="en-US" dirty="0"/>
              <a:t>The probability of getting one H and one T would be 1/3. This is clearly incorrect. </a:t>
            </a:r>
          </a:p>
          <a:p>
            <a:pPr marL="0" indent="0">
              <a:buNone/>
            </a:pPr>
            <a:endParaRPr lang="en-US" dirty="0"/>
          </a:p>
          <a:p>
            <a:pPr marL="0" indent="0">
              <a:buNone/>
            </a:pPr>
            <a:r>
              <a:rPr lang="en-US" dirty="0"/>
              <a:t>It's not so much that </a:t>
            </a:r>
            <a:r>
              <a:rPr lang="en-US" b="1" dirty="0"/>
              <a:t>order</a:t>
            </a:r>
            <a:r>
              <a:rPr lang="en-US" dirty="0"/>
              <a:t> matters, but that we need to distinguish the outcomes of two different variables. Coin #1 and Coin #2. We need to treat them as if order does matter.</a:t>
            </a:r>
          </a:p>
          <a:p>
            <a:pPr marL="400050" lvl="1" indent="0">
              <a:buNone/>
            </a:pPr>
            <a:r>
              <a:rPr lang="en-US" dirty="0"/>
              <a:t>{HH, HT, TH, TT}</a:t>
            </a:r>
          </a:p>
          <a:p>
            <a:pPr marL="0" indent="0">
              <a:buNone/>
            </a:pPr>
            <a:r>
              <a:rPr lang="en-US" dirty="0"/>
              <a:t>Now the probability of getting one H and one T is 2/4 = 1/2, which is correct.</a:t>
            </a:r>
          </a:p>
        </p:txBody>
      </p:sp>
      <p:pic>
        <p:nvPicPr>
          <p:cNvPr id="7" name="Picture 6" descr="Two dice rolling in mid-air">
            <a:extLst>
              <a:ext uri="{FF2B5EF4-FFF2-40B4-BE49-F238E27FC236}">
                <a16:creationId xmlns:a16="http://schemas.microsoft.com/office/drawing/2014/main" id="{BB225A4A-D5F0-42E4-99B8-B92B8B487E05}"/>
              </a:ext>
            </a:extLst>
          </p:cNvPr>
          <p:cNvPicPr>
            <a:picLocks noChangeAspect="1"/>
          </p:cNvPicPr>
          <p:nvPr/>
        </p:nvPicPr>
        <p:blipFill rotWithShape="1">
          <a:blip r:embed="rId2">
            <a:extLst>
              <a:ext uri="{28A0092B-C50C-407E-A947-70E740481C1C}">
                <a14:useLocalDpi xmlns:a14="http://schemas.microsoft.com/office/drawing/2010/main" val="0"/>
              </a:ext>
            </a:extLst>
          </a:blip>
          <a:srcRect l="37189" t="46111" r="37935" b="23018"/>
          <a:stretch/>
        </p:blipFill>
        <p:spPr>
          <a:xfrm>
            <a:off x="9839324" y="0"/>
            <a:ext cx="2352675" cy="1965930"/>
          </a:xfrm>
          <a:prstGeom prst="rect">
            <a:avLst/>
          </a:prstGeom>
        </p:spPr>
      </p:pic>
      <p:pic>
        <p:nvPicPr>
          <p:cNvPr id="1026" name="Picture 2" descr="Perspective: The coin toss and the &amp;#39;hot hand&amp;#39;">
            <a:extLst>
              <a:ext uri="{FF2B5EF4-FFF2-40B4-BE49-F238E27FC236}">
                <a16:creationId xmlns:a16="http://schemas.microsoft.com/office/drawing/2014/main" id="{B0035A52-3975-4180-AC80-DD7027F284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0212527" y="3680899"/>
            <a:ext cx="1979473" cy="31771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2C6399C-CE4B-491B-B51F-4CB4CA417304}"/>
              </a:ext>
            </a:extLst>
          </p:cNvPr>
          <p:cNvSpPr txBox="1"/>
          <p:nvPr/>
        </p:nvSpPr>
        <p:spPr>
          <a:xfrm>
            <a:off x="0" y="6604084"/>
            <a:ext cx="6926896" cy="253916"/>
          </a:xfrm>
          <a:prstGeom prst="rect">
            <a:avLst/>
          </a:prstGeom>
          <a:noFill/>
        </p:spPr>
        <p:txBody>
          <a:bodyPr wrap="none" rtlCol="0">
            <a:spAutoFit/>
          </a:bodyPr>
          <a:lstStyle/>
          <a:p>
            <a:r>
              <a:rPr lang="en-US" sz="1050" dirty="0">
                <a:hlinkClick r:id="rId4"/>
              </a:rPr>
              <a:t>https://math.stackexchange.com/questions/2428759/why-does-order-matter-when-two-dice-are-rolled</a:t>
            </a:r>
            <a:endParaRPr lang="en-US" sz="1050" dirty="0"/>
          </a:p>
        </p:txBody>
      </p:sp>
    </p:spTree>
    <p:extLst>
      <p:ext uri="{BB962C8B-B14F-4D97-AF65-F5344CB8AC3E}">
        <p14:creationId xmlns:p14="http://schemas.microsoft.com/office/powerpoint/2010/main" val="905379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EDB8B-D610-4B1E-92F4-5DE79967D9AE}"/>
              </a:ext>
            </a:extLst>
          </p:cNvPr>
          <p:cNvSpPr>
            <a:spLocks noGrp="1"/>
          </p:cNvSpPr>
          <p:nvPr>
            <p:ph type="title"/>
          </p:nvPr>
        </p:nvSpPr>
        <p:spPr/>
        <p:txBody>
          <a:bodyPr/>
          <a:lstStyle/>
          <a:p>
            <a:r>
              <a:rPr lang="en-US" dirty="0"/>
              <a:t>Rolling Dice – Does order matter?</a:t>
            </a:r>
          </a:p>
        </p:txBody>
      </p:sp>
      <p:sp>
        <p:nvSpPr>
          <p:cNvPr id="3" name="Content Placeholder 2">
            <a:extLst>
              <a:ext uri="{FF2B5EF4-FFF2-40B4-BE49-F238E27FC236}">
                <a16:creationId xmlns:a16="http://schemas.microsoft.com/office/drawing/2014/main" id="{406208D9-F4CB-4948-BBCE-BA713B01280B}"/>
              </a:ext>
            </a:extLst>
          </p:cNvPr>
          <p:cNvSpPr>
            <a:spLocks noGrp="1"/>
          </p:cNvSpPr>
          <p:nvPr>
            <p:ph idx="1"/>
          </p:nvPr>
        </p:nvSpPr>
        <p:spPr/>
        <p:txBody>
          <a:bodyPr/>
          <a:lstStyle/>
          <a:p>
            <a:pPr marL="0" indent="0">
              <a:buNone/>
            </a:pPr>
            <a:r>
              <a:rPr lang="en-US" dirty="0"/>
              <a:t>Just like flipping coins, if we roll five dice, we have five different variables. We need to treat the problem as if order matters so we can easily distinguish between the five dice.</a:t>
            </a:r>
          </a:p>
          <a:p>
            <a:pPr marL="0" indent="0">
              <a:buNone/>
            </a:pPr>
            <a:endParaRPr lang="en-US" dirty="0"/>
          </a:p>
          <a:p>
            <a:pPr marL="0" indent="0">
              <a:buNone/>
            </a:pPr>
            <a:r>
              <a:rPr lang="en-US" dirty="0"/>
              <a:t>If not, then our sample space does not equally represent all possible rolls.</a:t>
            </a:r>
          </a:p>
          <a:p>
            <a:pPr marL="0" indent="0">
              <a:buNone/>
            </a:pPr>
            <a:endParaRPr lang="en-US" dirty="0"/>
          </a:p>
          <a:p>
            <a:pPr marL="0" indent="0">
              <a:buNone/>
            </a:pPr>
            <a:r>
              <a:rPr lang="en-US" dirty="0"/>
              <a:t>(1,1,1,1,1) is not as likely as (1,2,3,4,5) because (1,1,1,1,1) can only happen one way, but (1,2,3,4,5) can happen 5!=120 ways.</a:t>
            </a:r>
          </a:p>
        </p:txBody>
      </p:sp>
      <p:sp>
        <p:nvSpPr>
          <p:cNvPr id="4" name="TextBox 3">
            <a:extLst>
              <a:ext uri="{FF2B5EF4-FFF2-40B4-BE49-F238E27FC236}">
                <a16:creationId xmlns:a16="http://schemas.microsoft.com/office/drawing/2014/main" id="{0E499262-3019-4918-B120-9FB99785EBD6}"/>
              </a:ext>
            </a:extLst>
          </p:cNvPr>
          <p:cNvSpPr txBox="1"/>
          <p:nvPr/>
        </p:nvSpPr>
        <p:spPr>
          <a:xfrm>
            <a:off x="645130" y="5279456"/>
            <a:ext cx="2141933" cy="369332"/>
          </a:xfrm>
          <a:prstGeom prst="rect">
            <a:avLst/>
          </a:prstGeom>
          <a:noFill/>
        </p:spPr>
        <p:txBody>
          <a:bodyPr wrap="none" rtlCol="0">
            <a:spAutoFit/>
          </a:bodyPr>
          <a:lstStyle/>
          <a:p>
            <a:r>
              <a:rPr lang="en-US" dirty="0">
                <a:hlinkClick r:id="rId2"/>
              </a:rPr>
              <a:t>Show with Python</a:t>
            </a:r>
            <a:endParaRPr lang="en-US" dirty="0"/>
          </a:p>
        </p:txBody>
      </p:sp>
    </p:spTree>
    <p:extLst>
      <p:ext uri="{BB962C8B-B14F-4D97-AF65-F5344CB8AC3E}">
        <p14:creationId xmlns:p14="http://schemas.microsoft.com/office/powerpoint/2010/main" val="145233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iscretemath">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discretemath" id="{41F1BA77-F6A3-4FDD-8DBD-E0723E09B8CD}" vid="{3C301FDB-B774-48A6-B0A8-42FA5DE57E08}"/>
    </a:ext>
  </a:extLst>
</a:theme>
</file>

<file path=docProps/app.xml><?xml version="1.0" encoding="utf-8"?>
<Properties xmlns="http://schemas.openxmlformats.org/officeDocument/2006/extended-properties" xmlns:vt="http://schemas.openxmlformats.org/officeDocument/2006/docPropsVTypes">
  <Template>discretemath</Template>
  <TotalTime>40125</TotalTime>
  <Words>835</Words>
  <Application>Microsoft Office PowerPoint</Application>
  <PresentationFormat>Widescreen</PresentationFormat>
  <Paragraphs>97</Paragraphs>
  <Slides>9</Slides>
  <Notes>0</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Cambria Math</vt:lpstr>
      <vt:lpstr>Century Schoolbook</vt:lpstr>
      <vt:lpstr>Wingdings 2</vt:lpstr>
      <vt:lpstr>discretemath</vt:lpstr>
      <vt:lpstr>Conditional Probability &amp; Bayes' Theorem</vt:lpstr>
      <vt:lpstr>Conditional Probability</vt:lpstr>
      <vt:lpstr>Conditional Probability</vt:lpstr>
      <vt:lpstr>Independent Events</vt:lpstr>
      <vt:lpstr>As a class</vt:lpstr>
      <vt:lpstr>Additional Exercises</vt:lpstr>
      <vt:lpstr>Mutual independence</vt:lpstr>
      <vt:lpstr>Rolling dice – Does order matter?</vt:lpstr>
      <vt:lpstr>Rolling Dice – Does order matter?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280 Discrete Mathematics</dc:title>
  <dc:creator>Br Phillips</dc:creator>
  <cp:lastModifiedBy>Nate Phillips</cp:lastModifiedBy>
  <cp:revision>2</cp:revision>
  <dcterms:created xsi:type="dcterms:W3CDTF">2021-09-14T15:40:13Z</dcterms:created>
  <dcterms:modified xsi:type="dcterms:W3CDTF">2023-07-12T21:01:22Z</dcterms:modified>
</cp:coreProperties>
</file>