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89" r:id="rId2"/>
    <p:sldId id="418" r:id="rId3"/>
    <p:sldId id="419" r:id="rId4"/>
    <p:sldId id="420" r:id="rId5"/>
    <p:sldId id="442" r:id="rId6"/>
    <p:sldId id="422" r:id="rId7"/>
    <p:sldId id="425" r:id="rId8"/>
    <p:sldId id="423" r:id="rId9"/>
    <p:sldId id="426" r:id="rId10"/>
    <p:sldId id="427" r:id="rId11"/>
    <p:sldId id="428" r:id="rId12"/>
    <p:sldId id="429" r:id="rId13"/>
    <p:sldId id="430" r:id="rId14"/>
    <p:sldId id="431" r:id="rId15"/>
    <p:sldId id="432" r:id="rId16"/>
    <p:sldId id="433" r:id="rId17"/>
    <p:sldId id="435" r:id="rId18"/>
    <p:sldId id="436" r:id="rId19"/>
    <p:sldId id="437" r:id="rId20"/>
    <p:sldId id="438" r:id="rId21"/>
    <p:sldId id="439" r:id="rId22"/>
    <p:sldId id="440" r:id="rId23"/>
    <p:sldId id="412" r:id="rId24"/>
    <p:sldId id="400" r:id="rId25"/>
    <p:sldId id="40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 Phillips" initials="BRPHILLIP" lastIdx="1" clrIdx="0">
    <p:extLst>
      <p:ext uri="{19B8F6BF-5375-455C-9EA6-DF929625EA0E}">
        <p15:presenceInfo xmlns:p15="http://schemas.microsoft.com/office/powerpoint/2012/main" userId="Br Phillip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312"/>
    <a:srgbClr val="FFFFFF"/>
    <a:srgbClr val="C59E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29"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s, Nate" userId="1a7ed9a7-6979-4999-8e72-44e838efb909" providerId="ADAL" clId="{E3105598-18E5-444A-B630-1137CF6FAD38}"/>
    <pc:docChg chg="undo custSel addSld modSld sldOrd">
      <pc:chgData name="Phillips, Nate" userId="1a7ed9a7-6979-4999-8e72-44e838efb909" providerId="ADAL" clId="{E3105598-18E5-444A-B630-1137CF6FAD38}" dt="2021-10-21T15:05:13.583" v="2006" actId="20577"/>
      <pc:docMkLst>
        <pc:docMk/>
      </pc:docMkLst>
      <pc:sldChg chg="add">
        <pc:chgData name="Phillips, Nate" userId="1a7ed9a7-6979-4999-8e72-44e838efb909" providerId="ADAL" clId="{E3105598-18E5-444A-B630-1137CF6FAD38}" dt="2021-10-21T13:39:41.375" v="0"/>
        <pc:sldMkLst>
          <pc:docMk/>
          <pc:sldMk cId="521863072" sldId="399"/>
        </pc:sldMkLst>
      </pc:sldChg>
      <pc:sldChg chg="addSp delSp modSp new mod setBg modClrScheme modAnim chgLayout">
        <pc:chgData name="Phillips, Nate" userId="1a7ed9a7-6979-4999-8e72-44e838efb909" providerId="ADAL" clId="{E3105598-18E5-444A-B630-1137CF6FAD38}" dt="2021-10-21T14:33:07.438" v="1286" actId="1076"/>
        <pc:sldMkLst>
          <pc:docMk/>
          <pc:sldMk cId="905379823" sldId="400"/>
        </pc:sldMkLst>
        <pc:spChg chg="del mod ord">
          <ac:chgData name="Phillips, Nate" userId="1a7ed9a7-6979-4999-8e72-44e838efb909" providerId="ADAL" clId="{E3105598-18E5-444A-B630-1137CF6FAD38}" dt="2021-10-21T13:39:59.387" v="2" actId="700"/>
          <ac:spMkLst>
            <pc:docMk/>
            <pc:sldMk cId="905379823" sldId="400"/>
            <ac:spMk id="2" creationId="{343E37A9-3A0A-4C18-839A-AE974DD7ACE3}"/>
          </ac:spMkLst>
        </pc:spChg>
        <pc:spChg chg="del mod ord">
          <ac:chgData name="Phillips, Nate" userId="1a7ed9a7-6979-4999-8e72-44e838efb909" providerId="ADAL" clId="{E3105598-18E5-444A-B630-1137CF6FAD38}" dt="2021-10-21T13:39:59.387" v="2" actId="700"/>
          <ac:spMkLst>
            <pc:docMk/>
            <pc:sldMk cId="905379823" sldId="400"/>
            <ac:spMk id="3" creationId="{BADD924B-8F7B-46B1-941F-273BC2DF28F6}"/>
          </ac:spMkLst>
        </pc:spChg>
        <pc:spChg chg="add mod ord">
          <ac:chgData name="Phillips, Nate" userId="1a7ed9a7-6979-4999-8e72-44e838efb909" providerId="ADAL" clId="{E3105598-18E5-444A-B630-1137CF6FAD38}" dt="2021-10-21T14:27:51.116" v="1246" actId="26606"/>
          <ac:spMkLst>
            <pc:docMk/>
            <pc:sldMk cId="905379823" sldId="400"/>
            <ac:spMk id="4" creationId="{9BE25CBA-64B6-4769-AD71-6D30FCF3D8C5}"/>
          </ac:spMkLst>
        </pc:spChg>
        <pc:spChg chg="add mod ord">
          <ac:chgData name="Phillips, Nate" userId="1a7ed9a7-6979-4999-8e72-44e838efb909" providerId="ADAL" clId="{E3105598-18E5-444A-B630-1137CF6FAD38}" dt="2021-10-21T14:29:03.239" v="1253" actId="1076"/>
          <ac:spMkLst>
            <pc:docMk/>
            <pc:sldMk cId="905379823" sldId="400"/>
            <ac:spMk id="5" creationId="{58727281-DB62-40B9-AA07-CC1F16C4A632}"/>
          </ac:spMkLst>
        </pc:spChg>
        <pc:spChg chg="add mod">
          <ac:chgData name="Phillips, Nate" userId="1a7ed9a7-6979-4999-8e72-44e838efb909" providerId="ADAL" clId="{E3105598-18E5-444A-B630-1137CF6FAD38}" dt="2021-10-21T14:33:07.438" v="1286" actId="1076"/>
          <ac:spMkLst>
            <pc:docMk/>
            <pc:sldMk cId="905379823" sldId="400"/>
            <ac:spMk id="8" creationId="{82C6399C-CE4B-491B-B51F-4CB4CA417304}"/>
          </ac:spMkLst>
        </pc:spChg>
        <pc:spChg chg="add del">
          <ac:chgData name="Phillips, Nate" userId="1a7ed9a7-6979-4999-8e72-44e838efb909" providerId="ADAL" clId="{E3105598-18E5-444A-B630-1137CF6FAD38}" dt="2021-10-21T14:27:25.238" v="1238" actId="26606"/>
          <ac:spMkLst>
            <pc:docMk/>
            <pc:sldMk cId="905379823" sldId="400"/>
            <ac:spMk id="12" creationId="{C8A3C342-1D03-412F-8DD3-BF519E8E0AE9}"/>
          </ac:spMkLst>
        </pc:spChg>
        <pc:spChg chg="add del">
          <ac:chgData name="Phillips, Nate" userId="1a7ed9a7-6979-4999-8e72-44e838efb909" providerId="ADAL" clId="{E3105598-18E5-444A-B630-1137CF6FAD38}" dt="2021-10-21T14:27:25.238" v="1238" actId="26606"/>
          <ac:spMkLst>
            <pc:docMk/>
            <pc:sldMk cId="905379823" sldId="400"/>
            <ac:spMk id="14" creationId="{81CC9B02-E087-4350-AEBD-2C3CF001AF01}"/>
          </ac:spMkLst>
        </pc:spChg>
        <pc:spChg chg="add del">
          <ac:chgData name="Phillips, Nate" userId="1a7ed9a7-6979-4999-8e72-44e838efb909" providerId="ADAL" clId="{E3105598-18E5-444A-B630-1137CF6FAD38}" dt="2021-10-21T14:27:51.116" v="1246" actId="26606"/>
          <ac:spMkLst>
            <pc:docMk/>
            <pc:sldMk cId="905379823" sldId="400"/>
            <ac:spMk id="16" creationId="{4554089D-779D-46F6-81CB-EA9C12693944}"/>
          </ac:spMkLst>
        </pc:spChg>
        <pc:picChg chg="add mod modCrop">
          <ac:chgData name="Phillips, Nate" userId="1a7ed9a7-6979-4999-8e72-44e838efb909" providerId="ADAL" clId="{E3105598-18E5-444A-B630-1137CF6FAD38}" dt="2021-10-21T14:27:57.912" v="1248" actId="14100"/>
          <ac:picMkLst>
            <pc:docMk/>
            <pc:sldMk cId="905379823" sldId="400"/>
            <ac:picMk id="7" creationId="{BB225A4A-D5F0-42E4-99B8-B92B8B487E05}"/>
          </ac:picMkLst>
        </pc:picChg>
        <pc:picChg chg="add mod">
          <ac:chgData name="Phillips, Nate" userId="1a7ed9a7-6979-4999-8e72-44e838efb909" providerId="ADAL" clId="{E3105598-18E5-444A-B630-1137CF6FAD38}" dt="2021-10-21T14:29:10.523" v="1256" actId="1076"/>
          <ac:picMkLst>
            <pc:docMk/>
            <pc:sldMk cId="905379823" sldId="400"/>
            <ac:picMk id="1026" creationId="{B0035A52-3975-4180-AC80-DD7027F2840E}"/>
          </ac:picMkLst>
        </pc:picChg>
      </pc:sldChg>
      <pc:sldChg chg="addSp modSp new mod modAnim">
        <pc:chgData name="Phillips, Nate" userId="1a7ed9a7-6979-4999-8e72-44e838efb909" providerId="ADAL" clId="{E3105598-18E5-444A-B630-1137CF6FAD38}" dt="2021-10-21T14:30:49.430" v="1278" actId="1076"/>
        <pc:sldMkLst>
          <pc:docMk/>
          <pc:sldMk cId="1452330622" sldId="401"/>
        </pc:sldMkLst>
        <pc:spChg chg="mod">
          <ac:chgData name="Phillips, Nate" userId="1a7ed9a7-6979-4999-8e72-44e838efb909" providerId="ADAL" clId="{E3105598-18E5-444A-B630-1137CF6FAD38}" dt="2021-10-21T13:42:52.932" v="627" actId="20577"/>
          <ac:spMkLst>
            <pc:docMk/>
            <pc:sldMk cId="1452330622" sldId="401"/>
            <ac:spMk id="2" creationId="{FF3EDB8B-D610-4B1E-92F4-5DE79967D9AE}"/>
          </ac:spMkLst>
        </pc:spChg>
        <pc:spChg chg="mod">
          <ac:chgData name="Phillips, Nate" userId="1a7ed9a7-6979-4999-8e72-44e838efb909" providerId="ADAL" clId="{E3105598-18E5-444A-B630-1137CF6FAD38}" dt="2021-10-21T14:13:36.463" v="1224" actId="20577"/>
          <ac:spMkLst>
            <pc:docMk/>
            <pc:sldMk cId="1452330622" sldId="401"/>
            <ac:spMk id="3" creationId="{406208D9-F4CB-4948-BBCE-BA713B01280B}"/>
          </ac:spMkLst>
        </pc:spChg>
        <pc:spChg chg="add mod">
          <ac:chgData name="Phillips, Nate" userId="1a7ed9a7-6979-4999-8e72-44e838efb909" providerId="ADAL" clId="{E3105598-18E5-444A-B630-1137CF6FAD38}" dt="2021-10-21T14:30:49.430" v="1278" actId="1076"/>
          <ac:spMkLst>
            <pc:docMk/>
            <pc:sldMk cId="1452330622" sldId="401"/>
            <ac:spMk id="4" creationId="{0E499262-3019-4918-B120-9FB99785EBD6}"/>
          </ac:spMkLst>
        </pc:spChg>
      </pc:sldChg>
      <pc:sldChg chg="addSp modSp new mod ord modAnim">
        <pc:chgData name="Phillips, Nate" userId="1a7ed9a7-6979-4999-8e72-44e838efb909" providerId="ADAL" clId="{E3105598-18E5-444A-B630-1137CF6FAD38}" dt="2021-10-21T15:05:13.583" v="2006" actId="20577"/>
        <pc:sldMkLst>
          <pc:docMk/>
          <pc:sldMk cId="880097364" sldId="402"/>
        </pc:sldMkLst>
        <pc:spChg chg="mod">
          <ac:chgData name="Phillips, Nate" userId="1a7ed9a7-6979-4999-8e72-44e838efb909" providerId="ADAL" clId="{E3105598-18E5-444A-B630-1137CF6FAD38}" dt="2021-10-21T14:52:46.164" v="1308" actId="20577"/>
          <ac:spMkLst>
            <pc:docMk/>
            <pc:sldMk cId="880097364" sldId="402"/>
            <ac:spMk id="2" creationId="{F58D5794-F268-4EC0-8246-FF4E6B996130}"/>
          </ac:spMkLst>
        </pc:spChg>
        <pc:spChg chg="mod">
          <ac:chgData name="Phillips, Nate" userId="1a7ed9a7-6979-4999-8e72-44e838efb909" providerId="ADAL" clId="{E3105598-18E5-444A-B630-1137CF6FAD38}" dt="2021-10-21T14:54:27.083" v="1448" actId="1076"/>
          <ac:spMkLst>
            <pc:docMk/>
            <pc:sldMk cId="880097364" sldId="402"/>
            <ac:spMk id="3" creationId="{E58A236F-BDD7-4F85-9EF8-71E2F9FE12B8}"/>
          </ac:spMkLst>
        </pc:spChg>
        <pc:spChg chg="add mod">
          <ac:chgData name="Phillips, Nate" userId="1a7ed9a7-6979-4999-8e72-44e838efb909" providerId="ADAL" clId="{E3105598-18E5-444A-B630-1137CF6FAD38}" dt="2021-10-21T14:53:30.168" v="1423" actId="1076"/>
          <ac:spMkLst>
            <pc:docMk/>
            <pc:sldMk cId="880097364" sldId="402"/>
            <ac:spMk id="4" creationId="{A6C6F306-B78C-4F42-A607-4E3ED4347975}"/>
          </ac:spMkLst>
        </pc:spChg>
        <pc:spChg chg="add mod">
          <ac:chgData name="Phillips, Nate" userId="1a7ed9a7-6979-4999-8e72-44e838efb909" providerId="ADAL" clId="{E3105598-18E5-444A-B630-1137CF6FAD38}" dt="2021-10-21T14:53:41.547" v="1438" actId="1076"/>
          <ac:spMkLst>
            <pc:docMk/>
            <pc:sldMk cId="880097364" sldId="402"/>
            <ac:spMk id="5" creationId="{99632D27-DD52-4F4A-B195-143E7015F345}"/>
          </ac:spMkLst>
        </pc:spChg>
        <pc:spChg chg="add mod">
          <ac:chgData name="Phillips, Nate" userId="1a7ed9a7-6979-4999-8e72-44e838efb909" providerId="ADAL" clId="{E3105598-18E5-444A-B630-1137CF6FAD38}" dt="2021-10-21T14:58:37.549" v="1493" actId="1076"/>
          <ac:spMkLst>
            <pc:docMk/>
            <pc:sldMk cId="880097364" sldId="402"/>
            <ac:spMk id="26" creationId="{2BEA131E-A588-4004-92C0-EAACDEA5026B}"/>
          </ac:spMkLst>
        </pc:spChg>
        <pc:spChg chg="add mod">
          <ac:chgData name="Phillips, Nate" userId="1a7ed9a7-6979-4999-8e72-44e838efb909" providerId="ADAL" clId="{E3105598-18E5-444A-B630-1137CF6FAD38}" dt="2021-10-21T15:04:53.710" v="1993" actId="1036"/>
          <ac:spMkLst>
            <pc:docMk/>
            <pc:sldMk cId="880097364" sldId="402"/>
            <ac:spMk id="27" creationId="{6FFD93D9-B262-4827-AADC-B2EC5E5B652A}"/>
          </ac:spMkLst>
        </pc:spChg>
        <pc:spChg chg="add mod">
          <ac:chgData name="Phillips, Nate" userId="1a7ed9a7-6979-4999-8e72-44e838efb909" providerId="ADAL" clId="{E3105598-18E5-444A-B630-1137CF6FAD38}" dt="2021-10-21T15:04:53.710" v="1993" actId="1036"/>
          <ac:spMkLst>
            <pc:docMk/>
            <pc:sldMk cId="880097364" sldId="402"/>
            <ac:spMk id="28" creationId="{FCA1008F-DE3D-491F-BD9F-BB9E36C7874A}"/>
          </ac:spMkLst>
        </pc:spChg>
        <pc:spChg chg="add mod">
          <ac:chgData name="Phillips, Nate" userId="1a7ed9a7-6979-4999-8e72-44e838efb909" providerId="ADAL" clId="{E3105598-18E5-444A-B630-1137CF6FAD38}" dt="2021-10-21T15:00:19.793" v="1571" actId="1076"/>
          <ac:spMkLst>
            <pc:docMk/>
            <pc:sldMk cId="880097364" sldId="402"/>
            <ac:spMk id="29" creationId="{C7443807-D41D-4C24-81D7-CF005E4B5D6C}"/>
          </ac:spMkLst>
        </pc:spChg>
        <pc:spChg chg="add mod">
          <ac:chgData name="Phillips, Nate" userId="1a7ed9a7-6979-4999-8e72-44e838efb909" providerId="ADAL" clId="{E3105598-18E5-444A-B630-1137CF6FAD38}" dt="2021-10-21T15:04:53.710" v="1993" actId="1036"/>
          <ac:spMkLst>
            <pc:docMk/>
            <pc:sldMk cId="880097364" sldId="402"/>
            <ac:spMk id="30" creationId="{F49B8827-A800-44B4-858C-994BD9D7DC43}"/>
          </ac:spMkLst>
        </pc:spChg>
        <pc:spChg chg="add mod">
          <ac:chgData name="Phillips, Nate" userId="1a7ed9a7-6979-4999-8e72-44e838efb909" providerId="ADAL" clId="{E3105598-18E5-444A-B630-1137CF6FAD38}" dt="2021-10-21T15:04:53.710" v="1993" actId="1036"/>
          <ac:spMkLst>
            <pc:docMk/>
            <pc:sldMk cId="880097364" sldId="402"/>
            <ac:spMk id="31" creationId="{F1FEFE61-6F7F-43A9-B4AB-23E3DA7A22C0}"/>
          </ac:spMkLst>
        </pc:spChg>
        <pc:spChg chg="add mod">
          <ac:chgData name="Phillips, Nate" userId="1a7ed9a7-6979-4999-8e72-44e838efb909" providerId="ADAL" clId="{E3105598-18E5-444A-B630-1137CF6FAD38}" dt="2021-10-21T15:05:13.583" v="2006" actId="20577"/>
          <ac:spMkLst>
            <pc:docMk/>
            <pc:sldMk cId="880097364" sldId="402"/>
            <ac:spMk id="32" creationId="{44A51DF8-12A4-40C8-B5F4-D4EA4C0940CC}"/>
          </ac:spMkLst>
        </pc:spChg>
        <pc:cxnChg chg="add mod">
          <ac:chgData name="Phillips, Nate" userId="1a7ed9a7-6979-4999-8e72-44e838efb909" providerId="ADAL" clId="{E3105598-18E5-444A-B630-1137CF6FAD38}" dt="2021-10-21T14:57:52.129" v="1482" actId="14100"/>
          <ac:cxnSpMkLst>
            <pc:docMk/>
            <pc:sldMk cId="880097364" sldId="402"/>
            <ac:cxnSpMk id="7" creationId="{67F7DF7C-F84B-4614-86BB-77937A9B7282}"/>
          </ac:cxnSpMkLst>
        </pc:cxnChg>
        <pc:cxnChg chg="add mod">
          <ac:chgData name="Phillips, Nate" userId="1a7ed9a7-6979-4999-8e72-44e838efb909" providerId="ADAL" clId="{E3105598-18E5-444A-B630-1137CF6FAD38}" dt="2021-10-21T14:57:55.244" v="1483" actId="14100"/>
          <ac:cxnSpMkLst>
            <pc:docMk/>
            <pc:sldMk cId="880097364" sldId="402"/>
            <ac:cxnSpMk id="8" creationId="{228036B5-091B-46D2-9BB6-0FF441A0C940}"/>
          </ac:cxnSpMkLst>
        </pc:cxnChg>
        <pc:cxnChg chg="add mod">
          <ac:chgData name="Phillips, Nate" userId="1a7ed9a7-6979-4999-8e72-44e838efb909" providerId="ADAL" clId="{E3105598-18E5-444A-B630-1137CF6FAD38}" dt="2021-10-21T14:54:14.242" v="1446" actId="1076"/>
          <ac:cxnSpMkLst>
            <pc:docMk/>
            <pc:sldMk cId="880097364" sldId="402"/>
            <ac:cxnSpMk id="9" creationId="{FFC2EF7A-1DB2-4B37-BFEB-37A2AC30D4F0}"/>
          </ac:cxnSpMkLst>
        </pc:cxnChg>
        <pc:cxnChg chg="add mod">
          <ac:chgData name="Phillips, Nate" userId="1a7ed9a7-6979-4999-8e72-44e838efb909" providerId="ADAL" clId="{E3105598-18E5-444A-B630-1137CF6FAD38}" dt="2021-10-21T14:55:00.064" v="1454" actId="1076"/>
          <ac:cxnSpMkLst>
            <pc:docMk/>
            <pc:sldMk cId="880097364" sldId="402"/>
            <ac:cxnSpMk id="10" creationId="{6A2920C6-DA43-4B22-ACCE-CF79D7653B18}"/>
          </ac:cxnSpMkLst>
        </pc:cxnChg>
        <pc:cxnChg chg="add mod">
          <ac:chgData name="Phillips, Nate" userId="1a7ed9a7-6979-4999-8e72-44e838efb909" providerId="ADAL" clId="{E3105598-18E5-444A-B630-1137CF6FAD38}" dt="2021-10-21T14:57:57.906" v="1484" actId="14100"/>
          <ac:cxnSpMkLst>
            <pc:docMk/>
            <pc:sldMk cId="880097364" sldId="402"/>
            <ac:cxnSpMk id="12" creationId="{16F690BB-0A41-40FB-BCBD-C6B1A04175E8}"/>
          </ac:cxnSpMkLst>
        </pc:cxnChg>
        <pc:cxnChg chg="add mod">
          <ac:chgData name="Phillips, Nate" userId="1a7ed9a7-6979-4999-8e72-44e838efb909" providerId="ADAL" clId="{E3105598-18E5-444A-B630-1137CF6FAD38}" dt="2021-10-21T14:55:17.283" v="1462" actId="14100"/>
          <ac:cxnSpMkLst>
            <pc:docMk/>
            <pc:sldMk cId="880097364" sldId="402"/>
            <ac:cxnSpMk id="15" creationId="{0F15F857-1682-4CEB-8C9E-D2CAC9F2A237}"/>
          </ac:cxnSpMkLst>
        </pc:cxnChg>
        <pc:cxnChg chg="add mod">
          <ac:chgData name="Phillips, Nate" userId="1a7ed9a7-6979-4999-8e72-44e838efb909" providerId="ADAL" clId="{E3105598-18E5-444A-B630-1137CF6FAD38}" dt="2021-10-21T14:56:45.064" v="1470" actId="14100"/>
          <ac:cxnSpMkLst>
            <pc:docMk/>
            <pc:sldMk cId="880097364" sldId="402"/>
            <ac:cxnSpMk id="17" creationId="{6630ACEC-047D-43E2-A807-090841C5445B}"/>
          </ac:cxnSpMkLst>
        </pc:cxnChg>
        <pc:cxnChg chg="add mod">
          <ac:chgData name="Phillips, Nate" userId="1a7ed9a7-6979-4999-8e72-44e838efb909" providerId="ADAL" clId="{E3105598-18E5-444A-B630-1137CF6FAD38}" dt="2021-10-21T14:56:51.965" v="1473" actId="14100"/>
          <ac:cxnSpMkLst>
            <pc:docMk/>
            <pc:sldMk cId="880097364" sldId="402"/>
            <ac:cxnSpMk id="19" creationId="{8221C2EF-BC9A-4CFB-B943-B9B0C0D16749}"/>
          </ac:cxnSpMkLst>
        </pc:cxnChg>
        <pc:cxnChg chg="add mod">
          <ac:chgData name="Phillips, Nate" userId="1a7ed9a7-6979-4999-8e72-44e838efb909" providerId="ADAL" clId="{E3105598-18E5-444A-B630-1137CF6FAD38}" dt="2021-10-21T14:56:58.655" v="1476" actId="14100"/>
          <ac:cxnSpMkLst>
            <pc:docMk/>
            <pc:sldMk cId="880097364" sldId="402"/>
            <ac:cxnSpMk id="21" creationId="{5C819838-F6FE-44DE-BBBD-525F3F3E9012}"/>
          </ac:cxnSpMkLst>
        </pc:cxnChg>
      </pc:sldChg>
    </pc:docChg>
  </pc:docChgLst>
  <pc:docChgLst>
    <pc:chgData name="Phillips, Nate" userId="1a7ed9a7-6979-4999-8e72-44e838efb909" providerId="ADAL" clId="{0CA3E67B-3AFE-4B68-A101-BFDDB66978FE}"/>
    <pc:docChg chg="undo custSel addSld delSld modSld sldOrd modMainMaster">
      <pc:chgData name="Phillips, Nate" userId="1a7ed9a7-6979-4999-8e72-44e838efb909" providerId="ADAL" clId="{0CA3E67B-3AFE-4B68-A101-BFDDB66978FE}" dt="2021-10-19T16:10:16.692" v="10275"/>
      <pc:docMkLst>
        <pc:docMk/>
      </pc:docMkLst>
      <pc:sldChg chg="modSp mod">
        <pc:chgData name="Phillips, Nate" userId="1a7ed9a7-6979-4999-8e72-44e838efb909" providerId="ADAL" clId="{0CA3E67B-3AFE-4B68-A101-BFDDB66978FE}" dt="2021-10-15T13:53:09.580" v="45" actId="14100"/>
        <pc:sldMkLst>
          <pc:docMk/>
          <pc:sldMk cId="656584175" sldId="289"/>
        </pc:sldMkLst>
        <pc:spChg chg="mod">
          <ac:chgData name="Phillips, Nate" userId="1a7ed9a7-6979-4999-8e72-44e838efb909" providerId="ADAL" clId="{0CA3E67B-3AFE-4B68-A101-BFDDB66978FE}" dt="2021-10-15T13:53:09.580" v="45" actId="14100"/>
          <ac:spMkLst>
            <pc:docMk/>
            <pc:sldMk cId="656584175" sldId="289"/>
            <ac:spMk id="2" creationId="{5D46307E-A2B8-4462-8299-D11DDF3E97CF}"/>
          </ac:spMkLst>
        </pc:spChg>
      </pc:sldChg>
      <pc:sldChg chg="del">
        <pc:chgData name="Phillips, Nate" userId="1a7ed9a7-6979-4999-8e72-44e838efb909" providerId="ADAL" clId="{0CA3E67B-3AFE-4B68-A101-BFDDB66978FE}" dt="2021-10-18T23:28:26.769" v="7672" actId="47"/>
        <pc:sldMkLst>
          <pc:docMk/>
          <pc:sldMk cId="1716017752" sldId="291"/>
        </pc:sldMkLst>
      </pc:sldChg>
      <pc:sldChg chg="del">
        <pc:chgData name="Phillips, Nate" userId="1a7ed9a7-6979-4999-8e72-44e838efb909" providerId="ADAL" clId="{0CA3E67B-3AFE-4B68-A101-BFDDB66978FE}" dt="2021-10-18T23:28:26.769" v="7672" actId="47"/>
        <pc:sldMkLst>
          <pc:docMk/>
          <pc:sldMk cId="3705612367" sldId="346"/>
        </pc:sldMkLst>
      </pc:sldChg>
      <pc:sldChg chg="addSp delSp modSp mod delAnim modAnim">
        <pc:chgData name="Phillips, Nate" userId="1a7ed9a7-6979-4999-8e72-44e838efb909" providerId="ADAL" clId="{0CA3E67B-3AFE-4B68-A101-BFDDB66978FE}" dt="2021-10-15T14:59:54.878" v="1820" actId="5793"/>
        <pc:sldMkLst>
          <pc:docMk/>
          <pc:sldMk cId="3568686315" sldId="347"/>
        </pc:sldMkLst>
        <pc:spChg chg="mod">
          <ac:chgData name="Phillips, Nate" userId="1a7ed9a7-6979-4999-8e72-44e838efb909" providerId="ADAL" clId="{0CA3E67B-3AFE-4B68-A101-BFDDB66978FE}" dt="2021-10-15T14:18:03.358" v="678" actId="20577"/>
          <ac:spMkLst>
            <pc:docMk/>
            <pc:sldMk cId="3568686315" sldId="347"/>
            <ac:spMk id="2" creationId="{9724F193-ECB3-42BC-84F4-749AEF29F242}"/>
          </ac:spMkLst>
        </pc:spChg>
        <pc:spChg chg="mod">
          <ac:chgData name="Phillips, Nate" userId="1a7ed9a7-6979-4999-8e72-44e838efb909" providerId="ADAL" clId="{0CA3E67B-3AFE-4B68-A101-BFDDB66978FE}" dt="2021-10-15T14:59:54.878" v="1820" actId="5793"/>
          <ac:spMkLst>
            <pc:docMk/>
            <pc:sldMk cId="3568686315" sldId="347"/>
            <ac:spMk id="3" creationId="{83CCA5DA-D3A8-4767-A229-21D8CEC2BD7D}"/>
          </ac:spMkLst>
        </pc:spChg>
        <pc:spChg chg="del">
          <ac:chgData name="Phillips, Nate" userId="1a7ed9a7-6979-4999-8e72-44e838efb909" providerId="ADAL" clId="{0CA3E67B-3AFE-4B68-A101-BFDDB66978FE}" dt="2021-10-15T14:18:15.833" v="681" actId="478"/>
          <ac:spMkLst>
            <pc:docMk/>
            <pc:sldMk cId="3568686315" sldId="347"/>
            <ac:spMk id="4" creationId="{85C3FC30-4908-4D36-816E-89A47E6161B3}"/>
          </ac:spMkLst>
        </pc:spChg>
        <pc:spChg chg="del">
          <ac:chgData name="Phillips, Nate" userId="1a7ed9a7-6979-4999-8e72-44e838efb909" providerId="ADAL" clId="{0CA3E67B-3AFE-4B68-A101-BFDDB66978FE}" dt="2021-10-15T14:18:15.833" v="681" actId="478"/>
          <ac:spMkLst>
            <pc:docMk/>
            <pc:sldMk cId="3568686315" sldId="347"/>
            <ac:spMk id="5" creationId="{D5C1419C-BE54-4A03-8033-E39919C53AB7}"/>
          </ac:spMkLst>
        </pc:spChg>
        <pc:spChg chg="del">
          <ac:chgData name="Phillips, Nate" userId="1a7ed9a7-6979-4999-8e72-44e838efb909" providerId="ADAL" clId="{0CA3E67B-3AFE-4B68-A101-BFDDB66978FE}" dt="2021-10-15T14:18:15.833" v="681" actId="478"/>
          <ac:spMkLst>
            <pc:docMk/>
            <pc:sldMk cId="3568686315" sldId="347"/>
            <ac:spMk id="6" creationId="{F0935AF2-B243-4D9E-8A00-64F7AB4D8FE3}"/>
          </ac:spMkLst>
        </pc:spChg>
        <pc:spChg chg="add mod">
          <ac:chgData name="Phillips, Nate" userId="1a7ed9a7-6979-4999-8e72-44e838efb909" providerId="ADAL" clId="{0CA3E67B-3AFE-4B68-A101-BFDDB66978FE}" dt="2021-10-15T14:18:06.096" v="679"/>
          <ac:spMkLst>
            <pc:docMk/>
            <pc:sldMk cId="3568686315" sldId="347"/>
            <ac:spMk id="7" creationId="{6E833363-67D4-4D1B-8600-9E4EC00E529A}"/>
          </ac:spMkLst>
        </pc:spChg>
        <pc:spChg chg="add mod">
          <ac:chgData name="Phillips, Nate" userId="1a7ed9a7-6979-4999-8e72-44e838efb909" providerId="ADAL" clId="{0CA3E67B-3AFE-4B68-A101-BFDDB66978FE}" dt="2021-10-15T14:18:29.067" v="690" actId="20577"/>
          <ac:spMkLst>
            <pc:docMk/>
            <pc:sldMk cId="3568686315" sldId="347"/>
            <ac:spMk id="8" creationId="{03B42C23-8DBE-4336-B2F2-C91359757FE0}"/>
          </ac:spMkLst>
        </pc:spChg>
        <pc:spChg chg="add del mod">
          <ac:chgData name="Phillips, Nate" userId="1a7ed9a7-6979-4999-8e72-44e838efb909" providerId="ADAL" clId="{0CA3E67B-3AFE-4B68-A101-BFDDB66978FE}" dt="2021-10-15T14:19:28.005" v="717" actId="478"/>
          <ac:spMkLst>
            <pc:docMk/>
            <pc:sldMk cId="3568686315" sldId="347"/>
            <ac:spMk id="9" creationId="{9A5F8244-DDC4-450D-ACA3-D4E81FF2CB0E}"/>
          </ac:spMkLst>
        </pc:spChg>
      </pc:sldChg>
      <pc:sldChg chg="del">
        <pc:chgData name="Phillips, Nate" userId="1a7ed9a7-6979-4999-8e72-44e838efb909" providerId="ADAL" clId="{0CA3E67B-3AFE-4B68-A101-BFDDB66978FE}" dt="2021-10-18T23:28:26.769" v="7672" actId="47"/>
        <pc:sldMkLst>
          <pc:docMk/>
          <pc:sldMk cId="2245851335" sldId="348"/>
        </pc:sldMkLst>
      </pc:sldChg>
      <pc:sldChg chg="del">
        <pc:chgData name="Phillips, Nate" userId="1a7ed9a7-6979-4999-8e72-44e838efb909" providerId="ADAL" clId="{0CA3E67B-3AFE-4B68-A101-BFDDB66978FE}" dt="2021-10-18T23:28:26.769" v="7672" actId="47"/>
        <pc:sldMkLst>
          <pc:docMk/>
          <pc:sldMk cId="1692192081" sldId="350"/>
        </pc:sldMkLst>
      </pc:sldChg>
      <pc:sldChg chg="del">
        <pc:chgData name="Phillips, Nate" userId="1a7ed9a7-6979-4999-8e72-44e838efb909" providerId="ADAL" clId="{0CA3E67B-3AFE-4B68-A101-BFDDB66978FE}" dt="2021-10-18T23:28:26.769" v="7672" actId="47"/>
        <pc:sldMkLst>
          <pc:docMk/>
          <pc:sldMk cId="1043297933" sldId="351"/>
        </pc:sldMkLst>
      </pc:sldChg>
      <pc:sldChg chg="del">
        <pc:chgData name="Phillips, Nate" userId="1a7ed9a7-6979-4999-8e72-44e838efb909" providerId="ADAL" clId="{0CA3E67B-3AFE-4B68-A101-BFDDB66978FE}" dt="2021-10-18T23:28:26.769" v="7672" actId="47"/>
        <pc:sldMkLst>
          <pc:docMk/>
          <pc:sldMk cId="1373339128" sldId="353"/>
        </pc:sldMkLst>
      </pc:sldChg>
      <pc:sldChg chg="del">
        <pc:chgData name="Phillips, Nate" userId="1a7ed9a7-6979-4999-8e72-44e838efb909" providerId="ADAL" clId="{0CA3E67B-3AFE-4B68-A101-BFDDB66978FE}" dt="2021-10-18T23:28:26.769" v="7672" actId="47"/>
        <pc:sldMkLst>
          <pc:docMk/>
          <pc:sldMk cId="2015444326" sldId="354"/>
        </pc:sldMkLst>
      </pc:sldChg>
      <pc:sldChg chg="del">
        <pc:chgData name="Phillips, Nate" userId="1a7ed9a7-6979-4999-8e72-44e838efb909" providerId="ADAL" clId="{0CA3E67B-3AFE-4B68-A101-BFDDB66978FE}" dt="2021-10-18T23:28:26.769" v="7672" actId="47"/>
        <pc:sldMkLst>
          <pc:docMk/>
          <pc:sldMk cId="1550487281" sldId="355"/>
        </pc:sldMkLst>
      </pc:sldChg>
      <pc:sldChg chg="del">
        <pc:chgData name="Phillips, Nate" userId="1a7ed9a7-6979-4999-8e72-44e838efb909" providerId="ADAL" clId="{0CA3E67B-3AFE-4B68-A101-BFDDB66978FE}" dt="2021-10-18T23:28:26.769" v="7672" actId="47"/>
        <pc:sldMkLst>
          <pc:docMk/>
          <pc:sldMk cId="738066847" sldId="356"/>
        </pc:sldMkLst>
      </pc:sldChg>
      <pc:sldChg chg="del">
        <pc:chgData name="Phillips, Nate" userId="1a7ed9a7-6979-4999-8e72-44e838efb909" providerId="ADAL" clId="{0CA3E67B-3AFE-4B68-A101-BFDDB66978FE}" dt="2021-10-18T23:28:26.769" v="7672" actId="47"/>
        <pc:sldMkLst>
          <pc:docMk/>
          <pc:sldMk cId="2152461331" sldId="360"/>
        </pc:sldMkLst>
      </pc:sldChg>
      <pc:sldChg chg="del">
        <pc:chgData name="Phillips, Nate" userId="1a7ed9a7-6979-4999-8e72-44e838efb909" providerId="ADAL" clId="{0CA3E67B-3AFE-4B68-A101-BFDDB66978FE}" dt="2021-10-18T23:28:26.769" v="7672" actId="47"/>
        <pc:sldMkLst>
          <pc:docMk/>
          <pc:sldMk cId="2663746052" sldId="361"/>
        </pc:sldMkLst>
      </pc:sldChg>
      <pc:sldChg chg="del">
        <pc:chgData name="Phillips, Nate" userId="1a7ed9a7-6979-4999-8e72-44e838efb909" providerId="ADAL" clId="{0CA3E67B-3AFE-4B68-A101-BFDDB66978FE}" dt="2021-10-18T23:28:26.769" v="7672" actId="47"/>
        <pc:sldMkLst>
          <pc:docMk/>
          <pc:sldMk cId="445473533" sldId="362"/>
        </pc:sldMkLst>
      </pc:sldChg>
      <pc:sldChg chg="del">
        <pc:chgData name="Phillips, Nate" userId="1a7ed9a7-6979-4999-8e72-44e838efb909" providerId="ADAL" clId="{0CA3E67B-3AFE-4B68-A101-BFDDB66978FE}" dt="2021-10-18T23:28:26.769" v="7672" actId="47"/>
        <pc:sldMkLst>
          <pc:docMk/>
          <pc:sldMk cId="270132169" sldId="363"/>
        </pc:sldMkLst>
      </pc:sldChg>
      <pc:sldChg chg="del">
        <pc:chgData name="Phillips, Nate" userId="1a7ed9a7-6979-4999-8e72-44e838efb909" providerId="ADAL" clId="{0CA3E67B-3AFE-4B68-A101-BFDDB66978FE}" dt="2021-10-18T23:28:26.769" v="7672" actId="47"/>
        <pc:sldMkLst>
          <pc:docMk/>
          <pc:sldMk cId="2422127552" sldId="365"/>
        </pc:sldMkLst>
      </pc:sldChg>
      <pc:sldChg chg="addSp delSp modSp add mod modClrScheme modAnim chgLayout">
        <pc:chgData name="Phillips, Nate" userId="1a7ed9a7-6979-4999-8e72-44e838efb909" providerId="ADAL" clId="{0CA3E67B-3AFE-4B68-A101-BFDDB66978FE}" dt="2021-10-19T16:04:24.618" v="10248" actId="1076"/>
        <pc:sldMkLst>
          <pc:docMk/>
          <pc:sldMk cId="0" sldId="367"/>
        </pc:sldMkLst>
        <pc:spChg chg="add mod ord">
          <ac:chgData name="Phillips, Nate" userId="1a7ed9a7-6979-4999-8e72-44e838efb909" providerId="ADAL" clId="{0CA3E67B-3AFE-4B68-A101-BFDDB66978FE}" dt="2021-10-19T15:13:27.815" v="9315" actId="20577"/>
          <ac:spMkLst>
            <pc:docMk/>
            <pc:sldMk cId="0" sldId="367"/>
            <ac:spMk id="2" creationId="{84DD406F-7D10-490C-8B80-8FBEAFB121F2}"/>
          </ac:spMkLst>
        </pc:spChg>
        <pc:spChg chg="add mod">
          <ac:chgData name="Phillips, Nate" userId="1a7ed9a7-6979-4999-8e72-44e838efb909" providerId="ADAL" clId="{0CA3E67B-3AFE-4B68-A101-BFDDB66978FE}" dt="2021-10-19T15:18:57.897" v="9471" actId="1076"/>
          <ac:spMkLst>
            <pc:docMk/>
            <pc:sldMk cId="0" sldId="367"/>
            <ac:spMk id="3" creationId="{DECFD3C9-C8FB-4E22-9520-6AB78CF392CA}"/>
          </ac:spMkLst>
        </pc:spChg>
        <pc:spChg chg="add mod">
          <ac:chgData name="Phillips, Nate" userId="1a7ed9a7-6979-4999-8e72-44e838efb909" providerId="ADAL" clId="{0CA3E67B-3AFE-4B68-A101-BFDDB66978FE}" dt="2021-10-19T15:14:52.851" v="9352" actId="404"/>
          <ac:spMkLst>
            <pc:docMk/>
            <pc:sldMk cId="0" sldId="367"/>
            <ac:spMk id="9" creationId="{5CE64DBA-4305-4F86-8017-C0E7380F5579}"/>
          </ac:spMkLst>
        </pc:spChg>
        <pc:spChg chg="add mod">
          <ac:chgData name="Phillips, Nate" userId="1a7ed9a7-6979-4999-8e72-44e838efb909" providerId="ADAL" clId="{0CA3E67B-3AFE-4B68-A101-BFDDB66978FE}" dt="2021-10-19T15:20:28.570" v="9483" actId="20577"/>
          <ac:spMkLst>
            <pc:docMk/>
            <pc:sldMk cId="0" sldId="367"/>
            <ac:spMk id="11" creationId="{43B1A56D-3905-4893-A73C-E26449450E1D}"/>
          </ac:spMkLst>
        </pc:spChg>
        <pc:spChg chg="del mod ord">
          <ac:chgData name="Phillips, Nate" userId="1a7ed9a7-6979-4999-8e72-44e838efb909" providerId="ADAL" clId="{0CA3E67B-3AFE-4B68-A101-BFDDB66978FE}" dt="2021-10-19T15:13:15.608" v="9299" actId="478"/>
          <ac:spMkLst>
            <pc:docMk/>
            <pc:sldMk cId="0" sldId="367"/>
            <ac:spMk id="863" creationId="{00000000-0000-0000-0000-000000000000}"/>
          </ac:spMkLst>
        </pc:spChg>
        <pc:spChg chg="mod ord">
          <ac:chgData name="Phillips, Nate" userId="1a7ed9a7-6979-4999-8e72-44e838efb909" providerId="ADAL" clId="{0CA3E67B-3AFE-4B68-A101-BFDDB66978FE}" dt="2021-10-19T15:13:44.648" v="9319" actId="255"/>
          <ac:spMkLst>
            <pc:docMk/>
            <pc:sldMk cId="0" sldId="367"/>
            <ac:spMk id="864" creationId="{00000000-0000-0000-0000-000000000000}"/>
          </ac:spMkLst>
        </pc:spChg>
        <pc:spChg chg="mod">
          <ac:chgData name="Phillips, Nate" userId="1a7ed9a7-6979-4999-8e72-44e838efb909" providerId="ADAL" clId="{0CA3E67B-3AFE-4B68-A101-BFDDB66978FE}" dt="2021-10-19T15:14:00.994" v="9321" actId="1076"/>
          <ac:spMkLst>
            <pc:docMk/>
            <pc:sldMk cId="0" sldId="367"/>
            <ac:spMk id="865" creationId="{00000000-0000-0000-0000-000000000000}"/>
          </ac:spMkLst>
        </pc:spChg>
        <pc:spChg chg="mod">
          <ac:chgData name="Phillips, Nate" userId="1a7ed9a7-6979-4999-8e72-44e838efb909" providerId="ADAL" clId="{0CA3E67B-3AFE-4B68-A101-BFDDB66978FE}" dt="2021-10-19T15:20:11.209" v="9482" actId="20577"/>
          <ac:spMkLst>
            <pc:docMk/>
            <pc:sldMk cId="0" sldId="367"/>
            <ac:spMk id="866" creationId="{00000000-0000-0000-0000-000000000000}"/>
          </ac:spMkLst>
        </pc:spChg>
        <pc:spChg chg="mod">
          <ac:chgData name="Phillips, Nate" userId="1a7ed9a7-6979-4999-8e72-44e838efb909" providerId="ADAL" clId="{0CA3E67B-3AFE-4B68-A101-BFDDB66978FE}" dt="2021-10-19T15:13:54.086" v="9320" actId="1076"/>
          <ac:spMkLst>
            <pc:docMk/>
            <pc:sldMk cId="0" sldId="367"/>
            <ac:spMk id="867" creationId="{00000000-0000-0000-0000-000000000000}"/>
          </ac:spMkLst>
        </pc:spChg>
        <pc:picChg chg="add mod">
          <ac:chgData name="Phillips, Nate" userId="1a7ed9a7-6979-4999-8e72-44e838efb909" providerId="ADAL" clId="{0CA3E67B-3AFE-4B68-A101-BFDDB66978FE}" dt="2021-10-19T16:04:24.618" v="10248" actId="1076"/>
          <ac:picMkLst>
            <pc:docMk/>
            <pc:sldMk cId="0" sldId="367"/>
            <ac:picMk id="12" creationId="{C8C6097A-342B-4D52-A515-B584AE0E6BFC}"/>
          </ac:picMkLst>
        </pc:picChg>
        <pc:picChg chg="del mod ord">
          <ac:chgData name="Phillips, Nate" userId="1a7ed9a7-6979-4999-8e72-44e838efb909" providerId="ADAL" clId="{0CA3E67B-3AFE-4B68-A101-BFDDB66978FE}" dt="2021-10-19T15:12:44.721" v="9286" actId="478"/>
          <ac:picMkLst>
            <pc:docMk/>
            <pc:sldMk cId="0" sldId="367"/>
            <ac:picMk id="862" creationId="{00000000-0000-0000-0000-000000000000}"/>
          </ac:picMkLst>
        </pc:picChg>
      </pc:sldChg>
      <pc:sldChg chg="del">
        <pc:chgData name="Phillips, Nate" userId="1a7ed9a7-6979-4999-8e72-44e838efb909" providerId="ADAL" clId="{0CA3E67B-3AFE-4B68-A101-BFDDB66978FE}" dt="2021-10-18T23:28:26.769" v="7672" actId="47"/>
        <pc:sldMkLst>
          <pc:docMk/>
          <pc:sldMk cId="3224421359" sldId="367"/>
        </pc:sldMkLst>
      </pc:sldChg>
      <pc:sldChg chg="del">
        <pc:chgData name="Phillips, Nate" userId="1a7ed9a7-6979-4999-8e72-44e838efb909" providerId="ADAL" clId="{0CA3E67B-3AFE-4B68-A101-BFDDB66978FE}" dt="2021-10-18T23:28:26.769" v="7672" actId="47"/>
        <pc:sldMkLst>
          <pc:docMk/>
          <pc:sldMk cId="226403401" sldId="368"/>
        </pc:sldMkLst>
      </pc:sldChg>
      <pc:sldChg chg="del">
        <pc:chgData name="Phillips, Nate" userId="1a7ed9a7-6979-4999-8e72-44e838efb909" providerId="ADAL" clId="{0CA3E67B-3AFE-4B68-A101-BFDDB66978FE}" dt="2021-10-18T23:28:26.769" v="7672" actId="47"/>
        <pc:sldMkLst>
          <pc:docMk/>
          <pc:sldMk cId="589846027" sldId="369"/>
        </pc:sldMkLst>
      </pc:sldChg>
      <pc:sldChg chg="del">
        <pc:chgData name="Phillips, Nate" userId="1a7ed9a7-6979-4999-8e72-44e838efb909" providerId="ADAL" clId="{0CA3E67B-3AFE-4B68-A101-BFDDB66978FE}" dt="2021-10-18T23:28:26.769" v="7672" actId="47"/>
        <pc:sldMkLst>
          <pc:docMk/>
          <pc:sldMk cId="837865261" sldId="370"/>
        </pc:sldMkLst>
      </pc:sldChg>
      <pc:sldChg chg="del">
        <pc:chgData name="Phillips, Nate" userId="1a7ed9a7-6979-4999-8e72-44e838efb909" providerId="ADAL" clId="{0CA3E67B-3AFE-4B68-A101-BFDDB66978FE}" dt="2021-10-18T23:28:26.769" v="7672" actId="47"/>
        <pc:sldMkLst>
          <pc:docMk/>
          <pc:sldMk cId="1601036722" sldId="372"/>
        </pc:sldMkLst>
      </pc:sldChg>
      <pc:sldChg chg="del">
        <pc:chgData name="Phillips, Nate" userId="1a7ed9a7-6979-4999-8e72-44e838efb909" providerId="ADAL" clId="{0CA3E67B-3AFE-4B68-A101-BFDDB66978FE}" dt="2021-10-18T23:28:26.769" v="7672" actId="47"/>
        <pc:sldMkLst>
          <pc:docMk/>
          <pc:sldMk cId="2688160859" sldId="373"/>
        </pc:sldMkLst>
      </pc:sldChg>
      <pc:sldChg chg="del">
        <pc:chgData name="Phillips, Nate" userId="1a7ed9a7-6979-4999-8e72-44e838efb909" providerId="ADAL" clId="{0CA3E67B-3AFE-4B68-A101-BFDDB66978FE}" dt="2021-10-18T23:28:26.769" v="7672" actId="47"/>
        <pc:sldMkLst>
          <pc:docMk/>
          <pc:sldMk cId="3065418685" sldId="375"/>
        </pc:sldMkLst>
      </pc:sldChg>
      <pc:sldChg chg="del">
        <pc:chgData name="Phillips, Nate" userId="1a7ed9a7-6979-4999-8e72-44e838efb909" providerId="ADAL" clId="{0CA3E67B-3AFE-4B68-A101-BFDDB66978FE}" dt="2021-10-18T23:28:26.769" v="7672" actId="47"/>
        <pc:sldMkLst>
          <pc:docMk/>
          <pc:sldMk cId="3258575174" sldId="376"/>
        </pc:sldMkLst>
      </pc:sldChg>
      <pc:sldChg chg="del">
        <pc:chgData name="Phillips, Nate" userId="1a7ed9a7-6979-4999-8e72-44e838efb909" providerId="ADAL" clId="{0CA3E67B-3AFE-4B68-A101-BFDDB66978FE}" dt="2021-10-18T23:28:26.769" v="7672" actId="47"/>
        <pc:sldMkLst>
          <pc:docMk/>
          <pc:sldMk cId="293394334" sldId="377"/>
        </pc:sldMkLst>
      </pc:sldChg>
      <pc:sldChg chg="del">
        <pc:chgData name="Phillips, Nate" userId="1a7ed9a7-6979-4999-8e72-44e838efb909" providerId="ADAL" clId="{0CA3E67B-3AFE-4B68-A101-BFDDB66978FE}" dt="2021-10-18T23:28:26.769" v="7672" actId="47"/>
        <pc:sldMkLst>
          <pc:docMk/>
          <pc:sldMk cId="2287683858" sldId="378"/>
        </pc:sldMkLst>
      </pc:sldChg>
      <pc:sldChg chg="del">
        <pc:chgData name="Phillips, Nate" userId="1a7ed9a7-6979-4999-8e72-44e838efb909" providerId="ADAL" clId="{0CA3E67B-3AFE-4B68-A101-BFDDB66978FE}" dt="2021-10-18T23:28:26.769" v="7672" actId="47"/>
        <pc:sldMkLst>
          <pc:docMk/>
          <pc:sldMk cId="2345811177" sldId="379"/>
        </pc:sldMkLst>
      </pc:sldChg>
      <pc:sldChg chg="addSp modSp new mod modAnim">
        <pc:chgData name="Phillips, Nate" userId="1a7ed9a7-6979-4999-8e72-44e838efb909" providerId="ADAL" clId="{0CA3E67B-3AFE-4B68-A101-BFDDB66978FE}" dt="2021-10-19T15:49:36.563" v="10062"/>
        <pc:sldMkLst>
          <pc:docMk/>
          <pc:sldMk cId="1970036937" sldId="380"/>
        </pc:sldMkLst>
        <pc:spChg chg="mod">
          <ac:chgData name="Phillips, Nate" userId="1a7ed9a7-6979-4999-8e72-44e838efb909" providerId="ADAL" clId="{0CA3E67B-3AFE-4B68-A101-BFDDB66978FE}" dt="2021-10-15T14:10:47.786" v="93" actId="20577"/>
          <ac:spMkLst>
            <pc:docMk/>
            <pc:sldMk cId="1970036937" sldId="380"/>
            <ac:spMk id="2" creationId="{33B810BD-A47E-4876-9AFC-99D9AF3BCFC5}"/>
          </ac:spMkLst>
        </pc:spChg>
        <pc:spChg chg="mod">
          <ac:chgData name="Phillips, Nate" userId="1a7ed9a7-6979-4999-8e72-44e838efb909" providerId="ADAL" clId="{0CA3E67B-3AFE-4B68-A101-BFDDB66978FE}" dt="2021-10-19T15:49:22.054" v="10058" actId="14100"/>
          <ac:spMkLst>
            <pc:docMk/>
            <pc:sldMk cId="1970036937" sldId="380"/>
            <ac:spMk id="3" creationId="{11D7A020-07EA-493B-9968-F1582130D309}"/>
          </ac:spMkLst>
        </pc:spChg>
        <pc:spChg chg="add mod">
          <ac:chgData name="Phillips, Nate" userId="1a7ed9a7-6979-4999-8e72-44e838efb909" providerId="ADAL" clId="{0CA3E67B-3AFE-4B68-A101-BFDDB66978FE}" dt="2021-10-15T14:13:50.531" v="423"/>
          <ac:spMkLst>
            <pc:docMk/>
            <pc:sldMk cId="1970036937" sldId="380"/>
            <ac:spMk id="4" creationId="{79BBE675-3BF0-4B14-A1D9-541AFBDE5E56}"/>
          </ac:spMkLst>
        </pc:spChg>
        <pc:picChg chg="add mod">
          <ac:chgData name="Phillips, Nate" userId="1a7ed9a7-6979-4999-8e72-44e838efb909" providerId="ADAL" clId="{0CA3E67B-3AFE-4B68-A101-BFDDB66978FE}" dt="2021-10-19T15:48:44.597" v="10050" actId="1076"/>
          <ac:picMkLst>
            <pc:docMk/>
            <pc:sldMk cId="1970036937" sldId="380"/>
            <ac:picMk id="1026" creationId="{D0A7C5A7-9067-472E-9DA3-EFD4BB257B49}"/>
          </ac:picMkLst>
        </pc:picChg>
        <pc:picChg chg="add mod">
          <ac:chgData name="Phillips, Nate" userId="1a7ed9a7-6979-4999-8e72-44e838efb909" providerId="ADAL" clId="{0CA3E67B-3AFE-4B68-A101-BFDDB66978FE}" dt="2021-10-19T15:48:46.886" v="10051" actId="1076"/>
          <ac:picMkLst>
            <pc:docMk/>
            <pc:sldMk cId="1970036937" sldId="380"/>
            <ac:picMk id="1028" creationId="{41D78A48-91B3-4080-A4E4-A527983E4460}"/>
          </ac:picMkLst>
        </pc:picChg>
        <pc:picChg chg="add mod">
          <ac:chgData name="Phillips, Nate" userId="1a7ed9a7-6979-4999-8e72-44e838efb909" providerId="ADAL" clId="{0CA3E67B-3AFE-4B68-A101-BFDDB66978FE}" dt="2021-10-19T15:49:31.058" v="10060" actId="1076"/>
          <ac:picMkLst>
            <pc:docMk/>
            <pc:sldMk cId="1970036937" sldId="380"/>
            <ac:picMk id="1030" creationId="{86A9C5E0-41B8-4E8B-A7C8-4DBD8D75CDBF}"/>
          </ac:picMkLst>
        </pc:picChg>
      </pc:sldChg>
      <pc:sldChg chg="addSp delSp modSp new mod modAnim">
        <pc:chgData name="Phillips, Nate" userId="1a7ed9a7-6979-4999-8e72-44e838efb909" providerId="ADAL" clId="{0CA3E67B-3AFE-4B68-A101-BFDDB66978FE}" dt="2021-10-18T23:11:21.574" v="7624"/>
        <pc:sldMkLst>
          <pc:docMk/>
          <pc:sldMk cId="1464636904" sldId="381"/>
        </pc:sldMkLst>
        <pc:spChg chg="del">
          <ac:chgData name="Phillips, Nate" userId="1a7ed9a7-6979-4999-8e72-44e838efb909" providerId="ADAL" clId="{0CA3E67B-3AFE-4B68-A101-BFDDB66978FE}" dt="2021-10-15T15:01:25.037" v="1902" actId="478"/>
          <ac:spMkLst>
            <pc:docMk/>
            <pc:sldMk cId="1464636904" sldId="381"/>
            <ac:spMk id="2" creationId="{1872D213-972F-483C-A236-D50B953941CC}"/>
          </ac:spMkLst>
        </pc:spChg>
        <pc:spChg chg="mod">
          <ac:chgData name="Phillips, Nate" userId="1a7ed9a7-6979-4999-8e72-44e838efb909" providerId="ADAL" clId="{0CA3E67B-3AFE-4B68-A101-BFDDB66978FE}" dt="2021-10-15T15:17:41.633" v="1948" actId="20577"/>
          <ac:spMkLst>
            <pc:docMk/>
            <pc:sldMk cId="1464636904" sldId="381"/>
            <ac:spMk id="3" creationId="{D68E0292-0A26-4AAB-8A00-172D5DE33B64}"/>
          </ac:spMkLst>
        </pc:spChg>
        <pc:spChg chg="add mod">
          <ac:chgData name="Phillips, Nate" userId="1a7ed9a7-6979-4999-8e72-44e838efb909" providerId="ADAL" clId="{0CA3E67B-3AFE-4B68-A101-BFDDB66978FE}" dt="2021-10-15T15:01:37.061" v="1903" actId="1076"/>
          <ac:spMkLst>
            <pc:docMk/>
            <pc:sldMk cId="1464636904" sldId="381"/>
            <ac:spMk id="4" creationId="{FA5AE94B-98E2-4ADA-A62A-054DEDC6D18A}"/>
          </ac:spMkLst>
        </pc:spChg>
        <pc:spChg chg="add mod">
          <ac:chgData name="Phillips, Nate" userId="1a7ed9a7-6979-4999-8e72-44e838efb909" providerId="ADAL" clId="{0CA3E67B-3AFE-4B68-A101-BFDDB66978FE}" dt="2021-10-15T15:03:49.488" v="1923"/>
          <ac:spMkLst>
            <pc:docMk/>
            <pc:sldMk cId="1464636904" sldId="381"/>
            <ac:spMk id="5" creationId="{39E87344-E3E0-4582-9545-997BF6A24E80}"/>
          </ac:spMkLst>
        </pc:spChg>
      </pc:sldChg>
      <pc:sldChg chg="addSp delSp modSp add mod modAnim">
        <pc:chgData name="Phillips, Nate" userId="1a7ed9a7-6979-4999-8e72-44e838efb909" providerId="ADAL" clId="{0CA3E67B-3AFE-4B68-A101-BFDDB66978FE}" dt="2021-10-18T23:10:13.527" v="7620"/>
        <pc:sldMkLst>
          <pc:docMk/>
          <pc:sldMk cId="205254323" sldId="382"/>
        </pc:sldMkLst>
        <pc:spChg chg="mod">
          <ac:chgData name="Phillips, Nate" userId="1a7ed9a7-6979-4999-8e72-44e838efb909" providerId="ADAL" clId="{0CA3E67B-3AFE-4B68-A101-BFDDB66978FE}" dt="2021-10-18T23:08:48.794" v="7607"/>
          <ac:spMkLst>
            <pc:docMk/>
            <pc:sldMk cId="205254323" sldId="382"/>
            <ac:spMk id="3" creationId="{83CCA5DA-D3A8-4767-A229-21D8CEC2BD7D}"/>
          </ac:spMkLst>
        </pc:spChg>
        <pc:spChg chg="add del mod">
          <ac:chgData name="Phillips, Nate" userId="1a7ed9a7-6979-4999-8e72-44e838efb909" providerId="ADAL" clId="{0CA3E67B-3AFE-4B68-A101-BFDDB66978FE}" dt="2021-10-18T22:34:39.362" v="7437" actId="478"/>
          <ac:spMkLst>
            <pc:docMk/>
            <pc:sldMk cId="205254323" sldId="382"/>
            <ac:spMk id="4" creationId="{5BC83A92-432D-48F4-84B2-3239DE5B3688}"/>
          </ac:spMkLst>
        </pc:spChg>
        <pc:spChg chg="add del mod">
          <ac:chgData name="Phillips, Nate" userId="1a7ed9a7-6979-4999-8e72-44e838efb909" providerId="ADAL" clId="{0CA3E67B-3AFE-4B68-A101-BFDDB66978FE}" dt="2021-10-18T22:38:52.432" v="7523" actId="478"/>
          <ac:spMkLst>
            <pc:docMk/>
            <pc:sldMk cId="205254323" sldId="382"/>
            <ac:spMk id="6" creationId="{B0363562-5A7D-4A40-9DD9-D896FB64F7B2}"/>
          </ac:spMkLst>
        </pc:spChg>
        <pc:spChg chg="del mod">
          <ac:chgData name="Phillips, Nate" userId="1a7ed9a7-6979-4999-8e72-44e838efb909" providerId="ADAL" clId="{0CA3E67B-3AFE-4B68-A101-BFDDB66978FE}" dt="2021-10-18T23:09:28.799" v="7610" actId="478"/>
          <ac:spMkLst>
            <pc:docMk/>
            <pc:sldMk cId="205254323" sldId="382"/>
            <ac:spMk id="8" creationId="{03B42C23-8DBE-4336-B2F2-C91359757FE0}"/>
          </ac:spMkLst>
        </pc:spChg>
        <pc:spChg chg="add mod">
          <ac:chgData name="Phillips, Nate" userId="1a7ed9a7-6979-4999-8e72-44e838efb909" providerId="ADAL" clId="{0CA3E67B-3AFE-4B68-A101-BFDDB66978FE}" dt="2021-10-18T22:42:10.029" v="7577" actId="1076"/>
          <ac:spMkLst>
            <pc:docMk/>
            <pc:sldMk cId="205254323" sldId="382"/>
            <ac:spMk id="11" creationId="{6965C662-4A26-4345-849D-7762C546F7C5}"/>
          </ac:spMkLst>
        </pc:spChg>
        <pc:graphicFrameChg chg="add mod modGraphic">
          <ac:chgData name="Phillips, Nate" userId="1a7ed9a7-6979-4999-8e72-44e838efb909" providerId="ADAL" clId="{0CA3E67B-3AFE-4B68-A101-BFDDB66978FE}" dt="2021-10-18T22:35:49.535" v="7471" actId="1076"/>
          <ac:graphicFrameMkLst>
            <pc:docMk/>
            <pc:sldMk cId="205254323" sldId="382"/>
            <ac:graphicFrameMk id="5" creationId="{658FA22C-432E-4FDB-BE45-5DC5A7D5B642}"/>
          </ac:graphicFrameMkLst>
        </pc:graphicFrameChg>
        <pc:graphicFrameChg chg="add mod modGraphic">
          <ac:chgData name="Phillips, Nate" userId="1a7ed9a7-6979-4999-8e72-44e838efb909" providerId="ADAL" clId="{0CA3E67B-3AFE-4B68-A101-BFDDB66978FE}" dt="2021-10-18T22:38:17.019" v="7517" actId="242"/>
          <ac:graphicFrameMkLst>
            <pc:docMk/>
            <pc:sldMk cId="205254323" sldId="382"/>
            <ac:graphicFrameMk id="9" creationId="{6A7BED87-7067-4569-A0D1-C895ED7FF88C}"/>
          </ac:graphicFrameMkLst>
        </pc:graphicFrameChg>
        <pc:graphicFrameChg chg="add mod modGraphic">
          <ac:chgData name="Phillips, Nate" userId="1a7ed9a7-6979-4999-8e72-44e838efb909" providerId="ADAL" clId="{0CA3E67B-3AFE-4B68-A101-BFDDB66978FE}" dt="2021-10-18T22:40:47.049" v="7552" actId="14100"/>
          <ac:graphicFrameMkLst>
            <pc:docMk/>
            <pc:sldMk cId="205254323" sldId="382"/>
            <ac:graphicFrameMk id="10" creationId="{846FE1B4-3497-44CF-BD39-AFF96EBF132C}"/>
          </ac:graphicFrameMkLst>
        </pc:graphicFrameChg>
      </pc:sldChg>
      <pc:sldChg chg="addSp delSp modSp new mod modAnim">
        <pc:chgData name="Phillips, Nate" userId="1a7ed9a7-6979-4999-8e72-44e838efb909" providerId="ADAL" clId="{0CA3E67B-3AFE-4B68-A101-BFDDB66978FE}" dt="2021-10-15T21:36:44.718" v="7200" actId="14100"/>
        <pc:sldMkLst>
          <pc:docMk/>
          <pc:sldMk cId="1586813206" sldId="383"/>
        </pc:sldMkLst>
        <pc:spChg chg="mod">
          <ac:chgData name="Phillips, Nate" userId="1a7ed9a7-6979-4999-8e72-44e838efb909" providerId="ADAL" clId="{0CA3E67B-3AFE-4B68-A101-BFDDB66978FE}" dt="2021-10-15T21:19:17.368" v="6842" actId="20577"/>
          <ac:spMkLst>
            <pc:docMk/>
            <pc:sldMk cId="1586813206" sldId="383"/>
            <ac:spMk id="2" creationId="{C2BA2493-8FBC-4E99-8284-6E0208557E3F}"/>
          </ac:spMkLst>
        </pc:spChg>
        <pc:spChg chg="mod">
          <ac:chgData name="Phillips, Nate" userId="1a7ed9a7-6979-4999-8e72-44e838efb909" providerId="ADAL" clId="{0CA3E67B-3AFE-4B68-A101-BFDDB66978FE}" dt="2021-10-15T21:23:40.287" v="7118" actId="27636"/>
          <ac:spMkLst>
            <pc:docMk/>
            <pc:sldMk cId="1586813206" sldId="383"/>
            <ac:spMk id="3" creationId="{6103A9ED-4F35-4796-B0D1-5DB75A43C742}"/>
          </ac:spMkLst>
        </pc:spChg>
        <pc:spChg chg="add del">
          <ac:chgData name="Phillips, Nate" userId="1a7ed9a7-6979-4999-8e72-44e838efb909" providerId="ADAL" clId="{0CA3E67B-3AFE-4B68-A101-BFDDB66978FE}" dt="2021-10-15T21:11:19.974" v="6660" actId="478"/>
          <ac:spMkLst>
            <pc:docMk/>
            <pc:sldMk cId="1586813206" sldId="383"/>
            <ac:spMk id="4" creationId="{DDE97AFB-4DFF-4AF3-99D5-AECFD8E18C47}"/>
          </ac:spMkLst>
        </pc:spChg>
        <pc:spChg chg="add mod">
          <ac:chgData name="Phillips, Nate" userId="1a7ed9a7-6979-4999-8e72-44e838efb909" providerId="ADAL" clId="{0CA3E67B-3AFE-4B68-A101-BFDDB66978FE}" dt="2021-10-15T21:23:51.811" v="7119" actId="1076"/>
          <ac:spMkLst>
            <pc:docMk/>
            <pc:sldMk cId="1586813206" sldId="383"/>
            <ac:spMk id="5" creationId="{C23D0D7D-CAD6-41B1-B68A-BA5A7B30F8FF}"/>
          </ac:spMkLst>
        </pc:spChg>
        <pc:spChg chg="add mod">
          <ac:chgData name="Phillips, Nate" userId="1a7ed9a7-6979-4999-8e72-44e838efb909" providerId="ADAL" clId="{0CA3E67B-3AFE-4B68-A101-BFDDB66978FE}" dt="2021-10-15T21:23:51.811" v="7119" actId="1076"/>
          <ac:spMkLst>
            <pc:docMk/>
            <pc:sldMk cId="1586813206" sldId="383"/>
            <ac:spMk id="6" creationId="{1131A0AE-BF61-4F05-A2C3-B65CCF34D91B}"/>
          </ac:spMkLst>
        </pc:spChg>
        <pc:spChg chg="add mod">
          <ac:chgData name="Phillips, Nate" userId="1a7ed9a7-6979-4999-8e72-44e838efb909" providerId="ADAL" clId="{0CA3E67B-3AFE-4B68-A101-BFDDB66978FE}" dt="2021-10-15T21:23:51.811" v="7119" actId="1076"/>
          <ac:spMkLst>
            <pc:docMk/>
            <pc:sldMk cId="1586813206" sldId="383"/>
            <ac:spMk id="7" creationId="{C8627B64-8F8D-4C0F-BEAB-95DB20B7B964}"/>
          </ac:spMkLst>
        </pc:spChg>
        <pc:spChg chg="add mod">
          <ac:chgData name="Phillips, Nate" userId="1a7ed9a7-6979-4999-8e72-44e838efb909" providerId="ADAL" clId="{0CA3E67B-3AFE-4B68-A101-BFDDB66978FE}" dt="2021-10-15T21:23:51.811" v="7119" actId="1076"/>
          <ac:spMkLst>
            <pc:docMk/>
            <pc:sldMk cId="1586813206" sldId="383"/>
            <ac:spMk id="8" creationId="{3DEE51CF-7C73-48C5-9D54-02C43437B524}"/>
          </ac:spMkLst>
        </pc:spChg>
        <pc:spChg chg="add mod">
          <ac:chgData name="Phillips, Nate" userId="1a7ed9a7-6979-4999-8e72-44e838efb909" providerId="ADAL" clId="{0CA3E67B-3AFE-4B68-A101-BFDDB66978FE}" dt="2021-10-15T21:23:51.811" v="7119" actId="1076"/>
          <ac:spMkLst>
            <pc:docMk/>
            <pc:sldMk cId="1586813206" sldId="383"/>
            <ac:spMk id="9" creationId="{E89CFE36-98D1-453D-BD81-6FBB303CCB56}"/>
          </ac:spMkLst>
        </pc:spChg>
        <pc:spChg chg="add mod">
          <ac:chgData name="Phillips, Nate" userId="1a7ed9a7-6979-4999-8e72-44e838efb909" providerId="ADAL" clId="{0CA3E67B-3AFE-4B68-A101-BFDDB66978FE}" dt="2021-10-15T21:23:51.811" v="7119" actId="1076"/>
          <ac:spMkLst>
            <pc:docMk/>
            <pc:sldMk cId="1586813206" sldId="383"/>
            <ac:spMk id="10" creationId="{6C7145EF-65EC-48FA-9865-3565ACB7353E}"/>
          </ac:spMkLst>
        </pc:spChg>
        <pc:spChg chg="add mod">
          <ac:chgData name="Phillips, Nate" userId="1a7ed9a7-6979-4999-8e72-44e838efb909" providerId="ADAL" clId="{0CA3E67B-3AFE-4B68-A101-BFDDB66978FE}" dt="2021-10-15T21:23:51.811" v="7119" actId="1076"/>
          <ac:spMkLst>
            <pc:docMk/>
            <pc:sldMk cId="1586813206" sldId="383"/>
            <ac:spMk id="11" creationId="{842843FF-3C48-4FF6-9E02-F512B2CF7ADA}"/>
          </ac:spMkLst>
        </pc:spChg>
        <pc:spChg chg="add mod">
          <ac:chgData name="Phillips, Nate" userId="1a7ed9a7-6979-4999-8e72-44e838efb909" providerId="ADAL" clId="{0CA3E67B-3AFE-4B68-A101-BFDDB66978FE}" dt="2021-10-15T21:23:51.811" v="7119" actId="1076"/>
          <ac:spMkLst>
            <pc:docMk/>
            <pc:sldMk cId="1586813206" sldId="383"/>
            <ac:spMk id="12" creationId="{43A2EBAF-4E09-4153-831B-8D397443984E}"/>
          </ac:spMkLst>
        </pc:spChg>
        <pc:spChg chg="add mod">
          <ac:chgData name="Phillips, Nate" userId="1a7ed9a7-6979-4999-8e72-44e838efb909" providerId="ADAL" clId="{0CA3E67B-3AFE-4B68-A101-BFDDB66978FE}" dt="2021-10-15T21:23:51.811" v="7119" actId="1076"/>
          <ac:spMkLst>
            <pc:docMk/>
            <pc:sldMk cId="1586813206" sldId="383"/>
            <ac:spMk id="13" creationId="{1F559636-DC32-4E05-8C49-C69E56E13CE3}"/>
          </ac:spMkLst>
        </pc:spChg>
        <pc:spChg chg="add mod">
          <ac:chgData name="Phillips, Nate" userId="1a7ed9a7-6979-4999-8e72-44e838efb909" providerId="ADAL" clId="{0CA3E67B-3AFE-4B68-A101-BFDDB66978FE}" dt="2021-10-15T21:23:51.811" v="7119" actId="1076"/>
          <ac:spMkLst>
            <pc:docMk/>
            <pc:sldMk cId="1586813206" sldId="383"/>
            <ac:spMk id="14" creationId="{E58F9376-7BE1-4AE3-99E2-2DFBE5A05231}"/>
          </ac:spMkLst>
        </pc:spChg>
        <pc:spChg chg="add mod">
          <ac:chgData name="Phillips, Nate" userId="1a7ed9a7-6979-4999-8e72-44e838efb909" providerId="ADAL" clId="{0CA3E67B-3AFE-4B68-A101-BFDDB66978FE}" dt="2021-10-15T21:23:51.811" v="7119" actId="1076"/>
          <ac:spMkLst>
            <pc:docMk/>
            <pc:sldMk cId="1586813206" sldId="383"/>
            <ac:spMk id="15" creationId="{9329A17A-3654-4991-9971-C984D30D46F6}"/>
          </ac:spMkLst>
        </pc:spChg>
        <pc:spChg chg="add mod">
          <ac:chgData name="Phillips, Nate" userId="1a7ed9a7-6979-4999-8e72-44e838efb909" providerId="ADAL" clId="{0CA3E67B-3AFE-4B68-A101-BFDDB66978FE}" dt="2021-10-15T21:23:51.811" v="7119" actId="1076"/>
          <ac:spMkLst>
            <pc:docMk/>
            <pc:sldMk cId="1586813206" sldId="383"/>
            <ac:spMk id="16" creationId="{0C82CF25-47EC-4EBD-B889-2F8077204581}"/>
          </ac:spMkLst>
        </pc:spChg>
        <pc:cxnChg chg="add mod">
          <ac:chgData name="Phillips, Nate" userId="1a7ed9a7-6979-4999-8e72-44e838efb909" providerId="ADAL" clId="{0CA3E67B-3AFE-4B68-A101-BFDDB66978FE}" dt="2021-10-15T21:23:51.811" v="7119" actId="1076"/>
          <ac:cxnSpMkLst>
            <pc:docMk/>
            <pc:sldMk cId="1586813206" sldId="383"/>
            <ac:cxnSpMk id="18" creationId="{258541D6-50F4-49B6-A67F-C97BF7A2159C}"/>
          </ac:cxnSpMkLst>
        </pc:cxnChg>
        <pc:cxnChg chg="add mod">
          <ac:chgData name="Phillips, Nate" userId="1a7ed9a7-6979-4999-8e72-44e838efb909" providerId="ADAL" clId="{0CA3E67B-3AFE-4B68-A101-BFDDB66978FE}" dt="2021-10-15T21:23:51.811" v="7119" actId="1076"/>
          <ac:cxnSpMkLst>
            <pc:docMk/>
            <pc:sldMk cId="1586813206" sldId="383"/>
            <ac:cxnSpMk id="19" creationId="{0F388512-9F5D-4270-93AE-00FB1A57621A}"/>
          </ac:cxnSpMkLst>
        </pc:cxnChg>
        <pc:cxnChg chg="add mod">
          <ac:chgData name="Phillips, Nate" userId="1a7ed9a7-6979-4999-8e72-44e838efb909" providerId="ADAL" clId="{0CA3E67B-3AFE-4B68-A101-BFDDB66978FE}" dt="2021-10-15T21:23:51.811" v="7119" actId="1076"/>
          <ac:cxnSpMkLst>
            <pc:docMk/>
            <pc:sldMk cId="1586813206" sldId="383"/>
            <ac:cxnSpMk id="22" creationId="{F01983DD-0906-4DCD-AFA0-2A7ECCE0AFF8}"/>
          </ac:cxnSpMkLst>
        </pc:cxnChg>
        <pc:cxnChg chg="add mod">
          <ac:chgData name="Phillips, Nate" userId="1a7ed9a7-6979-4999-8e72-44e838efb909" providerId="ADAL" clId="{0CA3E67B-3AFE-4B68-A101-BFDDB66978FE}" dt="2021-10-15T21:23:51.811" v="7119" actId="1076"/>
          <ac:cxnSpMkLst>
            <pc:docMk/>
            <pc:sldMk cId="1586813206" sldId="383"/>
            <ac:cxnSpMk id="25" creationId="{D279B1F0-F90A-46C1-B06D-B36DAC19C583}"/>
          </ac:cxnSpMkLst>
        </pc:cxnChg>
        <pc:cxnChg chg="add mod">
          <ac:chgData name="Phillips, Nate" userId="1a7ed9a7-6979-4999-8e72-44e838efb909" providerId="ADAL" clId="{0CA3E67B-3AFE-4B68-A101-BFDDB66978FE}" dt="2021-10-15T21:23:51.811" v="7119" actId="1076"/>
          <ac:cxnSpMkLst>
            <pc:docMk/>
            <pc:sldMk cId="1586813206" sldId="383"/>
            <ac:cxnSpMk id="28" creationId="{4AFEED3D-EDCD-48AB-BBB1-8C04CB86DCAD}"/>
          </ac:cxnSpMkLst>
        </pc:cxnChg>
        <pc:cxnChg chg="add mod">
          <ac:chgData name="Phillips, Nate" userId="1a7ed9a7-6979-4999-8e72-44e838efb909" providerId="ADAL" clId="{0CA3E67B-3AFE-4B68-A101-BFDDB66978FE}" dt="2021-10-15T21:23:51.811" v="7119" actId="1076"/>
          <ac:cxnSpMkLst>
            <pc:docMk/>
            <pc:sldMk cId="1586813206" sldId="383"/>
            <ac:cxnSpMk id="30" creationId="{9EEC28B6-550B-48B8-93FD-4A9FF8EFC38E}"/>
          </ac:cxnSpMkLst>
        </pc:cxnChg>
        <pc:cxnChg chg="add mod">
          <ac:chgData name="Phillips, Nate" userId="1a7ed9a7-6979-4999-8e72-44e838efb909" providerId="ADAL" clId="{0CA3E67B-3AFE-4B68-A101-BFDDB66978FE}" dt="2021-10-15T21:23:51.811" v="7119" actId="1076"/>
          <ac:cxnSpMkLst>
            <pc:docMk/>
            <pc:sldMk cId="1586813206" sldId="383"/>
            <ac:cxnSpMk id="32" creationId="{235D1E96-0143-41CE-AAF9-989CD4657EAC}"/>
          </ac:cxnSpMkLst>
        </pc:cxnChg>
        <pc:cxnChg chg="add mod">
          <ac:chgData name="Phillips, Nate" userId="1a7ed9a7-6979-4999-8e72-44e838efb909" providerId="ADAL" clId="{0CA3E67B-3AFE-4B68-A101-BFDDB66978FE}" dt="2021-10-15T21:23:51.811" v="7119" actId="1076"/>
          <ac:cxnSpMkLst>
            <pc:docMk/>
            <pc:sldMk cId="1586813206" sldId="383"/>
            <ac:cxnSpMk id="34" creationId="{FB0710C5-F77E-4A4C-B6D3-EA947B3F2C88}"/>
          </ac:cxnSpMkLst>
        </pc:cxnChg>
        <pc:cxnChg chg="add mod">
          <ac:chgData name="Phillips, Nate" userId="1a7ed9a7-6979-4999-8e72-44e838efb909" providerId="ADAL" clId="{0CA3E67B-3AFE-4B68-A101-BFDDB66978FE}" dt="2021-10-15T21:29:44.660" v="7144" actId="14100"/>
          <ac:cxnSpMkLst>
            <pc:docMk/>
            <pc:sldMk cId="1586813206" sldId="383"/>
            <ac:cxnSpMk id="42" creationId="{4C9AF452-C339-440E-96EA-5118306CE124}"/>
          </ac:cxnSpMkLst>
        </pc:cxnChg>
        <pc:cxnChg chg="add mod">
          <ac:chgData name="Phillips, Nate" userId="1a7ed9a7-6979-4999-8e72-44e838efb909" providerId="ADAL" clId="{0CA3E67B-3AFE-4B68-A101-BFDDB66978FE}" dt="2021-10-15T21:31:14.042" v="7152" actId="14100"/>
          <ac:cxnSpMkLst>
            <pc:docMk/>
            <pc:sldMk cId="1586813206" sldId="383"/>
            <ac:cxnSpMk id="44" creationId="{AB12D221-74C7-4400-83A2-E71D02A809AE}"/>
          </ac:cxnSpMkLst>
        </pc:cxnChg>
        <pc:cxnChg chg="add mod">
          <ac:chgData name="Phillips, Nate" userId="1a7ed9a7-6979-4999-8e72-44e838efb909" providerId="ADAL" clId="{0CA3E67B-3AFE-4B68-A101-BFDDB66978FE}" dt="2021-10-15T21:31:17.842" v="7153" actId="14100"/>
          <ac:cxnSpMkLst>
            <pc:docMk/>
            <pc:sldMk cId="1586813206" sldId="383"/>
            <ac:cxnSpMk id="45" creationId="{1597A097-20FE-4C8A-8DE0-D8EAB22F1D24}"/>
          </ac:cxnSpMkLst>
        </pc:cxnChg>
        <pc:cxnChg chg="add mod">
          <ac:chgData name="Phillips, Nate" userId="1a7ed9a7-6979-4999-8e72-44e838efb909" providerId="ADAL" clId="{0CA3E67B-3AFE-4B68-A101-BFDDB66978FE}" dt="2021-10-15T21:31:21.976" v="7154" actId="14100"/>
          <ac:cxnSpMkLst>
            <pc:docMk/>
            <pc:sldMk cId="1586813206" sldId="383"/>
            <ac:cxnSpMk id="46" creationId="{D724A6EA-FBCF-4CA5-89DD-039657DB735E}"/>
          </ac:cxnSpMkLst>
        </pc:cxnChg>
        <pc:cxnChg chg="add mod">
          <ac:chgData name="Phillips, Nate" userId="1a7ed9a7-6979-4999-8e72-44e838efb909" providerId="ADAL" clId="{0CA3E67B-3AFE-4B68-A101-BFDDB66978FE}" dt="2021-10-15T21:31:25.115" v="7155" actId="14100"/>
          <ac:cxnSpMkLst>
            <pc:docMk/>
            <pc:sldMk cId="1586813206" sldId="383"/>
            <ac:cxnSpMk id="47" creationId="{DF4CD248-AA5B-4035-8A69-202FE3740DFB}"/>
          </ac:cxnSpMkLst>
        </pc:cxnChg>
        <pc:cxnChg chg="add mod">
          <ac:chgData name="Phillips, Nate" userId="1a7ed9a7-6979-4999-8e72-44e838efb909" providerId="ADAL" clId="{0CA3E67B-3AFE-4B68-A101-BFDDB66978FE}" dt="2021-10-15T21:31:28.398" v="7156" actId="14100"/>
          <ac:cxnSpMkLst>
            <pc:docMk/>
            <pc:sldMk cId="1586813206" sldId="383"/>
            <ac:cxnSpMk id="48" creationId="{BA5EFC10-4994-405F-A777-86D1A26138E7}"/>
          </ac:cxnSpMkLst>
        </pc:cxnChg>
        <pc:cxnChg chg="add mod">
          <ac:chgData name="Phillips, Nate" userId="1a7ed9a7-6979-4999-8e72-44e838efb909" providerId="ADAL" clId="{0CA3E67B-3AFE-4B68-A101-BFDDB66978FE}" dt="2021-10-15T21:31:31.538" v="7157" actId="14100"/>
          <ac:cxnSpMkLst>
            <pc:docMk/>
            <pc:sldMk cId="1586813206" sldId="383"/>
            <ac:cxnSpMk id="49" creationId="{F123CA15-B9BF-4D0F-866C-84B0E436851C}"/>
          </ac:cxnSpMkLst>
        </pc:cxnChg>
        <pc:cxnChg chg="add mod">
          <ac:chgData name="Phillips, Nate" userId="1a7ed9a7-6979-4999-8e72-44e838efb909" providerId="ADAL" clId="{0CA3E67B-3AFE-4B68-A101-BFDDB66978FE}" dt="2021-10-15T21:31:34.028" v="7158" actId="14100"/>
          <ac:cxnSpMkLst>
            <pc:docMk/>
            <pc:sldMk cId="1586813206" sldId="383"/>
            <ac:cxnSpMk id="50" creationId="{3FF95B2D-E00E-4EF7-86F4-CD4DBBA911A2}"/>
          </ac:cxnSpMkLst>
        </pc:cxnChg>
        <pc:cxnChg chg="add mod">
          <ac:chgData name="Phillips, Nate" userId="1a7ed9a7-6979-4999-8e72-44e838efb909" providerId="ADAL" clId="{0CA3E67B-3AFE-4B68-A101-BFDDB66978FE}" dt="2021-10-15T21:32:33.194" v="7163" actId="14100"/>
          <ac:cxnSpMkLst>
            <pc:docMk/>
            <pc:sldMk cId="1586813206" sldId="383"/>
            <ac:cxnSpMk id="58" creationId="{237F5896-3D6F-48A3-92DA-71B309781C9B}"/>
          </ac:cxnSpMkLst>
        </pc:cxnChg>
        <pc:cxnChg chg="add mod">
          <ac:chgData name="Phillips, Nate" userId="1a7ed9a7-6979-4999-8e72-44e838efb909" providerId="ADAL" clId="{0CA3E67B-3AFE-4B68-A101-BFDDB66978FE}" dt="2021-10-15T21:32:59.700" v="7168" actId="14100"/>
          <ac:cxnSpMkLst>
            <pc:docMk/>
            <pc:sldMk cId="1586813206" sldId="383"/>
            <ac:cxnSpMk id="61" creationId="{0D9088D7-D07A-4884-8332-BFA41B831DEB}"/>
          </ac:cxnSpMkLst>
        </pc:cxnChg>
        <pc:cxnChg chg="add mod">
          <ac:chgData name="Phillips, Nate" userId="1a7ed9a7-6979-4999-8e72-44e838efb909" providerId="ADAL" clId="{0CA3E67B-3AFE-4B68-A101-BFDDB66978FE}" dt="2021-10-15T21:33:04.905" v="7169" actId="14100"/>
          <ac:cxnSpMkLst>
            <pc:docMk/>
            <pc:sldMk cId="1586813206" sldId="383"/>
            <ac:cxnSpMk id="62" creationId="{4F265750-955A-415B-A649-78CDC8B980B1}"/>
          </ac:cxnSpMkLst>
        </pc:cxnChg>
        <pc:cxnChg chg="add mod">
          <ac:chgData name="Phillips, Nate" userId="1a7ed9a7-6979-4999-8e72-44e838efb909" providerId="ADAL" clId="{0CA3E67B-3AFE-4B68-A101-BFDDB66978FE}" dt="2021-10-15T21:33:07.955" v="7170" actId="14100"/>
          <ac:cxnSpMkLst>
            <pc:docMk/>
            <pc:sldMk cId="1586813206" sldId="383"/>
            <ac:cxnSpMk id="63" creationId="{C79C1FC4-2238-4D60-8784-946A0FE37049}"/>
          </ac:cxnSpMkLst>
        </pc:cxnChg>
        <pc:cxnChg chg="add mod">
          <ac:chgData name="Phillips, Nate" userId="1a7ed9a7-6979-4999-8e72-44e838efb909" providerId="ADAL" clId="{0CA3E67B-3AFE-4B68-A101-BFDDB66978FE}" dt="2021-10-15T21:33:10.829" v="7171" actId="14100"/>
          <ac:cxnSpMkLst>
            <pc:docMk/>
            <pc:sldMk cId="1586813206" sldId="383"/>
            <ac:cxnSpMk id="64" creationId="{3156DAF4-CD17-4BDA-8B01-34458EE94D99}"/>
          </ac:cxnSpMkLst>
        </pc:cxnChg>
        <pc:cxnChg chg="add mod">
          <ac:chgData name="Phillips, Nate" userId="1a7ed9a7-6979-4999-8e72-44e838efb909" providerId="ADAL" clId="{0CA3E67B-3AFE-4B68-A101-BFDDB66978FE}" dt="2021-10-15T21:33:13.165" v="7172" actId="14100"/>
          <ac:cxnSpMkLst>
            <pc:docMk/>
            <pc:sldMk cId="1586813206" sldId="383"/>
            <ac:cxnSpMk id="65" creationId="{B9261F02-9E51-477B-A154-592B4B274890}"/>
          </ac:cxnSpMkLst>
        </pc:cxnChg>
        <pc:cxnChg chg="add mod">
          <ac:chgData name="Phillips, Nate" userId="1a7ed9a7-6979-4999-8e72-44e838efb909" providerId="ADAL" clId="{0CA3E67B-3AFE-4B68-A101-BFDDB66978FE}" dt="2021-10-15T21:33:15.421" v="7173" actId="14100"/>
          <ac:cxnSpMkLst>
            <pc:docMk/>
            <pc:sldMk cId="1586813206" sldId="383"/>
            <ac:cxnSpMk id="66" creationId="{FA8F6A60-7546-47D4-81E2-631B1332CF55}"/>
          </ac:cxnSpMkLst>
        </pc:cxnChg>
        <pc:cxnChg chg="add mod">
          <ac:chgData name="Phillips, Nate" userId="1a7ed9a7-6979-4999-8e72-44e838efb909" providerId="ADAL" clId="{0CA3E67B-3AFE-4B68-A101-BFDDB66978FE}" dt="2021-10-15T21:34:07.179" v="7182" actId="14100"/>
          <ac:cxnSpMkLst>
            <pc:docMk/>
            <pc:sldMk cId="1586813206" sldId="383"/>
            <ac:cxnSpMk id="79" creationId="{2EB28EBC-2E72-4587-95C2-49DC57B2DD6C}"/>
          </ac:cxnSpMkLst>
        </pc:cxnChg>
        <pc:cxnChg chg="add mod">
          <ac:chgData name="Phillips, Nate" userId="1a7ed9a7-6979-4999-8e72-44e838efb909" providerId="ADAL" clId="{0CA3E67B-3AFE-4B68-A101-BFDDB66978FE}" dt="2021-10-15T21:36:03.462" v="7195" actId="14100"/>
          <ac:cxnSpMkLst>
            <pc:docMk/>
            <pc:sldMk cId="1586813206" sldId="383"/>
            <ac:cxnSpMk id="81" creationId="{825727D3-E7BE-4226-BE11-69E02A53E40E}"/>
          </ac:cxnSpMkLst>
        </pc:cxnChg>
        <pc:cxnChg chg="add mod">
          <ac:chgData name="Phillips, Nate" userId="1a7ed9a7-6979-4999-8e72-44e838efb909" providerId="ADAL" clId="{0CA3E67B-3AFE-4B68-A101-BFDDB66978FE}" dt="2021-10-15T21:36:11.259" v="7196" actId="14100"/>
          <ac:cxnSpMkLst>
            <pc:docMk/>
            <pc:sldMk cId="1586813206" sldId="383"/>
            <ac:cxnSpMk id="82" creationId="{379FAD16-A72C-44AB-9D52-94758E3F8DC5}"/>
          </ac:cxnSpMkLst>
        </pc:cxnChg>
        <pc:cxnChg chg="add mod">
          <ac:chgData name="Phillips, Nate" userId="1a7ed9a7-6979-4999-8e72-44e838efb909" providerId="ADAL" clId="{0CA3E67B-3AFE-4B68-A101-BFDDB66978FE}" dt="2021-10-15T21:36:18.847" v="7198" actId="14100"/>
          <ac:cxnSpMkLst>
            <pc:docMk/>
            <pc:sldMk cId="1586813206" sldId="383"/>
            <ac:cxnSpMk id="83" creationId="{AE14A696-4127-4655-86BF-069A92C96CAC}"/>
          </ac:cxnSpMkLst>
        </pc:cxnChg>
        <pc:cxnChg chg="add mod">
          <ac:chgData name="Phillips, Nate" userId="1a7ed9a7-6979-4999-8e72-44e838efb909" providerId="ADAL" clId="{0CA3E67B-3AFE-4B68-A101-BFDDB66978FE}" dt="2021-10-15T21:36:14.794" v="7197" actId="14100"/>
          <ac:cxnSpMkLst>
            <pc:docMk/>
            <pc:sldMk cId="1586813206" sldId="383"/>
            <ac:cxnSpMk id="84" creationId="{0B8FC7B5-BE34-4893-A02B-A6E37966AD3C}"/>
          </ac:cxnSpMkLst>
        </pc:cxnChg>
        <pc:cxnChg chg="add mod">
          <ac:chgData name="Phillips, Nate" userId="1a7ed9a7-6979-4999-8e72-44e838efb909" providerId="ADAL" clId="{0CA3E67B-3AFE-4B68-A101-BFDDB66978FE}" dt="2021-10-15T21:36:44.718" v="7200" actId="14100"/>
          <ac:cxnSpMkLst>
            <pc:docMk/>
            <pc:sldMk cId="1586813206" sldId="383"/>
            <ac:cxnSpMk id="85" creationId="{0B71F19C-0360-4746-888C-66F74F556CCF}"/>
          </ac:cxnSpMkLst>
        </pc:cxnChg>
        <pc:cxnChg chg="add mod">
          <ac:chgData name="Phillips, Nate" userId="1a7ed9a7-6979-4999-8e72-44e838efb909" providerId="ADAL" clId="{0CA3E67B-3AFE-4B68-A101-BFDDB66978FE}" dt="2021-10-15T21:36:25.623" v="7199" actId="14100"/>
          <ac:cxnSpMkLst>
            <pc:docMk/>
            <pc:sldMk cId="1586813206" sldId="383"/>
            <ac:cxnSpMk id="90" creationId="{4A7CDE11-5173-4C15-9D5D-55E534AD5239}"/>
          </ac:cxnSpMkLst>
        </pc:cxnChg>
      </pc:sldChg>
      <pc:sldChg chg="addSp delSp modSp new mod modAnim">
        <pc:chgData name="Phillips, Nate" userId="1a7ed9a7-6979-4999-8e72-44e838efb909" providerId="ADAL" clId="{0CA3E67B-3AFE-4B68-A101-BFDDB66978FE}" dt="2021-10-19T15:55:39.299" v="10087"/>
        <pc:sldMkLst>
          <pc:docMk/>
          <pc:sldMk cId="801081033" sldId="384"/>
        </pc:sldMkLst>
        <pc:spChg chg="mod">
          <ac:chgData name="Phillips, Nate" userId="1a7ed9a7-6979-4999-8e72-44e838efb909" providerId="ADAL" clId="{0CA3E67B-3AFE-4B68-A101-BFDDB66978FE}" dt="2021-10-15T15:41:46.170" v="2136" actId="20577"/>
          <ac:spMkLst>
            <pc:docMk/>
            <pc:sldMk cId="801081033" sldId="384"/>
            <ac:spMk id="2" creationId="{725458D6-4409-43FC-A9C4-9072CCD5F3ED}"/>
          </ac:spMkLst>
        </pc:spChg>
        <pc:spChg chg="mod">
          <ac:chgData name="Phillips, Nate" userId="1a7ed9a7-6979-4999-8e72-44e838efb909" providerId="ADAL" clId="{0CA3E67B-3AFE-4B68-A101-BFDDB66978FE}" dt="2021-10-15T15:26:36.979" v="2122" actId="20577"/>
          <ac:spMkLst>
            <pc:docMk/>
            <pc:sldMk cId="801081033" sldId="384"/>
            <ac:spMk id="3" creationId="{53CD5D95-20FA-4D5E-BDB9-CCB1048FA494}"/>
          </ac:spMkLst>
        </pc:spChg>
        <pc:spChg chg="add mod">
          <ac:chgData name="Phillips, Nate" userId="1a7ed9a7-6979-4999-8e72-44e838efb909" providerId="ADAL" clId="{0CA3E67B-3AFE-4B68-A101-BFDDB66978FE}" dt="2021-10-15T15:25:28.419" v="1975"/>
          <ac:spMkLst>
            <pc:docMk/>
            <pc:sldMk cId="801081033" sldId="384"/>
            <ac:spMk id="4" creationId="{617A8010-8B9A-4E4F-A9A5-76AAA0C53457}"/>
          </ac:spMkLst>
        </pc:spChg>
        <pc:picChg chg="add del mod">
          <ac:chgData name="Phillips, Nate" userId="1a7ed9a7-6979-4999-8e72-44e838efb909" providerId="ADAL" clId="{0CA3E67B-3AFE-4B68-A101-BFDDB66978FE}" dt="2021-10-19T15:55:23.336" v="10085" actId="478"/>
          <ac:picMkLst>
            <pc:docMk/>
            <pc:sldMk cId="801081033" sldId="384"/>
            <ac:picMk id="6" creationId="{DFD5EA87-2FB9-4C09-9BBF-1A6D6A659627}"/>
          </ac:picMkLst>
        </pc:picChg>
        <pc:picChg chg="add del mod">
          <ac:chgData name="Phillips, Nate" userId="1a7ed9a7-6979-4999-8e72-44e838efb909" providerId="ADAL" clId="{0CA3E67B-3AFE-4B68-A101-BFDDB66978FE}" dt="2021-10-19T15:55:23.336" v="10085" actId="478"/>
          <ac:picMkLst>
            <pc:docMk/>
            <pc:sldMk cId="801081033" sldId="384"/>
            <ac:picMk id="8" creationId="{C0DE02A6-5420-4C99-B526-DDEDA7AF6BF8}"/>
          </ac:picMkLst>
        </pc:picChg>
        <pc:picChg chg="add del mod">
          <ac:chgData name="Phillips, Nate" userId="1a7ed9a7-6979-4999-8e72-44e838efb909" providerId="ADAL" clId="{0CA3E67B-3AFE-4B68-A101-BFDDB66978FE}" dt="2021-10-19T15:55:23.336" v="10085" actId="478"/>
          <ac:picMkLst>
            <pc:docMk/>
            <pc:sldMk cId="801081033" sldId="384"/>
            <ac:picMk id="10" creationId="{D9C3C5A5-84CC-4EC8-9F3C-B6D6820D693D}"/>
          </ac:picMkLst>
        </pc:picChg>
        <pc:picChg chg="add mod">
          <ac:chgData name="Phillips, Nate" userId="1a7ed9a7-6979-4999-8e72-44e838efb909" providerId="ADAL" clId="{0CA3E67B-3AFE-4B68-A101-BFDDB66978FE}" dt="2021-10-19T15:54:47.463" v="10076" actId="1076"/>
          <ac:picMkLst>
            <pc:docMk/>
            <pc:sldMk cId="801081033" sldId="384"/>
            <ac:picMk id="12" creationId="{C6D03D22-35FD-4880-9CED-E47544423DA9}"/>
          </ac:picMkLst>
        </pc:picChg>
        <pc:picChg chg="add mod">
          <ac:chgData name="Phillips, Nate" userId="1a7ed9a7-6979-4999-8e72-44e838efb909" providerId="ADAL" clId="{0CA3E67B-3AFE-4B68-A101-BFDDB66978FE}" dt="2021-10-19T15:54:54.519" v="10079" actId="1076"/>
          <ac:picMkLst>
            <pc:docMk/>
            <pc:sldMk cId="801081033" sldId="384"/>
            <ac:picMk id="14" creationId="{9F88C309-CB58-4606-B951-9EF40E72FB24}"/>
          </ac:picMkLst>
        </pc:picChg>
        <pc:picChg chg="add mod">
          <ac:chgData name="Phillips, Nate" userId="1a7ed9a7-6979-4999-8e72-44e838efb909" providerId="ADAL" clId="{0CA3E67B-3AFE-4B68-A101-BFDDB66978FE}" dt="2021-10-19T15:55:12.819" v="10084" actId="14100"/>
          <ac:picMkLst>
            <pc:docMk/>
            <pc:sldMk cId="801081033" sldId="384"/>
            <ac:picMk id="15" creationId="{E1CADB33-9A32-4C62-83DA-36BB21B6C31A}"/>
          </ac:picMkLst>
        </pc:picChg>
        <pc:picChg chg="add mod">
          <ac:chgData name="Phillips, Nate" userId="1a7ed9a7-6979-4999-8e72-44e838efb909" providerId="ADAL" clId="{0CA3E67B-3AFE-4B68-A101-BFDDB66978FE}" dt="2021-10-19T15:55:08.511" v="10083" actId="14100"/>
          <ac:picMkLst>
            <pc:docMk/>
            <pc:sldMk cId="801081033" sldId="384"/>
            <ac:picMk id="16" creationId="{EDF6F101-3E6E-439B-B72E-530B1D4C0817}"/>
          </ac:picMkLst>
        </pc:picChg>
        <pc:picChg chg="add mod">
          <ac:chgData name="Phillips, Nate" userId="1a7ed9a7-6979-4999-8e72-44e838efb909" providerId="ADAL" clId="{0CA3E67B-3AFE-4B68-A101-BFDDB66978FE}" dt="2021-10-19T15:55:03.715" v="10082" actId="1076"/>
          <ac:picMkLst>
            <pc:docMk/>
            <pc:sldMk cId="801081033" sldId="384"/>
            <ac:picMk id="17" creationId="{3B2123DC-15F9-4023-AA2F-0FC12474CB91}"/>
          </ac:picMkLst>
        </pc:picChg>
      </pc:sldChg>
      <pc:sldChg chg="addSp delSp modSp new mod modAnim addCm delCm">
        <pc:chgData name="Phillips, Nate" userId="1a7ed9a7-6979-4999-8e72-44e838efb909" providerId="ADAL" clId="{0CA3E67B-3AFE-4B68-A101-BFDDB66978FE}" dt="2021-10-18T23:19:20.349" v="7636"/>
        <pc:sldMkLst>
          <pc:docMk/>
          <pc:sldMk cId="664514477" sldId="385"/>
        </pc:sldMkLst>
        <pc:spChg chg="mod">
          <ac:chgData name="Phillips, Nate" userId="1a7ed9a7-6979-4999-8e72-44e838efb909" providerId="ADAL" clId="{0CA3E67B-3AFE-4B68-A101-BFDDB66978FE}" dt="2021-10-15T15:41:44.078" v="2135" actId="20577"/>
          <ac:spMkLst>
            <pc:docMk/>
            <pc:sldMk cId="664514477" sldId="385"/>
            <ac:spMk id="2" creationId="{F5B5CE17-BD60-4C09-BFC3-E178065D4498}"/>
          </ac:spMkLst>
        </pc:spChg>
        <pc:spChg chg="mod">
          <ac:chgData name="Phillips, Nate" userId="1a7ed9a7-6979-4999-8e72-44e838efb909" providerId="ADAL" clId="{0CA3E67B-3AFE-4B68-A101-BFDDB66978FE}" dt="2021-10-15T15:56:15.166" v="2618" actId="20577"/>
          <ac:spMkLst>
            <pc:docMk/>
            <pc:sldMk cId="664514477" sldId="385"/>
            <ac:spMk id="3" creationId="{0D643F96-66AC-4234-BD46-D9DB9C35A130}"/>
          </ac:spMkLst>
        </pc:spChg>
        <pc:spChg chg="add mod">
          <ac:chgData name="Phillips, Nate" userId="1a7ed9a7-6979-4999-8e72-44e838efb909" providerId="ADAL" clId="{0CA3E67B-3AFE-4B68-A101-BFDDB66978FE}" dt="2021-10-15T16:42:12.540" v="3680" actId="1076"/>
          <ac:spMkLst>
            <pc:docMk/>
            <pc:sldMk cId="664514477" sldId="385"/>
            <ac:spMk id="4" creationId="{A61C3E1C-4E52-4A7C-A0ED-88E4F00B21B8}"/>
          </ac:spMkLst>
        </pc:spChg>
        <pc:spChg chg="add mod">
          <ac:chgData name="Phillips, Nate" userId="1a7ed9a7-6979-4999-8e72-44e838efb909" providerId="ADAL" clId="{0CA3E67B-3AFE-4B68-A101-BFDDB66978FE}" dt="2021-10-15T16:42:19.956" v="3681" actId="1076"/>
          <ac:spMkLst>
            <pc:docMk/>
            <pc:sldMk cId="664514477" sldId="385"/>
            <ac:spMk id="5" creationId="{6FDC180A-5245-4FB1-8BF8-8F53AF0DB668}"/>
          </ac:spMkLst>
        </pc:spChg>
        <pc:spChg chg="add mod">
          <ac:chgData name="Phillips, Nate" userId="1a7ed9a7-6979-4999-8e72-44e838efb909" providerId="ADAL" clId="{0CA3E67B-3AFE-4B68-A101-BFDDB66978FE}" dt="2021-10-15T15:49:40.728" v="2542" actId="1076"/>
          <ac:spMkLst>
            <pc:docMk/>
            <pc:sldMk cId="664514477" sldId="385"/>
            <ac:spMk id="6" creationId="{EC978B75-AE30-47F2-8C6F-157B4896747E}"/>
          </ac:spMkLst>
        </pc:spChg>
        <pc:spChg chg="add del mod">
          <ac:chgData name="Phillips, Nate" userId="1a7ed9a7-6979-4999-8e72-44e838efb909" providerId="ADAL" clId="{0CA3E67B-3AFE-4B68-A101-BFDDB66978FE}" dt="2021-10-15T15:51:37.873" v="2551" actId="478"/>
          <ac:spMkLst>
            <pc:docMk/>
            <pc:sldMk cId="664514477" sldId="385"/>
            <ac:spMk id="7" creationId="{4BD9D1A4-3836-40B7-8BC8-48BEB8B27743}"/>
          </ac:spMkLst>
        </pc:spChg>
        <pc:spChg chg="add mod">
          <ac:chgData name="Phillips, Nate" userId="1a7ed9a7-6979-4999-8e72-44e838efb909" providerId="ADAL" clId="{0CA3E67B-3AFE-4B68-A101-BFDDB66978FE}" dt="2021-10-15T15:55:26.944" v="2586" actId="1076"/>
          <ac:spMkLst>
            <pc:docMk/>
            <pc:sldMk cId="664514477" sldId="385"/>
            <ac:spMk id="8" creationId="{54E3CCCC-ECD0-4839-9281-5452D571CD75}"/>
          </ac:spMkLst>
        </pc:spChg>
        <pc:cxnChg chg="add del mod">
          <ac:chgData name="Phillips, Nate" userId="1a7ed9a7-6979-4999-8e72-44e838efb909" providerId="ADAL" clId="{0CA3E67B-3AFE-4B68-A101-BFDDB66978FE}" dt="2021-10-15T21:52:54.283" v="7208" actId="11529"/>
          <ac:cxnSpMkLst>
            <pc:docMk/>
            <pc:sldMk cId="664514477" sldId="385"/>
            <ac:cxnSpMk id="10" creationId="{0506B8DC-557D-49F2-A245-4FD2C98EA0FD}"/>
          </ac:cxnSpMkLst>
        </pc:cxnChg>
        <pc:cxnChg chg="add del mod">
          <ac:chgData name="Phillips, Nate" userId="1a7ed9a7-6979-4999-8e72-44e838efb909" providerId="ADAL" clId="{0CA3E67B-3AFE-4B68-A101-BFDDB66978FE}" dt="2021-10-15T21:52:53.429" v="7206"/>
          <ac:cxnSpMkLst>
            <pc:docMk/>
            <pc:sldMk cId="664514477" sldId="385"/>
            <ac:cxnSpMk id="11" creationId="{56B1ED35-66CF-4822-823D-C99F45A5B751}"/>
          </ac:cxnSpMkLst>
        </pc:cxnChg>
      </pc:sldChg>
      <pc:sldChg chg="addSp modSp new mod modAnim">
        <pc:chgData name="Phillips, Nate" userId="1a7ed9a7-6979-4999-8e72-44e838efb909" providerId="ADAL" clId="{0CA3E67B-3AFE-4B68-A101-BFDDB66978FE}" dt="2021-10-19T16:02:29.128" v="10235"/>
        <pc:sldMkLst>
          <pc:docMk/>
          <pc:sldMk cId="3741979520" sldId="386"/>
        </pc:sldMkLst>
        <pc:spChg chg="mod">
          <ac:chgData name="Phillips, Nate" userId="1a7ed9a7-6979-4999-8e72-44e838efb909" providerId="ADAL" clId="{0CA3E67B-3AFE-4B68-A101-BFDDB66978FE}" dt="2021-10-15T16:01:15.486" v="2656" actId="404"/>
          <ac:spMkLst>
            <pc:docMk/>
            <pc:sldMk cId="3741979520" sldId="386"/>
            <ac:spMk id="2" creationId="{1306B646-6BA7-4DE4-9A7A-4A6944CBD8D2}"/>
          </ac:spMkLst>
        </pc:spChg>
        <pc:spChg chg="mod">
          <ac:chgData name="Phillips, Nate" userId="1a7ed9a7-6979-4999-8e72-44e838efb909" providerId="ADAL" clId="{0CA3E67B-3AFE-4B68-A101-BFDDB66978FE}" dt="2021-10-15T16:15:23.830" v="3358" actId="20577"/>
          <ac:spMkLst>
            <pc:docMk/>
            <pc:sldMk cId="3741979520" sldId="386"/>
            <ac:spMk id="3" creationId="{F7F57793-9E2E-4456-AEA9-ED4F14072376}"/>
          </ac:spMkLst>
        </pc:spChg>
        <pc:spChg chg="add mod">
          <ac:chgData name="Phillips, Nate" userId="1a7ed9a7-6979-4999-8e72-44e838efb909" providerId="ADAL" clId="{0CA3E67B-3AFE-4B68-A101-BFDDB66978FE}" dt="2021-10-15T16:01:49.771" v="2680"/>
          <ac:spMkLst>
            <pc:docMk/>
            <pc:sldMk cId="3741979520" sldId="386"/>
            <ac:spMk id="4" creationId="{9905B21C-DB8D-47ED-B523-9CFD92DF0888}"/>
          </ac:spMkLst>
        </pc:spChg>
        <pc:picChg chg="add mod">
          <ac:chgData name="Phillips, Nate" userId="1a7ed9a7-6979-4999-8e72-44e838efb909" providerId="ADAL" clId="{0CA3E67B-3AFE-4B68-A101-BFDDB66978FE}" dt="2021-10-19T16:02:18.257" v="10232" actId="1076"/>
          <ac:picMkLst>
            <pc:docMk/>
            <pc:sldMk cId="3741979520" sldId="386"/>
            <ac:picMk id="6" creationId="{E9F92BA8-84F6-4F95-AFEB-60F83B211659}"/>
          </ac:picMkLst>
        </pc:picChg>
      </pc:sldChg>
      <pc:sldChg chg="addSp delSp modSp add mod modAnim modShow">
        <pc:chgData name="Phillips, Nate" userId="1a7ed9a7-6979-4999-8e72-44e838efb909" providerId="ADAL" clId="{0CA3E67B-3AFE-4B68-A101-BFDDB66978FE}" dt="2021-10-19T15:39:57.212" v="10006" actId="729"/>
        <pc:sldMkLst>
          <pc:docMk/>
          <pc:sldMk cId="4195202866" sldId="387"/>
        </pc:sldMkLst>
        <pc:spChg chg="mod">
          <ac:chgData name="Phillips, Nate" userId="1a7ed9a7-6979-4999-8e72-44e838efb909" providerId="ADAL" clId="{0CA3E67B-3AFE-4B68-A101-BFDDB66978FE}" dt="2021-10-15T16:16:30.478" v="3371" actId="20577"/>
          <ac:spMkLst>
            <pc:docMk/>
            <pc:sldMk cId="4195202866" sldId="387"/>
            <ac:spMk id="2" creationId="{F5B5CE17-BD60-4C09-BFC3-E178065D4498}"/>
          </ac:spMkLst>
        </pc:spChg>
        <pc:spChg chg="mod">
          <ac:chgData name="Phillips, Nate" userId="1a7ed9a7-6979-4999-8e72-44e838efb909" providerId="ADAL" clId="{0CA3E67B-3AFE-4B68-A101-BFDDB66978FE}" dt="2021-10-15T16:20:53.923" v="3539" actId="14100"/>
          <ac:spMkLst>
            <pc:docMk/>
            <pc:sldMk cId="4195202866" sldId="387"/>
            <ac:spMk id="3" creationId="{0D643F96-66AC-4234-BD46-D9DB9C35A130}"/>
          </ac:spMkLst>
        </pc:spChg>
        <pc:spChg chg="mod">
          <ac:chgData name="Phillips, Nate" userId="1a7ed9a7-6979-4999-8e72-44e838efb909" providerId="ADAL" clId="{0CA3E67B-3AFE-4B68-A101-BFDDB66978FE}" dt="2021-10-15T16:42:53.400" v="3683" actId="1076"/>
          <ac:spMkLst>
            <pc:docMk/>
            <pc:sldMk cId="4195202866" sldId="387"/>
            <ac:spMk id="4" creationId="{A61C3E1C-4E52-4A7C-A0ED-88E4F00B21B8}"/>
          </ac:spMkLst>
        </pc:spChg>
        <pc:spChg chg="del">
          <ac:chgData name="Phillips, Nate" userId="1a7ed9a7-6979-4999-8e72-44e838efb909" providerId="ADAL" clId="{0CA3E67B-3AFE-4B68-A101-BFDDB66978FE}" dt="2021-10-15T16:42:47.450" v="3682" actId="478"/>
          <ac:spMkLst>
            <pc:docMk/>
            <pc:sldMk cId="4195202866" sldId="387"/>
            <ac:spMk id="5" creationId="{6FDC180A-5245-4FB1-8BF8-8F53AF0DB668}"/>
          </ac:spMkLst>
        </pc:spChg>
        <pc:spChg chg="mod">
          <ac:chgData name="Phillips, Nate" userId="1a7ed9a7-6979-4999-8e72-44e838efb909" providerId="ADAL" clId="{0CA3E67B-3AFE-4B68-A101-BFDDB66978FE}" dt="2021-10-15T16:43:07.529" v="3684" actId="1076"/>
          <ac:spMkLst>
            <pc:docMk/>
            <pc:sldMk cId="4195202866" sldId="387"/>
            <ac:spMk id="6" creationId="{EC978B75-AE30-47F2-8C6F-157B4896747E}"/>
          </ac:spMkLst>
        </pc:spChg>
        <pc:spChg chg="add mod ord">
          <ac:chgData name="Phillips, Nate" userId="1a7ed9a7-6979-4999-8e72-44e838efb909" providerId="ADAL" clId="{0CA3E67B-3AFE-4B68-A101-BFDDB66978FE}" dt="2021-10-15T16:40:44.103" v="3658" actId="20577"/>
          <ac:spMkLst>
            <pc:docMk/>
            <pc:sldMk cId="4195202866" sldId="387"/>
            <ac:spMk id="9" creationId="{4388A940-DAF5-4654-85BD-A98CF13595EE}"/>
          </ac:spMkLst>
        </pc:spChg>
      </pc:sldChg>
      <pc:sldChg chg="addSp modSp new mod modAnim">
        <pc:chgData name="Phillips, Nate" userId="1a7ed9a7-6979-4999-8e72-44e838efb909" providerId="ADAL" clId="{0CA3E67B-3AFE-4B68-A101-BFDDB66978FE}" dt="2021-10-18T23:22:47.191" v="7648"/>
        <pc:sldMkLst>
          <pc:docMk/>
          <pc:sldMk cId="3198687863" sldId="388"/>
        </pc:sldMkLst>
        <pc:spChg chg="mod">
          <ac:chgData name="Phillips, Nate" userId="1a7ed9a7-6979-4999-8e72-44e838efb909" providerId="ADAL" clId="{0CA3E67B-3AFE-4B68-A101-BFDDB66978FE}" dt="2021-10-15T16:43:15.546" v="3697" actId="20577"/>
          <ac:spMkLst>
            <pc:docMk/>
            <pc:sldMk cId="3198687863" sldId="388"/>
            <ac:spMk id="2" creationId="{84FD6CC2-B83A-406F-9103-F9D47C36B2F2}"/>
          </ac:spMkLst>
        </pc:spChg>
        <pc:spChg chg="mod">
          <ac:chgData name="Phillips, Nate" userId="1a7ed9a7-6979-4999-8e72-44e838efb909" providerId="ADAL" clId="{0CA3E67B-3AFE-4B68-A101-BFDDB66978FE}" dt="2021-10-15T16:47:36.055" v="3952"/>
          <ac:spMkLst>
            <pc:docMk/>
            <pc:sldMk cId="3198687863" sldId="388"/>
            <ac:spMk id="3" creationId="{2D0C7A1D-1855-468E-BB63-0D1DCF9026AB}"/>
          </ac:spMkLst>
        </pc:spChg>
        <pc:graphicFrameChg chg="add mod modGraphic">
          <ac:chgData name="Phillips, Nate" userId="1a7ed9a7-6979-4999-8e72-44e838efb909" providerId="ADAL" clId="{0CA3E67B-3AFE-4B68-A101-BFDDB66978FE}" dt="2021-10-15T16:46:17.414" v="3924" actId="14100"/>
          <ac:graphicFrameMkLst>
            <pc:docMk/>
            <pc:sldMk cId="3198687863" sldId="388"/>
            <ac:graphicFrameMk id="4" creationId="{EFF8C12E-6316-4E33-8D84-23F1F529CE84}"/>
          </ac:graphicFrameMkLst>
        </pc:graphicFrameChg>
      </pc:sldChg>
      <pc:sldChg chg="addSp delSp modSp new mod ord modAnim">
        <pc:chgData name="Phillips, Nate" userId="1a7ed9a7-6979-4999-8e72-44e838efb909" providerId="ADAL" clId="{0CA3E67B-3AFE-4B68-A101-BFDDB66978FE}" dt="2021-10-19T15:39:18.319" v="10005"/>
        <pc:sldMkLst>
          <pc:docMk/>
          <pc:sldMk cId="2801001284" sldId="389"/>
        </pc:sldMkLst>
        <pc:spChg chg="mod">
          <ac:chgData name="Phillips, Nate" userId="1a7ed9a7-6979-4999-8e72-44e838efb909" providerId="ADAL" clId="{0CA3E67B-3AFE-4B68-A101-BFDDB66978FE}" dt="2021-10-15T16:48:13.938" v="3965" actId="20577"/>
          <ac:spMkLst>
            <pc:docMk/>
            <pc:sldMk cId="2801001284" sldId="389"/>
            <ac:spMk id="2" creationId="{09133BC1-89AE-4E10-9306-807FCEA046E3}"/>
          </ac:spMkLst>
        </pc:spChg>
        <pc:spChg chg="mod">
          <ac:chgData name="Phillips, Nate" userId="1a7ed9a7-6979-4999-8e72-44e838efb909" providerId="ADAL" clId="{0CA3E67B-3AFE-4B68-A101-BFDDB66978FE}" dt="2021-10-15T17:21:46.804" v="5097" actId="207"/>
          <ac:spMkLst>
            <pc:docMk/>
            <pc:sldMk cId="2801001284" sldId="389"/>
            <ac:spMk id="3" creationId="{18B9E06A-5100-40A0-B54B-7F62D28F92C6}"/>
          </ac:spMkLst>
        </pc:spChg>
        <pc:spChg chg="add mod">
          <ac:chgData name="Phillips, Nate" userId="1a7ed9a7-6979-4999-8e72-44e838efb909" providerId="ADAL" clId="{0CA3E67B-3AFE-4B68-A101-BFDDB66978FE}" dt="2021-10-15T17:18:57.828" v="5069" actId="1076"/>
          <ac:spMkLst>
            <pc:docMk/>
            <pc:sldMk cId="2801001284" sldId="389"/>
            <ac:spMk id="7" creationId="{F54FB8C3-A191-4938-A845-976F6D222F95}"/>
          </ac:spMkLst>
        </pc:spChg>
        <pc:spChg chg="add mod modVis">
          <ac:chgData name="Phillips, Nate" userId="1a7ed9a7-6979-4999-8e72-44e838efb909" providerId="ADAL" clId="{0CA3E67B-3AFE-4B68-A101-BFDDB66978FE}" dt="2021-10-18T23:23:56.041" v="7657" actId="14430"/>
          <ac:spMkLst>
            <pc:docMk/>
            <pc:sldMk cId="2801001284" sldId="389"/>
            <ac:spMk id="8" creationId="{228EB65E-2D9D-48C5-8CF5-C4E2EC6C72B1}"/>
          </ac:spMkLst>
        </pc:spChg>
        <pc:spChg chg="add del">
          <ac:chgData name="Phillips, Nate" userId="1a7ed9a7-6979-4999-8e72-44e838efb909" providerId="ADAL" clId="{0CA3E67B-3AFE-4B68-A101-BFDDB66978FE}" dt="2021-10-15T19:40:02.659" v="5552" actId="478"/>
          <ac:spMkLst>
            <pc:docMk/>
            <pc:sldMk cId="2801001284" sldId="389"/>
            <ac:spMk id="9" creationId="{7E9C18B6-11E9-4FE6-97D3-8BFCA1DBAABD}"/>
          </ac:spMkLst>
        </pc:spChg>
        <pc:spChg chg="add mod modVis">
          <ac:chgData name="Phillips, Nate" userId="1a7ed9a7-6979-4999-8e72-44e838efb909" providerId="ADAL" clId="{0CA3E67B-3AFE-4B68-A101-BFDDB66978FE}" dt="2021-10-18T23:23:54.194" v="7656" actId="14430"/>
          <ac:spMkLst>
            <pc:docMk/>
            <pc:sldMk cId="2801001284" sldId="389"/>
            <ac:spMk id="10" creationId="{495F6D64-0AC2-4B76-8305-6A81E6E6E79A}"/>
          </ac:spMkLst>
        </pc:spChg>
        <pc:graphicFrameChg chg="add mod modGraphic">
          <ac:chgData name="Phillips, Nate" userId="1a7ed9a7-6979-4999-8e72-44e838efb909" providerId="ADAL" clId="{0CA3E67B-3AFE-4B68-A101-BFDDB66978FE}" dt="2021-10-15T19:27:07.736" v="5158" actId="1076"/>
          <ac:graphicFrameMkLst>
            <pc:docMk/>
            <pc:sldMk cId="2801001284" sldId="389"/>
            <ac:graphicFrameMk id="4" creationId="{7A4FEBCD-5842-4CB0-B76E-58FC14867A5C}"/>
          </ac:graphicFrameMkLst>
        </pc:graphicFrameChg>
        <pc:graphicFrameChg chg="add del mod modGraphic">
          <ac:chgData name="Phillips, Nate" userId="1a7ed9a7-6979-4999-8e72-44e838efb909" providerId="ADAL" clId="{0CA3E67B-3AFE-4B68-A101-BFDDB66978FE}" dt="2021-10-15T17:02:29.449" v="4661" actId="478"/>
          <ac:graphicFrameMkLst>
            <pc:docMk/>
            <pc:sldMk cId="2801001284" sldId="389"/>
            <ac:graphicFrameMk id="5" creationId="{8B80A5E6-4069-40DD-A4FF-670FF8435DBC}"/>
          </ac:graphicFrameMkLst>
        </pc:graphicFrameChg>
        <pc:graphicFrameChg chg="add mod modGraphic">
          <ac:chgData name="Phillips, Nate" userId="1a7ed9a7-6979-4999-8e72-44e838efb909" providerId="ADAL" clId="{0CA3E67B-3AFE-4B68-A101-BFDDB66978FE}" dt="2021-10-15T19:55:43.250" v="6119" actId="20577"/>
          <ac:graphicFrameMkLst>
            <pc:docMk/>
            <pc:sldMk cId="2801001284" sldId="389"/>
            <ac:graphicFrameMk id="6" creationId="{6AE0F978-D8B4-4DEC-8835-52BF793FEE64}"/>
          </ac:graphicFrameMkLst>
        </pc:graphicFrameChg>
      </pc:sldChg>
      <pc:sldChg chg="addSp delSp modSp add mod ord">
        <pc:chgData name="Phillips, Nate" userId="1a7ed9a7-6979-4999-8e72-44e838efb909" providerId="ADAL" clId="{0CA3E67B-3AFE-4B68-A101-BFDDB66978FE}" dt="2021-10-19T15:40:05.333" v="10008"/>
        <pc:sldMkLst>
          <pc:docMk/>
          <pc:sldMk cId="3244882136" sldId="390"/>
        </pc:sldMkLst>
        <pc:spChg chg="mod">
          <ac:chgData name="Phillips, Nate" userId="1a7ed9a7-6979-4999-8e72-44e838efb909" providerId="ADAL" clId="{0CA3E67B-3AFE-4B68-A101-BFDDB66978FE}" dt="2021-10-15T19:49:47.715" v="5834" actId="207"/>
          <ac:spMkLst>
            <pc:docMk/>
            <pc:sldMk cId="3244882136" sldId="390"/>
            <ac:spMk id="3" creationId="{2D0C7A1D-1855-468E-BB63-0D1DCF9026AB}"/>
          </ac:spMkLst>
        </pc:spChg>
        <pc:spChg chg="add del">
          <ac:chgData name="Phillips, Nate" userId="1a7ed9a7-6979-4999-8e72-44e838efb909" providerId="ADAL" clId="{0CA3E67B-3AFE-4B68-A101-BFDDB66978FE}" dt="2021-10-15T19:46:32.504" v="5753" actId="11529"/>
          <ac:spMkLst>
            <pc:docMk/>
            <pc:sldMk cId="3244882136" sldId="390"/>
            <ac:spMk id="7" creationId="{2C45178F-C840-4032-8DD7-EC141121BF59}"/>
          </ac:spMkLst>
        </pc:spChg>
        <pc:spChg chg="add mod">
          <ac:chgData name="Phillips, Nate" userId="1a7ed9a7-6979-4999-8e72-44e838efb909" providerId="ADAL" clId="{0CA3E67B-3AFE-4B68-A101-BFDDB66978FE}" dt="2021-10-15T19:48:35.632" v="5781" actId="207"/>
          <ac:spMkLst>
            <pc:docMk/>
            <pc:sldMk cId="3244882136" sldId="390"/>
            <ac:spMk id="13" creationId="{EB20940D-9BF2-42CC-9B05-8B9432AD6B3A}"/>
          </ac:spMkLst>
        </pc:spChg>
        <pc:spChg chg="add mod">
          <ac:chgData name="Phillips, Nate" userId="1a7ed9a7-6979-4999-8e72-44e838efb909" providerId="ADAL" clId="{0CA3E67B-3AFE-4B68-A101-BFDDB66978FE}" dt="2021-10-15T19:49:15.519" v="5830" actId="207"/>
          <ac:spMkLst>
            <pc:docMk/>
            <pc:sldMk cId="3244882136" sldId="390"/>
            <ac:spMk id="14" creationId="{0FA3E8A5-B744-4878-A7BE-91DC14220B98}"/>
          </ac:spMkLst>
        </pc:spChg>
        <pc:graphicFrameChg chg="del modGraphic">
          <ac:chgData name="Phillips, Nate" userId="1a7ed9a7-6979-4999-8e72-44e838efb909" providerId="ADAL" clId="{0CA3E67B-3AFE-4B68-A101-BFDDB66978FE}" dt="2021-10-15T19:40:37.664" v="5560" actId="478"/>
          <ac:graphicFrameMkLst>
            <pc:docMk/>
            <pc:sldMk cId="3244882136" sldId="390"/>
            <ac:graphicFrameMk id="4" creationId="{EFF8C12E-6316-4E33-8D84-23F1F529CE84}"/>
          </ac:graphicFrameMkLst>
        </pc:graphicFrameChg>
        <pc:cxnChg chg="add del">
          <ac:chgData name="Phillips, Nate" userId="1a7ed9a7-6979-4999-8e72-44e838efb909" providerId="ADAL" clId="{0CA3E67B-3AFE-4B68-A101-BFDDB66978FE}" dt="2021-10-15T19:46:26.906" v="5751" actId="11529"/>
          <ac:cxnSpMkLst>
            <pc:docMk/>
            <pc:sldMk cId="3244882136" sldId="390"/>
            <ac:cxnSpMk id="6" creationId="{85AFEC70-C9B5-46C7-8C6B-53CEF3711CC9}"/>
          </ac:cxnSpMkLst>
        </pc:cxnChg>
        <pc:cxnChg chg="add mod">
          <ac:chgData name="Phillips, Nate" userId="1a7ed9a7-6979-4999-8e72-44e838efb909" providerId="ADAL" clId="{0CA3E67B-3AFE-4B68-A101-BFDDB66978FE}" dt="2021-10-15T19:47:56.243" v="5762" actId="208"/>
          <ac:cxnSpMkLst>
            <pc:docMk/>
            <pc:sldMk cId="3244882136" sldId="390"/>
            <ac:cxnSpMk id="9" creationId="{031C51F9-D6FC-4FBF-947E-A3E4861FD920}"/>
          </ac:cxnSpMkLst>
        </pc:cxnChg>
        <pc:cxnChg chg="add mod">
          <ac:chgData name="Phillips, Nate" userId="1a7ed9a7-6979-4999-8e72-44e838efb909" providerId="ADAL" clId="{0CA3E67B-3AFE-4B68-A101-BFDDB66978FE}" dt="2021-10-15T19:48:16.883" v="5767" actId="208"/>
          <ac:cxnSpMkLst>
            <pc:docMk/>
            <pc:sldMk cId="3244882136" sldId="390"/>
            <ac:cxnSpMk id="11" creationId="{D7D61E1B-0A42-470E-B497-CEBFA4A00F44}"/>
          </ac:cxnSpMkLst>
        </pc:cxnChg>
      </pc:sldChg>
      <pc:sldChg chg="addSp modSp new mod modAnim">
        <pc:chgData name="Phillips, Nate" userId="1a7ed9a7-6979-4999-8e72-44e838efb909" providerId="ADAL" clId="{0CA3E67B-3AFE-4B68-A101-BFDDB66978FE}" dt="2021-10-19T15:07:34.469" v="9280" actId="113"/>
        <pc:sldMkLst>
          <pc:docMk/>
          <pc:sldMk cId="714461591" sldId="391"/>
        </pc:sldMkLst>
        <pc:spChg chg="mod">
          <ac:chgData name="Phillips, Nate" userId="1a7ed9a7-6979-4999-8e72-44e838efb909" providerId="ADAL" clId="{0CA3E67B-3AFE-4B68-A101-BFDDB66978FE}" dt="2021-10-15T19:52:17.549" v="5848" actId="20577"/>
          <ac:spMkLst>
            <pc:docMk/>
            <pc:sldMk cId="714461591" sldId="391"/>
            <ac:spMk id="2" creationId="{9D239703-5204-4ABC-B716-1624D478FB1B}"/>
          </ac:spMkLst>
        </pc:spChg>
        <pc:spChg chg="mod">
          <ac:chgData name="Phillips, Nate" userId="1a7ed9a7-6979-4999-8e72-44e838efb909" providerId="ADAL" clId="{0CA3E67B-3AFE-4B68-A101-BFDDB66978FE}" dt="2021-10-19T15:07:34.469" v="9280" actId="113"/>
          <ac:spMkLst>
            <pc:docMk/>
            <pc:sldMk cId="714461591" sldId="391"/>
            <ac:spMk id="3" creationId="{81D85EBA-EF67-44F4-853B-2128234616F9}"/>
          </ac:spMkLst>
        </pc:spChg>
        <pc:spChg chg="add mod">
          <ac:chgData name="Phillips, Nate" userId="1a7ed9a7-6979-4999-8e72-44e838efb909" providerId="ADAL" clId="{0CA3E67B-3AFE-4B68-A101-BFDDB66978FE}" dt="2021-10-15T19:59:00.606" v="6218" actId="20577"/>
          <ac:spMkLst>
            <pc:docMk/>
            <pc:sldMk cId="714461591" sldId="391"/>
            <ac:spMk id="4" creationId="{F51A91F3-AA2A-43AB-8ECA-3767823AB10C}"/>
          </ac:spMkLst>
        </pc:spChg>
      </pc:sldChg>
      <pc:sldChg chg="modSp new mod modShow">
        <pc:chgData name="Phillips, Nate" userId="1a7ed9a7-6979-4999-8e72-44e838efb909" providerId="ADAL" clId="{0CA3E67B-3AFE-4B68-A101-BFDDB66978FE}" dt="2021-10-19T15:02:13.271" v="9248" actId="729"/>
        <pc:sldMkLst>
          <pc:docMk/>
          <pc:sldMk cId="1493633847" sldId="392"/>
        </pc:sldMkLst>
        <pc:spChg chg="mod">
          <ac:chgData name="Phillips, Nate" userId="1a7ed9a7-6979-4999-8e72-44e838efb909" providerId="ADAL" clId="{0CA3E67B-3AFE-4B68-A101-BFDDB66978FE}" dt="2021-10-15T20:14:59.224" v="6269" actId="20577"/>
          <ac:spMkLst>
            <pc:docMk/>
            <pc:sldMk cId="1493633847" sldId="392"/>
            <ac:spMk id="2" creationId="{C1FCB750-7C77-4305-86D2-A07C3FABFB95}"/>
          </ac:spMkLst>
        </pc:spChg>
        <pc:spChg chg="mod">
          <ac:chgData name="Phillips, Nate" userId="1a7ed9a7-6979-4999-8e72-44e838efb909" providerId="ADAL" clId="{0CA3E67B-3AFE-4B68-A101-BFDDB66978FE}" dt="2021-10-15T20:15:03.856" v="6287" actId="20577"/>
          <ac:spMkLst>
            <pc:docMk/>
            <pc:sldMk cId="1493633847" sldId="392"/>
            <ac:spMk id="3" creationId="{87000386-2AD4-4670-94F6-06C70384CA23}"/>
          </ac:spMkLst>
        </pc:spChg>
      </pc:sldChg>
      <pc:sldChg chg="addSp delSp modSp new mod modAnim">
        <pc:chgData name="Phillips, Nate" userId="1a7ed9a7-6979-4999-8e72-44e838efb909" providerId="ADAL" clId="{0CA3E67B-3AFE-4B68-A101-BFDDB66978FE}" dt="2021-10-19T15:02:35.133" v="9252"/>
        <pc:sldMkLst>
          <pc:docMk/>
          <pc:sldMk cId="1215597231" sldId="393"/>
        </pc:sldMkLst>
        <pc:spChg chg="mod">
          <ac:chgData name="Phillips, Nate" userId="1a7ed9a7-6979-4999-8e72-44e838efb909" providerId="ADAL" clId="{0CA3E67B-3AFE-4B68-A101-BFDDB66978FE}" dt="2021-10-15T20:29:53.200" v="6324" actId="20577"/>
          <ac:spMkLst>
            <pc:docMk/>
            <pc:sldMk cId="1215597231" sldId="393"/>
            <ac:spMk id="2" creationId="{3801F897-04D1-4128-8F29-87E0DC063DF4}"/>
          </ac:spMkLst>
        </pc:spChg>
        <pc:spChg chg="mod">
          <ac:chgData name="Phillips, Nate" userId="1a7ed9a7-6979-4999-8e72-44e838efb909" providerId="ADAL" clId="{0CA3E67B-3AFE-4B68-A101-BFDDB66978FE}" dt="2021-10-19T14:41:33.829" v="8783" actId="20577"/>
          <ac:spMkLst>
            <pc:docMk/>
            <pc:sldMk cId="1215597231" sldId="393"/>
            <ac:spMk id="3" creationId="{3FD63544-333B-4B42-A24A-FC4CA6C08BAA}"/>
          </ac:spMkLst>
        </pc:spChg>
        <pc:spChg chg="add del">
          <ac:chgData name="Phillips, Nate" userId="1a7ed9a7-6979-4999-8e72-44e838efb909" providerId="ADAL" clId="{0CA3E67B-3AFE-4B68-A101-BFDDB66978FE}" dt="2021-10-19T14:40:37.436" v="8714" actId="22"/>
          <ac:spMkLst>
            <pc:docMk/>
            <pc:sldMk cId="1215597231" sldId="393"/>
            <ac:spMk id="5" creationId="{A6B15A75-B257-4D96-ACE0-511C80F02083}"/>
          </ac:spMkLst>
        </pc:spChg>
        <pc:spChg chg="add mod">
          <ac:chgData name="Phillips, Nate" userId="1a7ed9a7-6979-4999-8e72-44e838efb909" providerId="ADAL" clId="{0CA3E67B-3AFE-4B68-A101-BFDDB66978FE}" dt="2021-10-19T14:40:44.811" v="8715"/>
          <ac:spMkLst>
            <pc:docMk/>
            <pc:sldMk cId="1215597231" sldId="393"/>
            <ac:spMk id="6" creationId="{F7E64EE7-0D21-4B83-ABA3-B5BE322748BA}"/>
          </ac:spMkLst>
        </pc:spChg>
        <pc:spChg chg="add mod">
          <ac:chgData name="Phillips, Nate" userId="1a7ed9a7-6979-4999-8e72-44e838efb909" providerId="ADAL" clId="{0CA3E67B-3AFE-4B68-A101-BFDDB66978FE}" dt="2021-10-19T14:42:26.257" v="8857" actId="1076"/>
          <ac:spMkLst>
            <pc:docMk/>
            <pc:sldMk cId="1215597231" sldId="393"/>
            <ac:spMk id="7" creationId="{EF490666-EB37-49D7-83BF-DA7153971024}"/>
          </ac:spMkLst>
        </pc:spChg>
      </pc:sldChg>
      <pc:sldChg chg="addSp delSp modSp new mod modAnim">
        <pc:chgData name="Phillips, Nate" userId="1a7ed9a7-6979-4999-8e72-44e838efb909" providerId="ADAL" clId="{0CA3E67B-3AFE-4B68-A101-BFDDB66978FE}" dt="2021-10-18T23:28:02.950" v="7671"/>
        <pc:sldMkLst>
          <pc:docMk/>
          <pc:sldMk cId="1373942910" sldId="394"/>
        </pc:sldMkLst>
        <pc:spChg chg="mod">
          <ac:chgData name="Phillips, Nate" userId="1a7ed9a7-6979-4999-8e72-44e838efb909" providerId="ADAL" clId="{0CA3E67B-3AFE-4B68-A101-BFDDB66978FE}" dt="2021-10-15T22:52:38.177" v="7238" actId="20577"/>
          <ac:spMkLst>
            <pc:docMk/>
            <pc:sldMk cId="1373942910" sldId="394"/>
            <ac:spMk id="2" creationId="{2B45686F-1573-4D12-94A7-6BFEB29A6985}"/>
          </ac:spMkLst>
        </pc:spChg>
        <pc:spChg chg="mod">
          <ac:chgData name="Phillips, Nate" userId="1a7ed9a7-6979-4999-8e72-44e838efb909" providerId="ADAL" clId="{0CA3E67B-3AFE-4B68-A101-BFDDB66978FE}" dt="2021-10-15T22:55:58.389" v="7370" actId="20577"/>
          <ac:spMkLst>
            <pc:docMk/>
            <pc:sldMk cId="1373942910" sldId="394"/>
            <ac:spMk id="3" creationId="{730BCB57-9808-477D-8894-EDC763485DEC}"/>
          </ac:spMkLst>
        </pc:spChg>
        <pc:spChg chg="add del">
          <ac:chgData name="Phillips, Nate" userId="1a7ed9a7-6979-4999-8e72-44e838efb909" providerId="ADAL" clId="{0CA3E67B-3AFE-4B68-A101-BFDDB66978FE}" dt="2021-10-18T23:27:32.656" v="7666" actId="11529"/>
          <ac:spMkLst>
            <pc:docMk/>
            <pc:sldMk cId="1373942910" sldId="394"/>
            <ac:spMk id="4" creationId="{0B00EA38-A2E4-44FF-90F0-55CF35527E6B}"/>
          </ac:spMkLst>
        </pc:spChg>
        <pc:cxnChg chg="add mod">
          <ac:chgData name="Phillips, Nate" userId="1a7ed9a7-6979-4999-8e72-44e838efb909" providerId="ADAL" clId="{0CA3E67B-3AFE-4B68-A101-BFDDB66978FE}" dt="2021-10-18T23:27:51.392" v="7668" actId="1582"/>
          <ac:cxnSpMkLst>
            <pc:docMk/>
            <pc:sldMk cId="1373942910" sldId="394"/>
            <ac:cxnSpMk id="6" creationId="{59543D25-E292-40DA-B058-D237BFE66BB3}"/>
          </ac:cxnSpMkLst>
        </pc:cxnChg>
        <pc:cxnChg chg="add mod">
          <ac:chgData name="Phillips, Nate" userId="1a7ed9a7-6979-4999-8e72-44e838efb909" providerId="ADAL" clId="{0CA3E67B-3AFE-4B68-A101-BFDDB66978FE}" dt="2021-10-18T23:27:57.731" v="7670" actId="1076"/>
          <ac:cxnSpMkLst>
            <pc:docMk/>
            <pc:sldMk cId="1373942910" sldId="394"/>
            <ac:cxnSpMk id="7" creationId="{DA681D99-C137-496F-AC8B-6ADAD3CF105F}"/>
          </ac:cxnSpMkLst>
        </pc:cxnChg>
      </pc:sldChg>
      <pc:sldChg chg="addSp delSp modSp new mod modAnim">
        <pc:chgData name="Phillips, Nate" userId="1a7ed9a7-6979-4999-8e72-44e838efb909" providerId="ADAL" clId="{0CA3E67B-3AFE-4B68-A101-BFDDB66978FE}" dt="2021-10-19T16:03:41.174" v="10238" actId="167"/>
        <pc:sldMkLst>
          <pc:docMk/>
          <pc:sldMk cId="2349179630" sldId="395"/>
        </pc:sldMkLst>
        <pc:spChg chg="del">
          <ac:chgData name="Phillips, Nate" userId="1a7ed9a7-6979-4999-8e72-44e838efb909" providerId="ADAL" clId="{0CA3E67B-3AFE-4B68-A101-BFDDB66978FE}" dt="2021-10-19T14:22:16.873" v="7776" actId="478"/>
          <ac:spMkLst>
            <pc:docMk/>
            <pc:sldMk cId="2349179630" sldId="395"/>
            <ac:spMk id="2" creationId="{EC5FBF5C-70E9-4C6A-B245-074744B7C212}"/>
          </ac:spMkLst>
        </pc:spChg>
        <pc:spChg chg="mod">
          <ac:chgData name="Phillips, Nate" userId="1a7ed9a7-6979-4999-8e72-44e838efb909" providerId="ADAL" clId="{0CA3E67B-3AFE-4B68-A101-BFDDB66978FE}" dt="2021-10-19T15:41:25.885" v="10029" actId="20577"/>
          <ac:spMkLst>
            <pc:docMk/>
            <pc:sldMk cId="2349179630" sldId="395"/>
            <ac:spMk id="3" creationId="{C7E85036-4B2F-4BAB-9425-24303C06BA6D}"/>
          </ac:spMkLst>
        </pc:spChg>
        <pc:spChg chg="add mod">
          <ac:chgData name="Phillips, Nate" userId="1a7ed9a7-6979-4999-8e72-44e838efb909" providerId="ADAL" clId="{0CA3E67B-3AFE-4B68-A101-BFDDB66978FE}" dt="2021-10-19T14:26:45.522" v="8432"/>
          <ac:spMkLst>
            <pc:docMk/>
            <pc:sldMk cId="2349179630" sldId="395"/>
            <ac:spMk id="4" creationId="{8EA5EF65-209D-4E88-A3D0-890A22B95850}"/>
          </ac:spMkLst>
        </pc:spChg>
        <pc:spChg chg="add mod">
          <ac:chgData name="Phillips, Nate" userId="1a7ed9a7-6979-4999-8e72-44e838efb909" providerId="ADAL" clId="{0CA3E67B-3AFE-4B68-A101-BFDDB66978FE}" dt="2021-10-19T15:40:50.903" v="10020" actId="1076"/>
          <ac:spMkLst>
            <pc:docMk/>
            <pc:sldMk cId="2349179630" sldId="395"/>
            <ac:spMk id="6" creationId="{8D839DCF-D1B9-4BDC-A5A4-0C9C473069F7}"/>
          </ac:spMkLst>
        </pc:spChg>
        <pc:spChg chg="add mod">
          <ac:chgData name="Phillips, Nate" userId="1a7ed9a7-6979-4999-8e72-44e838efb909" providerId="ADAL" clId="{0CA3E67B-3AFE-4B68-A101-BFDDB66978FE}" dt="2021-10-19T15:41:44.595" v="10034" actId="1076"/>
          <ac:spMkLst>
            <pc:docMk/>
            <pc:sldMk cId="2349179630" sldId="395"/>
            <ac:spMk id="7" creationId="{6CDEB29E-4C5C-408B-8DDB-A13AF60F620E}"/>
          </ac:spMkLst>
        </pc:spChg>
        <pc:picChg chg="add mod ord">
          <ac:chgData name="Phillips, Nate" userId="1a7ed9a7-6979-4999-8e72-44e838efb909" providerId="ADAL" clId="{0CA3E67B-3AFE-4B68-A101-BFDDB66978FE}" dt="2021-10-19T16:03:41.174" v="10238" actId="167"/>
          <ac:picMkLst>
            <pc:docMk/>
            <pc:sldMk cId="2349179630" sldId="395"/>
            <ac:picMk id="9" creationId="{0A0BA010-82E3-4232-9E6E-295A9229B86B}"/>
          </ac:picMkLst>
        </pc:picChg>
      </pc:sldChg>
      <pc:sldChg chg="addSp modSp new mod modAnim">
        <pc:chgData name="Phillips, Nate" userId="1a7ed9a7-6979-4999-8e72-44e838efb909" providerId="ADAL" clId="{0CA3E67B-3AFE-4B68-A101-BFDDB66978FE}" dt="2021-10-19T16:10:16.692" v="10275"/>
        <pc:sldMkLst>
          <pc:docMk/>
          <pc:sldMk cId="126295664" sldId="396"/>
        </pc:sldMkLst>
        <pc:spChg chg="mod">
          <ac:chgData name="Phillips, Nate" userId="1a7ed9a7-6979-4999-8e72-44e838efb909" providerId="ADAL" clId="{0CA3E67B-3AFE-4B68-A101-BFDDB66978FE}" dt="2021-10-19T15:03:55.610" v="9268" actId="20577"/>
          <ac:spMkLst>
            <pc:docMk/>
            <pc:sldMk cId="126295664" sldId="396"/>
            <ac:spMk id="3" creationId="{81FBF034-13F8-482A-A551-3B08E8C5285F}"/>
          </ac:spMkLst>
        </pc:spChg>
        <pc:spChg chg="add mod">
          <ac:chgData name="Phillips, Nate" userId="1a7ed9a7-6979-4999-8e72-44e838efb909" providerId="ADAL" clId="{0CA3E67B-3AFE-4B68-A101-BFDDB66978FE}" dt="2021-10-19T14:56:13.057" v="8986"/>
          <ac:spMkLst>
            <pc:docMk/>
            <pc:sldMk cId="126295664" sldId="396"/>
            <ac:spMk id="4" creationId="{F453A1C9-08FB-44BB-9D62-58DBAD7A19A9}"/>
          </ac:spMkLst>
        </pc:spChg>
        <pc:picChg chg="add mod">
          <ac:chgData name="Phillips, Nate" userId="1a7ed9a7-6979-4999-8e72-44e838efb909" providerId="ADAL" clId="{0CA3E67B-3AFE-4B68-A101-BFDDB66978FE}" dt="2021-10-19T16:10:03.828" v="10272" actId="1076"/>
          <ac:picMkLst>
            <pc:docMk/>
            <pc:sldMk cId="126295664" sldId="396"/>
            <ac:picMk id="3074" creationId="{F305981C-9C1E-4A6B-91A5-6C1559AD3A87}"/>
          </ac:picMkLst>
        </pc:picChg>
      </pc:sldChg>
      <pc:sldChg chg="modSp new del mod">
        <pc:chgData name="Phillips, Nate" userId="1a7ed9a7-6979-4999-8e72-44e838efb909" providerId="ADAL" clId="{0CA3E67B-3AFE-4B68-A101-BFDDB66978FE}" dt="2021-10-19T15:02:02.900" v="9247" actId="2696"/>
        <pc:sldMkLst>
          <pc:docMk/>
          <pc:sldMk cId="2374374092" sldId="397"/>
        </pc:sldMkLst>
        <pc:spChg chg="mod">
          <ac:chgData name="Phillips, Nate" userId="1a7ed9a7-6979-4999-8e72-44e838efb909" providerId="ADAL" clId="{0CA3E67B-3AFE-4B68-A101-BFDDB66978FE}" dt="2021-10-19T15:01:59.569" v="9246" actId="20577"/>
          <ac:spMkLst>
            <pc:docMk/>
            <pc:sldMk cId="2374374092" sldId="397"/>
            <ac:spMk id="3" creationId="{D31B12DA-E54F-4782-95D4-7549EB7A10A9}"/>
          </ac:spMkLst>
        </pc:spChg>
      </pc:sldChg>
      <pc:sldChg chg="addSp delSp modSp new mod modAnim">
        <pc:chgData name="Phillips, Nate" userId="1a7ed9a7-6979-4999-8e72-44e838efb909" providerId="ADAL" clId="{0CA3E67B-3AFE-4B68-A101-BFDDB66978FE}" dt="2021-10-19T16:08:16.326" v="10266"/>
        <pc:sldMkLst>
          <pc:docMk/>
          <pc:sldMk cId="2474778341" sldId="397"/>
        </pc:sldMkLst>
        <pc:spChg chg="mod">
          <ac:chgData name="Phillips, Nate" userId="1a7ed9a7-6979-4999-8e72-44e838efb909" providerId="ADAL" clId="{0CA3E67B-3AFE-4B68-A101-BFDDB66978FE}" dt="2021-10-19T15:23:52.299" v="9498" actId="20577"/>
          <ac:spMkLst>
            <pc:docMk/>
            <pc:sldMk cId="2474778341" sldId="397"/>
            <ac:spMk id="2" creationId="{2FF91D66-5270-4C56-A52C-307042389E01}"/>
          </ac:spMkLst>
        </pc:spChg>
        <pc:spChg chg="mod">
          <ac:chgData name="Phillips, Nate" userId="1a7ed9a7-6979-4999-8e72-44e838efb909" providerId="ADAL" clId="{0CA3E67B-3AFE-4B68-A101-BFDDB66978FE}" dt="2021-10-19T15:30:29.653" v="9990" actId="20577"/>
          <ac:spMkLst>
            <pc:docMk/>
            <pc:sldMk cId="2474778341" sldId="397"/>
            <ac:spMk id="3" creationId="{A7FCA762-F574-4710-A968-1C43BA7CBE31}"/>
          </ac:spMkLst>
        </pc:spChg>
        <pc:spChg chg="add mod">
          <ac:chgData name="Phillips, Nate" userId="1a7ed9a7-6979-4999-8e72-44e838efb909" providerId="ADAL" clId="{0CA3E67B-3AFE-4B68-A101-BFDDB66978FE}" dt="2021-10-19T15:25:54.524" v="9859" actId="1076"/>
          <ac:spMkLst>
            <pc:docMk/>
            <pc:sldMk cId="2474778341" sldId="397"/>
            <ac:spMk id="5" creationId="{44C73468-CCF4-45DE-A432-D53DDF34622F}"/>
          </ac:spMkLst>
        </pc:spChg>
        <pc:spChg chg="add mod">
          <ac:chgData name="Phillips, Nate" userId="1a7ed9a7-6979-4999-8e72-44e838efb909" providerId="ADAL" clId="{0CA3E67B-3AFE-4B68-A101-BFDDB66978FE}" dt="2021-10-19T15:31:07.745" v="9998" actId="1076"/>
          <ac:spMkLst>
            <pc:docMk/>
            <pc:sldMk cId="2474778341" sldId="397"/>
            <ac:spMk id="6" creationId="{B60A3794-A9E9-40D1-AE14-E807E57B5E94}"/>
          </ac:spMkLst>
        </pc:spChg>
        <pc:spChg chg="add mod">
          <ac:chgData name="Phillips, Nate" userId="1a7ed9a7-6979-4999-8e72-44e838efb909" providerId="ADAL" clId="{0CA3E67B-3AFE-4B68-A101-BFDDB66978FE}" dt="2021-10-19T15:31:14.367" v="10000" actId="1076"/>
          <ac:spMkLst>
            <pc:docMk/>
            <pc:sldMk cId="2474778341" sldId="397"/>
            <ac:spMk id="7" creationId="{4F583448-A00E-48C2-A7ED-E88945B3D31D}"/>
          </ac:spMkLst>
        </pc:spChg>
        <pc:spChg chg="add mod">
          <ac:chgData name="Phillips, Nate" userId="1a7ed9a7-6979-4999-8e72-44e838efb909" providerId="ADAL" clId="{0CA3E67B-3AFE-4B68-A101-BFDDB66978FE}" dt="2021-10-19T15:28:54.935" v="9925"/>
          <ac:spMkLst>
            <pc:docMk/>
            <pc:sldMk cId="2474778341" sldId="397"/>
            <ac:spMk id="8" creationId="{E09AA9B2-A560-489E-9E27-1A80239055C2}"/>
          </ac:spMkLst>
        </pc:spChg>
        <pc:spChg chg="add mod">
          <ac:chgData name="Phillips, Nate" userId="1a7ed9a7-6979-4999-8e72-44e838efb909" providerId="ADAL" clId="{0CA3E67B-3AFE-4B68-A101-BFDDB66978FE}" dt="2021-10-19T15:30:58.882" v="9997" actId="20577"/>
          <ac:spMkLst>
            <pc:docMk/>
            <pc:sldMk cId="2474778341" sldId="397"/>
            <ac:spMk id="9" creationId="{F55B68C5-D5FD-4735-849C-DBFCFE0C08ED}"/>
          </ac:spMkLst>
        </pc:spChg>
        <pc:spChg chg="add del">
          <ac:chgData name="Phillips, Nate" userId="1a7ed9a7-6979-4999-8e72-44e838efb909" providerId="ADAL" clId="{0CA3E67B-3AFE-4B68-A101-BFDDB66978FE}" dt="2021-10-19T16:08:01.010" v="10264" actId="22"/>
          <ac:spMkLst>
            <pc:docMk/>
            <pc:sldMk cId="2474778341" sldId="397"/>
            <ac:spMk id="14" creationId="{4DDACF1A-5B55-45A6-80E7-387D9A8D6BBA}"/>
          </ac:spMkLst>
        </pc:spChg>
        <pc:picChg chg="add del mod">
          <ac:chgData name="Phillips, Nate" userId="1a7ed9a7-6979-4999-8e72-44e838efb909" providerId="ADAL" clId="{0CA3E67B-3AFE-4B68-A101-BFDDB66978FE}" dt="2021-10-19T16:07:03.181" v="10252" actId="478"/>
          <ac:picMkLst>
            <pc:docMk/>
            <pc:sldMk cId="2474778341" sldId="397"/>
            <ac:picMk id="2050" creationId="{14638B83-F94B-4313-9A41-3B9E1E543033}"/>
          </ac:picMkLst>
        </pc:picChg>
        <pc:picChg chg="add del mod">
          <ac:chgData name="Phillips, Nate" userId="1a7ed9a7-6979-4999-8e72-44e838efb909" providerId="ADAL" clId="{0CA3E67B-3AFE-4B68-A101-BFDDB66978FE}" dt="2021-10-19T16:07:46.679" v="10261" actId="478"/>
          <ac:picMkLst>
            <pc:docMk/>
            <pc:sldMk cId="2474778341" sldId="397"/>
            <ac:picMk id="2052" creationId="{7BF72DBD-D652-462F-99B3-59749D489CCE}"/>
          </ac:picMkLst>
        </pc:picChg>
        <pc:picChg chg="add del mod">
          <ac:chgData name="Phillips, Nate" userId="1a7ed9a7-6979-4999-8e72-44e838efb909" providerId="ADAL" clId="{0CA3E67B-3AFE-4B68-A101-BFDDB66978FE}" dt="2021-10-19T16:07:48.413" v="10262"/>
          <ac:picMkLst>
            <pc:docMk/>
            <pc:sldMk cId="2474778341" sldId="397"/>
            <ac:picMk id="2054" creationId="{F2AA132E-CA49-45CD-942F-20FA8B5C3688}"/>
          </ac:picMkLst>
        </pc:picChg>
        <pc:picChg chg="add del">
          <ac:chgData name="Phillips, Nate" userId="1a7ed9a7-6979-4999-8e72-44e838efb909" providerId="ADAL" clId="{0CA3E67B-3AFE-4B68-A101-BFDDB66978FE}" dt="2021-10-19T16:08:16.326" v="10266"/>
          <ac:picMkLst>
            <pc:docMk/>
            <pc:sldMk cId="2474778341" sldId="397"/>
            <ac:picMk id="2056" creationId="{B5EFDB41-0812-4BE7-BB8A-FA93D13258CD}"/>
          </ac:picMkLst>
        </pc:picChg>
      </pc:sldChg>
      <pc:sldChg chg="addSp delSp modSp new mod modAnim">
        <pc:chgData name="Phillips, Nate" userId="1a7ed9a7-6979-4999-8e72-44e838efb909" providerId="ADAL" clId="{0CA3E67B-3AFE-4B68-A101-BFDDB66978FE}" dt="2021-10-19T15:59:12.765" v="10227" actId="20577"/>
        <pc:sldMkLst>
          <pc:docMk/>
          <pc:sldMk cId="3192334272" sldId="398"/>
        </pc:sldMkLst>
        <pc:spChg chg="mod">
          <ac:chgData name="Phillips, Nate" userId="1a7ed9a7-6979-4999-8e72-44e838efb909" providerId="ADAL" clId="{0CA3E67B-3AFE-4B68-A101-BFDDB66978FE}" dt="2021-10-19T15:56:31.820" v="10136" actId="20577"/>
          <ac:spMkLst>
            <pc:docMk/>
            <pc:sldMk cId="3192334272" sldId="398"/>
            <ac:spMk id="2" creationId="{001F120A-B6F7-49DA-9458-B8744DF6CD81}"/>
          </ac:spMkLst>
        </pc:spChg>
        <pc:spChg chg="del mod">
          <ac:chgData name="Phillips, Nate" userId="1a7ed9a7-6979-4999-8e72-44e838efb909" providerId="ADAL" clId="{0CA3E67B-3AFE-4B68-A101-BFDDB66978FE}" dt="2021-10-19T15:57:27.440" v="10183" actId="478"/>
          <ac:spMkLst>
            <pc:docMk/>
            <pc:sldMk cId="3192334272" sldId="398"/>
            <ac:spMk id="3" creationId="{B0C0AD12-87D0-41FC-ACF3-853D5550BB3D}"/>
          </ac:spMkLst>
        </pc:spChg>
        <pc:spChg chg="add mod">
          <ac:chgData name="Phillips, Nate" userId="1a7ed9a7-6979-4999-8e72-44e838efb909" providerId="ADAL" clId="{0CA3E67B-3AFE-4B68-A101-BFDDB66978FE}" dt="2021-10-19T15:56:43.384" v="10139" actId="1076"/>
          <ac:spMkLst>
            <pc:docMk/>
            <pc:sldMk cId="3192334272" sldId="398"/>
            <ac:spMk id="4" creationId="{72805464-7A8F-452F-9441-FB38BDCC942A}"/>
          </ac:spMkLst>
        </pc:spChg>
        <pc:spChg chg="add mod">
          <ac:chgData name="Phillips, Nate" userId="1a7ed9a7-6979-4999-8e72-44e838efb909" providerId="ADAL" clId="{0CA3E67B-3AFE-4B68-A101-BFDDB66978FE}" dt="2021-10-19T15:56:54.036" v="10141" actId="1076"/>
          <ac:spMkLst>
            <pc:docMk/>
            <pc:sldMk cId="3192334272" sldId="398"/>
            <ac:spMk id="5" creationId="{E63F8B9C-A66A-45CB-B361-3BE74A2D2BC7}"/>
          </ac:spMkLst>
        </pc:spChg>
        <pc:spChg chg="add mod">
          <ac:chgData name="Phillips, Nate" userId="1a7ed9a7-6979-4999-8e72-44e838efb909" providerId="ADAL" clId="{0CA3E67B-3AFE-4B68-A101-BFDDB66978FE}" dt="2021-10-19T15:57:08.600" v="10156" actId="1076"/>
          <ac:spMkLst>
            <pc:docMk/>
            <pc:sldMk cId="3192334272" sldId="398"/>
            <ac:spMk id="6" creationId="{61B9500C-BC23-4609-95E5-9AD0FBFAB5E6}"/>
          </ac:spMkLst>
        </pc:spChg>
        <pc:spChg chg="add mod">
          <ac:chgData name="Phillips, Nate" userId="1a7ed9a7-6979-4999-8e72-44e838efb909" providerId="ADAL" clId="{0CA3E67B-3AFE-4B68-A101-BFDDB66978FE}" dt="2021-10-19T15:57:22.671" v="10182" actId="20577"/>
          <ac:spMkLst>
            <pc:docMk/>
            <pc:sldMk cId="3192334272" sldId="398"/>
            <ac:spMk id="7" creationId="{C3EA2788-FF85-4817-AC68-FA02CC4A4683}"/>
          </ac:spMkLst>
        </pc:spChg>
        <pc:spChg chg="add mod">
          <ac:chgData name="Phillips, Nate" userId="1a7ed9a7-6979-4999-8e72-44e838efb909" providerId="ADAL" clId="{0CA3E67B-3AFE-4B68-A101-BFDDB66978FE}" dt="2021-10-19T15:59:02.791" v="10215" actId="20577"/>
          <ac:spMkLst>
            <pc:docMk/>
            <pc:sldMk cId="3192334272" sldId="398"/>
            <ac:spMk id="8" creationId="{862F3135-F329-411A-9370-84B44C586EF2}"/>
          </ac:spMkLst>
        </pc:spChg>
        <pc:spChg chg="add mod">
          <ac:chgData name="Phillips, Nate" userId="1a7ed9a7-6979-4999-8e72-44e838efb909" providerId="ADAL" clId="{0CA3E67B-3AFE-4B68-A101-BFDDB66978FE}" dt="2021-10-19T15:59:12.765" v="10227" actId="20577"/>
          <ac:spMkLst>
            <pc:docMk/>
            <pc:sldMk cId="3192334272" sldId="398"/>
            <ac:spMk id="9" creationId="{E9D5BAA4-D742-4883-B9F6-C41BA37942C6}"/>
          </ac:spMkLst>
        </pc:spChg>
      </pc:sldChg>
      <pc:sldMasterChg chg="modSldLayout">
        <pc:chgData name="Phillips, Nate" userId="1a7ed9a7-6979-4999-8e72-44e838efb909" providerId="ADAL" clId="{0CA3E67B-3AFE-4B68-A101-BFDDB66978FE}" dt="2021-10-15T14:18:45.469" v="691" actId="14100"/>
        <pc:sldMasterMkLst>
          <pc:docMk/>
          <pc:sldMasterMk cId="1185367590" sldId="2147483660"/>
        </pc:sldMasterMkLst>
        <pc:sldLayoutChg chg="modSp mod">
          <pc:chgData name="Phillips, Nate" userId="1a7ed9a7-6979-4999-8e72-44e838efb909" providerId="ADAL" clId="{0CA3E67B-3AFE-4B68-A101-BFDDB66978FE}" dt="2021-10-15T14:18:45.469" v="691" actId="14100"/>
          <pc:sldLayoutMkLst>
            <pc:docMk/>
            <pc:sldMasterMk cId="1185367590" sldId="2147483660"/>
            <pc:sldLayoutMk cId="2488552296" sldId="2147483662"/>
          </pc:sldLayoutMkLst>
          <pc:spChg chg="mod">
            <ac:chgData name="Phillips, Nate" userId="1a7ed9a7-6979-4999-8e72-44e838efb909" providerId="ADAL" clId="{0CA3E67B-3AFE-4B68-A101-BFDDB66978FE}" dt="2021-10-15T14:18:45.469" v="691" actId="14100"/>
            <ac:spMkLst>
              <pc:docMk/>
              <pc:sldMasterMk cId="1185367590" sldId="2147483660"/>
              <pc:sldLayoutMk cId="2488552296" sldId="2147483662"/>
              <ac:spMk id="3" creationId="{00000000-0000-0000-0000-000000000000}"/>
            </ac:spMkLst>
          </pc:spChg>
        </pc:sldLayoutChg>
      </pc:sldMasterChg>
    </pc:docChg>
  </pc:docChgLst>
  <pc:docChgLst>
    <pc:chgData name="Phillips, Nate" userId="1a7ed9a7-6979-4999-8e72-44e838efb909" providerId="ADAL" clId="{AEB8CBEE-C3FC-42F3-8B5D-721272ECDDA4}"/>
    <pc:docChg chg="custSel addSld delSld modSld">
      <pc:chgData name="Phillips, Nate" userId="1a7ed9a7-6979-4999-8e72-44e838efb909" providerId="ADAL" clId="{AEB8CBEE-C3FC-42F3-8B5D-721272ECDDA4}" dt="2023-07-14T21:11:10.089" v="49" actId="47"/>
      <pc:docMkLst>
        <pc:docMk/>
      </pc:docMkLst>
      <pc:sldChg chg="modSp mod">
        <pc:chgData name="Phillips, Nate" userId="1a7ed9a7-6979-4999-8e72-44e838efb909" providerId="ADAL" clId="{AEB8CBEE-C3FC-42F3-8B5D-721272ECDDA4}" dt="2023-07-12T21:04:07.881" v="1" actId="27636"/>
        <pc:sldMkLst>
          <pc:docMk/>
          <pc:sldMk cId="656584175" sldId="289"/>
        </pc:sldMkLst>
        <pc:spChg chg="mod">
          <ac:chgData name="Phillips, Nate" userId="1a7ed9a7-6979-4999-8e72-44e838efb909" providerId="ADAL" clId="{AEB8CBEE-C3FC-42F3-8B5D-721272ECDDA4}" dt="2023-07-12T21:04:07.881" v="1" actId="27636"/>
          <ac:spMkLst>
            <pc:docMk/>
            <pc:sldMk cId="656584175" sldId="289"/>
            <ac:spMk id="2" creationId="{5D46307E-A2B8-4462-8299-D11DDF3E97CF}"/>
          </ac:spMkLst>
        </pc:spChg>
      </pc:sldChg>
      <pc:sldChg chg="del">
        <pc:chgData name="Phillips, Nate" userId="1a7ed9a7-6979-4999-8e72-44e838efb909" providerId="ADAL" clId="{AEB8CBEE-C3FC-42F3-8B5D-721272ECDDA4}" dt="2023-07-14T21:11:10.089" v="49" actId="47"/>
        <pc:sldMkLst>
          <pc:docMk/>
          <pc:sldMk cId="2191861492" sldId="411"/>
        </pc:sldMkLst>
      </pc:sldChg>
      <pc:sldChg chg="del">
        <pc:chgData name="Phillips, Nate" userId="1a7ed9a7-6979-4999-8e72-44e838efb909" providerId="ADAL" clId="{AEB8CBEE-C3FC-42F3-8B5D-721272ECDDA4}" dt="2023-07-14T21:11:10.089" v="49" actId="47"/>
        <pc:sldMkLst>
          <pc:docMk/>
          <pc:sldMk cId="3518217304" sldId="413"/>
        </pc:sldMkLst>
      </pc:sldChg>
      <pc:sldChg chg="del">
        <pc:chgData name="Phillips, Nate" userId="1a7ed9a7-6979-4999-8e72-44e838efb909" providerId="ADAL" clId="{AEB8CBEE-C3FC-42F3-8B5D-721272ECDDA4}" dt="2023-07-14T21:11:10.089" v="49" actId="47"/>
        <pc:sldMkLst>
          <pc:docMk/>
          <pc:sldMk cId="2405336526" sldId="415"/>
        </pc:sldMkLst>
      </pc:sldChg>
      <pc:sldChg chg="del">
        <pc:chgData name="Phillips, Nate" userId="1a7ed9a7-6979-4999-8e72-44e838efb909" providerId="ADAL" clId="{AEB8CBEE-C3FC-42F3-8B5D-721272ECDDA4}" dt="2023-07-14T21:11:10.089" v="49" actId="47"/>
        <pc:sldMkLst>
          <pc:docMk/>
          <pc:sldMk cId="1578714897" sldId="416"/>
        </pc:sldMkLst>
      </pc:sldChg>
      <pc:sldChg chg="del">
        <pc:chgData name="Phillips, Nate" userId="1a7ed9a7-6979-4999-8e72-44e838efb909" providerId="ADAL" clId="{AEB8CBEE-C3FC-42F3-8B5D-721272ECDDA4}" dt="2023-07-14T21:11:10.089" v="49" actId="47"/>
        <pc:sldMkLst>
          <pc:docMk/>
          <pc:sldMk cId="76281355" sldId="417"/>
        </pc:sldMkLst>
      </pc:sldChg>
      <pc:sldChg chg="del">
        <pc:chgData name="Phillips, Nate" userId="1a7ed9a7-6979-4999-8e72-44e838efb909" providerId="ADAL" clId="{AEB8CBEE-C3FC-42F3-8B5D-721272ECDDA4}" dt="2023-07-14T21:11:10.089" v="49" actId="47"/>
        <pc:sldMkLst>
          <pc:docMk/>
          <pc:sldMk cId="1161309538" sldId="421"/>
        </pc:sldMkLst>
      </pc:sldChg>
      <pc:sldChg chg="modSp mod">
        <pc:chgData name="Phillips, Nate" userId="1a7ed9a7-6979-4999-8e72-44e838efb909" providerId="ADAL" clId="{AEB8CBEE-C3FC-42F3-8B5D-721272ECDDA4}" dt="2023-07-14T18:19:56.381" v="48" actId="20577"/>
        <pc:sldMkLst>
          <pc:docMk/>
          <pc:sldMk cId="402385568" sldId="422"/>
        </pc:sldMkLst>
        <pc:spChg chg="mod">
          <ac:chgData name="Phillips, Nate" userId="1a7ed9a7-6979-4999-8e72-44e838efb909" providerId="ADAL" clId="{AEB8CBEE-C3FC-42F3-8B5D-721272ECDDA4}" dt="2023-07-14T18:19:56.381" v="48" actId="20577"/>
          <ac:spMkLst>
            <pc:docMk/>
            <pc:sldMk cId="402385568" sldId="422"/>
            <ac:spMk id="2" creationId="{4269DFD5-C638-1361-2B68-262556974BCF}"/>
          </ac:spMkLst>
        </pc:spChg>
      </pc:sldChg>
      <pc:sldChg chg="del">
        <pc:chgData name="Phillips, Nate" userId="1a7ed9a7-6979-4999-8e72-44e838efb909" providerId="ADAL" clId="{AEB8CBEE-C3FC-42F3-8B5D-721272ECDDA4}" dt="2023-07-14T21:11:10.089" v="49" actId="47"/>
        <pc:sldMkLst>
          <pc:docMk/>
          <pc:sldMk cId="2156084297" sldId="441"/>
        </pc:sldMkLst>
      </pc:sldChg>
      <pc:sldChg chg="modSp new mod">
        <pc:chgData name="Phillips, Nate" userId="1a7ed9a7-6979-4999-8e72-44e838efb909" providerId="ADAL" clId="{AEB8CBEE-C3FC-42F3-8B5D-721272ECDDA4}" dt="2023-07-14T18:19:46.074" v="34" actId="20577"/>
        <pc:sldMkLst>
          <pc:docMk/>
          <pc:sldMk cId="4218930411" sldId="442"/>
        </pc:sldMkLst>
        <pc:spChg chg="mod">
          <ac:chgData name="Phillips, Nate" userId="1a7ed9a7-6979-4999-8e72-44e838efb909" providerId="ADAL" clId="{AEB8CBEE-C3FC-42F3-8B5D-721272ECDDA4}" dt="2023-07-14T18:19:41.102" v="16" actId="20577"/>
          <ac:spMkLst>
            <pc:docMk/>
            <pc:sldMk cId="4218930411" sldId="442"/>
            <ac:spMk id="2" creationId="{869861BF-3292-4096-77C9-7057498E5D62}"/>
          </ac:spMkLst>
        </pc:spChg>
        <pc:spChg chg="mod">
          <ac:chgData name="Phillips, Nate" userId="1a7ed9a7-6979-4999-8e72-44e838efb909" providerId="ADAL" clId="{AEB8CBEE-C3FC-42F3-8B5D-721272ECDDA4}" dt="2023-07-14T18:19:46.074" v="34" actId="20577"/>
          <ac:spMkLst>
            <pc:docMk/>
            <pc:sldMk cId="4218930411" sldId="442"/>
            <ac:spMk id="3" creationId="{37F4E239-DEA5-D149-588F-73D8617BE1AB}"/>
          </ac:spMkLst>
        </pc:spChg>
      </pc:sldChg>
    </pc:docChg>
  </pc:docChgLst>
  <pc:docChgLst>
    <pc:chgData name="Phillips, Nate" userId="1a7ed9a7-6979-4999-8e72-44e838efb909" providerId="ADAL" clId="{78146485-934F-4CDF-9D00-564D9A85830D}"/>
    <pc:docChg chg="addSld modSld">
      <pc:chgData name="Phillips, Nate" userId="1a7ed9a7-6979-4999-8e72-44e838efb909" providerId="ADAL" clId="{78146485-934F-4CDF-9D00-564D9A85830D}" dt="2022-11-16T21:23:09.180" v="183" actId="20577"/>
      <pc:docMkLst>
        <pc:docMk/>
      </pc:docMkLst>
      <pc:sldChg chg="modSp mod">
        <pc:chgData name="Phillips, Nate" userId="1a7ed9a7-6979-4999-8e72-44e838efb909" providerId="ADAL" clId="{78146485-934F-4CDF-9D00-564D9A85830D}" dt="2022-11-16T21:23:09.180" v="183" actId="20577"/>
        <pc:sldMkLst>
          <pc:docMk/>
          <pc:sldMk cId="4249601318" sldId="428"/>
        </pc:sldMkLst>
        <pc:spChg chg="mod">
          <ac:chgData name="Phillips, Nate" userId="1a7ed9a7-6979-4999-8e72-44e838efb909" providerId="ADAL" clId="{78146485-934F-4CDF-9D00-564D9A85830D}" dt="2022-11-16T21:23:09.180" v="183" actId="20577"/>
          <ac:spMkLst>
            <pc:docMk/>
            <pc:sldMk cId="4249601318" sldId="428"/>
            <ac:spMk id="2" creationId="{56236D85-1D52-49C0-3EF0-7A52743A084C}"/>
          </ac:spMkLst>
        </pc:spChg>
        <pc:spChg chg="mod">
          <ac:chgData name="Phillips, Nate" userId="1a7ed9a7-6979-4999-8e72-44e838efb909" providerId="ADAL" clId="{78146485-934F-4CDF-9D00-564D9A85830D}" dt="2022-11-16T17:59:25.616" v="144" actId="20577"/>
          <ac:spMkLst>
            <pc:docMk/>
            <pc:sldMk cId="4249601318" sldId="428"/>
            <ac:spMk id="3" creationId="{BC43D28D-16B4-7F00-4825-6F17D6CCF813}"/>
          </ac:spMkLst>
        </pc:spChg>
      </pc:sldChg>
      <pc:sldChg chg="modSp mod">
        <pc:chgData name="Phillips, Nate" userId="1a7ed9a7-6979-4999-8e72-44e838efb909" providerId="ADAL" clId="{78146485-934F-4CDF-9D00-564D9A85830D}" dt="2022-11-16T18:27:21.530" v="155" actId="14100"/>
        <pc:sldMkLst>
          <pc:docMk/>
          <pc:sldMk cId="3996896660" sldId="431"/>
        </pc:sldMkLst>
        <pc:spChg chg="mod">
          <ac:chgData name="Phillips, Nate" userId="1a7ed9a7-6979-4999-8e72-44e838efb909" providerId="ADAL" clId="{78146485-934F-4CDF-9D00-564D9A85830D}" dt="2022-11-16T18:26:08.553" v="145" actId="113"/>
          <ac:spMkLst>
            <pc:docMk/>
            <pc:sldMk cId="3996896660" sldId="431"/>
            <ac:spMk id="4" creationId="{F52BB955-30D8-8EC0-CDEC-9BAB774DAB26}"/>
          </ac:spMkLst>
        </pc:spChg>
        <pc:spChg chg="mod">
          <ac:chgData name="Phillips, Nate" userId="1a7ed9a7-6979-4999-8e72-44e838efb909" providerId="ADAL" clId="{78146485-934F-4CDF-9D00-564D9A85830D}" dt="2022-11-16T18:27:21.530" v="155" actId="14100"/>
          <ac:spMkLst>
            <pc:docMk/>
            <pc:sldMk cId="3996896660" sldId="431"/>
            <ac:spMk id="28" creationId="{2A2E7E1A-C4C0-DEBE-F457-38E2F166DB81}"/>
          </ac:spMkLst>
        </pc:spChg>
      </pc:sldChg>
      <pc:sldChg chg="addSp modSp mod modAnim">
        <pc:chgData name="Phillips, Nate" userId="1a7ed9a7-6979-4999-8e72-44e838efb909" providerId="ADAL" clId="{78146485-934F-4CDF-9D00-564D9A85830D}" dt="2022-11-16T17:07:40.964" v="134"/>
        <pc:sldMkLst>
          <pc:docMk/>
          <pc:sldMk cId="1110633333" sldId="438"/>
        </pc:sldMkLst>
        <pc:spChg chg="mod">
          <ac:chgData name="Phillips, Nate" userId="1a7ed9a7-6979-4999-8e72-44e838efb909" providerId="ADAL" clId="{78146485-934F-4CDF-9D00-564D9A85830D}" dt="2022-11-16T15:42:30.927" v="20" actId="6549"/>
          <ac:spMkLst>
            <pc:docMk/>
            <pc:sldMk cId="1110633333" sldId="438"/>
            <ac:spMk id="4" creationId="{2E907907-CB3B-DABD-3BA9-5B7F2AE422AC}"/>
          </ac:spMkLst>
        </pc:spChg>
        <pc:spChg chg="mod">
          <ac:chgData name="Phillips, Nate" userId="1a7ed9a7-6979-4999-8e72-44e838efb909" providerId="ADAL" clId="{78146485-934F-4CDF-9D00-564D9A85830D}" dt="2022-11-16T15:42:39.032" v="25" actId="6549"/>
          <ac:spMkLst>
            <pc:docMk/>
            <pc:sldMk cId="1110633333" sldId="438"/>
            <ac:spMk id="5" creationId="{BC02AEA1-D83B-3F91-A73F-5B1C382D9DED}"/>
          </ac:spMkLst>
        </pc:spChg>
        <pc:spChg chg="add mod">
          <ac:chgData name="Phillips, Nate" userId="1a7ed9a7-6979-4999-8e72-44e838efb909" providerId="ADAL" clId="{78146485-934F-4CDF-9D00-564D9A85830D}" dt="2022-11-16T15:43:47.367" v="69" actId="1076"/>
          <ac:spMkLst>
            <pc:docMk/>
            <pc:sldMk cId="1110633333" sldId="438"/>
            <ac:spMk id="6" creationId="{EE83CC1D-3B19-5B4E-C6DD-AF321600630C}"/>
          </ac:spMkLst>
        </pc:spChg>
        <pc:spChg chg="add mod">
          <ac:chgData name="Phillips, Nate" userId="1a7ed9a7-6979-4999-8e72-44e838efb909" providerId="ADAL" clId="{78146485-934F-4CDF-9D00-564D9A85830D}" dt="2022-11-16T17:07:39.814" v="133" actId="1076"/>
          <ac:spMkLst>
            <pc:docMk/>
            <pc:sldMk cId="1110633333" sldId="438"/>
            <ac:spMk id="7" creationId="{5187E51D-5302-3784-EF90-F75590F4966C}"/>
          </ac:spMkLst>
        </pc:spChg>
      </pc:sldChg>
      <pc:sldChg chg="modSp add mod">
        <pc:chgData name="Phillips, Nate" userId="1a7ed9a7-6979-4999-8e72-44e838efb909" providerId="ADAL" clId="{78146485-934F-4CDF-9D00-564D9A85830D}" dt="2022-11-16T18:37:21.953" v="162" actId="20577"/>
        <pc:sldMkLst>
          <pc:docMk/>
          <pc:sldMk cId="89975699" sldId="440"/>
        </pc:sldMkLst>
        <pc:spChg chg="mod">
          <ac:chgData name="Phillips, Nate" userId="1a7ed9a7-6979-4999-8e72-44e838efb909" providerId="ADAL" clId="{78146485-934F-4CDF-9D00-564D9A85830D}" dt="2022-11-16T18:37:21.953" v="162" actId="20577"/>
          <ac:spMkLst>
            <pc:docMk/>
            <pc:sldMk cId="89975699" sldId="440"/>
            <ac:spMk id="3" creationId="{D802B501-448E-277D-6C86-DB60C2D2660B}"/>
          </ac:spMkLst>
        </pc:spChg>
      </pc:sldChg>
    </pc:docChg>
  </pc:docChgLst>
  <pc:docChgLst>
    <pc:chgData name="Phillips, Nate" userId="1a7ed9a7-6979-4999-8e72-44e838efb909" providerId="ADAL" clId="{A1B78D45-E421-4E68-AE2A-8D4F34EBEDEF}"/>
    <pc:docChg chg="undo custSel modSld">
      <pc:chgData name="Phillips, Nate" userId="1a7ed9a7-6979-4999-8e72-44e838efb909" providerId="ADAL" clId="{A1B78D45-E421-4E68-AE2A-8D4F34EBEDEF}" dt="2023-03-15T20:42:46.662" v="175" actId="20577"/>
      <pc:docMkLst>
        <pc:docMk/>
      </pc:docMkLst>
      <pc:sldChg chg="modSp mod">
        <pc:chgData name="Phillips, Nate" userId="1a7ed9a7-6979-4999-8e72-44e838efb909" providerId="ADAL" clId="{A1B78D45-E421-4E68-AE2A-8D4F34EBEDEF}" dt="2023-03-15T17:21:03.908" v="28" actId="20577"/>
        <pc:sldMkLst>
          <pc:docMk/>
          <pc:sldMk cId="656584175" sldId="289"/>
        </pc:sldMkLst>
        <pc:spChg chg="mod">
          <ac:chgData name="Phillips, Nate" userId="1a7ed9a7-6979-4999-8e72-44e838efb909" providerId="ADAL" clId="{A1B78D45-E421-4E68-AE2A-8D4F34EBEDEF}" dt="2023-03-15T17:21:03.908" v="28" actId="20577"/>
          <ac:spMkLst>
            <pc:docMk/>
            <pc:sldMk cId="656584175" sldId="289"/>
            <ac:spMk id="2" creationId="{5D46307E-A2B8-4462-8299-D11DDF3E97CF}"/>
          </ac:spMkLst>
        </pc:spChg>
      </pc:sldChg>
      <pc:sldChg chg="addSp modSp mod modAnim">
        <pc:chgData name="Phillips, Nate" userId="1a7ed9a7-6979-4999-8e72-44e838efb909" providerId="ADAL" clId="{A1B78D45-E421-4E68-AE2A-8D4F34EBEDEF}" dt="2023-03-15T17:27:41.420" v="54"/>
        <pc:sldMkLst>
          <pc:docMk/>
          <pc:sldMk cId="3518217304" sldId="413"/>
        </pc:sldMkLst>
        <pc:spChg chg="mod">
          <ac:chgData name="Phillips, Nate" userId="1a7ed9a7-6979-4999-8e72-44e838efb909" providerId="ADAL" clId="{A1B78D45-E421-4E68-AE2A-8D4F34EBEDEF}" dt="2023-03-15T17:26:31.238" v="47" actId="20577"/>
          <ac:spMkLst>
            <pc:docMk/>
            <pc:sldMk cId="3518217304" sldId="413"/>
            <ac:spMk id="3" creationId="{A2B81900-6319-1CA3-42B1-997CE2ED9913}"/>
          </ac:spMkLst>
        </pc:spChg>
        <pc:spChg chg="add mod">
          <ac:chgData name="Phillips, Nate" userId="1a7ed9a7-6979-4999-8e72-44e838efb909" providerId="ADAL" clId="{A1B78D45-E421-4E68-AE2A-8D4F34EBEDEF}" dt="2023-03-15T17:26:52.998" v="52" actId="20577"/>
          <ac:spMkLst>
            <pc:docMk/>
            <pc:sldMk cId="3518217304" sldId="413"/>
            <ac:spMk id="4" creationId="{C72AF54F-A198-5362-58C2-1518E83EE32D}"/>
          </ac:spMkLst>
        </pc:spChg>
        <pc:spChg chg="mod">
          <ac:chgData name="Phillips, Nate" userId="1a7ed9a7-6979-4999-8e72-44e838efb909" providerId="ADAL" clId="{A1B78D45-E421-4E68-AE2A-8D4F34EBEDEF}" dt="2023-03-15T17:26:23.188" v="43" actId="1076"/>
          <ac:spMkLst>
            <pc:docMk/>
            <pc:sldMk cId="3518217304" sldId="413"/>
            <ac:spMk id="5" creationId="{754D79AC-325A-C721-671F-2369F2AE6832}"/>
          </ac:spMkLst>
        </pc:spChg>
      </pc:sldChg>
      <pc:sldChg chg="modSp mod modAnim">
        <pc:chgData name="Phillips, Nate" userId="1a7ed9a7-6979-4999-8e72-44e838efb909" providerId="ADAL" clId="{A1B78D45-E421-4E68-AE2A-8D4F34EBEDEF}" dt="2023-03-15T20:42:46.662" v="175" actId="20577"/>
        <pc:sldMkLst>
          <pc:docMk/>
          <pc:sldMk cId="418390077" sldId="419"/>
        </pc:sldMkLst>
        <pc:spChg chg="mod">
          <ac:chgData name="Phillips, Nate" userId="1a7ed9a7-6979-4999-8e72-44e838efb909" providerId="ADAL" clId="{A1B78D45-E421-4E68-AE2A-8D4F34EBEDEF}" dt="2023-03-15T20:42:46.662" v="175" actId="20577"/>
          <ac:spMkLst>
            <pc:docMk/>
            <pc:sldMk cId="418390077" sldId="419"/>
            <ac:spMk id="3" creationId="{62754D4F-EACE-88D8-9C13-858BBF6B6461}"/>
          </ac:spMkLst>
        </pc:spChg>
        <pc:spChg chg="mod">
          <ac:chgData name="Phillips, Nate" userId="1a7ed9a7-6979-4999-8e72-44e838efb909" providerId="ADAL" clId="{A1B78D45-E421-4E68-AE2A-8D4F34EBEDEF}" dt="2023-03-15T19:40:43.303" v="124" actId="6549"/>
          <ac:spMkLst>
            <pc:docMk/>
            <pc:sldMk cId="418390077" sldId="419"/>
            <ac:spMk id="4" creationId="{19B65D9A-B3E9-D59E-DA00-7A84AA5C01C3}"/>
          </ac:spMkLst>
        </pc:spChg>
        <pc:spChg chg="mod">
          <ac:chgData name="Phillips, Nate" userId="1a7ed9a7-6979-4999-8e72-44e838efb909" providerId="ADAL" clId="{A1B78D45-E421-4E68-AE2A-8D4F34EBEDEF}" dt="2023-03-15T19:42:52.332" v="156" actId="20577"/>
          <ac:spMkLst>
            <pc:docMk/>
            <pc:sldMk cId="418390077" sldId="419"/>
            <ac:spMk id="5" creationId="{E8769A8E-8279-E49C-F571-C19E3016DAAB}"/>
          </ac:spMkLst>
        </pc:spChg>
      </pc:sldChg>
      <pc:sldChg chg="modSp mod">
        <pc:chgData name="Phillips, Nate" userId="1a7ed9a7-6979-4999-8e72-44e838efb909" providerId="ADAL" clId="{A1B78D45-E421-4E68-AE2A-8D4F34EBEDEF}" dt="2023-03-15T19:28:51.138" v="75" actId="20577"/>
        <pc:sldMkLst>
          <pc:docMk/>
          <pc:sldMk cId="1161309538" sldId="421"/>
        </pc:sldMkLst>
        <pc:spChg chg="mod">
          <ac:chgData name="Phillips, Nate" userId="1a7ed9a7-6979-4999-8e72-44e838efb909" providerId="ADAL" clId="{A1B78D45-E421-4E68-AE2A-8D4F34EBEDEF}" dt="2023-03-15T19:28:51.138" v="75" actId="20577"/>
          <ac:spMkLst>
            <pc:docMk/>
            <pc:sldMk cId="1161309538" sldId="421"/>
            <ac:spMk id="3" creationId="{5092465A-C3AD-D57B-DDED-C3AD99C47868}"/>
          </ac:spMkLst>
        </pc:spChg>
      </pc:sldChg>
      <pc:sldChg chg="modSp mod">
        <pc:chgData name="Phillips, Nate" userId="1a7ed9a7-6979-4999-8e72-44e838efb909" providerId="ADAL" clId="{A1B78D45-E421-4E68-AE2A-8D4F34EBEDEF}" dt="2023-03-15T19:47:29.799" v="173" actId="20577"/>
        <pc:sldMkLst>
          <pc:docMk/>
          <pc:sldMk cId="402385568" sldId="422"/>
        </pc:sldMkLst>
        <pc:spChg chg="mod">
          <ac:chgData name="Phillips, Nate" userId="1a7ed9a7-6979-4999-8e72-44e838efb909" providerId="ADAL" clId="{A1B78D45-E421-4E68-AE2A-8D4F34EBEDEF}" dt="2023-03-15T19:47:29.799" v="173" actId="20577"/>
          <ac:spMkLst>
            <pc:docMk/>
            <pc:sldMk cId="402385568" sldId="422"/>
            <ac:spMk id="3" creationId="{0FCCB2E0-C84D-34F3-DBE1-FCC1A910CA3A}"/>
          </ac:spMkLst>
        </pc:spChg>
      </pc:sldChg>
      <pc:sldChg chg="mod modShow">
        <pc:chgData name="Phillips, Nate" userId="1a7ed9a7-6979-4999-8e72-44e838efb909" providerId="ADAL" clId="{A1B78D45-E421-4E68-AE2A-8D4F34EBEDEF}" dt="2023-03-15T17:34:10.143" v="55" actId="729"/>
        <pc:sldMkLst>
          <pc:docMk/>
          <pc:sldMk cId="1488448221" sldId="423"/>
        </pc:sldMkLst>
      </pc:sldChg>
      <pc:sldChg chg="mod modShow">
        <pc:chgData name="Phillips, Nate" userId="1a7ed9a7-6979-4999-8e72-44e838efb909" providerId="ADAL" clId="{A1B78D45-E421-4E68-AE2A-8D4F34EBEDEF}" dt="2023-03-15T17:34:10.143" v="55" actId="729"/>
        <pc:sldMkLst>
          <pc:docMk/>
          <pc:sldMk cId="3275171582" sldId="425"/>
        </pc:sldMkLst>
      </pc:sldChg>
      <pc:sldChg chg="mod modShow">
        <pc:chgData name="Phillips, Nate" userId="1a7ed9a7-6979-4999-8e72-44e838efb909" providerId="ADAL" clId="{A1B78D45-E421-4E68-AE2A-8D4F34EBEDEF}" dt="2023-03-15T17:34:10.143" v="55" actId="729"/>
        <pc:sldMkLst>
          <pc:docMk/>
          <pc:sldMk cId="2622450922" sldId="426"/>
        </pc:sldMkLst>
      </pc:sldChg>
      <pc:sldChg chg="mod modShow">
        <pc:chgData name="Phillips, Nate" userId="1a7ed9a7-6979-4999-8e72-44e838efb909" providerId="ADAL" clId="{A1B78D45-E421-4E68-AE2A-8D4F34EBEDEF}" dt="2023-03-15T17:34:10.143" v="55" actId="729"/>
        <pc:sldMkLst>
          <pc:docMk/>
          <pc:sldMk cId="1383119404" sldId="427"/>
        </pc:sldMkLst>
      </pc:sldChg>
      <pc:sldChg chg="mod modShow">
        <pc:chgData name="Phillips, Nate" userId="1a7ed9a7-6979-4999-8e72-44e838efb909" providerId="ADAL" clId="{A1B78D45-E421-4E68-AE2A-8D4F34EBEDEF}" dt="2023-03-15T17:34:10.143" v="55" actId="729"/>
        <pc:sldMkLst>
          <pc:docMk/>
          <pc:sldMk cId="4249601318" sldId="428"/>
        </pc:sldMkLst>
      </pc:sldChg>
      <pc:sldChg chg="mod modShow">
        <pc:chgData name="Phillips, Nate" userId="1a7ed9a7-6979-4999-8e72-44e838efb909" providerId="ADAL" clId="{A1B78D45-E421-4E68-AE2A-8D4F34EBEDEF}" dt="2023-03-15T17:34:10.143" v="55" actId="729"/>
        <pc:sldMkLst>
          <pc:docMk/>
          <pc:sldMk cId="114491803" sldId="429"/>
        </pc:sldMkLst>
      </pc:sldChg>
      <pc:sldChg chg="mod modShow">
        <pc:chgData name="Phillips, Nate" userId="1a7ed9a7-6979-4999-8e72-44e838efb909" providerId="ADAL" clId="{A1B78D45-E421-4E68-AE2A-8D4F34EBEDEF}" dt="2023-03-15T17:34:10.143" v="55" actId="729"/>
        <pc:sldMkLst>
          <pc:docMk/>
          <pc:sldMk cId="2181501205" sldId="430"/>
        </pc:sldMkLst>
      </pc:sldChg>
      <pc:sldChg chg="mod modShow">
        <pc:chgData name="Phillips, Nate" userId="1a7ed9a7-6979-4999-8e72-44e838efb909" providerId="ADAL" clId="{A1B78D45-E421-4E68-AE2A-8D4F34EBEDEF}" dt="2023-03-15T17:34:10.143" v="55" actId="729"/>
        <pc:sldMkLst>
          <pc:docMk/>
          <pc:sldMk cId="3996896660" sldId="431"/>
        </pc:sldMkLst>
      </pc:sldChg>
      <pc:sldChg chg="mod modShow">
        <pc:chgData name="Phillips, Nate" userId="1a7ed9a7-6979-4999-8e72-44e838efb909" providerId="ADAL" clId="{A1B78D45-E421-4E68-AE2A-8D4F34EBEDEF}" dt="2023-03-15T17:34:10.143" v="55" actId="729"/>
        <pc:sldMkLst>
          <pc:docMk/>
          <pc:sldMk cId="1134312008" sldId="433"/>
        </pc:sldMkLst>
      </pc:sldChg>
      <pc:sldChg chg="mod modShow">
        <pc:chgData name="Phillips, Nate" userId="1a7ed9a7-6979-4999-8e72-44e838efb909" providerId="ADAL" clId="{A1B78D45-E421-4E68-AE2A-8D4F34EBEDEF}" dt="2023-03-15T17:34:10.143" v="55" actId="729"/>
        <pc:sldMkLst>
          <pc:docMk/>
          <pc:sldMk cId="1402884785" sldId="435"/>
        </pc:sldMkLst>
      </pc:sldChg>
      <pc:sldChg chg="mod modShow">
        <pc:chgData name="Phillips, Nate" userId="1a7ed9a7-6979-4999-8e72-44e838efb909" providerId="ADAL" clId="{A1B78D45-E421-4E68-AE2A-8D4F34EBEDEF}" dt="2023-03-15T17:34:10.143" v="55" actId="729"/>
        <pc:sldMkLst>
          <pc:docMk/>
          <pc:sldMk cId="1962366240" sldId="436"/>
        </pc:sldMkLst>
      </pc:sldChg>
      <pc:sldChg chg="mod modShow">
        <pc:chgData name="Phillips, Nate" userId="1a7ed9a7-6979-4999-8e72-44e838efb909" providerId="ADAL" clId="{A1B78D45-E421-4E68-AE2A-8D4F34EBEDEF}" dt="2023-03-15T17:34:10.143" v="55" actId="729"/>
        <pc:sldMkLst>
          <pc:docMk/>
          <pc:sldMk cId="2350426874" sldId="437"/>
        </pc:sldMkLst>
      </pc:sldChg>
      <pc:sldChg chg="mod modShow">
        <pc:chgData name="Phillips, Nate" userId="1a7ed9a7-6979-4999-8e72-44e838efb909" providerId="ADAL" clId="{A1B78D45-E421-4E68-AE2A-8D4F34EBEDEF}" dt="2023-03-15T17:34:10.143" v="55" actId="729"/>
        <pc:sldMkLst>
          <pc:docMk/>
          <pc:sldMk cId="1110633333" sldId="438"/>
        </pc:sldMkLst>
      </pc:sldChg>
      <pc:sldChg chg="mod modShow">
        <pc:chgData name="Phillips, Nate" userId="1a7ed9a7-6979-4999-8e72-44e838efb909" providerId="ADAL" clId="{A1B78D45-E421-4E68-AE2A-8D4F34EBEDEF}" dt="2023-03-15T17:34:10.143" v="55" actId="729"/>
        <pc:sldMkLst>
          <pc:docMk/>
          <pc:sldMk cId="950908822" sldId="439"/>
        </pc:sldMkLst>
      </pc:sldChg>
      <pc:sldChg chg="mod modShow">
        <pc:chgData name="Phillips, Nate" userId="1a7ed9a7-6979-4999-8e72-44e838efb909" providerId="ADAL" clId="{A1B78D45-E421-4E68-AE2A-8D4F34EBEDEF}" dt="2023-03-15T17:34:10.143" v="55" actId="729"/>
        <pc:sldMkLst>
          <pc:docMk/>
          <pc:sldMk cId="89975699" sldId="440"/>
        </pc:sldMkLst>
      </pc:sldChg>
    </pc:docChg>
  </pc:docChgLst>
  <pc:docChgLst>
    <pc:chgData name="Phillips, Nate" userId="1a7ed9a7-6979-4999-8e72-44e838efb909" providerId="ADAL" clId="{F8A202DE-8957-4C7D-8F0F-E5DB20BDCC14}"/>
    <pc:docChg chg="undo custSel addSld delSld modSld sldOrd modMainMaster">
      <pc:chgData name="Phillips, Nate" userId="1a7ed9a7-6979-4999-8e72-44e838efb909" providerId="ADAL" clId="{F8A202DE-8957-4C7D-8F0F-E5DB20BDCC14}" dt="2021-10-14T13:31:50.428" v="9565" actId="1076"/>
      <pc:docMkLst>
        <pc:docMk/>
      </pc:docMkLst>
      <pc:sldChg chg="del">
        <pc:chgData name="Phillips, Nate" userId="1a7ed9a7-6979-4999-8e72-44e838efb909" providerId="ADAL" clId="{F8A202DE-8957-4C7D-8F0F-E5DB20BDCC14}" dt="2021-10-11T18:58:27.008" v="7682" actId="47"/>
        <pc:sldMkLst>
          <pc:docMk/>
          <pc:sldMk cId="2554790993" sldId="263"/>
        </pc:sldMkLst>
      </pc:sldChg>
      <pc:sldChg chg="delSp modSp mod">
        <pc:chgData name="Phillips, Nate" userId="1a7ed9a7-6979-4999-8e72-44e838efb909" providerId="ADAL" clId="{F8A202DE-8957-4C7D-8F0F-E5DB20BDCC14}" dt="2021-10-07T19:52:14.674" v="15" actId="478"/>
        <pc:sldMkLst>
          <pc:docMk/>
          <pc:sldMk cId="656584175" sldId="289"/>
        </pc:sldMkLst>
        <pc:spChg chg="mod">
          <ac:chgData name="Phillips, Nate" userId="1a7ed9a7-6979-4999-8e72-44e838efb909" providerId="ADAL" clId="{F8A202DE-8957-4C7D-8F0F-E5DB20BDCC14}" dt="2021-10-07T19:52:01.882" v="8" actId="20577"/>
          <ac:spMkLst>
            <pc:docMk/>
            <pc:sldMk cId="656584175" sldId="289"/>
            <ac:spMk id="2" creationId="{5D46307E-A2B8-4462-8299-D11DDF3E97CF}"/>
          </ac:spMkLst>
        </pc:spChg>
        <pc:spChg chg="del">
          <ac:chgData name="Phillips, Nate" userId="1a7ed9a7-6979-4999-8e72-44e838efb909" providerId="ADAL" clId="{F8A202DE-8957-4C7D-8F0F-E5DB20BDCC14}" dt="2021-10-07T19:52:10.322" v="12" actId="478"/>
          <ac:spMkLst>
            <pc:docMk/>
            <pc:sldMk cId="656584175" sldId="289"/>
            <ac:spMk id="3" creationId="{A2DDD8F5-5813-40C6-A677-C13A8EB6D1E8}"/>
          </ac:spMkLst>
        </pc:spChg>
        <pc:spChg chg="del">
          <ac:chgData name="Phillips, Nate" userId="1a7ed9a7-6979-4999-8e72-44e838efb909" providerId="ADAL" clId="{F8A202DE-8957-4C7D-8F0F-E5DB20BDCC14}" dt="2021-10-07T19:52:13.306" v="14" actId="478"/>
          <ac:spMkLst>
            <pc:docMk/>
            <pc:sldMk cId="656584175" sldId="289"/>
            <ac:spMk id="6" creationId="{73A518F7-03A1-41F7-85DB-D68D5BCB0A58}"/>
          </ac:spMkLst>
        </pc:spChg>
        <pc:spChg chg="del">
          <ac:chgData name="Phillips, Nate" userId="1a7ed9a7-6979-4999-8e72-44e838efb909" providerId="ADAL" clId="{F8A202DE-8957-4C7D-8F0F-E5DB20BDCC14}" dt="2021-10-07T19:52:11.642" v="13" actId="478"/>
          <ac:spMkLst>
            <pc:docMk/>
            <pc:sldMk cId="656584175" sldId="289"/>
            <ac:spMk id="7" creationId="{E244BB01-C97A-4B57-994A-E1938BF34E87}"/>
          </ac:spMkLst>
        </pc:spChg>
        <pc:spChg chg="del">
          <ac:chgData name="Phillips, Nate" userId="1a7ed9a7-6979-4999-8e72-44e838efb909" providerId="ADAL" clId="{F8A202DE-8957-4C7D-8F0F-E5DB20BDCC14}" dt="2021-10-07T19:52:14.674" v="15" actId="478"/>
          <ac:spMkLst>
            <pc:docMk/>
            <pc:sldMk cId="656584175" sldId="289"/>
            <ac:spMk id="8" creationId="{CBB14CC3-D7C5-43E8-A459-10DD958A4359}"/>
          </ac:spMkLst>
        </pc:spChg>
        <pc:spChg chg="del mod">
          <ac:chgData name="Phillips, Nate" userId="1a7ed9a7-6979-4999-8e72-44e838efb909" providerId="ADAL" clId="{F8A202DE-8957-4C7D-8F0F-E5DB20BDCC14}" dt="2021-10-07T19:52:09.033" v="11" actId="478"/>
          <ac:spMkLst>
            <pc:docMk/>
            <pc:sldMk cId="656584175" sldId="289"/>
            <ac:spMk id="9" creationId="{B09117F9-1CBD-4EAE-8FFE-16417EE734DC}"/>
          </ac:spMkLst>
        </pc:spChg>
        <pc:spChg chg="del">
          <ac:chgData name="Phillips, Nate" userId="1a7ed9a7-6979-4999-8e72-44e838efb909" providerId="ADAL" clId="{F8A202DE-8957-4C7D-8F0F-E5DB20BDCC14}" dt="2021-10-07T19:52:07.380" v="9" actId="478"/>
          <ac:spMkLst>
            <pc:docMk/>
            <pc:sldMk cId="656584175" sldId="289"/>
            <ac:spMk id="10" creationId="{1B3356FB-D1F9-4C63-8F38-52DC14A39EA1}"/>
          </ac:spMkLst>
        </pc:spChg>
      </pc:sldChg>
      <pc:sldChg chg="modSp del mod">
        <pc:chgData name="Phillips, Nate" userId="1a7ed9a7-6979-4999-8e72-44e838efb909" providerId="ADAL" clId="{F8A202DE-8957-4C7D-8F0F-E5DB20BDCC14}" dt="2021-10-11T18:58:10.558" v="7679" actId="47"/>
        <pc:sldMkLst>
          <pc:docMk/>
          <pc:sldMk cId="2978995546" sldId="290"/>
        </pc:sldMkLst>
        <pc:spChg chg="mod">
          <ac:chgData name="Phillips, Nate" userId="1a7ed9a7-6979-4999-8e72-44e838efb909" providerId="ADAL" clId="{F8A202DE-8957-4C7D-8F0F-E5DB20BDCC14}" dt="2021-10-11T18:23:36.276" v="6739" actId="27636"/>
          <ac:spMkLst>
            <pc:docMk/>
            <pc:sldMk cId="2978995546" sldId="290"/>
            <ac:spMk id="3" creationId="{4D9EF681-302F-4DCF-9B99-718A0E89AB06}"/>
          </ac:spMkLst>
        </pc:spChg>
      </pc:sldChg>
      <pc:sldChg chg="addSp modSp add mod modAnim">
        <pc:chgData name="Phillips, Nate" userId="1a7ed9a7-6979-4999-8e72-44e838efb909" providerId="ADAL" clId="{F8A202DE-8957-4C7D-8F0F-E5DB20BDCC14}" dt="2021-10-08T19:05:19.201" v="2884"/>
        <pc:sldMkLst>
          <pc:docMk/>
          <pc:sldMk cId="1716017752" sldId="291"/>
        </pc:sldMkLst>
        <pc:spChg chg="mod">
          <ac:chgData name="Phillips, Nate" userId="1a7ed9a7-6979-4999-8e72-44e838efb909" providerId="ADAL" clId="{F8A202DE-8957-4C7D-8F0F-E5DB20BDCC14}" dt="2021-10-08T18:59:34.437" v="2778" actId="20577"/>
          <ac:spMkLst>
            <pc:docMk/>
            <pc:sldMk cId="1716017752" sldId="291"/>
            <ac:spMk id="3" creationId="{F27C868D-4504-4C83-BA35-75A6834C5A46}"/>
          </ac:spMkLst>
        </pc:spChg>
        <pc:spChg chg="add mod">
          <ac:chgData name="Phillips, Nate" userId="1a7ed9a7-6979-4999-8e72-44e838efb909" providerId="ADAL" clId="{F8A202DE-8957-4C7D-8F0F-E5DB20BDCC14}" dt="2021-10-08T18:57:08.990" v="2651" actId="1076"/>
          <ac:spMkLst>
            <pc:docMk/>
            <pc:sldMk cId="1716017752" sldId="291"/>
            <ac:spMk id="4" creationId="{6A221A15-4ECC-42B4-916B-E5C69ECB4160}"/>
          </ac:spMkLst>
        </pc:spChg>
        <pc:spChg chg="add mod">
          <ac:chgData name="Phillips, Nate" userId="1a7ed9a7-6979-4999-8e72-44e838efb909" providerId="ADAL" clId="{F8A202DE-8957-4C7D-8F0F-E5DB20BDCC14}" dt="2021-10-08T19:00:36.961" v="2801" actId="1076"/>
          <ac:spMkLst>
            <pc:docMk/>
            <pc:sldMk cId="1716017752" sldId="291"/>
            <ac:spMk id="5" creationId="{3F653FCE-C837-4AF8-9836-C50045288CF4}"/>
          </ac:spMkLst>
        </pc:spChg>
        <pc:spChg chg="add mod">
          <ac:chgData name="Phillips, Nate" userId="1a7ed9a7-6979-4999-8e72-44e838efb909" providerId="ADAL" clId="{F8A202DE-8957-4C7D-8F0F-E5DB20BDCC14}" dt="2021-10-08T19:03:35.516" v="2863" actId="1076"/>
          <ac:spMkLst>
            <pc:docMk/>
            <pc:sldMk cId="1716017752" sldId="291"/>
            <ac:spMk id="6" creationId="{697397A5-21AB-4BE5-A979-8768AD83F4CA}"/>
          </ac:spMkLst>
        </pc:spChg>
        <pc:spChg chg="add mod">
          <ac:chgData name="Phillips, Nate" userId="1a7ed9a7-6979-4999-8e72-44e838efb909" providerId="ADAL" clId="{F8A202DE-8957-4C7D-8F0F-E5DB20BDCC14}" dt="2021-10-08T19:05:05.901" v="2882" actId="20577"/>
          <ac:spMkLst>
            <pc:docMk/>
            <pc:sldMk cId="1716017752" sldId="291"/>
            <ac:spMk id="8" creationId="{64A345F6-8A0E-4645-A5ED-41C23C8FA670}"/>
          </ac:spMkLst>
        </pc:spChg>
        <pc:picChg chg="mod modCrop">
          <ac:chgData name="Phillips, Nate" userId="1a7ed9a7-6979-4999-8e72-44e838efb909" providerId="ADAL" clId="{F8A202DE-8957-4C7D-8F0F-E5DB20BDCC14}" dt="2021-10-08T18:57:46.495" v="2665" actId="18131"/>
          <ac:picMkLst>
            <pc:docMk/>
            <pc:sldMk cId="1716017752" sldId="291"/>
            <ac:picMk id="13" creationId="{14A86FB5-EFA6-4A00-A5DA-1412F84ECBFC}"/>
          </ac:picMkLst>
        </pc:picChg>
        <pc:picChg chg="mod modCrop">
          <ac:chgData name="Phillips, Nate" userId="1a7ed9a7-6979-4999-8e72-44e838efb909" providerId="ADAL" clId="{F8A202DE-8957-4C7D-8F0F-E5DB20BDCC14}" dt="2021-10-08T18:58:07.362" v="2667" actId="732"/>
          <ac:picMkLst>
            <pc:docMk/>
            <pc:sldMk cId="1716017752" sldId="291"/>
            <ac:picMk id="17" creationId="{E9DED986-B67C-4539-A39C-C7D93FFA5226}"/>
          </ac:picMkLst>
        </pc:picChg>
      </pc:sldChg>
      <pc:sldChg chg="del">
        <pc:chgData name="Phillips, Nate" userId="1a7ed9a7-6979-4999-8e72-44e838efb909" providerId="ADAL" clId="{F8A202DE-8957-4C7D-8F0F-E5DB20BDCC14}" dt="2021-10-11T18:58:21.856" v="7681" actId="47"/>
        <pc:sldMkLst>
          <pc:docMk/>
          <pc:sldMk cId="756754901" sldId="319"/>
        </pc:sldMkLst>
      </pc:sldChg>
      <pc:sldChg chg="del">
        <pc:chgData name="Phillips, Nate" userId="1a7ed9a7-6979-4999-8e72-44e838efb909" providerId="ADAL" clId="{F8A202DE-8957-4C7D-8F0F-E5DB20BDCC14}" dt="2021-10-11T18:58:10.558" v="7679" actId="47"/>
        <pc:sldMkLst>
          <pc:docMk/>
          <pc:sldMk cId="1302348491" sldId="320"/>
        </pc:sldMkLst>
      </pc:sldChg>
      <pc:sldChg chg="del">
        <pc:chgData name="Phillips, Nate" userId="1a7ed9a7-6979-4999-8e72-44e838efb909" providerId="ADAL" clId="{F8A202DE-8957-4C7D-8F0F-E5DB20BDCC14}" dt="2021-10-11T18:58:10.558" v="7679" actId="47"/>
        <pc:sldMkLst>
          <pc:docMk/>
          <pc:sldMk cId="3840184580" sldId="322"/>
        </pc:sldMkLst>
      </pc:sldChg>
      <pc:sldChg chg="del">
        <pc:chgData name="Phillips, Nate" userId="1a7ed9a7-6979-4999-8e72-44e838efb909" providerId="ADAL" clId="{F8A202DE-8957-4C7D-8F0F-E5DB20BDCC14}" dt="2021-10-11T18:58:16.958" v="7680" actId="47"/>
        <pc:sldMkLst>
          <pc:docMk/>
          <pc:sldMk cId="3220037917" sldId="323"/>
        </pc:sldMkLst>
      </pc:sldChg>
      <pc:sldChg chg="del">
        <pc:chgData name="Phillips, Nate" userId="1a7ed9a7-6979-4999-8e72-44e838efb909" providerId="ADAL" clId="{F8A202DE-8957-4C7D-8F0F-E5DB20BDCC14}" dt="2021-10-11T18:58:10.558" v="7679" actId="47"/>
        <pc:sldMkLst>
          <pc:docMk/>
          <pc:sldMk cId="0" sldId="325"/>
        </pc:sldMkLst>
      </pc:sldChg>
      <pc:sldChg chg="del">
        <pc:chgData name="Phillips, Nate" userId="1a7ed9a7-6979-4999-8e72-44e838efb909" providerId="ADAL" clId="{F8A202DE-8957-4C7D-8F0F-E5DB20BDCC14}" dt="2021-10-11T18:58:10.558" v="7679" actId="47"/>
        <pc:sldMkLst>
          <pc:docMk/>
          <pc:sldMk cId="332123448" sldId="329"/>
        </pc:sldMkLst>
      </pc:sldChg>
      <pc:sldChg chg="del">
        <pc:chgData name="Phillips, Nate" userId="1a7ed9a7-6979-4999-8e72-44e838efb909" providerId="ADAL" clId="{F8A202DE-8957-4C7D-8F0F-E5DB20BDCC14}" dt="2021-10-11T18:58:10.558" v="7679" actId="47"/>
        <pc:sldMkLst>
          <pc:docMk/>
          <pc:sldMk cId="2009483540" sldId="330"/>
        </pc:sldMkLst>
      </pc:sldChg>
      <pc:sldChg chg="del">
        <pc:chgData name="Phillips, Nate" userId="1a7ed9a7-6979-4999-8e72-44e838efb909" providerId="ADAL" clId="{F8A202DE-8957-4C7D-8F0F-E5DB20BDCC14}" dt="2021-10-11T18:58:10.558" v="7679" actId="47"/>
        <pc:sldMkLst>
          <pc:docMk/>
          <pc:sldMk cId="2193217267" sldId="331"/>
        </pc:sldMkLst>
      </pc:sldChg>
      <pc:sldChg chg="del">
        <pc:chgData name="Phillips, Nate" userId="1a7ed9a7-6979-4999-8e72-44e838efb909" providerId="ADAL" clId="{F8A202DE-8957-4C7D-8F0F-E5DB20BDCC14}" dt="2021-10-11T18:58:10.558" v="7679" actId="47"/>
        <pc:sldMkLst>
          <pc:docMk/>
          <pc:sldMk cId="3030688926" sldId="332"/>
        </pc:sldMkLst>
      </pc:sldChg>
      <pc:sldChg chg="del">
        <pc:chgData name="Phillips, Nate" userId="1a7ed9a7-6979-4999-8e72-44e838efb909" providerId="ADAL" clId="{F8A202DE-8957-4C7D-8F0F-E5DB20BDCC14}" dt="2021-10-11T18:58:10.558" v="7679" actId="47"/>
        <pc:sldMkLst>
          <pc:docMk/>
          <pc:sldMk cId="4108593972" sldId="333"/>
        </pc:sldMkLst>
      </pc:sldChg>
      <pc:sldChg chg="del">
        <pc:chgData name="Phillips, Nate" userId="1a7ed9a7-6979-4999-8e72-44e838efb909" providerId="ADAL" clId="{F8A202DE-8957-4C7D-8F0F-E5DB20BDCC14}" dt="2021-10-11T18:58:10.558" v="7679" actId="47"/>
        <pc:sldMkLst>
          <pc:docMk/>
          <pc:sldMk cId="3226126436" sldId="336"/>
        </pc:sldMkLst>
      </pc:sldChg>
      <pc:sldChg chg="del">
        <pc:chgData name="Phillips, Nate" userId="1a7ed9a7-6979-4999-8e72-44e838efb909" providerId="ADAL" clId="{F8A202DE-8957-4C7D-8F0F-E5DB20BDCC14}" dt="2021-10-11T18:58:10.558" v="7679" actId="47"/>
        <pc:sldMkLst>
          <pc:docMk/>
          <pc:sldMk cId="1722437050" sldId="337"/>
        </pc:sldMkLst>
      </pc:sldChg>
      <pc:sldChg chg="del">
        <pc:chgData name="Phillips, Nate" userId="1a7ed9a7-6979-4999-8e72-44e838efb909" providerId="ADAL" clId="{F8A202DE-8957-4C7D-8F0F-E5DB20BDCC14}" dt="2021-10-11T18:58:10.558" v="7679" actId="47"/>
        <pc:sldMkLst>
          <pc:docMk/>
          <pc:sldMk cId="3883074390" sldId="338"/>
        </pc:sldMkLst>
      </pc:sldChg>
      <pc:sldChg chg="del">
        <pc:chgData name="Phillips, Nate" userId="1a7ed9a7-6979-4999-8e72-44e838efb909" providerId="ADAL" clId="{F8A202DE-8957-4C7D-8F0F-E5DB20BDCC14}" dt="2021-10-11T18:58:10.558" v="7679" actId="47"/>
        <pc:sldMkLst>
          <pc:docMk/>
          <pc:sldMk cId="2558264828" sldId="339"/>
        </pc:sldMkLst>
      </pc:sldChg>
      <pc:sldChg chg="del">
        <pc:chgData name="Phillips, Nate" userId="1a7ed9a7-6979-4999-8e72-44e838efb909" providerId="ADAL" clId="{F8A202DE-8957-4C7D-8F0F-E5DB20BDCC14}" dt="2021-10-11T18:58:10.558" v="7679" actId="47"/>
        <pc:sldMkLst>
          <pc:docMk/>
          <pc:sldMk cId="629758075" sldId="340"/>
        </pc:sldMkLst>
      </pc:sldChg>
      <pc:sldChg chg="del">
        <pc:chgData name="Phillips, Nate" userId="1a7ed9a7-6979-4999-8e72-44e838efb909" providerId="ADAL" clId="{F8A202DE-8957-4C7D-8F0F-E5DB20BDCC14}" dt="2021-10-11T18:58:10.558" v="7679" actId="47"/>
        <pc:sldMkLst>
          <pc:docMk/>
          <pc:sldMk cId="993121664" sldId="341"/>
        </pc:sldMkLst>
      </pc:sldChg>
      <pc:sldChg chg="del">
        <pc:chgData name="Phillips, Nate" userId="1a7ed9a7-6979-4999-8e72-44e838efb909" providerId="ADAL" clId="{F8A202DE-8957-4C7D-8F0F-E5DB20BDCC14}" dt="2021-10-11T18:58:10.558" v="7679" actId="47"/>
        <pc:sldMkLst>
          <pc:docMk/>
          <pc:sldMk cId="2619953372" sldId="342"/>
        </pc:sldMkLst>
      </pc:sldChg>
      <pc:sldChg chg="del">
        <pc:chgData name="Phillips, Nate" userId="1a7ed9a7-6979-4999-8e72-44e838efb909" providerId="ADAL" clId="{F8A202DE-8957-4C7D-8F0F-E5DB20BDCC14}" dt="2021-10-11T18:58:10.558" v="7679" actId="47"/>
        <pc:sldMkLst>
          <pc:docMk/>
          <pc:sldMk cId="1470592501" sldId="343"/>
        </pc:sldMkLst>
      </pc:sldChg>
      <pc:sldChg chg="del">
        <pc:chgData name="Phillips, Nate" userId="1a7ed9a7-6979-4999-8e72-44e838efb909" providerId="ADAL" clId="{F8A202DE-8957-4C7D-8F0F-E5DB20BDCC14}" dt="2021-10-11T18:58:10.558" v="7679" actId="47"/>
        <pc:sldMkLst>
          <pc:docMk/>
          <pc:sldMk cId="1841799419" sldId="344"/>
        </pc:sldMkLst>
      </pc:sldChg>
      <pc:sldChg chg="del">
        <pc:chgData name="Phillips, Nate" userId="1a7ed9a7-6979-4999-8e72-44e838efb909" providerId="ADAL" clId="{F8A202DE-8957-4C7D-8F0F-E5DB20BDCC14}" dt="2021-10-11T18:58:10.558" v="7679" actId="47"/>
        <pc:sldMkLst>
          <pc:docMk/>
          <pc:sldMk cId="2849550305" sldId="345"/>
        </pc:sldMkLst>
      </pc:sldChg>
      <pc:sldChg chg="addSp modSp new mod modAnim chgLayout">
        <pc:chgData name="Phillips, Nate" userId="1a7ed9a7-6979-4999-8e72-44e838efb909" providerId="ADAL" clId="{F8A202DE-8957-4C7D-8F0F-E5DB20BDCC14}" dt="2021-10-12T15:00:25.317" v="8441" actId="1076"/>
        <pc:sldMkLst>
          <pc:docMk/>
          <pc:sldMk cId="3705612367" sldId="346"/>
        </pc:sldMkLst>
        <pc:spChg chg="mod ord">
          <ac:chgData name="Phillips, Nate" userId="1a7ed9a7-6979-4999-8e72-44e838efb909" providerId="ADAL" clId="{F8A202DE-8957-4C7D-8F0F-E5DB20BDCC14}" dt="2021-10-11T18:24:18.230" v="6743" actId="700"/>
          <ac:spMkLst>
            <pc:docMk/>
            <pc:sldMk cId="3705612367" sldId="346"/>
            <ac:spMk id="2" creationId="{E0EB8889-44E7-497F-910B-7734EC2875EF}"/>
          </ac:spMkLst>
        </pc:spChg>
        <pc:spChg chg="mod ord">
          <ac:chgData name="Phillips, Nate" userId="1a7ed9a7-6979-4999-8e72-44e838efb909" providerId="ADAL" clId="{F8A202DE-8957-4C7D-8F0F-E5DB20BDCC14}" dt="2021-10-12T15:00:18.142" v="8439" actId="6549"/>
          <ac:spMkLst>
            <pc:docMk/>
            <pc:sldMk cId="3705612367" sldId="346"/>
            <ac:spMk id="3" creationId="{3B064AD5-994A-4CD6-8013-01C1492D477B}"/>
          </ac:spMkLst>
        </pc:spChg>
        <pc:spChg chg="add mod">
          <ac:chgData name="Phillips, Nate" userId="1a7ed9a7-6979-4999-8e72-44e838efb909" providerId="ADAL" clId="{F8A202DE-8957-4C7D-8F0F-E5DB20BDCC14}" dt="2021-10-12T14:57:52.754" v="8409" actId="1076"/>
          <ac:spMkLst>
            <pc:docMk/>
            <pc:sldMk cId="3705612367" sldId="346"/>
            <ac:spMk id="5" creationId="{02985E48-0635-40C6-8D57-ED4B753E46A1}"/>
          </ac:spMkLst>
        </pc:spChg>
        <pc:spChg chg="add mod">
          <ac:chgData name="Phillips, Nate" userId="1a7ed9a7-6979-4999-8e72-44e838efb909" providerId="ADAL" clId="{F8A202DE-8957-4C7D-8F0F-E5DB20BDCC14}" dt="2021-10-12T15:00:22.251" v="8440" actId="1076"/>
          <ac:spMkLst>
            <pc:docMk/>
            <pc:sldMk cId="3705612367" sldId="346"/>
            <ac:spMk id="6" creationId="{A4E01AB5-178B-453A-AE3A-70B1FDD3F128}"/>
          </ac:spMkLst>
        </pc:spChg>
        <pc:spChg chg="add mod">
          <ac:chgData name="Phillips, Nate" userId="1a7ed9a7-6979-4999-8e72-44e838efb909" providerId="ADAL" clId="{F8A202DE-8957-4C7D-8F0F-E5DB20BDCC14}" dt="2021-10-12T15:00:25.317" v="8441" actId="1076"/>
          <ac:spMkLst>
            <pc:docMk/>
            <pc:sldMk cId="3705612367" sldId="346"/>
            <ac:spMk id="7" creationId="{6033711F-3EF4-41AC-8DC1-F40309DD9648}"/>
          </ac:spMkLst>
        </pc:spChg>
      </pc:sldChg>
      <pc:sldChg chg="addSp modSp new mod ord modAnim">
        <pc:chgData name="Phillips, Nate" userId="1a7ed9a7-6979-4999-8e72-44e838efb909" providerId="ADAL" clId="{F8A202DE-8957-4C7D-8F0F-E5DB20BDCC14}" dt="2021-10-12T14:56:54.478" v="8401"/>
        <pc:sldMkLst>
          <pc:docMk/>
          <pc:sldMk cId="3568686315" sldId="347"/>
        </pc:sldMkLst>
        <pc:spChg chg="mod">
          <ac:chgData name="Phillips, Nate" userId="1a7ed9a7-6979-4999-8e72-44e838efb909" providerId="ADAL" clId="{F8A202DE-8957-4C7D-8F0F-E5DB20BDCC14}" dt="2021-10-12T14:52:38.053" v="8284" actId="20577"/>
          <ac:spMkLst>
            <pc:docMk/>
            <pc:sldMk cId="3568686315" sldId="347"/>
            <ac:spMk id="2" creationId="{9724F193-ECB3-42BC-84F4-749AEF29F242}"/>
          </ac:spMkLst>
        </pc:spChg>
        <pc:spChg chg="mod">
          <ac:chgData name="Phillips, Nate" userId="1a7ed9a7-6979-4999-8e72-44e838efb909" providerId="ADAL" clId="{F8A202DE-8957-4C7D-8F0F-E5DB20BDCC14}" dt="2021-10-12T14:55:46.167" v="8373" actId="20577"/>
          <ac:spMkLst>
            <pc:docMk/>
            <pc:sldMk cId="3568686315" sldId="347"/>
            <ac:spMk id="3" creationId="{83CCA5DA-D3A8-4767-A229-21D8CEC2BD7D}"/>
          </ac:spMkLst>
        </pc:spChg>
        <pc:spChg chg="add mod">
          <ac:chgData name="Phillips, Nate" userId="1a7ed9a7-6979-4999-8e72-44e838efb909" providerId="ADAL" clId="{F8A202DE-8957-4C7D-8F0F-E5DB20BDCC14}" dt="2021-10-12T14:56:07.704" v="8387" actId="403"/>
          <ac:spMkLst>
            <pc:docMk/>
            <pc:sldMk cId="3568686315" sldId="347"/>
            <ac:spMk id="4" creationId="{85C3FC30-4908-4D36-816E-89A47E6161B3}"/>
          </ac:spMkLst>
        </pc:spChg>
        <pc:spChg chg="add mod">
          <ac:chgData name="Phillips, Nate" userId="1a7ed9a7-6979-4999-8e72-44e838efb909" providerId="ADAL" clId="{F8A202DE-8957-4C7D-8F0F-E5DB20BDCC14}" dt="2021-10-12T14:56:21.606" v="8393" actId="20577"/>
          <ac:spMkLst>
            <pc:docMk/>
            <pc:sldMk cId="3568686315" sldId="347"/>
            <ac:spMk id="5" creationId="{D5C1419C-BE54-4A03-8033-E39919C53AB7}"/>
          </ac:spMkLst>
        </pc:spChg>
        <pc:spChg chg="add mod">
          <ac:chgData name="Phillips, Nate" userId="1a7ed9a7-6979-4999-8e72-44e838efb909" providerId="ADAL" clId="{F8A202DE-8957-4C7D-8F0F-E5DB20BDCC14}" dt="2021-10-12T14:56:32.632" v="8398" actId="20577"/>
          <ac:spMkLst>
            <pc:docMk/>
            <pc:sldMk cId="3568686315" sldId="347"/>
            <ac:spMk id="6" creationId="{F0935AF2-B243-4D9E-8A00-64F7AB4D8FE3}"/>
          </ac:spMkLst>
        </pc:spChg>
      </pc:sldChg>
      <pc:sldChg chg="addSp modSp new mod modAnim chgLayout">
        <pc:chgData name="Phillips, Nate" userId="1a7ed9a7-6979-4999-8e72-44e838efb909" providerId="ADAL" clId="{F8A202DE-8957-4C7D-8F0F-E5DB20BDCC14}" dt="2021-10-12T15:03:14.511" v="8455"/>
        <pc:sldMkLst>
          <pc:docMk/>
          <pc:sldMk cId="2245851335" sldId="348"/>
        </pc:sldMkLst>
        <pc:spChg chg="mod ord">
          <ac:chgData name="Phillips, Nate" userId="1a7ed9a7-6979-4999-8e72-44e838efb909" providerId="ADAL" clId="{F8A202DE-8957-4C7D-8F0F-E5DB20BDCC14}" dt="2021-10-11T18:24:03.483" v="6740" actId="700"/>
          <ac:spMkLst>
            <pc:docMk/>
            <pc:sldMk cId="2245851335" sldId="348"/>
            <ac:spMk id="2" creationId="{EFD26160-A73F-410C-966E-D33126F68337}"/>
          </ac:spMkLst>
        </pc:spChg>
        <pc:spChg chg="mod ord">
          <ac:chgData name="Phillips, Nate" userId="1a7ed9a7-6979-4999-8e72-44e838efb909" providerId="ADAL" clId="{F8A202DE-8957-4C7D-8F0F-E5DB20BDCC14}" dt="2021-10-12T15:03:02.150" v="8453" actId="20577"/>
          <ac:spMkLst>
            <pc:docMk/>
            <pc:sldMk cId="2245851335" sldId="348"/>
            <ac:spMk id="3" creationId="{845B696F-0A92-475C-839A-FB929E13E476}"/>
          </ac:spMkLst>
        </pc:spChg>
        <pc:spChg chg="add mod">
          <ac:chgData name="Phillips, Nate" userId="1a7ed9a7-6979-4999-8e72-44e838efb909" providerId="ADAL" clId="{F8A202DE-8957-4C7D-8F0F-E5DB20BDCC14}" dt="2021-10-08T17:18:40.730" v="2266"/>
          <ac:spMkLst>
            <pc:docMk/>
            <pc:sldMk cId="2245851335" sldId="348"/>
            <ac:spMk id="4" creationId="{5EBC90A1-C3D4-4709-842C-EEEA56F0CF51}"/>
          </ac:spMkLst>
        </pc:spChg>
      </pc:sldChg>
      <pc:sldChg chg="modSp new del mod">
        <pc:chgData name="Phillips, Nate" userId="1a7ed9a7-6979-4999-8e72-44e838efb909" providerId="ADAL" clId="{F8A202DE-8957-4C7D-8F0F-E5DB20BDCC14}" dt="2021-10-11T18:50:28.206" v="7605" actId="47"/>
        <pc:sldMkLst>
          <pc:docMk/>
          <pc:sldMk cId="3333841747" sldId="349"/>
        </pc:sldMkLst>
        <pc:spChg chg="mod">
          <ac:chgData name="Phillips, Nate" userId="1a7ed9a7-6979-4999-8e72-44e838efb909" providerId="ADAL" clId="{F8A202DE-8957-4C7D-8F0F-E5DB20BDCC14}" dt="2021-10-07T20:05:12.496" v="622" actId="20577"/>
          <ac:spMkLst>
            <pc:docMk/>
            <pc:sldMk cId="3333841747" sldId="349"/>
            <ac:spMk id="2" creationId="{D86A69E4-5F4F-4E54-AE33-7520436E039D}"/>
          </ac:spMkLst>
        </pc:spChg>
      </pc:sldChg>
      <pc:sldChg chg="addSp modSp new mod modAnim">
        <pc:chgData name="Phillips, Nate" userId="1a7ed9a7-6979-4999-8e72-44e838efb909" providerId="ADAL" clId="{F8A202DE-8957-4C7D-8F0F-E5DB20BDCC14}" dt="2021-10-14T13:31:50.428" v="9565" actId="1076"/>
        <pc:sldMkLst>
          <pc:docMk/>
          <pc:sldMk cId="1692192081" sldId="350"/>
        </pc:sldMkLst>
        <pc:spChg chg="mod">
          <ac:chgData name="Phillips, Nate" userId="1a7ed9a7-6979-4999-8e72-44e838efb909" providerId="ADAL" clId="{F8A202DE-8957-4C7D-8F0F-E5DB20BDCC14}" dt="2021-10-08T19:11:29.527" v="2889" actId="20577"/>
          <ac:spMkLst>
            <pc:docMk/>
            <pc:sldMk cId="1692192081" sldId="350"/>
            <ac:spMk id="2" creationId="{02702FD4-9B83-46C3-A700-C21FCA8048C5}"/>
          </ac:spMkLst>
        </pc:spChg>
        <pc:spChg chg="mod">
          <ac:chgData name="Phillips, Nate" userId="1a7ed9a7-6979-4999-8e72-44e838efb909" providerId="ADAL" clId="{F8A202DE-8957-4C7D-8F0F-E5DB20BDCC14}" dt="2021-10-08T16:58:52.582" v="1389" actId="20577"/>
          <ac:spMkLst>
            <pc:docMk/>
            <pc:sldMk cId="1692192081" sldId="350"/>
            <ac:spMk id="3" creationId="{D25959AE-162D-462A-8E16-DE3D3B0033ED}"/>
          </ac:spMkLst>
        </pc:spChg>
        <pc:spChg chg="add mod">
          <ac:chgData name="Phillips, Nate" userId="1a7ed9a7-6979-4999-8e72-44e838efb909" providerId="ADAL" clId="{F8A202DE-8957-4C7D-8F0F-E5DB20BDCC14}" dt="2021-10-14T13:31:50.428" v="9565" actId="1076"/>
          <ac:spMkLst>
            <pc:docMk/>
            <pc:sldMk cId="1692192081" sldId="350"/>
            <ac:spMk id="4" creationId="{4E9B892D-1B63-4D73-858E-C3B19031F60B}"/>
          </ac:spMkLst>
        </pc:spChg>
      </pc:sldChg>
      <pc:sldChg chg="addSp modSp new mod">
        <pc:chgData name="Phillips, Nate" userId="1a7ed9a7-6979-4999-8e72-44e838efb909" providerId="ADAL" clId="{F8A202DE-8957-4C7D-8F0F-E5DB20BDCC14}" dt="2021-10-08T19:27:26.304" v="3168" actId="20577"/>
        <pc:sldMkLst>
          <pc:docMk/>
          <pc:sldMk cId="1043297933" sldId="351"/>
        </pc:sldMkLst>
        <pc:spChg chg="mod">
          <ac:chgData name="Phillips, Nate" userId="1a7ed9a7-6979-4999-8e72-44e838efb909" providerId="ADAL" clId="{F8A202DE-8957-4C7D-8F0F-E5DB20BDCC14}" dt="2021-10-08T16:59:00.191" v="1399" actId="20577"/>
          <ac:spMkLst>
            <pc:docMk/>
            <pc:sldMk cId="1043297933" sldId="351"/>
            <ac:spMk id="2" creationId="{84816667-2000-4E38-B223-3F908D84A2CA}"/>
          </ac:spMkLst>
        </pc:spChg>
        <pc:spChg chg="mod">
          <ac:chgData name="Phillips, Nate" userId="1a7ed9a7-6979-4999-8e72-44e838efb909" providerId="ADAL" clId="{F8A202DE-8957-4C7D-8F0F-E5DB20BDCC14}" dt="2021-10-08T19:27:26.304" v="3168" actId="20577"/>
          <ac:spMkLst>
            <pc:docMk/>
            <pc:sldMk cId="1043297933" sldId="351"/>
            <ac:spMk id="3" creationId="{F10DA3AB-9F03-494D-ACDD-2C93DBD22C87}"/>
          </ac:spMkLst>
        </pc:spChg>
        <pc:spChg chg="add mod">
          <ac:chgData name="Phillips, Nate" userId="1a7ed9a7-6979-4999-8e72-44e838efb909" providerId="ADAL" clId="{F8A202DE-8957-4C7D-8F0F-E5DB20BDCC14}" dt="2021-10-08T17:18:56.329" v="2267"/>
          <ac:spMkLst>
            <pc:docMk/>
            <pc:sldMk cId="1043297933" sldId="351"/>
            <ac:spMk id="4" creationId="{0393096A-60B5-43A0-B60F-D9A866F9F75E}"/>
          </ac:spMkLst>
        </pc:spChg>
      </pc:sldChg>
      <pc:sldChg chg="new del">
        <pc:chgData name="Phillips, Nate" userId="1a7ed9a7-6979-4999-8e72-44e838efb909" providerId="ADAL" clId="{F8A202DE-8957-4C7D-8F0F-E5DB20BDCC14}" dt="2021-10-11T18:50:19.222" v="7604" actId="47"/>
        <pc:sldMkLst>
          <pc:docMk/>
          <pc:sldMk cId="2160413340" sldId="352"/>
        </pc:sldMkLst>
      </pc:sldChg>
      <pc:sldChg chg="delSp modSp add mod ord delAnim modAnim">
        <pc:chgData name="Phillips, Nate" userId="1a7ed9a7-6979-4999-8e72-44e838efb909" providerId="ADAL" clId="{F8A202DE-8957-4C7D-8F0F-E5DB20BDCC14}" dt="2021-10-12T15:04:12.606" v="8457"/>
        <pc:sldMkLst>
          <pc:docMk/>
          <pc:sldMk cId="1373339128" sldId="353"/>
        </pc:sldMkLst>
        <pc:spChg chg="del">
          <ac:chgData name="Phillips, Nate" userId="1a7ed9a7-6979-4999-8e72-44e838efb909" providerId="ADAL" clId="{F8A202DE-8957-4C7D-8F0F-E5DB20BDCC14}" dt="2021-10-08T17:06:26.070" v="1817" actId="478"/>
          <ac:spMkLst>
            <pc:docMk/>
            <pc:sldMk cId="1373339128" sldId="353"/>
            <ac:spMk id="2" creationId="{A1475A2E-E60E-4C30-8236-E9BF71E8715C}"/>
          </ac:spMkLst>
        </pc:spChg>
        <pc:spChg chg="mod">
          <ac:chgData name="Phillips, Nate" userId="1a7ed9a7-6979-4999-8e72-44e838efb909" providerId="ADAL" clId="{F8A202DE-8957-4C7D-8F0F-E5DB20BDCC14}" dt="2021-10-11T18:31:51.704" v="7142" actId="20577"/>
          <ac:spMkLst>
            <pc:docMk/>
            <pc:sldMk cId="1373339128" sldId="353"/>
            <ac:spMk id="3" creationId="{D9C1527E-BBD4-49C0-A55A-A4791D4721C4}"/>
          </ac:spMkLst>
        </pc:spChg>
      </pc:sldChg>
      <pc:sldChg chg="addSp delSp modSp add mod modAnim">
        <pc:chgData name="Phillips, Nate" userId="1a7ed9a7-6979-4999-8e72-44e838efb909" providerId="ADAL" clId="{F8A202DE-8957-4C7D-8F0F-E5DB20BDCC14}" dt="2021-10-11T18:49:26.633" v="7603" actId="14429"/>
        <pc:sldMkLst>
          <pc:docMk/>
          <pc:sldMk cId="2015444326" sldId="354"/>
        </pc:sldMkLst>
        <pc:spChg chg="mod">
          <ac:chgData name="Phillips, Nate" userId="1a7ed9a7-6979-4999-8e72-44e838efb909" providerId="ADAL" clId="{F8A202DE-8957-4C7D-8F0F-E5DB20BDCC14}" dt="2021-10-08T17:15:52.012" v="2241" actId="403"/>
          <ac:spMkLst>
            <pc:docMk/>
            <pc:sldMk cId="2015444326" sldId="354"/>
            <ac:spMk id="3" creationId="{D9C1527E-BBD4-49C0-A55A-A4791D4721C4}"/>
          </ac:spMkLst>
        </pc:spChg>
        <pc:graphicFrameChg chg="add del mod modGraphic">
          <ac:chgData name="Phillips, Nate" userId="1a7ed9a7-6979-4999-8e72-44e838efb909" providerId="ADAL" clId="{F8A202DE-8957-4C7D-8F0F-E5DB20BDCC14}" dt="2021-10-11T18:46:37.036" v="7555" actId="478"/>
          <ac:graphicFrameMkLst>
            <pc:docMk/>
            <pc:sldMk cId="2015444326" sldId="354"/>
            <ac:graphicFrameMk id="2" creationId="{57BBA627-A899-4105-BC4B-5EA0B82FD5C5}"/>
          </ac:graphicFrameMkLst>
        </pc:graphicFrameChg>
        <pc:graphicFrameChg chg="add mod modVis modGraphic">
          <ac:chgData name="Phillips, Nate" userId="1a7ed9a7-6979-4999-8e72-44e838efb909" providerId="ADAL" clId="{F8A202DE-8957-4C7D-8F0F-E5DB20BDCC14}" dt="2021-10-11T18:49:26.633" v="7603" actId="14429"/>
          <ac:graphicFrameMkLst>
            <pc:docMk/>
            <pc:sldMk cId="2015444326" sldId="354"/>
            <ac:graphicFrameMk id="4" creationId="{5845AEFD-871E-45E9-B404-6F9B9D80643C}"/>
          </ac:graphicFrameMkLst>
        </pc:graphicFrameChg>
        <pc:graphicFrameChg chg="add mod modGraphic">
          <ac:chgData name="Phillips, Nate" userId="1a7ed9a7-6979-4999-8e72-44e838efb909" providerId="ADAL" clId="{F8A202DE-8957-4C7D-8F0F-E5DB20BDCC14}" dt="2021-10-11T18:49:19.568" v="7602" actId="20577"/>
          <ac:graphicFrameMkLst>
            <pc:docMk/>
            <pc:sldMk cId="2015444326" sldId="354"/>
            <ac:graphicFrameMk id="5" creationId="{5A8132EC-BC68-4648-90C6-2816E41A4E9C}"/>
          </ac:graphicFrameMkLst>
        </pc:graphicFrameChg>
      </pc:sldChg>
      <pc:sldChg chg="addSp modSp add mod ord modAnim">
        <pc:chgData name="Phillips, Nate" userId="1a7ed9a7-6979-4999-8e72-44e838efb909" providerId="ADAL" clId="{F8A202DE-8957-4C7D-8F0F-E5DB20BDCC14}" dt="2021-10-08T17:27:44.276" v="2603"/>
        <pc:sldMkLst>
          <pc:docMk/>
          <pc:sldMk cId="1550487281" sldId="355"/>
        </pc:sldMkLst>
        <pc:spChg chg="add mod">
          <ac:chgData name="Phillips, Nate" userId="1a7ed9a7-6979-4999-8e72-44e838efb909" providerId="ADAL" clId="{F8A202DE-8957-4C7D-8F0F-E5DB20BDCC14}" dt="2021-10-08T17:26:48.731" v="2589" actId="1076"/>
          <ac:spMkLst>
            <pc:docMk/>
            <pc:sldMk cId="1550487281" sldId="355"/>
            <ac:spMk id="2" creationId="{E7217020-6C07-4D54-A34B-102CBB256DA5}"/>
          </ac:spMkLst>
        </pc:spChg>
        <pc:spChg chg="mod">
          <ac:chgData name="Phillips, Nate" userId="1a7ed9a7-6979-4999-8e72-44e838efb909" providerId="ADAL" clId="{F8A202DE-8957-4C7D-8F0F-E5DB20BDCC14}" dt="2021-10-08T17:27:42.338" v="2602"/>
          <ac:spMkLst>
            <pc:docMk/>
            <pc:sldMk cId="1550487281" sldId="355"/>
            <ac:spMk id="3" creationId="{D9C1527E-BBD4-49C0-A55A-A4791D4721C4}"/>
          </ac:spMkLst>
        </pc:spChg>
        <pc:spChg chg="add mod">
          <ac:chgData name="Phillips, Nate" userId="1a7ed9a7-6979-4999-8e72-44e838efb909" providerId="ADAL" clId="{F8A202DE-8957-4C7D-8F0F-E5DB20BDCC14}" dt="2021-10-08T17:27:04.459" v="2599" actId="20577"/>
          <ac:spMkLst>
            <pc:docMk/>
            <pc:sldMk cId="1550487281" sldId="355"/>
            <ac:spMk id="4" creationId="{216710E9-550E-4308-99A9-F06C920B3DF9}"/>
          </ac:spMkLst>
        </pc:spChg>
      </pc:sldChg>
      <pc:sldChg chg="addSp modSp add mod ord modAnim">
        <pc:chgData name="Phillips, Nate" userId="1a7ed9a7-6979-4999-8e72-44e838efb909" providerId="ADAL" clId="{F8A202DE-8957-4C7D-8F0F-E5DB20BDCC14}" dt="2021-10-11T18:53:32.247" v="7606" actId="1076"/>
        <pc:sldMkLst>
          <pc:docMk/>
          <pc:sldMk cId="738066847" sldId="356"/>
        </pc:sldMkLst>
        <pc:spChg chg="mod">
          <ac:chgData name="Phillips, Nate" userId="1a7ed9a7-6979-4999-8e72-44e838efb909" providerId="ADAL" clId="{F8A202DE-8957-4C7D-8F0F-E5DB20BDCC14}" dt="2021-10-08T18:50:51.818" v="2615" actId="20577"/>
          <ac:spMkLst>
            <pc:docMk/>
            <pc:sldMk cId="738066847" sldId="356"/>
            <ac:spMk id="2" creationId="{84816667-2000-4E38-B223-3F908D84A2CA}"/>
          </ac:spMkLst>
        </pc:spChg>
        <pc:spChg chg="mod">
          <ac:chgData name="Phillips, Nate" userId="1a7ed9a7-6979-4999-8e72-44e838efb909" providerId="ADAL" clId="{F8A202DE-8957-4C7D-8F0F-E5DB20BDCC14}" dt="2021-10-08T19:33:25.049" v="3437" actId="20577"/>
          <ac:spMkLst>
            <pc:docMk/>
            <pc:sldMk cId="738066847" sldId="356"/>
            <ac:spMk id="3" creationId="{F10DA3AB-9F03-494D-ACDD-2C93DBD22C87}"/>
          </ac:spMkLst>
        </pc:spChg>
        <pc:spChg chg="add mod">
          <ac:chgData name="Phillips, Nate" userId="1a7ed9a7-6979-4999-8e72-44e838efb909" providerId="ADAL" clId="{F8A202DE-8957-4C7D-8F0F-E5DB20BDCC14}" dt="2021-10-11T18:53:32.247" v="7606" actId="1076"/>
          <ac:spMkLst>
            <pc:docMk/>
            <pc:sldMk cId="738066847" sldId="356"/>
            <ac:spMk id="5" creationId="{93D799BF-F6BE-4950-A9B7-67072CE05E80}"/>
          </ac:spMkLst>
        </pc:spChg>
        <pc:spChg chg="add mod">
          <ac:chgData name="Phillips, Nate" userId="1a7ed9a7-6979-4999-8e72-44e838efb909" providerId="ADAL" clId="{F8A202DE-8957-4C7D-8F0F-E5DB20BDCC14}" dt="2021-10-11T18:53:32.247" v="7606" actId="1076"/>
          <ac:spMkLst>
            <pc:docMk/>
            <pc:sldMk cId="738066847" sldId="356"/>
            <ac:spMk id="6" creationId="{8434459A-825D-488C-AC88-372002E577C5}"/>
          </ac:spMkLst>
        </pc:spChg>
        <pc:spChg chg="add mod">
          <ac:chgData name="Phillips, Nate" userId="1a7ed9a7-6979-4999-8e72-44e838efb909" providerId="ADAL" clId="{F8A202DE-8957-4C7D-8F0F-E5DB20BDCC14}" dt="2021-10-11T18:53:32.247" v="7606" actId="1076"/>
          <ac:spMkLst>
            <pc:docMk/>
            <pc:sldMk cId="738066847" sldId="356"/>
            <ac:spMk id="7" creationId="{6CEE1954-D491-4FEE-A848-4775BEC74104}"/>
          </ac:spMkLst>
        </pc:spChg>
        <pc:spChg chg="add mod">
          <ac:chgData name="Phillips, Nate" userId="1a7ed9a7-6979-4999-8e72-44e838efb909" providerId="ADAL" clId="{F8A202DE-8957-4C7D-8F0F-E5DB20BDCC14}" dt="2021-10-11T18:53:32.247" v="7606" actId="1076"/>
          <ac:spMkLst>
            <pc:docMk/>
            <pc:sldMk cId="738066847" sldId="356"/>
            <ac:spMk id="8" creationId="{FD5426A4-D909-4009-82B1-155D7887A063}"/>
          </ac:spMkLst>
        </pc:spChg>
      </pc:sldChg>
      <pc:sldChg chg="modSp add del mod">
        <pc:chgData name="Phillips, Nate" userId="1a7ed9a7-6979-4999-8e72-44e838efb909" providerId="ADAL" clId="{F8A202DE-8957-4C7D-8F0F-E5DB20BDCC14}" dt="2021-10-08T19:35:41.301" v="3509" actId="47"/>
        <pc:sldMkLst>
          <pc:docMk/>
          <pc:sldMk cId="4185224405" sldId="357"/>
        </pc:sldMkLst>
        <pc:spChg chg="mod">
          <ac:chgData name="Phillips, Nate" userId="1a7ed9a7-6979-4999-8e72-44e838efb909" providerId="ADAL" clId="{F8A202DE-8957-4C7D-8F0F-E5DB20BDCC14}" dt="2021-10-08T19:35:27.944" v="3491" actId="20577"/>
          <ac:spMkLst>
            <pc:docMk/>
            <pc:sldMk cId="4185224405" sldId="357"/>
            <ac:spMk id="2" creationId="{84816667-2000-4E38-B223-3F908D84A2CA}"/>
          </ac:spMkLst>
        </pc:spChg>
        <pc:spChg chg="mod">
          <ac:chgData name="Phillips, Nate" userId="1a7ed9a7-6979-4999-8e72-44e838efb909" providerId="ADAL" clId="{F8A202DE-8957-4C7D-8F0F-E5DB20BDCC14}" dt="2021-10-08T19:35:33.960" v="3508" actId="20577"/>
          <ac:spMkLst>
            <pc:docMk/>
            <pc:sldMk cId="4185224405" sldId="357"/>
            <ac:spMk id="3" creationId="{F10DA3AB-9F03-494D-ACDD-2C93DBD22C87}"/>
          </ac:spMkLst>
        </pc:spChg>
      </pc:sldChg>
      <pc:sldChg chg="modSp add del mod">
        <pc:chgData name="Phillips, Nate" userId="1a7ed9a7-6979-4999-8e72-44e838efb909" providerId="ADAL" clId="{F8A202DE-8957-4C7D-8F0F-E5DB20BDCC14}" dt="2021-10-08T19:45:58.167" v="3814" actId="47"/>
        <pc:sldMkLst>
          <pc:docMk/>
          <pc:sldMk cId="219200229" sldId="358"/>
        </pc:sldMkLst>
        <pc:spChg chg="mod">
          <ac:chgData name="Phillips, Nate" userId="1a7ed9a7-6979-4999-8e72-44e838efb909" providerId="ADAL" clId="{F8A202DE-8957-4C7D-8F0F-E5DB20BDCC14}" dt="2021-10-08T18:51:17.275" v="2633" actId="20577"/>
          <ac:spMkLst>
            <pc:docMk/>
            <pc:sldMk cId="219200229" sldId="358"/>
            <ac:spMk id="2" creationId="{84816667-2000-4E38-B223-3F908D84A2CA}"/>
          </ac:spMkLst>
        </pc:spChg>
      </pc:sldChg>
      <pc:sldChg chg="modSp add del mod">
        <pc:chgData name="Phillips, Nate" userId="1a7ed9a7-6979-4999-8e72-44e838efb909" providerId="ADAL" clId="{F8A202DE-8957-4C7D-8F0F-E5DB20BDCC14}" dt="2021-10-08T19:37:33.739" v="3523" actId="47"/>
        <pc:sldMkLst>
          <pc:docMk/>
          <pc:sldMk cId="3608995520" sldId="359"/>
        </pc:sldMkLst>
        <pc:spChg chg="mod">
          <ac:chgData name="Phillips, Nate" userId="1a7ed9a7-6979-4999-8e72-44e838efb909" providerId="ADAL" clId="{F8A202DE-8957-4C7D-8F0F-E5DB20BDCC14}" dt="2021-10-08T19:35:50.448" v="3516" actId="20577"/>
          <ac:spMkLst>
            <pc:docMk/>
            <pc:sldMk cId="3608995520" sldId="359"/>
            <ac:spMk id="2" creationId="{84816667-2000-4E38-B223-3F908D84A2CA}"/>
          </ac:spMkLst>
        </pc:spChg>
      </pc:sldChg>
      <pc:sldChg chg="addSp delSp modSp add mod modAnim">
        <pc:chgData name="Phillips, Nate" userId="1a7ed9a7-6979-4999-8e72-44e838efb909" providerId="ADAL" clId="{F8A202DE-8957-4C7D-8F0F-E5DB20BDCC14}" dt="2021-10-12T15:26:51.047" v="8597"/>
        <pc:sldMkLst>
          <pc:docMk/>
          <pc:sldMk cId="2152461331" sldId="360"/>
        </pc:sldMkLst>
        <pc:spChg chg="mod">
          <ac:chgData name="Phillips, Nate" userId="1a7ed9a7-6979-4999-8e72-44e838efb909" providerId="ADAL" clId="{F8A202DE-8957-4C7D-8F0F-E5DB20BDCC14}" dt="2021-10-08T19:37:40.217" v="3531" actId="20577"/>
          <ac:spMkLst>
            <pc:docMk/>
            <pc:sldMk cId="2152461331" sldId="360"/>
            <ac:spMk id="2" creationId="{84816667-2000-4E38-B223-3F908D84A2CA}"/>
          </ac:spMkLst>
        </pc:spChg>
        <pc:spChg chg="mod">
          <ac:chgData name="Phillips, Nate" userId="1a7ed9a7-6979-4999-8e72-44e838efb909" providerId="ADAL" clId="{F8A202DE-8957-4C7D-8F0F-E5DB20BDCC14}" dt="2021-10-08T19:43:26.982" v="3796" actId="20577"/>
          <ac:spMkLst>
            <pc:docMk/>
            <pc:sldMk cId="2152461331" sldId="360"/>
            <ac:spMk id="3" creationId="{F10DA3AB-9F03-494D-ACDD-2C93DBD22C87}"/>
          </ac:spMkLst>
        </pc:spChg>
        <pc:spChg chg="mod">
          <ac:chgData name="Phillips, Nate" userId="1a7ed9a7-6979-4999-8e72-44e838efb909" providerId="ADAL" clId="{F8A202DE-8957-4C7D-8F0F-E5DB20BDCC14}" dt="2021-10-11T18:53:49.817" v="7607" actId="1076"/>
          <ac:spMkLst>
            <pc:docMk/>
            <pc:sldMk cId="2152461331" sldId="360"/>
            <ac:spMk id="5" creationId="{93D799BF-F6BE-4950-A9B7-67072CE05E80}"/>
          </ac:spMkLst>
        </pc:spChg>
        <pc:spChg chg="mod">
          <ac:chgData name="Phillips, Nate" userId="1a7ed9a7-6979-4999-8e72-44e838efb909" providerId="ADAL" clId="{F8A202DE-8957-4C7D-8F0F-E5DB20BDCC14}" dt="2021-10-11T18:53:53.106" v="7608" actId="1076"/>
          <ac:spMkLst>
            <pc:docMk/>
            <pc:sldMk cId="2152461331" sldId="360"/>
            <ac:spMk id="6" creationId="{8434459A-825D-488C-AC88-372002E577C5}"/>
          </ac:spMkLst>
        </pc:spChg>
        <pc:spChg chg="mod">
          <ac:chgData name="Phillips, Nate" userId="1a7ed9a7-6979-4999-8e72-44e838efb909" providerId="ADAL" clId="{F8A202DE-8957-4C7D-8F0F-E5DB20BDCC14}" dt="2021-10-11T18:53:56.151" v="7609" actId="1076"/>
          <ac:spMkLst>
            <pc:docMk/>
            <pc:sldMk cId="2152461331" sldId="360"/>
            <ac:spMk id="7" creationId="{6CEE1954-D491-4FEE-A848-4775BEC74104}"/>
          </ac:spMkLst>
        </pc:spChg>
        <pc:spChg chg="mod">
          <ac:chgData name="Phillips, Nate" userId="1a7ed9a7-6979-4999-8e72-44e838efb909" providerId="ADAL" clId="{F8A202DE-8957-4C7D-8F0F-E5DB20BDCC14}" dt="2021-10-08T19:43:31.981" v="3797" actId="1076"/>
          <ac:spMkLst>
            <pc:docMk/>
            <pc:sldMk cId="2152461331" sldId="360"/>
            <ac:spMk id="8" creationId="{FD5426A4-D909-4009-82B1-155D7887A063}"/>
          </ac:spMkLst>
        </pc:spChg>
        <pc:spChg chg="add del mod">
          <ac:chgData name="Phillips, Nate" userId="1a7ed9a7-6979-4999-8e72-44e838efb909" providerId="ADAL" clId="{F8A202DE-8957-4C7D-8F0F-E5DB20BDCC14}" dt="2021-10-12T15:11:09.307" v="8590" actId="478"/>
          <ac:spMkLst>
            <pc:docMk/>
            <pc:sldMk cId="2152461331" sldId="360"/>
            <ac:spMk id="9" creationId="{D40E1627-F356-4470-ADD0-AA0A79941BC2}"/>
          </ac:spMkLst>
        </pc:spChg>
        <pc:spChg chg="add mod">
          <ac:chgData name="Phillips, Nate" userId="1a7ed9a7-6979-4999-8e72-44e838efb909" providerId="ADAL" clId="{F8A202DE-8957-4C7D-8F0F-E5DB20BDCC14}" dt="2021-10-12T15:11:32.104" v="8595" actId="1076"/>
          <ac:spMkLst>
            <pc:docMk/>
            <pc:sldMk cId="2152461331" sldId="360"/>
            <ac:spMk id="10" creationId="{0DE8F5CF-4B2F-44DC-87EE-4936B8CED161}"/>
          </ac:spMkLst>
        </pc:spChg>
      </pc:sldChg>
      <pc:sldChg chg="modSp add mod modAnim">
        <pc:chgData name="Phillips, Nate" userId="1a7ed9a7-6979-4999-8e72-44e838efb909" providerId="ADAL" clId="{F8A202DE-8957-4C7D-8F0F-E5DB20BDCC14}" dt="2021-10-11T18:54:50.121" v="7612" actId="1076"/>
        <pc:sldMkLst>
          <pc:docMk/>
          <pc:sldMk cId="2663746052" sldId="361"/>
        </pc:sldMkLst>
        <pc:spChg chg="mod">
          <ac:chgData name="Phillips, Nate" userId="1a7ed9a7-6979-4999-8e72-44e838efb909" providerId="ADAL" clId="{F8A202DE-8957-4C7D-8F0F-E5DB20BDCC14}" dt="2021-10-08T19:45:54.114" v="3813" actId="20577"/>
          <ac:spMkLst>
            <pc:docMk/>
            <pc:sldMk cId="2663746052" sldId="361"/>
            <ac:spMk id="2" creationId="{84816667-2000-4E38-B223-3F908D84A2CA}"/>
          </ac:spMkLst>
        </pc:spChg>
        <pc:spChg chg="mod">
          <ac:chgData name="Phillips, Nate" userId="1a7ed9a7-6979-4999-8e72-44e838efb909" providerId="ADAL" clId="{F8A202DE-8957-4C7D-8F0F-E5DB20BDCC14}" dt="2021-10-08T19:50:20.027" v="4006" actId="20577"/>
          <ac:spMkLst>
            <pc:docMk/>
            <pc:sldMk cId="2663746052" sldId="361"/>
            <ac:spMk id="3" creationId="{F10DA3AB-9F03-494D-ACDD-2C93DBD22C87}"/>
          </ac:spMkLst>
        </pc:spChg>
        <pc:spChg chg="mod">
          <ac:chgData name="Phillips, Nate" userId="1a7ed9a7-6979-4999-8e72-44e838efb909" providerId="ADAL" clId="{F8A202DE-8957-4C7D-8F0F-E5DB20BDCC14}" dt="2021-10-11T18:54:37.895" v="7610" actId="1076"/>
          <ac:spMkLst>
            <pc:docMk/>
            <pc:sldMk cId="2663746052" sldId="361"/>
            <ac:spMk id="5" creationId="{93D799BF-F6BE-4950-A9B7-67072CE05E80}"/>
          </ac:spMkLst>
        </pc:spChg>
        <pc:spChg chg="mod">
          <ac:chgData name="Phillips, Nate" userId="1a7ed9a7-6979-4999-8e72-44e838efb909" providerId="ADAL" clId="{F8A202DE-8957-4C7D-8F0F-E5DB20BDCC14}" dt="2021-10-11T18:54:45.447" v="7611" actId="1076"/>
          <ac:spMkLst>
            <pc:docMk/>
            <pc:sldMk cId="2663746052" sldId="361"/>
            <ac:spMk id="6" creationId="{8434459A-825D-488C-AC88-372002E577C5}"/>
          </ac:spMkLst>
        </pc:spChg>
        <pc:spChg chg="mod">
          <ac:chgData name="Phillips, Nate" userId="1a7ed9a7-6979-4999-8e72-44e838efb909" providerId="ADAL" clId="{F8A202DE-8957-4C7D-8F0F-E5DB20BDCC14}" dt="2021-10-11T18:54:50.121" v="7612" actId="1076"/>
          <ac:spMkLst>
            <pc:docMk/>
            <pc:sldMk cId="2663746052" sldId="361"/>
            <ac:spMk id="7" creationId="{6CEE1954-D491-4FEE-A848-4775BEC74104}"/>
          </ac:spMkLst>
        </pc:spChg>
        <pc:spChg chg="mod">
          <ac:chgData name="Phillips, Nate" userId="1a7ed9a7-6979-4999-8e72-44e838efb909" providerId="ADAL" clId="{F8A202DE-8957-4C7D-8F0F-E5DB20BDCC14}" dt="2021-10-08T19:50:42.791" v="4007" actId="20577"/>
          <ac:spMkLst>
            <pc:docMk/>
            <pc:sldMk cId="2663746052" sldId="361"/>
            <ac:spMk id="8" creationId="{FD5426A4-D909-4009-82B1-155D7887A063}"/>
          </ac:spMkLst>
        </pc:spChg>
      </pc:sldChg>
      <pc:sldChg chg="addSp modSp new mod modAnim">
        <pc:chgData name="Phillips, Nate" userId="1a7ed9a7-6979-4999-8e72-44e838efb909" providerId="ADAL" clId="{F8A202DE-8957-4C7D-8F0F-E5DB20BDCC14}" dt="2021-10-12T15:32:55.482" v="8768" actId="2711"/>
        <pc:sldMkLst>
          <pc:docMk/>
          <pc:sldMk cId="445473533" sldId="362"/>
        </pc:sldMkLst>
        <pc:spChg chg="mod">
          <ac:chgData name="Phillips, Nate" userId="1a7ed9a7-6979-4999-8e72-44e838efb909" providerId="ADAL" clId="{F8A202DE-8957-4C7D-8F0F-E5DB20BDCC14}" dt="2021-10-08T20:00:37.653" v="4033" actId="20577"/>
          <ac:spMkLst>
            <pc:docMk/>
            <pc:sldMk cId="445473533" sldId="362"/>
            <ac:spMk id="2" creationId="{5D1E4FDE-8471-4B7A-9820-BA5DF340AF8E}"/>
          </ac:spMkLst>
        </pc:spChg>
        <pc:spChg chg="mod">
          <ac:chgData name="Phillips, Nate" userId="1a7ed9a7-6979-4999-8e72-44e838efb909" providerId="ADAL" clId="{F8A202DE-8957-4C7D-8F0F-E5DB20BDCC14}" dt="2021-10-12T15:32:11.677" v="8764" actId="20577"/>
          <ac:spMkLst>
            <pc:docMk/>
            <pc:sldMk cId="445473533" sldId="362"/>
            <ac:spMk id="3" creationId="{6E61CCED-9C31-4990-B3DF-1F491C75D9F3}"/>
          </ac:spMkLst>
        </pc:spChg>
        <pc:spChg chg="add mod">
          <ac:chgData name="Phillips, Nate" userId="1a7ed9a7-6979-4999-8e72-44e838efb909" providerId="ADAL" clId="{F8A202DE-8957-4C7D-8F0F-E5DB20BDCC14}" dt="2021-10-12T15:32:55.482" v="8768" actId="2711"/>
          <ac:spMkLst>
            <pc:docMk/>
            <pc:sldMk cId="445473533" sldId="362"/>
            <ac:spMk id="4" creationId="{951DA7DA-F0A6-4A31-A06E-7C2331052905}"/>
          </ac:spMkLst>
        </pc:spChg>
      </pc:sldChg>
      <pc:sldChg chg="modSp new mod modAnim">
        <pc:chgData name="Phillips, Nate" userId="1a7ed9a7-6979-4999-8e72-44e838efb909" providerId="ADAL" clId="{F8A202DE-8957-4C7D-8F0F-E5DB20BDCC14}" dt="2021-10-12T15:34:31.906" v="8772"/>
        <pc:sldMkLst>
          <pc:docMk/>
          <pc:sldMk cId="270132169" sldId="363"/>
        </pc:sldMkLst>
        <pc:spChg chg="mod">
          <ac:chgData name="Phillips, Nate" userId="1a7ed9a7-6979-4999-8e72-44e838efb909" providerId="ADAL" clId="{F8A202DE-8957-4C7D-8F0F-E5DB20BDCC14}" dt="2021-10-08T20:01:35.102" v="4045" actId="20577"/>
          <ac:spMkLst>
            <pc:docMk/>
            <pc:sldMk cId="270132169" sldId="363"/>
            <ac:spMk id="2" creationId="{D24E1BD3-084D-472C-BFE4-94ED8F5DE3A5}"/>
          </ac:spMkLst>
        </pc:spChg>
        <pc:spChg chg="mod">
          <ac:chgData name="Phillips, Nate" userId="1a7ed9a7-6979-4999-8e72-44e838efb909" providerId="ADAL" clId="{F8A202DE-8957-4C7D-8F0F-E5DB20BDCC14}" dt="2021-10-11T15:46:30.091" v="4545" actId="113"/>
          <ac:spMkLst>
            <pc:docMk/>
            <pc:sldMk cId="270132169" sldId="363"/>
            <ac:spMk id="3" creationId="{0768AE43-4F2C-4C0A-A8D0-3988C642F470}"/>
          </ac:spMkLst>
        </pc:spChg>
      </pc:sldChg>
      <pc:sldChg chg="modSp new del mod">
        <pc:chgData name="Phillips, Nate" userId="1a7ed9a7-6979-4999-8e72-44e838efb909" providerId="ADAL" clId="{F8A202DE-8957-4C7D-8F0F-E5DB20BDCC14}" dt="2021-10-11T18:21:41.814" v="6735" actId="47"/>
        <pc:sldMkLst>
          <pc:docMk/>
          <pc:sldMk cId="2169381030" sldId="364"/>
        </pc:sldMkLst>
        <pc:spChg chg="mod">
          <ac:chgData name="Phillips, Nate" userId="1a7ed9a7-6979-4999-8e72-44e838efb909" providerId="ADAL" clId="{F8A202DE-8957-4C7D-8F0F-E5DB20BDCC14}" dt="2021-10-08T20:01:49.416" v="4067" actId="20577"/>
          <ac:spMkLst>
            <pc:docMk/>
            <pc:sldMk cId="2169381030" sldId="364"/>
            <ac:spMk id="2" creationId="{749AF969-2BD5-4F50-92AB-FF1AE0C48793}"/>
          </ac:spMkLst>
        </pc:spChg>
      </pc:sldChg>
      <pc:sldChg chg="addSp modSp new mod modAnim">
        <pc:chgData name="Phillips, Nate" userId="1a7ed9a7-6979-4999-8e72-44e838efb909" providerId="ADAL" clId="{F8A202DE-8957-4C7D-8F0F-E5DB20BDCC14}" dt="2021-10-12T15:36:56.440" v="8777"/>
        <pc:sldMkLst>
          <pc:docMk/>
          <pc:sldMk cId="2422127552" sldId="365"/>
        </pc:sldMkLst>
        <pc:spChg chg="mod">
          <ac:chgData name="Phillips, Nate" userId="1a7ed9a7-6979-4999-8e72-44e838efb909" providerId="ADAL" clId="{F8A202DE-8957-4C7D-8F0F-E5DB20BDCC14}" dt="2021-10-11T16:21:31.882" v="6112" actId="20577"/>
          <ac:spMkLst>
            <pc:docMk/>
            <pc:sldMk cId="2422127552" sldId="365"/>
            <ac:spMk id="2" creationId="{E904F23D-2286-4BE0-92D3-5BCD802C4C3C}"/>
          </ac:spMkLst>
        </pc:spChg>
        <pc:spChg chg="mod">
          <ac:chgData name="Phillips, Nate" userId="1a7ed9a7-6979-4999-8e72-44e838efb909" providerId="ADAL" clId="{F8A202DE-8957-4C7D-8F0F-E5DB20BDCC14}" dt="2021-10-11T16:21:34.971" v="6113" actId="6549"/>
          <ac:spMkLst>
            <pc:docMk/>
            <pc:sldMk cId="2422127552" sldId="365"/>
            <ac:spMk id="3" creationId="{3B57EE81-26BD-4873-B983-98AC5983F395}"/>
          </ac:spMkLst>
        </pc:spChg>
        <pc:spChg chg="add mod">
          <ac:chgData name="Phillips, Nate" userId="1a7ed9a7-6979-4999-8e72-44e838efb909" providerId="ADAL" clId="{F8A202DE-8957-4C7D-8F0F-E5DB20BDCC14}" dt="2021-10-11T15:50:43.402" v="4850"/>
          <ac:spMkLst>
            <pc:docMk/>
            <pc:sldMk cId="2422127552" sldId="365"/>
            <ac:spMk id="4" creationId="{80B69061-68E0-4335-B1BE-623FBDB364FC}"/>
          </ac:spMkLst>
        </pc:spChg>
      </pc:sldChg>
      <pc:sldChg chg="modSp add del mod">
        <pc:chgData name="Phillips, Nate" userId="1a7ed9a7-6979-4999-8e72-44e838efb909" providerId="ADAL" clId="{F8A202DE-8957-4C7D-8F0F-E5DB20BDCC14}" dt="2021-10-11T16:23:57.408" v="6204" actId="47"/>
        <pc:sldMkLst>
          <pc:docMk/>
          <pc:sldMk cId="1787436982" sldId="366"/>
        </pc:sldMkLst>
        <pc:spChg chg="mod">
          <ac:chgData name="Phillips, Nate" userId="1a7ed9a7-6979-4999-8e72-44e838efb909" providerId="ADAL" clId="{F8A202DE-8957-4C7D-8F0F-E5DB20BDCC14}" dt="2021-10-11T15:53:12.933" v="5053" actId="6549"/>
          <ac:spMkLst>
            <pc:docMk/>
            <pc:sldMk cId="1787436982" sldId="366"/>
            <ac:spMk id="3" creationId="{3B57EE81-26BD-4873-B983-98AC5983F395}"/>
          </ac:spMkLst>
        </pc:spChg>
      </pc:sldChg>
      <pc:sldChg chg="addSp delSp modSp add mod modClrScheme modAnim chgLayout">
        <pc:chgData name="Phillips, Nate" userId="1a7ed9a7-6979-4999-8e72-44e838efb909" providerId="ADAL" clId="{F8A202DE-8957-4C7D-8F0F-E5DB20BDCC14}" dt="2021-10-12T15:38:10.794" v="8782"/>
        <pc:sldMkLst>
          <pc:docMk/>
          <pc:sldMk cId="3224421359" sldId="367"/>
        </pc:sldMkLst>
        <pc:spChg chg="del">
          <ac:chgData name="Phillips, Nate" userId="1a7ed9a7-6979-4999-8e72-44e838efb909" providerId="ADAL" clId="{F8A202DE-8957-4C7D-8F0F-E5DB20BDCC14}" dt="2021-10-11T16:14:07.909" v="5977" actId="478"/>
          <ac:spMkLst>
            <pc:docMk/>
            <pc:sldMk cId="3224421359" sldId="367"/>
            <ac:spMk id="2" creationId="{E904F23D-2286-4BE0-92D3-5BCD802C4C3C}"/>
          </ac:spMkLst>
        </pc:spChg>
        <pc:spChg chg="mod ord">
          <ac:chgData name="Phillips, Nate" userId="1a7ed9a7-6979-4999-8e72-44e838efb909" providerId="ADAL" clId="{F8A202DE-8957-4C7D-8F0F-E5DB20BDCC14}" dt="2021-10-11T16:23:47.382" v="6203" actId="20577"/>
          <ac:spMkLst>
            <pc:docMk/>
            <pc:sldMk cId="3224421359" sldId="367"/>
            <ac:spMk id="3" creationId="{3B57EE81-26BD-4873-B983-98AC5983F395}"/>
          </ac:spMkLst>
        </pc:spChg>
        <pc:spChg chg="add del mod">
          <ac:chgData name="Phillips, Nate" userId="1a7ed9a7-6979-4999-8e72-44e838efb909" providerId="ADAL" clId="{F8A202DE-8957-4C7D-8F0F-E5DB20BDCC14}" dt="2021-10-11T16:16:47.068" v="5987" actId="700"/>
          <ac:spMkLst>
            <pc:docMk/>
            <pc:sldMk cId="3224421359" sldId="367"/>
            <ac:spMk id="6" creationId="{B05648AD-0A70-4514-9771-ED3988065D1F}"/>
          </ac:spMkLst>
        </pc:spChg>
      </pc:sldChg>
      <pc:sldChg chg="addSp delSp modSp new mod modAnim">
        <pc:chgData name="Phillips, Nate" userId="1a7ed9a7-6979-4999-8e72-44e838efb909" providerId="ADAL" clId="{F8A202DE-8957-4C7D-8F0F-E5DB20BDCC14}" dt="2021-10-12T15:37:50.630" v="8780"/>
        <pc:sldMkLst>
          <pc:docMk/>
          <pc:sldMk cId="226403401" sldId="368"/>
        </pc:sldMkLst>
        <pc:spChg chg="del">
          <ac:chgData name="Phillips, Nate" userId="1a7ed9a7-6979-4999-8e72-44e838efb909" providerId="ADAL" clId="{F8A202DE-8957-4C7D-8F0F-E5DB20BDCC14}" dt="2021-10-11T16:02:27.878" v="5406" actId="478"/>
          <ac:spMkLst>
            <pc:docMk/>
            <pc:sldMk cId="226403401" sldId="368"/>
            <ac:spMk id="2" creationId="{801E0B83-5526-4A24-AB0F-7FA10FDB7D27}"/>
          </ac:spMkLst>
        </pc:spChg>
        <pc:spChg chg="mod">
          <ac:chgData name="Phillips, Nate" userId="1a7ed9a7-6979-4999-8e72-44e838efb909" providerId="ADAL" clId="{F8A202DE-8957-4C7D-8F0F-E5DB20BDCC14}" dt="2021-10-11T16:20:35.923" v="6087" actId="21"/>
          <ac:spMkLst>
            <pc:docMk/>
            <pc:sldMk cId="226403401" sldId="368"/>
            <ac:spMk id="3" creationId="{A2F619BB-339E-4769-A4D0-5AB87E906518}"/>
          </ac:spMkLst>
        </pc:spChg>
        <pc:spChg chg="add mod">
          <ac:chgData name="Phillips, Nate" userId="1a7ed9a7-6979-4999-8e72-44e838efb909" providerId="ADAL" clId="{F8A202DE-8957-4C7D-8F0F-E5DB20BDCC14}" dt="2021-10-11T16:21:09.941" v="6093" actId="113"/>
          <ac:spMkLst>
            <pc:docMk/>
            <pc:sldMk cId="226403401" sldId="368"/>
            <ac:spMk id="4" creationId="{A5EAD07B-70EE-459D-B86D-E82E1B47D99E}"/>
          </ac:spMkLst>
        </pc:spChg>
      </pc:sldChg>
      <pc:sldChg chg="addSp modSp new mod modAnim">
        <pc:chgData name="Phillips, Nate" userId="1a7ed9a7-6979-4999-8e72-44e838efb909" providerId="ADAL" clId="{F8A202DE-8957-4C7D-8F0F-E5DB20BDCC14}" dt="2021-10-12T15:36:39.239" v="8775"/>
        <pc:sldMkLst>
          <pc:docMk/>
          <pc:sldMk cId="589846027" sldId="369"/>
        </pc:sldMkLst>
        <pc:spChg chg="mod">
          <ac:chgData name="Phillips, Nate" userId="1a7ed9a7-6979-4999-8e72-44e838efb909" providerId="ADAL" clId="{F8A202DE-8957-4C7D-8F0F-E5DB20BDCC14}" dt="2021-10-11T16:26:20.683" v="6218" actId="20577"/>
          <ac:spMkLst>
            <pc:docMk/>
            <pc:sldMk cId="589846027" sldId="369"/>
            <ac:spMk id="2" creationId="{C1B34500-D63A-4440-9651-8CD67181B9F2}"/>
          </ac:spMkLst>
        </pc:spChg>
        <pc:spChg chg="mod">
          <ac:chgData name="Phillips, Nate" userId="1a7ed9a7-6979-4999-8e72-44e838efb909" providerId="ADAL" clId="{F8A202DE-8957-4C7D-8F0F-E5DB20BDCC14}" dt="2021-10-11T18:23:36.126" v="6738" actId="27636"/>
          <ac:spMkLst>
            <pc:docMk/>
            <pc:sldMk cId="589846027" sldId="369"/>
            <ac:spMk id="3" creationId="{A362CC0E-D0F5-4020-BDB9-0C30E3DAD165}"/>
          </ac:spMkLst>
        </pc:spChg>
        <pc:spChg chg="add mod">
          <ac:chgData name="Phillips, Nate" userId="1a7ed9a7-6979-4999-8e72-44e838efb909" providerId="ADAL" clId="{F8A202DE-8957-4C7D-8F0F-E5DB20BDCC14}" dt="2021-10-12T15:36:39.239" v="8775"/>
          <ac:spMkLst>
            <pc:docMk/>
            <pc:sldMk cId="589846027" sldId="369"/>
            <ac:spMk id="4" creationId="{92E029FF-DC67-4F84-9466-3892077A5737}"/>
          </ac:spMkLst>
        </pc:spChg>
      </pc:sldChg>
      <pc:sldChg chg="addSp modSp add mod modAnim">
        <pc:chgData name="Phillips, Nate" userId="1a7ed9a7-6979-4999-8e72-44e838efb909" providerId="ADAL" clId="{F8A202DE-8957-4C7D-8F0F-E5DB20BDCC14}" dt="2021-10-12T15:38:30.666" v="8784"/>
        <pc:sldMkLst>
          <pc:docMk/>
          <pc:sldMk cId="837865261" sldId="370"/>
        </pc:sldMkLst>
        <pc:spChg chg="add mod">
          <ac:chgData name="Phillips, Nate" userId="1a7ed9a7-6979-4999-8e72-44e838efb909" providerId="ADAL" clId="{F8A202DE-8957-4C7D-8F0F-E5DB20BDCC14}" dt="2021-10-11T17:02:50.412" v="6734" actId="1076"/>
          <ac:spMkLst>
            <pc:docMk/>
            <pc:sldMk cId="837865261" sldId="370"/>
            <ac:spMk id="2" creationId="{1EF5A1AD-14CA-4C48-9A56-30297D66E365}"/>
          </ac:spMkLst>
        </pc:spChg>
        <pc:spChg chg="mod">
          <ac:chgData name="Phillips, Nate" userId="1a7ed9a7-6979-4999-8e72-44e838efb909" providerId="ADAL" clId="{F8A202DE-8957-4C7D-8F0F-E5DB20BDCC14}" dt="2021-10-11T17:02:34.351" v="6725"/>
          <ac:spMkLst>
            <pc:docMk/>
            <pc:sldMk cId="837865261" sldId="370"/>
            <ac:spMk id="3" creationId="{3B57EE81-26BD-4873-B983-98AC5983F395}"/>
          </ac:spMkLst>
        </pc:spChg>
      </pc:sldChg>
      <pc:sldChg chg="new del">
        <pc:chgData name="Phillips, Nate" userId="1a7ed9a7-6979-4999-8e72-44e838efb909" providerId="ADAL" clId="{F8A202DE-8957-4C7D-8F0F-E5DB20BDCC14}" dt="2021-10-11T18:39:09.917" v="7419" actId="47"/>
        <pc:sldMkLst>
          <pc:docMk/>
          <pc:sldMk cId="1290919681" sldId="371"/>
        </pc:sldMkLst>
      </pc:sldChg>
      <pc:sldChg chg="addSp delSp modSp add mod modAnim">
        <pc:chgData name="Phillips, Nate" userId="1a7ed9a7-6979-4999-8e72-44e838efb909" providerId="ADAL" clId="{F8A202DE-8957-4C7D-8F0F-E5DB20BDCC14}" dt="2021-10-11T18:44:23.770" v="7525" actId="1076"/>
        <pc:sldMkLst>
          <pc:docMk/>
          <pc:sldMk cId="1601036722" sldId="372"/>
        </pc:sldMkLst>
        <pc:spChg chg="mod">
          <ac:chgData name="Phillips, Nate" userId="1a7ed9a7-6979-4999-8e72-44e838efb909" providerId="ADAL" clId="{F8A202DE-8957-4C7D-8F0F-E5DB20BDCC14}" dt="2021-10-11T18:44:12.169" v="7523" actId="6549"/>
          <ac:spMkLst>
            <pc:docMk/>
            <pc:sldMk cId="1601036722" sldId="372"/>
            <ac:spMk id="3" creationId="{D9C1527E-BBD4-49C0-A55A-A4791D4721C4}"/>
          </ac:spMkLst>
        </pc:spChg>
        <pc:spChg chg="add mod">
          <ac:chgData name="Phillips, Nate" userId="1a7ed9a7-6979-4999-8e72-44e838efb909" providerId="ADAL" clId="{F8A202DE-8957-4C7D-8F0F-E5DB20BDCC14}" dt="2021-10-11T18:44:17.954" v="7524" actId="1076"/>
          <ac:spMkLst>
            <pc:docMk/>
            <pc:sldMk cId="1601036722" sldId="372"/>
            <ac:spMk id="5" creationId="{8E7897F4-35C7-416A-9C39-FE6155815B57}"/>
          </ac:spMkLst>
        </pc:spChg>
        <pc:spChg chg="add del mod">
          <ac:chgData name="Phillips, Nate" userId="1a7ed9a7-6979-4999-8e72-44e838efb909" providerId="ADAL" clId="{F8A202DE-8957-4C7D-8F0F-E5DB20BDCC14}" dt="2021-10-11T18:42:03.682" v="7464" actId="478"/>
          <ac:spMkLst>
            <pc:docMk/>
            <pc:sldMk cId="1601036722" sldId="372"/>
            <ac:spMk id="6" creationId="{5F7FD593-1BF5-4EAE-BDA8-4CE2983A4410}"/>
          </ac:spMkLst>
        </pc:spChg>
        <pc:spChg chg="add del mod">
          <ac:chgData name="Phillips, Nate" userId="1a7ed9a7-6979-4999-8e72-44e838efb909" providerId="ADAL" clId="{F8A202DE-8957-4C7D-8F0F-E5DB20BDCC14}" dt="2021-10-11T18:42:01.139" v="7463" actId="478"/>
          <ac:spMkLst>
            <pc:docMk/>
            <pc:sldMk cId="1601036722" sldId="372"/>
            <ac:spMk id="7" creationId="{4583F7AA-C952-43D9-90E3-9D249ED2A85A}"/>
          </ac:spMkLst>
        </pc:spChg>
        <pc:spChg chg="add mod">
          <ac:chgData name="Phillips, Nate" userId="1a7ed9a7-6979-4999-8e72-44e838efb909" providerId="ADAL" clId="{F8A202DE-8957-4C7D-8F0F-E5DB20BDCC14}" dt="2021-10-11T18:39:54.934" v="7421" actId="571"/>
          <ac:spMkLst>
            <pc:docMk/>
            <pc:sldMk cId="1601036722" sldId="372"/>
            <ac:spMk id="8" creationId="{102E5172-FA01-4F6C-B637-E7BEBD42E502}"/>
          </ac:spMkLst>
        </pc:spChg>
        <pc:spChg chg="add mod">
          <ac:chgData name="Phillips, Nate" userId="1a7ed9a7-6979-4999-8e72-44e838efb909" providerId="ADAL" clId="{F8A202DE-8957-4C7D-8F0F-E5DB20BDCC14}" dt="2021-10-11T18:39:54.934" v="7421" actId="571"/>
          <ac:spMkLst>
            <pc:docMk/>
            <pc:sldMk cId="1601036722" sldId="372"/>
            <ac:spMk id="9" creationId="{C3F1CE3F-8B88-4AD4-B2E3-9ABFD9F72C53}"/>
          </ac:spMkLst>
        </pc:spChg>
        <pc:spChg chg="add mod">
          <ac:chgData name="Phillips, Nate" userId="1a7ed9a7-6979-4999-8e72-44e838efb909" providerId="ADAL" clId="{F8A202DE-8957-4C7D-8F0F-E5DB20BDCC14}" dt="2021-10-11T18:39:54.934" v="7421" actId="571"/>
          <ac:spMkLst>
            <pc:docMk/>
            <pc:sldMk cId="1601036722" sldId="372"/>
            <ac:spMk id="10" creationId="{3E691A61-9BB0-4896-80AA-1FCB5E0E70F0}"/>
          </ac:spMkLst>
        </pc:spChg>
        <pc:graphicFrameChg chg="add del modGraphic">
          <ac:chgData name="Phillips, Nate" userId="1a7ed9a7-6979-4999-8e72-44e838efb909" providerId="ADAL" clId="{F8A202DE-8957-4C7D-8F0F-E5DB20BDCC14}" dt="2021-10-11T18:33:01.874" v="7201" actId="478"/>
          <ac:graphicFrameMkLst>
            <pc:docMk/>
            <pc:sldMk cId="1601036722" sldId="372"/>
            <ac:graphicFrameMk id="2" creationId="{93980918-8E03-4198-974A-C073B73FEB29}"/>
          </ac:graphicFrameMkLst>
        </pc:graphicFrameChg>
        <pc:graphicFrameChg chg="add mod modGraphic">
          <ac:chgData name="Phillips, Nate" userId="1a7ed9a7-6979-4999-8e72-44e838efb909" providerId="ADAL" clId="{F8A202DE-8957-4C7D-8F0F-E5DB20BDCC14}" dt="2021-10-11T18:44:23.770" v="7525" actId="1076"/>
          <ac:graphicFrameMkLst>
            <pc:docMk/>
            <pc:sldMk cId="1601036722" sldId="372"/>
            <ac:graphicFrameMk id="11" creationId="{CC430C83-BC6C-4111-A472-2406EDA0119D}"/>
          </ac:graphicFrameMkLst>
        </pc:graphicFrameChg>
      </pc:sldChg>
      <pc:sldChg chg="modSp add mod">
        <pc:chgData name="Phillips, Nate" userId="1a7ed9a7-6979-4999-8e72-44e838efb909" providerId="ADAL" clId="{F8A202DE-8957-4C7D-8F0F-E5DB20BDCC14}" dt="2021-10-11T18:45:51.144" v="7552" actId="1076"/>
        <pc:sldMkLst>
          <pc:docMk/>
          <pc:sldMk cId="2688160859" sldId="373"/>
        </pc:sldMkLst>
        <pc:spChg chg="mod">
          <ac:chgData name="Phillips, Nate" userId="1a7ed9a7-6979-4999-8e72-44e838efb909" providerId="ADAL" clId="{F8A202DE-8957-4C7D-8F0F-E5DB20BDCC14}" dt="2021-10-11T18:44:53.687" v="7528" actId="6549"/>
          <ac:spMkLst>
            <pc:docMk/>
            <pc:sldMk cId="2688160859" sldId="373"/>
            <ac:spMk id="3" creationId="{D9C1527E-BBD4-49C0-A55A-A4791D4721C4}"/>
          </ac:spMkLst>
        </pc:spChg>
        <pc:spChg chg="mod">
          <ac:chgData name="Phillips, Nate" userId="1a7ed9a7-6979-4999-8e72-44e838efb909" providerId="ADAL" clId="{F8A202DE-8957-4C7D-8F0F-E5DB20BDCC14}" dt="2021-10-11T18:45:23.549" v="7543" actId="6549"/>
          <ac:spMkLst>
            <pc:docMk/>
            <pc:sldMk cId="2688160859" sldId="373"/>
            <ac:spMk id="5" creationId="{8E7897F4-35C7-416A-9C39-FE6155815B57}"/>
          </ac:spMkLst>
        </pc:spChg>
        <pc:graphicFrameChg chg="mod modGraphic">
          <ac:chgData name="Phillips, Nate" userId="1a7ed9a7-6979-4999-8e72-44e838efb909" providerId="ADAL" clId="{F8A202DE-8957-4C7D-8F0F-E5DB20BDCC14}" dt="2021-10-11T18:45:51.144" v="7552" actId="1076"/>
          <ac:graphicFrameMkLst>
            <pc:docMk/>
            <pc:sldMk cId="2688160859" sldId="373"/>
            <ac:graphicFrameMk id="11" creationId="{CC430C83-BC6C-4111-A472-2406EDA0119D}"/>
          </ac:graphicFrameMkLst>
        </pc:graphicFrameChg>
      </pc:sldChg>
      <pc:sldChg chg="delSp new del mod modClrScheme chgLayout">
        <pc:chgData name="Phillips, Nate" userId="1a7ed9a7-6979-4999-8e72-44e838efb909" providerId="ADAL" clId="{F8A202DE-8957-4C7D-8F0F-E5DB20BDCC14}" dt="2021-10-11T19:04:24.593" v="7721" actId="47"/>
        <pc:sldMkLst>
          <pc:docMk/>
          <pc:sldMk cId="2591818550" sldId="374"/>
        </pc:sldMkLst>
        <pc:spChg chg="del">
          <ac:chgData name="Phillips, Nate" userId="1a7ed9a7-6979-4999-8e72-44e838efb909" providerId="ADAL" clId="{F8A202DE-8957-4C7D-8F0F-E5DB20BDCC14}" dt="2021-10-11T19:04:12.013" v="7719" actId="700"/>
          <ac:spMkLst>
            <pc:docMk/>
            <pc:sldMk cId="2591818550" sldId="374"/>
            <ac:spMk id="2" creationId="{66262A34-E387-4FE3-825A-423C300E1A36}"/>
          </ac:spMkLst>
        </pc:spChg>
        <pc:spChg chg="del">
          <ac:chgData name="Phillips, Nate" userId="1a7ed9a7-6979-4999-8e72-44e838efb909" providerId="ADAL" clId="{F8A202DE-8957-4C7D-8F0F-E5DB20BDCC14}" dt="2021-10-11T19:04:12.013" v="7719" actId="700"/>
          <ac:spMkLst>
            <pc:docMk/>
            <pc:sldMk cId="2591818550" sldId="374"/>
            <ac:spMk id="3" creationId="{30D97137-2A10-47A8-BAAF-10C25F880250}"/>
          </ac:spMkLst>
        </pc:spChg>
      </pc:sldChg>
      <pc:sldChg chg="addSp modSp add modAnim">
        <pc:chgData name="Phillips, Nate" userId="1a7ed9a7-6979-4999-8e72-44e838efb909" providerId="ADAL" clId="{F8A202DE-8957-4C7D-8F0F-E5DB20BDCC14}" dt="2021-10-11T19:10:17.319" v="7909"/>
        <pc:sldMkLst>
          <pc:docMk/>
          <pc:sldMk cId="3065418685" sldId="375"/>
        </pc:sldMkLst>
        <pc:spChg chg="mod">
          <ac:chgData name="Phillips, Nate" userId="1a7ed9a7-6979-4999-8e72-44e838efb909" providerId="ADAL" clId="{F8A202DE-8957-4C7D-8F0F-E5DB20BDCC14}" dt="2021-10-11T19:10:02.570" v="7907" actId="20577"/>
          <ac:spMkLst>
            <pc:docMk/>
            <pc:sldMk cId="3065418685" sldId="375"/>
            <ac:spMk id="3" creationId="{D9C1527E-BBD4-49C0-A55A-A4791D4721C4}"/>
          </ac:spMkLst>
        </pc:spChg>
        <pc:spChg chg="add mod">
          <ac:chgData name="Phillips, Nate" userId="1a7ed9a7-6979-4999-8e72-44e838efb909" providerId="ADAL" clId="{F8A202DE-8957-4C7D-8F0F-E5DB20BDCC14}" dt="2021-10-11T19:09:41.625" v="7882"/>
          <ac:spMkLst>
            <pc:docMk/>
            <pc:sldMk cId="3065418685" sldId="375"/>
            <ac:spMk id="4" creationId="{29FAAB29-4C50-4414-B3B0-6F3B3D0D8DCA}"/>
          </ac:spMkLst>
        </pc:spChg>
      </pc:sldChg>
      <pc:sldChg chg="modSp add mod modAnim">
        <pc:chgData name="Phillips, Nate" userId="1a7ed9a7-6979-4999-8e72-44e838efb909" providerId="ADAL" clId="{F8A202DE-8957-4C7D-8F0F-E5DB20BDCC14}" dt="2021-10-12T15:39:26.513" v="8786"/>
        <pc:sldMkLst>
          <pc:docMk/>
          <pc:sldMk cId="3258575174" sldId="376"/>
        </pc:sldMkLst>
        <pc:spChg chg="mod">
          <ac:chgData name="Phillips, Nate" userId="1a7ed9a7-6979-4999-8e72-44e838efb909" providerId="ADAL" clId="{F8A202DE-8957-4C7D-8F0F-E5DB20BDCC14}" dt="2021-10-12T14:44:12.133" v="8283" actId="6549"/>
          <ac:spMkLst>
            <pc:docMk/>
            <pc:sldMk cId="3258575174" sldId="376"/>
            <ac:spMk id="3" creationId="{D9C1527E-BBD4-49C0-A55A-A4791D4721C4}"/>
          </ac:spMkLst>
        </pc:spChg>
      </pc:sldChg>
      <pc:sldChg chg="modSp new mod modAnim">
        <pc:chgData name="Phillips, Nate" userId="1a7ed9a7-6979-4999-8e72-44e838efb909" providerId="ADAL" clId="{F8A202DE-8957-4C7D-8F0F-E5DB20BDCC14}" dt="2021-10-12T15:44:54.282" v="8826" actId="20577"/>
        <pc:sldMkLst>
          <pc:docMk/>
          <pc:sldMk cId="293394334" sldId="377"/>
        </pc:sldMkLst>
        <pc:spChg chg="mod">
          <ac:chgData name="Phillips, Nate" userId="1a7ed9a7-6979-4999-8e72-44e838efb909" providerId="ADAL" clId="{F8A202DE-8957-4C7D-8F0F-E5DB20BDCC14}" dt="2021-10-12T15:43:58.064" v="8798" actId="20577"/>
          <ac:spMkLst>
            <pc:docMk/>
            <pc:sldMk cId="293394334" sldId="377"/>
            <ac:spMk id="2" creationId="{F046B5A2-50B5-4CF5-9860-756BA68A79CF}"/>
          </ac:spMkLst>
        </pc:spChg>
        <pc:spChg chg="mod">
          <ac:chgData name="Phillips, Nate" userId="1a7ed9a7-6979-4999-8e72-44e838efb909" providerId="ADAL" clId="{F8A202DE-8957-4C7D-8F0F-E5DB20BDCC14}" dt="2021-10-12T15:44:54.282" v="8826" actId="20577"/>
          <ac:spMkLst>
            <pc:docMk/>
            <pc:sldMk cId="293394334" sldId="377"/>
            <ac:spMk id="3" creationId="{AF8CB150-7DF5-438F-B8EE-884CBD3D21C6}"/>
          </ac:spMkLst>
        </pc:spChg>
      </pc:sldChg>
      <pc:sldChg chg="modSp new mod modAnim">
        <pc:chgData name="Phillips, Nate" userId="1a7ed9a7-6979-4999-8e72-44e838efb909" providerId="ADAL" clId="{F8A202DE-8957-4C7D-8F0F-E5DB20BDCC14}" dt="2021-10-12T15:47:25.908" v="8842"/>
        <pc:sldMkLst>
          <pc:docMk/>
          <pc:sldMk cId="2287683858" sldId="378"/>
        </pc:sldMkLst>
        <pc:spChg chg="mod">
          <ac:chgData name="Phillips, Nate" userId="1a7ed9a7-6979-4999-8e72-44e838efb909" providerId="ADAL" clId="{F8A202DE-8957-4C7D-8F0F-E5DB20BDCC14}" dt="2021-10-12T15:47:08.549" v="8841" actId="12"/>
          <ac:spMkLst>
            <pc:docMk/>
            <pc:sldMk cId="2287683858" sldId="378"/>
            <ac:spMk id="3" creationId="{D52F0F1A-39AF-4D08-BFC7-B205BFC2793D}"/>
          </ac:spMkLst>
        </pc:spChg>
      </pc:sldChg>
      <pc:sldChg chg="addSp delSp modSp new mod modAnim">
        <pc:chgData name="Phillips, Nate" userId="1a7ed9a7-6979-4999-8e72-44e838efb909" providerId="ADAL" clId="{F8A202DE-8957-4C7D-8F0F-E5DB20BDCC14}" dt="2021-10-12T16:06:31.170" v="9563"/>
        <pc:sldMkLst>
          <pc:docMk/>
          <pc:sldMk cId="2345811177" sldId="379"/>
        </pc:sldMkLst>
        <pc:spChg chg="del">
          <ac:chgData name="Phillips, Nate" userId="1a7ed9a7-6979-4999-8e72-44e838efb909" providerId="ADAL" clId="{F8A202DE-8957-4C7D-8F0F-E5DB20BDCC14}" dt="2021-10-12T15:52:39.136" v="8844" actId="478"/>
          <ac:spMkLst>
            <pc:docMk/>
            <pc:sldMk cId="2345811177" sldId="379"/>
            <ac:spMk id="2" creationId="{7BECF690-F930-4533-BDB8-F3F4B7804C70}"/>
          </ac:spMkLst>
        </pc:spChg>
        <pc:spChg chg="mod">
          <ac:chgData name="Phillips, Nate" userId="1a7ed9a7-6979-4999-8e72-44e838efb909" providerId="ADAL" clId="{F8A202DE-8957-4C7D-8F0F-E5DB20BDCC14}" dt="2021-10-12T16:04:39.507" v="9558" actId="14100"/>
          <ac:spMkLst>
            <pc:docMk/>
            <pc:sldMk cId="2345811177" sldId="379"/>
            <ac:spMk id="3" creationId="{52590F30-7246-4821-BBCC-08BCD381603B}"/>
          </ac:spMkLst>
        </pc:spChg>
        <pc:spChg chg="add mod">
          <ac:chgData name="Phillips, Nate" userId="1a7ed9a7-6979-4999-8e72-44e838efb909" providerId="ADAL" clId="{F8A202DE-8957-4C7D-8F0F-E5DB20BDCC14}" dt="2021-10-12T16:03:11.477" v="9555" actId="20577"/>
          <ac:spMkLst>
            <pc:docMk/>
            <pc:sldMk cId="2345811177" sldId="379"/>
            <ac:spMk id="4" creationId="{6836980C-2ECB-4C9D-A053-CD12BE18DC58}"/>
          </ac:spMkLst>
        </pc:spChg>
      </pc:sldChg>
      <pc:sldMasterChg chg="addSldLayout delSldLayout modSldLayout">
        <pc:chgData name="Phillips, Nate" userId="1a7ed9a7-6979-4999-8e72-44e838efb909" providerId="ADAL" clId="{F8A202DE-8957-4C7D-8F0F-E5DB20BDCC14}" dt="2021-10-11T18:58:10.558" v="7679" actId="47"/>
        <pc:sldMasterMkLst>
          <pc:docMk/>
          <pc:sldMasterMk cId="1185367590" sldId="2147483660"/>
        </pc:sldMasterMkLst>
        <pc:sldLayoutChg chg="modSp mod">
          <pc:chgData name="Phillips, Nate" userId="1a7ed9a7-6979-4999-8e72-44e838efb909" providerId="ADAL" clId="{F8A202DE-8957-4C7D-8F0F-E5DB20BDCC14}" dt="2021-10-11T18:23:35.361" v="6737" actId="14100"/>
          <pc:sldLayoutMkLst>
            <pc:docMk/>
            <pc:sldMasterMk cId="1185367590" sldId="2147483660"/>
            <pc:sldLayoutMk cId="2488552296" sldId="2147483662"/>
          </pc:sldLayoutMkLst>
          <pc:spChg chg="mod">
            <ac:chgData name="Phillips, Nate" userId="1a7ed9a7-6979-4999-8e72-44e838efb909" providerId="ADAL" clId="{F8A202DE-8957-4C7D-8F0F-E5DB20BDCC14}" dt="2021-10-11T18:23:32.779" v="6736" actId="14100"/>
            <ac:spMkLst>
              <pc:docMk/>
              <pc:sldMasterMk cId="1185367590" sldId="2147483660"/>
              <pc:sldLayoutMk cId="2488552296" sldId="2147483662"/>
              <ac:spMk id="2" creationId="{00000000-0000-0000-0000-000000000000}"/>
            </ac:spMkLst>
          </pc:spChg>
          <pc:spChg chg="mod">
            <ac:chgData name="Phillips, Nate" userId="1a7ed9a7-6979-4999-8e72-44e838efb909" providerId="ADAL" clId="{F8A202DE-8957-4C7D-8F0F-E5DB20BDCC14}" dt="2021-10-11T18:23:35.361" v="6737" actId="14100"/>
            <ac:spMkLst>
              <pc:docMk/>
              <pc:sldMasterMk cId="1185367590" sldId="2147483660"/>
              <pc:sldLayoutMk cId="2488552296" sldId="2147483662"/>
              <ac:spMk id="3" creationId="{00000000-0000-0000-0000-000000000000}"/>
            </ac:spMkLst>
          </pc:spChg>
        </pc:sldLayoutChg>
        <pc:sldLayoutChg chg="del">
          <pc:chgData name="Phillips, Nate" userId="1a7ed9a7-6979-4999-8e72-44e838efb909" providerId="ADAL" clId="{F8A202DE-8957-4C7D-8F0F-E5DB20BDCC14}" dt="2021-10-11T18:58:10.558" v="7679" actId="47"/>
          <pc:sldLayoutMkLst>
            <pc:docMk/>
            <pc:sldMasterMk cId="1185367590" sldId="2147483660"/>
            <pc:sldLayoutMk cId="40664877" sldId="2147483678"/>
          </pc:sldLayoutMkLst>
        </pc:sldLayoutChg>
        <pc:sldLayoutChg chg="new del mod">
          <pc:chgData name="Phillips, Nate" userId="1a7ed9a7-6979-4999-8e72-44e838efb909" providerId="ADAL" clId="{F8A202DE-8957-4C7D-8F0F-E5DB20BDCC14}" dt="2021-10-11T16:15:44.143" v="5979" actId="11236"/>
          <pc:sldLayoutMkLst>
            <pc:docMk/>
            <pc:sldMasterMk cId="1185367590" sldId="2147483660"/>
            <pc:sldLayoutMk cId="1075896849" sldId="2147483679"/>
          </pc:sldLayoutMkLst>
        </pc:sldLayoutChg>
        <pc:sldLayoutChg chg="addSp delSp modSp new mod">
          <pc:chgData name="Phillips, Nate" userId="1a7ed9a7-6979-4999-8e72-44e838efb909" providerId="ADAL" clId="{F8A202DE-8957-4C7D-8F0F-E5DB20BDCC14}" dt="2021-10-11T16:16:24.335" v="5986" actId="5793"/>
          <pc:sldLayoutMkLst>
            <pc:docMk/>
            <pc:sldMasterMk cId="3228098368" sldId="2147483681"/>
            <pc:sldLayoutMk cId="1189387458" sldId="2147483679"/>
          </pc:sldLayoutMkLst>
          <pc:spChg chg="del">
            <ac:chgData name="Phillips, Nate" userId="1a7ed9a7-6979-4999-8e72-44e838efb909" providerId="ADAL" clId="{F8A202DE-8957-4C7D-8F0F-E5DB20BDCC14}" dt="2021-10-11T16:16:12.648" v="5982" actId="478"/>
            <ac:spMkLst>
              <pc:docMk/>
              <pc:sldMasterMk cId="3228098368" sldId="2147483681"/>
              <pc:sldLayoutMk cId="1189387458" sldId="2147483679"/>
              <ac:spMk id="2" creationId="{CB631D63-CFE6-44BF-BE59-2078F78F07F2}"/>
            </ac:spMkLst>
          </pc:spChg>
          <pc:spChg chg="add mod">
            <ac:chgData name="Phillips, Nate" userId="1a7ed9a7-6979-4999-8e72-44e838efb909" providerId="ADAL" clId="{F8A202DE-8957-4C7D-8F0F-E5DB20BDCC14}" dt="2021-10-11T16:16:24.335" v="5986" actId="5793"/>
            <ac:spMkLst>
              <pc:docMk/>
              <pc:sldMasterMk cId="3228098368" sldId="2147483681"/>
              <pc:sldLayoutMk cId="1189387458" sldId="2147483679"/>
              <ac:spMk id="6" creationId="{071B68A7-648F-45D3-B60C-5D04E0580004}"/>
            </ac:spMkLst>
          </pc:spChg>
        </pc:sldLayoutChg>
      </pc:sldMasterChg>
    </pc:docChg>
  </pc:docChgLst>
  <pc:docChgLst>
    <pc:chgData name="Phillips, Nate" userId="1a7ed9a7-6979-4999-8e72-44e838efb909" providerId="ADAL" clId="{08BAD185-022F-42BA-92EA-92F55D9E9027}"/>
    <pc:docChg chg="undo custSel addSld delSld modSld sldOrd">
      <pc:chgData name="Phillips, Nate" userId="1a7ed9a7-6979-4999-8e72-44e838efb909" providerId="ADAL" clId="{08BAD185-022F-42BA-92EA-92F55D9E9027}" dt="2021-10-05T16:01:18.506" v="6671"/>
      <pc:docMkLst>
        <pc:docMk/>
      </pc:docMkLst>
      <pc:sldChg chg="ord">
        <pc:chgData name="Phillips, Nate" userId="1a7ed9a7-6979-4999-8e72-44e838efb909" providerId="ADAL" clId="{08BAD185-022F-42BA-92EA-92F55D9E9027}" dt="2021-10-04T17:47:55.304" v="6019"/>
        <pc:sldMkLst>
          <pc:docMk/>
          <pc:sldMk cId="3944330060" sldId="288"/>
        </pc:sldMkLst>
      </pc:sldChg>
      <pc:sldChg chg="addSp delSp modSp mod">
        <pc:chgData name="Phillips, Nate" userId="1a7ed9a7-6979-4999-8e72-44e838efb909" providerId="ADAL" clId="{08BAD185-022F-42BA-92EA-92F55D9E9027}" dt="2021-10-05T15:42:52.259" v="6509" actId="1076"/>
        <pc:sldMkLst>
          <pc:docMk/>
          <pc:sldMk cId="656584175" sldId="289"/>
        </pc:sldMkLst>
        <pc:spChg chg="mod">
          <ac:chgData name="Phillips, Nate" userId="1a7ed9a7-6979-4999-8e72-44e838efb909" providerId="ADAL" clId="{08BAD185-022F-42BA-92EA-92F55D9E9027}" dt="2021-10-04T16:19:18.763" v="2239" actId="14100"/>
          <ac:spMkLst>
            <pc:docMk/>
            <pc:sldMk cId="656584175" sldId="289"/>
            <ac:spMk id="2" creationId="{5D46307E-A2B8-4462-8299-D11DDF3E97CF}"/>
          </ac:spMkLst>
        </pc:spChg>
        <pc:spChg chg="add mod">
          <ac:chgData name="Phillips, Nate" userId="1a7ed9a7-6979-4999-8e72-44e838efb909" providerId="ADAL" clId="{08BAD185-022F-42BA-92EA-92F55D9E9027}" dt="2021-10-05T15:39:11.766" v="6426" actId="1076"/>
          <ac:spMkLst>
            <pc:docMk/>
            <pc:sldMk cId="656584175" sldId="289"/>
            <ac:spMk id="3" creationId="{A2DDD8F5-5813-40C6-A677-C13A8EB6D1E8}"/>
          </ac:spMkLst>
        </pc:spChg>
        <pc:spChg chg="add del">
          <ac:chgData name="Phillips, Nate" userId="1a7ed9a7-6979-4999-8e72-44e838efb909" providerId="ADAL" clId="{08BAD185-022F-42BA-92EA-92F55D9E9027}" dt="2021-10-05T15:38:14.131" v="6412"/>
          <ac:spMkLst>
            <pc:docMk/>
            <pc:sldMk cId="656584175" sldId="289"/>
            <ac:spMk id="4" creationId="{B8A1106B-E652-405D-BC20-8029C12C01A4}"/>
          </ac:spMkLst>
        </pc:spChg>
        <pc:spChg chg="add del">
          <ac:chgData name="Phillips, Nate" userId="1a7ed9a7-6979-4999-8e72-44e838efb909" providerId="ADAL" clId="{08BAD185-022F-42BA-92EA-92F55D9E9027}" dt="2021-10-05T15:38:18.270" v="6414"/>
          <ac:spMkLst>
            <pc:docMk/>
            <pc:sldMk cId="656584175" sldId="289"/>
            <ac:spMk id="5" creationId="{5F33B615-110F-480F-B96E-2D582524B3DA}"/>
          </ac:spMkLst>
        </pc:spChg>
        <pc:spChg chg="add mod">
          <ac:chgData name="Phillips, Nate" userId="1a7ed9a7-6979-4999-8e72-44e838efb909" providerId="ADAL" clId="{08BAD185-022F-42BA-92EA-92F55D9E9027}" dt="2021-10-05T15:39:49.966" v="6433" actId="17032"/>
          <ac:spMkLst>
            <pc:docMk/>
            <pc:sldMk cId="656584175" sldId="289"/>
            <ac:spMk id="6" creationId="{73A518F7-03A1-41F7-85DB-D68D5BCB0A58}"/>
          </ac:spMkLst>
        </pc:spChg>
        <pc:spChg chg="add mod">
          <ac:chgData name="Phillips, Nate" userId="1a7ed9a7-6979-4999-8e72-44e838efb909" providerId="ADAL" clId="{08BAD185-022F-42BA-92EA-92F55D9E9027}" dt="2021-10-05T15:40:15.197" v="6456" actId="1076"/>
          <ac:spMkLst>
            <pc:docMk/>
            <pc:sldMk cId="656584175" sldId="289"/>
            <ac:spMk id="7" creationId="{E244BB01-C97A-4B57-994A-E1938BF34E87}"/>
          </ac:spMkLst>
        </pc:spChg>
        <pc:spChg chg="add mod">
          <ac:chgData name="Phillips, Nate" userId="1a7ed9a7-6979-4999-8e72-44e838efb909" providerId="ADAL" clId="{08BAD185-022F-42BA-92EA-92F55D9E9027}" dt="2021-10-05T15:40:30.587" v="6468" actId="1076"/>
          <ac:spMkLst>
            <pc:docMk/>
            <pc:sldMk cId="656584175" sldId="289"/>
            <ac:spMk id="8" creationId="{CBB14CC3-D7C5-43E8-A459-10DD958A4359}"/>
          </ac:spMkLst>
        </pc:spChg>
        <pc:spChg chg="add mod">
          <ac:chgData name="Phillips, Nate" userId="1a7ed9a7-6979-4999-8e72-44e838efb909" providerId="ADAL" clId="{08BAD185-022F-42BA-92EA-92F55D9E9027}" dt="2021-10-05T15:41:36.039" v="6494" actId="207"/>
          <ac:spMkLst>
            <pc:docMk/>
            <pc:sldMk cId="656584175" sldId="289"/>
            <ac:spMk id="9" creationId="{B09117F9-1CBD-4EAE-8FFE-16417EE734DC}"/>
          </ac:spMkLst>
        </pc:spChg>
        <pc:spChg chg="add mod">
          <ac:chgData name="Phillips, Nate" userId="1a7ed9a7-6979-4999-8e72-44e838efb909" providerId="ADAL" clId="{08BAD185-022F-42BA-92EA-92F55D9E9027}" dt="2021-10-05T15:42:52.259" v="6509" actId="1076"/>
          <ac:spMkLst>
            <pc:docMk/>
            <pc:sldMk cId="656584175" sldId="289"/>
            <ac:spMk id="10" creationId="{1B3356FB-D1F9-4C63-8F38-52DC14A39EA1}"/>
          </ac:spMkLst>
        </pc:spChg>
      </pc:sldChg>
      <pc:sldChg chg="addSp modSp mod modAnim">
        <pc:chgData name="Phillips, Nate" userId="1a7ed9a7-6979-4999-8e72-44e838efb909" providerId="ADAL" clId="{08BAD185-022F-42BA-92EA-92F55D9E9027}" dt="2021-10-05T15:52:37.874" v="6542"/>
        <pc:sldMkLst>
          <pc:docMk/>
          <pc:sldMk cId="2978995546" sldId="290"/>
        </pc:sldMkLst>
        <pc:spChg chg="mod">
          <ac:chgData name="Phillips, Nate" userId="1a7ed9a7-6979-4999-8e72-44e838efb909" providerId="ADAL" clId="{08BAD185-022F-42BA-92EA-92F55D9E9027}" dt="2021-10-04T15:54:44.147" v="1975" actId="20577"/>
          <ac:spMkLst>
            <pc:docMk/>
            <pc:sldMk cId="2978995546" sldId="290"/>
            <ac:spMk id="2" creationId="{16F74D30-D1FA-40AB-B63E-7C38FD25DE6D}"/>
          </ac:spMkLst>
        </pc:spChg>
        <pc:spChg chg="mod">
          <ac:chgData name="Phillips, Nate" userId="1a7ed9a7-6979-4999-8e72-44e838efb909" providerId="ADAL" clId="{08BAD185-022F-42BA-92EA-92F55D9E9027}" dt="2021-10-04T18:42:36.428" v="6109" actId="14"/>
          <ac:spMkLst>
            <pc:docMk/>
            <pc:sldMk cId="2978995546" sldId="290"/>
            <ac:spMk id="3" creationId="{4D9EF681-302F-4DCF-9B99-718A0E89AB06}"/>
          </ac:spMkLst>
        </pc:spChg>
        <pc:spChg chg="add mod">
          <ac:chgData name="Phillips, Nate" userId="1a7ed9a7-6979-4999-8e72-44e838efb909" providerId="ADAL" clId="{08BAD185-022F-42BA-92EA-92F55D9E9027}" dt="2021-10-04T18:42:50.275" v="6118" actId="1076"/>
          <ac:spMkLst>
            <pc:docMk/>
            <pc:sldMk cId="2978995546" sldId="290"/>
            <ac:spMk id="4" creationId="{3D5D413B-F140-4F8D-AE61-E510BDB8516C}"/>
          </ac:spMkLst>
        </pc:spChg>
        <pc:spChg chg="add mod">
          <ac:chgData name="Phillips, Nate" userId="1a7ed9a7-6979-4999-8e72-44e838efb909" providerId="ADAL" clId="{08BAD185-022F-42BA-92EA-92F55D9E9027}" dt="2021-10-04T15:55:04.428" v="1984" actId="1076"/>
          <ac:spMkLst>
            <pc:docMk/>
            <pc:sldMk cId="2978995546" sldId="290"/>
            <ac:spMk id="5" creationId="{379B770C-E220-4972-9634-6216D6C66F5A}"/>
          </ac:spMkLst>
        </pc:spChg>
        <pc:spChg chg="add mod">
          <ac:chgData name="Phillips, Nate" userId="1a7ed9a7-6979-4999-8e72-44e838efb909" providerId="ADAL" clId="{08BAD185-022F-42BA-92EA-92F55D9E9027}" dt="2021-10-04T18:42:44.810" v="6117" actId="1035"/>
          <ac:spMkLst>
            <pc:docMk/>
            <pc:sldMk cId="2978995546" sldId="290"/>
            <ac:spMk id="6" creationId="{246ED9D1-AED8-4DF5-A9F9-040E5134518F}"/>
          </ac:spMkLst>
        </pc:spChg>
        <pc:spChg chg="add mod">
          <ac:chgData name="Phillips, Nate" userId="1a7ed9a7-6979-4999-8e72-44e838efb909" providerId="ADAL" clId="{08BAD185-022F-42BA-92EA-92F55D9E9027}" dt="2021-10-05T15:51:57.409" v="6531" actId="20577"/>
          <ac:spMkLst>
            <pc:docMk/>
            <pc:sldMk cId="2978995546" sldId="290"/>
            <ac:spMk id="9" creationId="{6A4071A5-21D7-4E0B-9268-A9FEAFC68C53}"/>
          </ac:spMkLst>
        </pc:spChg>
        <pc:spChg chg="add mod">
          <ac:chgData name="Phillips, Nate" userId="1a7ed9a7-6979-4999-8e72-44e838efb909" providerId="ADAL" clId="{08BAD185-022F-42BA-92EA-92F55D9E9027}" dt="2021-10-05T15:52:13.814" v="6539" actId="1076"/>
          <ac:spMkLst>
            <pc:docMk/>
            <pc:sldMk cId="2978995546" sldId="290"/>
            <ac:spMk id="10" creationId="{269D40C3-1FE9-43B5-8933-CA2490F7BD4E}"/>
          </ac:spMkLst>
        </pc:spChg>
        <pc:picChg chg="add mod">
          <ac:chgData name="Phillips, Nate" userId="1a7ed9a7-6979-4999-8e72-44e838efb909" providerId="ADAL" clId="{08BAD185-022F-42BA-92EA-92F55D9E9027}" dt="2021-10-05T15:51:49.446" v="6526" actId="1076"/>
          <ac:picMkLst>
            <pc:docMk/>
            <pc:sldMk cId="2978995546" sldId="290"/>
            <ac:picMk id="8" creationId="{79838CB8-2E55-44EF-AC75-5A5ED1F35121}"/>
          </ac:picMkLst>
        </pc:picChg>
      </pc:sldChg>
      <pc:sldChg chg="del">
        <pc:chgData name="Phillips, Nate" userId="1a7ed9a7-6979-4999-8e72-44e838efb909" providerId="ADAL" clId="{08BAD185-022F-42BA-92EA-92F55D9E9027}" dt="2021-10-04T15:33:28.239" v="1395" actId="47"/>
        <pc:sldMkLst>
          <pc:docMk/>
          <pc:sldMk cId="1716017752" sldId="291"/>
        </pc:sldMkLst>
      </pc:sldChg>
      <pc:sldChg chg="del">
        <pc:chgData name="Phillips, Nate" userId="1a7ed9a7-6979-4999-8e72-44e838efb909" providerId="ADAL" clId="{08BAD185-022F-42BA-92EA-92F55D9E9027}" dt="2021-10-04T15:33:28.239" v="1395" actId="47"/>
        <pc:sldMkLst>
          <pc:docMk/>
          <pc:sldMk cId="58029060" sldId="293"/>
        </pc:sldMkLst>
      </pc:sldChg>
      <pc:sldChg chg="del">
        <pc:chgData name="Phillips, Nate" userId="1a7ed9a7-6979-4999-8e72-44e838efb909" providerId="ADAL" clId="{08BAD185-022F-42BA-92EA-92F55D9E9027}" dt="2021-10-04T15:33:28.239" v="1395" actId="47"/>
        <pc:sldMkLst>
          <pc:docMk/>
          <pc:sldMk cId="797587359" sldId="294"/>
        </pc:sldMkLst>
      </pc:sldChg>
      <pc:sldChg chg="del">
        <pc:chgData name="Phillips, Nate" userId="1a7ed9a7-6979-4999-8e72-44e838efb909" providerId="ADAL" clId="{08BAD185-022F-42BA-92EA-92F55D9E9027}" dt="2021-10-04T15:33:33.065" v="1397" actId="47"/>
        <pc:sldMkLst>
          <pc:docMk/>
          <pc:sldMk cId="649196902" sldId="295"/>
        </pc:sldMkLst>
      </pc:sldChg>
      <pc:sldChg chg="del">
        <pc:chgData name="Phillips, Nate" userId="1a7ed9a7-6979-4999-8e72-44e838efb909" providerId="ADAL" clId="{08BAD185-022F-42BA-92EA-92F55D9E9027}" dt="2021-10-04T15:33:28.239" v="1395" actId="47"/>
        <pc:sldMkLst>
          <pc:docMk/>
          <pc:sldMk cId="3097965267" sldId="296"/>
        </pc:sldMkLst>
      </pc:sldChg>
      <pc:sldChg chg="del">
        <pc:chgData name="Phillips, Nate" userId="1a7ed9a7-6979-4999-8e72-44e838efb909" providerId="ADAL" clId="{08BAD185-022F-42BA-92EA-92F55D9E9027}" dt="2021-10-04T15:33:28.239" v="1395" actId="47"/>
        <pc:sldMkLst>
          <pc:docMk/>
          <pc:sldMk cId="0" sldId="301"/>
        </pc:sldMkLst>
      </pc:sldChg>
      <pc:sldChg chg="del">
        <pc:chgData name="Phillips, Nate" userId="1a7ed9a7-6979-4999-8e72-44e838efb909" providerId="ADAL" clId="{08BAD185-022F-42BA-92EA-92F55D9E9027}" dt="2021-10-04T15:33:31.279" v="1396" actId="47"/>
        <pc:sldMkLst>
          <pc:docMk/>
          <pc:sldMk cId="0" sldId="302"/>
        </pc:sldMkLst>
      </pc:sldChg>
      <pc:sldChg chg="del">
        <pc:chgData name="Phillips, Nate" userId="1a7ed9a7-6979-4999-8e72-44e838efb909" providerId="ADAL" clId="{08BAD185-022F-42BA-92EA-92F55D9E9027}" dt="2021-10-04T15:33:28.239" v="1395" actId="47"/>
        <pc:sldMkLst>
          <pc:docMk/>
          <pc:sldMk cId="0" sldId="305"/>
        </pc:sldMkLst>
      </pc:sldChg>
      <pc:sldChg chg="del">
        <pc:chgData name="Phillips, Nate" userId="1a7ed9a7-6979-4999-8e72-44e838efb909" providerId="ADAL" clId="{08BAD185-022F-42BA-92EA-92F55D9E9027}" dt="2021-10-04T15:33:28.239" v="1395" actId="47"/>
        <pc:sldMkLst>
          <pc:docMk/>
          <pc:sldMk cId="2186407222" sldId="308"/>
        </pc:sldMkLst>
      </pc:sldChg>
      <pc:sldChg chg="del">
        <pc:chgData name="Phillips, Nate" userId="1a7ed9a7-6979-4999-8e72-44e838efb909" providerId="ADAL" clId="{08BAD185-022F-42BA-92EA-92F55D9E9027}" dt="2021-10-04T15:33:28.239" v="1395" actId="47"/>
        <pc:sldMkLst>
          <pc:docMk/>
          <pc:sldMk cId="3107744048" sldId="309"/>
        </pc:sldMkLst>
      </pc:sldChg>
      <pc:sldChg chg="del">
        <pc:chgData name="Phillips, Nate" userId="1a7ed9a7-6979-4999-8e72-44e838efb909" providerId="ADAL" clId="{08BAD185-022F-42BA-92EA-92F55D9E9027}" dt="2021-10-04T15:33:28.239" v="1395" actId="47"/>
        <pc:sldMkLst>
          <pc:docMk/>
          <pc:sldMk cId="1301359215" sldId="310"/>
        </pc:sldMkLst>
      </pc:sldChg>
      <pc:sldChg chg="del">
        <pc:chgData name="Phillips, Nate" userId="1a7ed9a7-6979-4999-8e72-44e838efb909" providerId="ADAL" clId="{08BAD185-022F-42BA-92EA-92F55D9E9027}" dt="2021-10-04T15:33:28.239" v="1395" actId="47"/>
        <pc:sldMkLst>
          <pc:docMk/>
          <pc:sldMk cId="4281053355" sldId="311"/>
        </pc:sldMkLst>
      </pc:sldChg>
      <pc:sldChg chg="del">
        <pc:chgData name="Phillips, Nate" userId="1a7ed9a7-6979-4999-8e72-44e838efb909" providerId="ADAL" clId="{08BAD185-022F-42BA-92EA-92F55D9E9027}" dt="2021-10-04T15:33:28.239" v="1395" actId="47"/>
        <pc:sldMkLst>
          <pc:docMk/>
          <pc:sldMk cId="2333359897" sldId="312"/>
        </pc:sldMkLst>
      </pc:sldChg>
      <pc:sldChg chg="del">
        <pc:chgData name="Phillips, Nate" userId="1a7ed9a7-6979-4999-8e72-44e838efb909" providerId="ADAL" clId="{08BAD185-022F-42BA-92EA-92F55D9E9027}" dt="2021-10-04T15:33:28.239" v="1395" actId="47"/>
        <pc:sldMkLst>
          <pc:docMk/>
          <pc:sldMk cId="3932490143" sldId="313"/>
        </pc:sldMkLst>
      </pc:sldChg>
      <pc:sldChg chg="del">
        <pc:chgData name="Phillips, Nate" userId="1a7ed9a7-6979-4999-8e72-44e838efb909" providerId="ADAL" clId="{08BAD185-022F-42BA-92EA-92F55D9E9027}" dt="2021-10-04T15:33:28.239" v="1395" actId="47"/>
        <pc:sldMkLst>
          <pc:docMk/>
          <pc:sldMk cId="1946008599" sldId="314"/>
        </pc:sldMkLst>
      </pc:sldChg>
      <pc:sldChg chg="del">
        <pc:chgData name="Phillips, Nate" userId="1a7ed9a7-6979-4999-8e72-44e838efb909" providerId="ADAL" clId="{08BAD185-022F-42BA-92EA-92F55D9E9027}" dt="2021-10-04T15:33:28.239" v="1395" actId="47"/>
        <pc:sldMkLst>
          <pc:docMk/>
          <pc:sldMk cId="2715748111" sldId="315"/>
        </pc:sldMkLst>
      </pc:sldChg>
      <pc:sldChg chg="del">
        <pc:chgData name="Phillips, Nate" userId="1a7ed9a7-6979-4999-8e72-44e838efb909" providerId="ADAL" clId="{08BAD185-022F-42BA-92EA-92F55D9E9027}" dt="2021-10-04T15:33:28.239" v="1395" actId="47"/>
        <pc:sldMkLst>
          <pc:docMk/>
          <pc:sldMk cId="3784858991" sldId="316"/>
        </pc:sldMkLst>
      </pc:sldChg>
      <pc:sldChg chg="del">
        <pc:chgData name="Phillips, Nate" userId="1a7ed9a7-6979-4999-8e72-44e838efb909" providerId="ADAL" clId="{08BAD185-022F-42BA-92EA-92F55D9E9027}" dt="2021-10-04T15:33:28.239" v="1395" actId="47"/>
        <pc:sldMkLst>
          <pc:docMk/>
          <pc:sldMk cId="4280252568" sldId="317"/>
        </pc:sldMkLst>
      </pc:sldChg>
      <pc:sldChg chg="del">
        <pc:chgData name="Phillips, Nate" userId="1a7ed9a7-6979-4999-8e72-44e838efb909" providerId="ADAL" clId="{08BAD185-022F-42BA-92EA-92F55D9E9027}" dt="2021-10-04T15:33:28.239" v="1395" actId="47"/>
        <pc:sldMkLst>
          <pc:docMk/>
          <pc:sldMk cId="3586263927" sldId="318"/>
        </pc:sldMkLst>
      </pc:sldChg>
      <pc:sldChg chg="modSp new mod ord">
        <pc:chgData name="Phillips, Nate" userId="1a7ed9a7-6979-4999-8e72-44e838efb909" providerId="ADAL" clId="{08BAD185-022F-42BA-92EA-92F55D9E9027}" dt="2021-10-04T15:59:31.823" v="1986"/>
        <pc:sldMkLst>
          <pc:docMk/>
          <pc:sldMk cId="756754901" sldId="319"/>
        </pc:sldMkLst>
        <pc:spChg chg="mod">
          <ac:chgData name="Phillips, Nate" userId="1a7ed9a7-6979-4999-8e72-44e838efb909" providerId="ADAL" clId="{08BAD185-022F-42BA-92EA-92F55D9E9027}" dt="2021-10-01T15:12:35.129" v="173" actId="20577"/>
          <ac:spMkLst>
            <pc:docMk/>
            <pc:sldMk cId="756754901" sldId="319"/>
            <ac:spMk id="2" creationId="{94F1FF44-4881-4A46-9D15-71DA0CA88BFE}"/>
          </ac:spMkLst>
        </pc:spChg>
        <pc:spChg chg="mod">
          <ac:chgData name="Phillips, Nate" userId="1a7ed9a7-6979-4999-8e72-44e838efb909" providerId="ADAL" clId="{08BAD185-022F-42BA-92EA-92F55D9E9027}" dt="2021-10-01T15:13:31.788" v="280" actId="20577"/>
          <ac:spMkLst>
            <pc:docMk/>
            <pc:sldMk cId="756754901" sldId="319"/>
            <ac:spMk id="3" creationId="{2DEA09E8-706E-44FE-BC61-D0F8D0638137}"/>
          </ac:spMkLst>
        </pc:spChg>
      </pc:sldChg>
      <pc:sldChg chg="addSp delSp modSp new mod modAnim">
        <pc:chgData name="Phillips, Nate" userId="1a7ed9a7-6979-4999-8e72-44e838efb909" providerId="ADAL" clId="{08BAD185-022F-42BA-92EA-92F55D9E9027}" dt="2021-10-04T18:51:27.977" v="6316" actId="6549"/>
        <pc:sldMkLst>
          <pc:docMk/>
          <pc:sldMk cId="1302348491" sldId="320"/>
        </pc:sldMkLst>
        <pc:spChg chg="mod">
          <ac:chgData name="Phillips, Nate" userId="1a7ed9a7-6979-4999-8e72-44e838efb909" providerId="ADAL" clId="{08BAD185-022F-42BA-92EA-92F55D9E9027}" dt="2021-10-04T15:34:44.386" v="1407" actId="20577"/>
          <ac:spMkLst>
            <pc:docMk/>
            <pc:sldMk cId="1302348491" sldId="320"/>
            <ac:spMk id="2" creationId="{A076FE50-2BD3-445A-BFC5-BB2579012090}"/>
          </ac:spMkLst>
        </pc:spChg>
        <pc:spChg chg="mod">
          <ac:chgData name="Phillips, Nate" userId="1a7ed9a7-6979-4999-8e72-44e838efb909" providerId="ADAL" clId="{08BAD185-022F-42BA-92EA-92F55D9E9027}" dt="2021-10-04T18:51:27.977" v="6316" actId="6549"/>
          <ac:spMkLst>
            <pc:docMk/>
            <pc:sldMk cId="1302348491" sldId="320"/>
            <ac:spMk id="3" creationId="{E513EA75-FACA-46DF-8986-7B1D1D017E2B}"/>
          </ac:spMkLst>
        </pc:spChg>
        <pc:spChg chg="add del mod">
          <ac:chgData name="Phillips, Nate" userId="1a7ed9a7-6979-4999-8e72-44e838efb909" providerId="ADAL" clId="{08BAD185-022F-42BA-92EA-92F55D9E9027}" dt="2021-10-04T15:37:53.593" v="1617" actId="478"/>
          <ac:spMkLst>
            <pc:docMk/>
            <pc:sldMk cId="1302348491" sldId="320"/>
            <ac:spMk id="4" creationId="{B8E3C25A-9A75-4AAC-A6ED-56F73AA441D9}"/>
          </ac:spMkLst>
        </pc:spChg>
        <pc:spChg chg="add del mod">
          <ac:chgData name="Phillips, Nate" userId="1a7ed9a7-6979-4999-8e72-44e838efb909" providerId="ADAL" clId="{08BAD185-022F-42BA-92EA-92F55D9E9027}" dt="2021-10-04T15:37:55.647" v="1618" actId="478"/>
          <ac:spMkLst>
            <pc:docMk/>
            <pc:sldMk cId="1302348491" sldId="320"/>
            <ac:spMk id="5" creationId="{E1030F93-5EA8-4909-BAC8-B4E94A8F3444}"/>
          </ac:spMkLst>
        </pc:spChg>
        <pc:spChg chg="add mod">
          <ac:chgData name="Phillips, Nate" userId="1a7ed9a7-6979-4999-8e72-44e838efb909" providerId="ADAL" clId="{08BAD185-022F-42BA-92EA-92F55D9E9027}" dt="2021-10-04T16:18:36.182" v="2222" actId="1076"/>
          <ac:spMkLst>
            <pc:docMk/>
            <pc:sldMk cId="1302348491" sldId="320"/>
            <ac:spMk id="6" creationId="{AA6BF7F4-4920-4D03-ABBC-6AC881991A08}"/>
          </ac:spMkLst>
        </pc:spChg>
        <pc:spChg chg="add mod">
          <ac:chgData name="Phillips, Nate" userId="1a7ed9a7-6979-4999-8e72-44e838efb909" providerId="ADAL" clId="{08BAD185-022F-42BA-92EA-92F55D9E9027}" dt="2021-10-04T16:18:41.087" v="2223" actId="1076"/>
          <ac:spMkLst>
            <pc:docMk/>
            <pc:sldMk cId="1302348491" sldId="320"/>
            <ac:spMk id="7" creationId="{EC76CA80-4FF6-4328-8D7A-0190BE3247EE}"/>
          </ac:spMkLst>
        </pc:spChg>
      </pc:sldChg>
      <pc:sldChg chg="modSp new del mod">
        <pc:chgData name="Phillips, Nate" userId="1a7ed9a7-6979-4999-8e72-44e838efb909" providerId="ADAL" clId="{08BAD185-022F-42BA-92EA-92F55D9E9027}" dt="2021-10-04T17:25:43.035" v="4736" actId="47"/>
        <pc:sldMkLst>
          <pc:docMk/>
          <pc:sldMk cId="4137521143" sldId="321"/>
        </pc:sldMkLst>
        <pc:spChg chg="mod">
          <ac:chgData name="Phillips, Nate" userId="1a7ed9a7-6979-4999-8e72-44e838efb909" providerId="ADAL" clId="{08BAD185-022F-42BA-92EA-92F55D9E9027}" dt="2021-10-01T15:23:53.493" v="515" actId="20577"/>
          <ac:spMkLst>
            <pc:docMk/>
            <pc:sldMk cId="4137521143" sldId="321"/>
            <ac:spMk id="2" creationId="{D5674BDB-B48F-4442-BCD3-EC321E691CC9}"/>
          </ac:spMkLst>
        </pc:spChg>
        <pc:spChg chg="mod">
          <ac:chgData name="Phillips, Nate" userId="1a7ed9a7-6979-4999-8e72-44e838efb909" providerId="ADAL" clId="{08BAD185-022F-42BA-92EA-92F55D9E9027}" dt="2021-10-01T15:23:56.005" v="522" actId="20577"/>
          <ac:spMkLst>
            <pc:docMk/>
            <pc:sldMk cId="4137521143" sldId="321"/>
            <ac:spMk id="3" creationId="{37B1E8D2-BDFB-4DA5-9BCD-7E2BB0DF2F80}"/>
          </ac:spMkLst>
        </pc:spChg>
      </pc:sldChg>
      <pc:sldChg chg="addSp modSp new mod modAnim">
        <pc:chgData name="Phillips, Nate" userId="1a7ed9a7-6979-4999-8e72-44e838efb909" providerId="ADAL" clId="{08BAD185-022F-42BA-92EA-92F55D9E9027}" dt="2021-10-04T18:57:07.443" v="6362" actId="403"/>
        <pc:sldMkLst>
          <pc:docMk/>
          <pc:sldMk cId="3840184580" sldId="322"/>
        </pc:sldMkLst>
        <pc:spChg chg="mod">
          <ac:chgData name="Phillips, Nate" userId="1a7ed9a7-6979-4999-8e72-44e838efb909" providerId="ADAL" clId="{08BAD185-022F-42BA-92EA-92F55D9E9027}" dt="2021-10-04T15:27:27.984" v="1383" actId="20577"/>
          <ac:spMkLst>
            <pc:docMk/>
            <pc:sldMk cId="3840184580" sldId="322"/>
            <ac:spMk id="2" creationId="{D35A77B5-BEE2-4432-BAF2-046D7E2B2F63}"/>
          </ac:spMkLst>
        </pc:spChg>
        <pc:spChg chg="mod">
          <ac:chgData name="Phillips, Nate" userId="1a7ed9a7-6979-4999-8e72-44e838efb909" providerId="ADAL" clId="{08BAD185-022F-42BA-92EA-92F55D9E9027}" dt="2021-10-04T18:57:07.443" v="6362" actId="403"/>
          <ac:spMkLst>
            <pc:docMk/>
            <pc:sldMk cId="3840184580" sldId="322"/>
            <ac:spMk id="3" creationId="{BBD04A66-930A-49BB-A7B6-62080211D5D3}"/>
          </ac:spMkLst>
        </pc:spChg>
        <pc:spChg chg="add mod">
          <ac:chgData name="Phillips, Nate" userId="1a7ed9a7-6979-4999-8e72-44e838efb909" providerId="ADAL" clId="{08BAD185-022F-42BA-92EA-92F55D9E9027}" dt="2021-10-04T18:56:49.210" v="6358" actId="1076"/>
          <ac:spMkLst>
            <pc:docMk/>
            <pc:sldMk cId="3840184580" sldId="322"/>
            <ac:spMk id="4" creationId="{310D5B7F-2056-42BA-A6B5-55EE3464906A}"/>
          </ac:spMkLst>
        </pc:spChg>
        <pc:spChg chg="add mod">
          <ac:chgData name="Phillips, Nate" userId="1a7ed9a7-6979-4999-8e72-44e838efb909" providerId="ADAL" clId="{08BAD185-022F-42BA-92EA-92F55D9E9027}" dt="2021-10-04T18:56:51.298" v="6359" actId="1076"/>
          <ac:spMkLst>
            <pc:docMk/>
            <pc:sldMk cId="3840184580" sldId="322"/>
            <ac:spMk id="5" creationId="{0D23A234-0ADE-4EF5-90FF-DB7D63580A0A}"/>
          </ac:spMkLst>
        </pc:spChg>
        <pc:spChg chg="add mod">
          <ac:chgData name="Phillips, Nate" userId="1a7ed9a7-6979-4999-8e72-44e838efb909" providerId="ADAL" clId="{08BAD185-022F-42BA-92EA-92F55D9E9027}" dt="2021-10-04T18:56:55.781" v="6360" actId="1076"/>
          <ac:spMkLst>
            <pc:docMk/>
            <pc:sldMk cId="3840184580" sldId="322"/>
            <ac:spMk id="6" creationId="{70334A6C-06BC-43FB-A3BB-F5FBF899CB6F}"/>
          </ac:spMkLst>
        </pc:spChg>
        <pc:spChg chg="add mod">
          <ac:chgData name="Phillips, Nate" userId="1a7ed9a7-6979-4999-8e72-44e838efb909" providerId="ADAL" clId="{08BAD185-022F-42BA-92EA-92F55D9E9027}" dt="2021-10-04T18:57:00.280" v="6361" actId="1076"/>
          <ac:spMkLst>
            <pc:docMk/>
            <pc:sldMk cId="3840184580" sldId="322"/>
            <ac:spMk id="7" creationId="{B9C6C3E7-7CDC-4D22-AF1E-930C76233D23}"/>
          </ac:spMkLst>
        </pc:spChg>
      </pc:sldChg>
      <pc:sldChg chg="modSp new mod">
        <pc:chgData name="Phillips, Nate" userId="1a7ed9a7-6979-4999-8e72-44e838efb909" providerId="ADAL" clId="{08BAD185-022F-42BA-92EA-92F55D9E9027}" dt="2021-10-01T21:14:47.372" v="1093" actId="20577"/>
        <pc:sldMkLst>
          <pc:docMk/>
          <pc:sldMk cId="3220037917" sldId="323"/>
        </pc:sldMkLst>
        <pc:spChg chg="mod">
          <ac:chgData name="Phillips, Nate" userId="1a7ed9a7-6979-4999-8e72-44e838efb909" providerId="ADAL" clId="{08BAD185-022F-42BA-92EA-92F55D9E9027}" dt="2021-10-01T21:11:06.499" v="671" actId="20577"/>
          <ac:spMkLst>
            <pc:docMk/>
            <pc:sldMk cId="3220037917" sldId="323"/>
            <ac:spMk id="2" creationId="{1424FA6D-0908-4789-B4C6-DD1E38380EC0}"/>
          </ac:spMkLst>
        </pc:spChg>
        <pc:spChg chg="mod">
          <ac:chgData name="Phillips, Nate" userId="1a7ed9a7-6979-4999-8e72-44e838efb909" providerId="ADAL" clId="{08BAD185-022F-42BA-92EA-92F55D9E9027}" dt="2021-10-01T21:14:47.372" v="1093" actId="20577"/>
          <ac:spMkLst>
            <pc:docMk/>
            <pc:sldMk cId="3220037917" sldId="323"/>
            <ac:spMk id="3" creationId="{BE0D5DCD-0666-473D-B8EA-A8F5D6E6FEBB}"/>
          </ac:spMkLst>
        </pc:spChg>
      </pc:sldChg>
      <pc:sldChg chg="add del">
        <pc:chgData name="Phillips, Nate" userId="1a7ed9a7-6979-4999-8e72-44e838efb909" providerId="ADAL" clId="{08BAD185-022F-42BA-92EA-92F55D9E9027}" dt="2021-10-04T15:29:01.379" v="1394" actId="2696"/>
        <pc:sldMkLst>
          <pc:docMk/>
          <pc:sldMk cId="2129392444" sldId="324"/>
        </pc:sldMkLst>
      </pc:sldChg>
      <pc:sldChg chg="new del">
        <pc:chgData name="Phillips, Nate" userId="1a7ed9a7-6979-4999-8e72-44e838efb909" providerId="ADAL" clId="{08BAD185-022F-42BA-92EA-92F55D9E9027}" dt="2021-10-04T17:47:44.803" v="6017" actId="47"/>
        <pc:sldMkLst>
          <pc:docMk/>
          <pc:sldMk cId="2263447550" sldId="324"/>
        </pc:sldMkLst>
      </pc:sldChg>
      <pc:sldChg chg="modSp add mod">
        <pc:chgData name="Phillips, Nate" userId="1a7ed9a7-6979-4999-8e72-44e838efb909" providerId="ADAL" clId="{08BAD185-022F-42BA-92EA-92F55D9E9027}" dt="2021-10-04T17:22:12.963" v="4724" actId="114"/>
        <pc:sldMkLst>
          <pc:docMk/>
          <pc:sldMk cId="0" sldId="325"/>
        </pc:sldMkLst>
        <pc:spChg chg="mod">
          <ac:chgData name="Phillips, Nate" userId="1a7ed9a7-6979-4999-8e72-44e838efb909" providerId="ADAL" clId="{08BAD185-022F-42BA-92EA-92F55D9E9027}" dt="2021-10-04T16:00:50.215" v="2082" actId="1076"/>
          <ac:spMkLst>
            <pc:docMk/>
            <pc:sldMk cId="0" sldId="325"/>
            <ac:spMk id="494" creationId="{00000000-0000-0000-0000-000000000000}"/>
          </ac:spMkLst>
        </pc:spChg>
        <pc:spChg chg="mod">
          <ac:chgData name="Phillips, Nate" userId="1a7ed9a7-6979-4999-8e72-44e838efb909" providerId="ADAL" clId="{08BAD185-022F-42BA-92EA-92F55D9E9027}" dt="2021-10-04T17:22:12.963" v="4724" actId="114"/>
          <ac:spMkLst>
            <pc:docMk/>
            <pc:sldMk cId="0" sldId="325"/>
            <ac:spMk id="496" creationId="{00000000-0000-0000-0000-000000000000}"/>
          </ac:spMkLst>
        </pc:spChg>
        <pc:spChg chg="mod">
          <ac:chgData name="Phillips, Nate" userId="1a7ed9a7-6979-4999-8e72-44e838efb909" providerId="ADAL" clId="{08BAD185-022F-42BA-92EA-92F55D9E9027}" dt="2021-10-04T16:00:56.920" v="2084" actId="1076"/>
          <ac:spMkLst>
            <pc:docMk/>
            <pc:sldMk cId="0" sldId="325"/>
            <ac:spMk id="497" creationId="{00000000-0000-0000-0000-000000000000}"/>
          </ac:spMkLst>
        </pc:spChg>
        <pc:spChg chg="mod">
          <ac:chgData name="Phillips, Nate" userId="1a7ed9a7-6979-4999-8e72-44e838efb909" providerId="ADAL" clId="{08BAD185-022F-42BA-92EA-92F55D9E9027}" dt="2021-10-04T16:00:59.577" v="2085" actId="1076"/>
          <ac:spMkLst>
            <pc:docMk/>
            <pc:sldMk cId="0" sldId="325"/>
            <ac:spMk id="498" creationId="{00000000-0000-0000-0000-000000000000}"/>
          </ac:spMkLst>
        </pc:spChg>
        <pc:picChg chg="mod">
          <ac:chgData name="Phillips, Nate" userId="1a7ed9a7-6979-4999-8e72-44e838efb909" providerId="ADAL" clId="{08BAD185-022F-42BA-92EA-92F55D9E9027}" dt="2021-10-04T16:00:53.673" v="2083" actId="1076"/>
          <ac:picMkLst>
            <pc:docMk/>
            <pc:sldMk cId="0" sldId="325"/>
            <ac:picMk id="495" creationId="{00000000-0000-0000-0000-000000000000}"/>
          </ac:picMkLst>
        </pc:picChg>
      </pc:sldChg>
      <pc:sldChg chg="modSp add del">
        <pc:chgData name="Phillips, Nate" userId="1a7ed9a7-6979-4999-8e72-44e838efb909" providerId="ADAL" clId="{08BAD185-022F-42BA-92EA-92F55D9E9027}" dt="2021-10-04T16:01:35.973" v="2092" actId="47"/>
        <pc:sldMkLst>
          <pc:docMk/>
          <pc:sldMk cId="2466564478" sldId="326"/>
        </pc:sldMkLst>
        <pc:spChg chg="mod">
          <ac:chgData name="Phillips, Nate" userId="1a7ed9a7-6979-4999-8e72-44e838efb909" providerId="ADAL" clId="{08BAD185-022F-42BA-92EA-92F55D9E9027}" dt="2021-10-04T15:47:34.852" v="1884" actId="20577"/>
          <ac:spMkLst>
            <pc:docMk/>
            <pc:sldMk cId="2466564478" sldId="326"/>
            <ac:spMk id="496" creationId="{00000000-0000-0000-0000-000000000000}"/>
          </ac:spMkLst>
        </pc:spChg>
      </pc:sldChg>
      <pc:sldChg chg="addSp modSp add del mod">
        <pc:chgData name="Phillips, Nate" userId="1a7ed9a7-6979-4999-8e72-44e838efb909" providerId="ADAL" clId="{08BAD185-022F-42BA-92EA-92F55D9E9027}" dt="2021-10-04T16:08:59.658" v="2124" actId="47"/>
        <pc:sldMkLst>
          <pc:docMk/>
          <pc:sldMk cId="655583358" sldId="327"/>
        </pc:sldMkLst>
        <pc:spChg chg="add mod">
          <ac:chgData name="Phillips, Nate" userId="1a7ed9a7-6979-4999-8e72-44e838efb909" providerId="ADAL" clId="{08BAD185-022F-42BA-92EA-92F55D9E9027}" dt="2021-10-04T16:00:42.012" v="2080" actId="1076"/>
          <ac:spMkLst>
            <pc:docMk/>
            <pc:sldMk cId="655583358" sldId="327"/>
            <ac:spMk id="2" creationId="{8B3485BD-2483-47F0-8A26-044AC547FE5D}"/>
          </ac:spMkLst>
        </pc:spChg>
        <pc:spChg chg="add mod">
          <ac:chgData name="Phillips, Nate" userId="1a7ed9a7-6979-4999-8e72-44e838efb909" providerId="ADAL" clId="{08BAD185-022F-42BA-92EA-92F55D9E9027}" dt="2021-10-04T16:00:38.997" v="2079" actId="1076"/>
          <ac:spMkLst>
            <pc:docMk/>
            <pc:sldMk cId="655583358" sldId="327"/>
            <ac:spMk id="3" creationId="{A2B24E90-A2C4-435F-8271-CC97907EB455}"/>
          </ac:spMkLst>
        </pc:spChg>
        <pc:spChg chg="mod">
          <ac:chgData name="Phillips, Nate" userId="1a7ed9a7-6979-4999-8e72-44e838efb909" providerId="ADAL" clId="{08BAD185-022F-42BA-92EA-92F55D9E9027}" dt="2021-10-04T15:49:03.049" v="1897" actId="20577"/>
          <ac:spMkLst>
            <pc:docMk/>
            <pc:sldMk cId="655583358" sldId="327"/>
            <ac:spMk id="496" creationId="{00000000-0000-0000-0000-000000000000}"/>
          </ac:spMkLst>
        </pc:spChg>
      </pc:sldChg>
      <pc:sldChg chg="modSp new del mod">
        <pc:chgData name="Phillips, Nate" userId="1a7ed9a7-6979-4999-8e72-44e838efb909" providerId="ADAL" clId="{08BAD185-022F-42BA-92EA-92F55D9E9027}" dt="2021-10-04T17:12:07.166" v="4365" actId="47"/>
        <pc:sldMkLst>
          <pc:docMk/>
          <pc:sldMk cId="3947073880" sldId="328"/>
        </pc:sldMkLst>
        <pc:spChg chg="mod">
          <ac:chgData name="Phillips, Nate" userId="1a7ed9a7-6979-4999-8e72-44e838efb909" providerId="ADAL" clId="{08BAD185-022F-42BA-92EA-92F55D9E9027}" dt="2021-10-04T15:59:52.379" v="2010" actId="20577"/>
          <ac:spMkLst>
            <pc:docMk/>
            <pc:sldMk cId="3947073880" sldId="328"/>
            <ac:spMk id="2" creationId="{112EC298-5BE9-43B0-976D-4D9E22C0A601}"/>
          </ac:spMkLst>
        </pc:spChg>
      </pc:sldChg>
      <pc:sldChg chg="addSp delSp modSp add mod">
        <pc:chgData name="Phillips, Nate" userId="1a7ed9a7-6979-4999-8e72-44e838efb909" providerId="ADAL" clId="{08BAD185-022F-42BA-92EA-92F55D9E9027}" dt="2021-10-04T17:22:26.946" v="4729" actId="20577"/>
        <pc:sldMkLst>
          <pc:docMk/>
          <pc:sldMk cId="332123448" sldId="329"/>
        </pc:sldMkLst>
        <pc:spChg chg="add mod">
          <ac:chgData name="Phillips, Nate" userId="1a7ed9a7-6979-4999-8e72-44e838efb909" providerId="ADAL" clId="{08BAD185-022F-42BA-92EA-92F55D9E9027}" dt="2021-10-04T17:22:26.946" v="4729" actId="20577"/>
          <ac:spMkLst>
            <pc:docMk/>
            <pc:sldMk cId="332123448" sldId="329"/>
            <ac:spMk id="7" creationId="{C9A215EF-FB8C-48CF-9DC0-8DD5D76C55A2}"/>
          </ac:spMkLst>
        </pc:spChg>
        <pc:spChg chg="del">
          <ac:chgData name="Phillips, Nate" userId="1a7ed9a7-6979-4999-8e72-44e838efb909" providerId="ADAL" clId="{08BAD185-022F-42BA-92EA-92F55D9E9027}" dt="2021-10-04T16:01:21.074" v="2089" actId="478"/>
          <ac:spMkLst>
            <pc:docMk/>
            <pc:sldMk cId="332123448" sldId="329"/>
            <ac:spMk id="496" creationId="{00000000-0000-0000-0000-000000000000}"/>
          </ac:spMkLst>
        </pc:spChg>
      </pc:sldChg>
      <pc:sldChg chg="addSp modSp add mod modAnim">
        <pc:chgData name="Phillips, Nate" userId="1a7ed9a7-6979-4999-8e72-44e838efb909" providerId="ADAL" clId="{08BAD185-022F-42BA-92EA-92F55D9E9027}" dt="2021-10-04T17:22:54.092" v="4734" actId="114"/>
        <pc:sldMkLst>
          <pc:docMk/>
          <pc:sldMk cId="2009483540" sldId="330"/>
        </pc:sldMkLst>
        <pc:spChg chg="mod">
          <ac:chgData name="Phillips, Nate" userId="1a7ed9a7-6979-4999-8e72-44e838efb909" providerId="ADAL" clId="{08BAD185-022F-42BA-92EA-92F55D9E9027}" dt="2021-10-04T17:22:54.092" v="4734" actId="114"/>
          <ac:spMkLst>
            <pc:docMk/>
            <pc:sldMk cId="2009483540" sldId="330"/>
            <ac:spMk id="7" creationId="{C9A215EF-FB8C-48CF-9DC0-8DD5D76C55A2}"/>
          </ac:spMkLst>
        </pc:spChg>
        <pc:spChg chg="add mod">
          <ac:chgData name="Phillips, Nate" userId="1a7ed9a7-6979-4999-8e72-44e838efb909" providerId="ADAL" clId="{08BAD185-022F-42BA-92EA-92F55D9E9027}" dt="2021-10-04T16:02:15.211" v="2113" actId="404"/>
          <ac:spMkLst>
            <pc:docMk/>
            <pc:sldMk cId="2009483540" sldId="330"/>
            <ac:spMk id="8" creationId="{A679C6D3-4E97-497B-BF11-4229A8DA4C56}"/>
          </ac:spMkLst>
        </pc:spChg>
        <pc:spChg chg="add mod">
          <ac:chgData name="Phillips, Nate" userId="1a7ed9a7-6979-4999-8e72-44e838efb909" providerId="ADAL" clId="{08BAD185-022F-42BA-92EA-92F55D9E9027}" dt="2021-10-04T16:02:38.103" v="2119" actId="1076"/>
          <ac:spMkLst>
            <pc:docMk/>
            <pc:sldMk cId="2009483540" sldId="330"/>
            <ac:spMk id="9" creationId="{E9B56230-17CC-463A-A4B4-8326088FBC47}"/>
          </ac:spMkLst>
        </pc:spChg>
        <pc:spChg chg="add mod">
          <ac:chgData name="Phillips, Nate" userId="1a7ed9a7-6979-4999-8e72-44e838efb909" providerId="ADAL" clId="{08BAD185-022F-42BA-92EA-92F55D9E9027}" dt="2021-10-04T16:08:24.563" v="2122"/>
          <ac:spMkLst>
            <pc:docMk/>
            <pc:sldMk cId="2009483540" sldId="330"/>
            <ac:spMk id="10" creationId="{B706CF3F-273C-495F-902C-0A458FA4C073}"/>
          </ac:spMkLst>
        </pc:spChg>
      </pc:sldChg>
      <pc:sldChg chg="addSp delSp modSp new mod modAnim">
        <pc:chgData name="Phillips, Nate" userId="1a7ed9a7-6979-4999-8e72-44e838efb909" providerId="ADAL" clId="{08BAD185-022F-42BA-92EA-92F55D9E9027}" dt="2021-10-05T15:45:45.023" v="6512" actId="1076"/>
        <pc:sldMkLst>
          <pc:docMk/>
          <pc:sldMk cId="2193217267" sldId="331"/>
        </pc:sldMkLst>
        <pc:spChg chg="del">
          <ac:chgData name="Phillips, Nate" userId="1a7ed9a7-6979-4999-8e72-44e838efb909" providerId="ADAL" clId="{08BAD185-022F-42BA-92EA-92F55D9E9027}" dt="2021-10-04T16:36:15.877" v="2597" actId="478"/>
          <ac:spMkLst>
            <pc:docMk/>
            <pc:sldMk cId="2193217267" sldId="331"/>
            <ac:spMk id="2" creationId="{533A60B9-0337-40A9-A08F-1C1C82B04641}"/>
          </ac:spMkLst>
        </pc:spChg>
        <pc:spChg chg="mod">
          <ac:chgData name="Phillips, Nate" userId="1a7ed9a7-6979-4999-8e72-44e838efb909" providerId="ADAL" clId="{08BAD185-022F-42BA-92EA-92F55D9E9027}" dt="2021-10-04T18:39:04.481" v="6025" actId="6549"/>
          <ac:spMkLst>
            <pc:docMk/>
            <pc:sldMk cId="2193217267" sldId="331"/>
            <ac:spMk id="3" creationId="{D9C1527E-BBD4-49C0-A55A-A4791D4721C4}"/>
          </ac:spMkLst>
        </pc:spChg>
        <pc:spChg chg="add del mod">
          <ac:chgData name="Phillips, Nate" userId="1a7ed9a7-6979-4999-8e72-44e838efb909" providerId="ADAL" clId="{08BAD185-022F-42BA-92EA-92F55D9E9027}" dt="2021-10-04T16:41:07.488" v="2779" actId="478"/>
          <ac:spMkLst>
            <pc:docMk/>
            <pc:sldMk cId="2193217267" sldId="331"/>
            <ac:spMk id="4" creationId="{71CEF77C-3009-481A-8111-378DD2851B89}"/>
          </ac:spMkLst>
        </pc:spChg>
        <pc:spChg chg="add del mod">
          <ac:chgData name="Phillips, Nate" userId="1a7ed9a7-6979-4999-8e72-44e838efb909" providerId="ADAL" clId="{08BAD185-022F-42BA-92EA-92F55D9E9027}" dt="2021-10-04T16:41:09.888" v="2780" actId="478"/>
          <ac:spMkLst>
            <pc:docMk/>
            <pc:sldMk cId="2193217267" sldId="331"/>
            <ac:spMk id="5" creationId="{BAC18091-C90D-480E-AEDA-7AEE7D4714BD}"/>
          </ac:spMkLst>
        </pc:spChg>
        <pc:spChg chg="add del mod">
          <ac:chgData name="Phillips, Nate" userId="1a7ed9a7-6979-4999-8e72-44e838efb909" providerId="ADAL" clId="{08BAD185-022F-42BA-92EA-92F55D9E9027}" dt="2021-10-04T16:41:04.640" v="2778" actId="478"/>
          <ac:spMkLst>
            <pc:docMk/>
            <pc:sldMk cId="2193217267" sldId="331"/>
            <ac:spMk id="6" creationId="{63761FD0-6DD1-4899-8545-6761BD4E0276}"/>
          </ac:spMkLst>
        </pc:spChg>
        <pc:picChg chg="add mod">
          <ac:chgData name="Phillips, Nate" userId="1a7ed9a7-6979-4999-8e72-44e838efb909" providerId="ADAL" clId="{08BAD185-022F-42BA-92EA-92F55D9E9027}" dt="2021-10-05T15:45:45.023" v="6512" actId="1076"/>
          <ac:picMkLst>
            <pc:docMk/>
            <pc:sldMk cId="2193217267" sldId="331"/>
            <ac:picMk id="8" creationId="{497174CF-D19B-42E4-88CC-D89E99A06E04}"/>
          </ac:picMkLst>
        </pc:picChg>
      </pc:sldChg>
      <pc:sldChg chg="modSp add mod modAnim">
        <pc:chgData name="Phillips, Nate" userId="1a7ed9a7-6979-4999-8e72-44e838efb909" providerId="ADAL" clId="{08BAD185-022F-42BA-92EA-92F55D9E9027}" dt="2021-10-04T18:39:54.216" v="6027"/>
        <pc:sldMkLst>
          <pc:docMk/>
          <pc:sldMk cId="3030688926" sldId="332"/>
        </pc:sldMkLst>
        <pc:spChg chg="mod">
          <ac:chgData name="Phillips, Nate" userId="1a7ed9a7-6979-4999-8e72-44e838efb909" providerId="ADAL" clId="{08BAD185-022F-42BA-92EA-92F55D9E9027}" dt="2021-10-04T16:52:47.994" v="3254" actId="20577"/>
          <ac:spMkLst>
            <pc:docMk/>
            <pc:sldMk cId="3030688926" sldId="332"/>
            <ac:spMk id="3" creationId="{D9C1527E-BBD4-49C0-A55A-A4791D4721C4}"/>
          </ac:spMkLst>
        </pc:spChg>
      </pc:sldChg>
      <pc:sldChg chg="addSp modSp add mod setBg modAnim">
        <pc:chgData name="Phillips, Nate" userId="1a7ed9a7-6979-4999-8e72-44e838efb909" providerId="ADAL" clId="{08BAD185-022F-42BA-92EA-92F55D9E9027}" dt="2021-10-05T15:47:59.537" v="6517" actId="255"/>
        <pc:sldMkLst>
          <pc:docMk/>
          <pc:sldMk cId="4108593972" sldId="333"/>
        </pc:sldMkLst>
        <pc:spChg chg="mod">
          <ac:chgData name="Phillips, Nate" userId="1a7ed9a7-6979-4999-8e72-44e838efb909" providerId="ADAL" clId="{08BAD185-022F-42BA-92EA-92F55D9E9027}" dt="2021-10-05T15:47:59.537" v="6517" actId="255"/>
          <ac:spMkLst>
            <pc:docMk/>
            <pc:sldMk cId="4108593972" sldId="333"/>
            <ac:spMk id="3" creationId="{D9C1527E-BBD4-49C0-A55A-A4791D4721C4}"/>
          </ac:spMkLst>
        </pc:spChg>
        <pc:spChg chg="add">
          <ac:chgData name="Phillips, Nate" userId="1a7ed9a7-6979-4999-8e72-44e838efb909" providerId="ADAL" clId="{08BAD185-022F-42BA-92EA-92F55D9E9027}" dt="2021-10-05T15:47:26.014" v="6514" actId="26606"/>
          <ac:spMkLst>
            <pc:docMk/>
            <pc:sldMk cId="4108593972" sldId="333"/>
            <ac:spMk id="9" creationId="{C8A3C342-1D03-412F-8DD3-BF519E8E0AE9}"/>
          </ac:spMkLst>
        </pc:spChg>
        <pc:spChg chg="add">
          <ac:chgData name="Phillips, Nate" userId="1a7ed9a7-6979-4999-8e72-44e838efb909" providerId="ADAL" clId="{08BAD185-022F-42BA-92EA-92F55D9E9027}" dt="2021-10-05T15:47:26.014" v="6514" actId="26606"/>
          <ac:spMkLst>
            <pc:docMk/>
            <pc:sldMk cId="4108593972" sldId="333"/>
            <ac:spMk id="11" creationId="{81CC9B02-E087-4350-AEBD-2C3CF001AF01}"/>
          </ac:spMkLst>
        </pc:spChg>
        <pc:picChg chg="add mod">
          <ac:chgData name="Phillips, Nate" userId="1a7ed9a7-6979-4999-8e72-44e838efb909" providerId="ADAL" clId="{08BAD185-022F-42BA-92EA-92F55D9E9027}" dt="2021-10-05T15:47:26.014" v="6514" actId="26606"/>
          <ac:picMkLst>
            <pc:docMk/>
            <pc:sldMk cId="4108593972" sldId="333"/>
            <ac:picMk id="4" creationId="{E0D5B848-010E-4DAD-8F34-B77889024589}"/>
          </ac:picMkLst>
        </pc:picChg>
      </pc:sldChg>
      <pc:sldChg chg="add del">
        <pc:chgData name="Phillips, Nate" userId="1a7ed9a7-6979-4999-8e72-44e838efb909" providerId="ADAL" clId="{08BAD185-022F-42BA-92EA-92F55D9E9027}" dt="2021-10-04T17:01:59.274" v="3722" actId="47"/>
        <pc:sldMkLst>
          <pc:docMk/>
          <pc:sldMk cId="3817215535" sldId="334"/>
        </pc:sldMkLst>
      </pc:sldChg>
      <pc:sldChg chg="new del">
        <pc:chgData name="Phillips, Nate" userId="1a7ed9a7-6979-4999-8e72-44e838efb909" providerId="ADAL" clId="{08BAD185-022F-42BA-92EA-92F55D9E9027}" dt="2021-10-04T17:01:53.689" v="3721" actId="47"/>
        <pc:sldMkLst>
          <pc:docMk/>
          <pc:sldMk cId="2077236609" sldId="335"/>
        </pc:sldMkLst>
      </pc:sldChg>
      <pc:sldChg chg="addSp modSp add mod modAnim">
        <pc:chgData name="Phillips, Nate" userId="1a7ed9a7-6979-4999-8e72-44e838efb909" providerId="ADAL" clId="{08BAD185-022F-42BA-92EA-92F55D9E9027}" dt="2021-10-05T15:49:58.653" v="6522" actId="1076"/>
        <pc:sldMkLst>
          <pc:docMk/>
          <pc:sldMk cId="3226126436" sldId="336"/>
        </pc:sldMkLst>
        <pc:spChg chg="mod">
          <ac:chgData name="Phillips, Nate" userId="1a7ed9a7-6979-4999-8e72-44e838efb909" providerId="ADAL" clId="{08BAD185-022F-42BA-92EA-92F55D9E9027}" dt="2021-10-04T17:13:06.783" v="4435" actId="20577"/>
          <ac:spMkLst>
            <pc:docMk/>
            <pc:sldMk cId="3226126436" sldId="336"/>
            <ac:spMk id="3" creationId="{D9C1527E-BBD4-49C0-A55A-A4791D4721C4}"/>
          </ac:spMkLst>
        </pc:spChg>
        <pc:picChg chg="add mod">
          <ac:chgData name="Phillips, Nate" userId="1a7ed9a7-6979-4999-8e72-44e838efb909" providerId="ADAL" clId="{08BAD185-022F-42BA-92EA-92F55D9E9027}" dt="2021-10-05T15:49:58.653" v="6522" actId="1076"/>
          <ac:picMkLst>
            <pc:docMk/>
            <pc:sldMk cId="3226126436" sldId="336"/>
            <ac:picMk id="4" creationId="{869EDF70-B010-40DC-9782-4D1640F2DB69}"/>
          </ac:picMkLst>
        </pc:picChg>
      </pc:sldChg>
      <pc:sldChg chg="addSp delSp modSp new mod delAnim modAnim">
        <pc:chgData name="Phillips, Nate" userId="1a7ed9a7-6979-4999-8e72-44e838efb909" providerId="ADAL" clId="{08BAD185-022F-42BA-92EA-92F55D9E9027}" dt="2021-10-04T18:47:45.292" v="6250" actId="20577"/>
        <pc:sldMkLst>
          <pc:docMk/>
          <pc:sldMk cId="1722437050" sldId="337"/>
        </pc:sldMkLst>
        <pc:spChg chg="mod">
          <ac:chgData name="Phillips, Nate" userId="1a7ed9a7-6979-4999-8e72-44e838efb909" providerId="ADAL" clId="{08BAD185-022F-42BA-92EA-92F55D9E9027}" dt="2021-10-04T17:02:17.880" v="3738" actId="20577"/>
          <ac:spMkLst>
            <pc:docMk/>
            <pc:sldMk cId="1722437050" sldId="337"/>
            <ac:spMk id="2" creationId="{FABC12A2-4FA9-4CF9-8BF4-B2ACB49E8343}"/>
          </ac:spMkLst>
        </pc:spChg>
        <pc:spChg chg="mod">
          <ac:chgData name="Phillips, Nate" userId="1a7ed9a7-6979-4999-8e72-44e838efb909" providerId="ADAL" clId="{08BAD185-022F-42BA-92EA-92F55D9E9027}" dt="2021-10-04T18:47:45.292" v="6250" actId="20577"/>
          <ac:spMkLst>
            <pc:docMk/>
            <pc:sldMk cId="1722437050" sldId="337"/>
            <ac:spMk id="3" creationId="{F5F537B8-151D-41BA-8378-DE5105923F2F}"/>
          </ac:spMkLst>
        </pc:spChg>
        <pc:spChg chg="add del mod">
          <ac:chgData name="Phillips, Nate" userId="1a7ed9a7-6979-4999-8e72-44e838efb909" providerId="ADAL" clId="{08BAD185-022F-42BA-92EA-92F55D9E9027}" dt="2021-10-04T18:47:22.596" v="6243" actId="478"/>
          <ac:spMkLst>
            <pc:docMk/>
            <pc:sldMk cId="1722437050" sldId="337"/>
            <ac:spMk id="4" creationId="{754EA205-2758-4332-99B8-920490E4A812}"/>
          </ac:spMkLst>
        </pc:spChg>
        <pc:spChg chg="add del mod">
          <ac:chgData name="Phillips, Nate" userId="1a7ed9a7-6979-4999-8e72-44e838efb909" providerId="ADAL" clId="{08BAD185-022F-42BA-92EA-92F55D9E9027}" dt="2021-10-04T18:47:20.654" v="6242" actId="478"/>
          <ac:spMkLst>
            <pc:docMk/>
            <pc:sldMk cId="1722437050" sldId="337"/>
            <ac:spMk id="5" creationId="{563F927A-ABC4-4BE4-A36D-789956B3B5BB}"/>
          </ac:spMkLst>
        </pc:spChg>
        <pc:spChg chg="add del mod">
          <ac:chgData name="Phillips, Nate" userId="1a7ed9a7-6979-4999-8e72-44e838efb909" providerId="ADAL" clId="{08BAD185-022F-42BA-92EA-92F55D9E9027}" dt="2021-10-04T17:20:29.388" v="4675" actId="478"/>
          <ac:spMkLst>
            <pc:docMk/>
            <pc:sldMk cId="1722437050" sldId="337"/>
            <ac:spMk id="6" creationId="{78FF3DC5-24BE-4FCA-87FF-9C809003949A}"/>
          </ac:spMkLst>
        </pc:spChg>
        <pc:spChg chg="add mod modVis">
          <ac:chgData name="Phillips, Nate" userId="1a7ed9a7-6979-4999-8e72-44e838efb909" providerId="ADAL" clId="{08BAD185-022F-42BA-92EA-92F55D9E9027}" dt="2021-10-04T18:43:48.873" v="6119" actId="14430"/>
          <ac:spMkLst>
            <pc:docMk/>
            <pc:sldMk cId="1722437050" sldId="337"/>
            <ac:spMk id="7" creationId="{65A9B794-E72D-497F-8D8E-C17FE6D56069}"/>
          </ac:spMkLst>
        </pc:spChg>
        <pc:spChg chg="add mod">
          <ac:chgData name="Phillips, Nate" userId="1a7ed9a7-6979-4999-8e72-44e838efb909" providerId="ADAL" clId="{08BAD185-022F-42BA-92EA-92F55D9E9027}" dt="2021-10-04T18:47:36.921" v="6249" actId="403"/>
          <ac:spMkLst>
            <pc:docMk/>
            <pc:sldMk cId="1722437050" sldId="337"/>
            <ac:spMk id="8" creationId="{342ED061-871E-4BF2-892C-840B34375286}"/>
          </ac:spMkLst>
        </pc:spChg>
      </pc:sldChg>
      <pc:sldChg chg="addSp modSp add mod modAnim">
        <pc:chgData name="Phillips, Nate" userId="1a7ed9a7-6979-4999-8e72-44e838efb909" providerId="ADAL" clId="{08BAD185-022F-42BA-92EA-92F55D9E9027}" dt="2021-10-05T15:56:20.012" v="6576"/>
        <pc:sldMkLst>
          <pc:docMk/>
          <pc:sldMk cId="3883074390" sldId="338"/>
        </pc:sldMkLst>
        <pc:spChg chg="add mod">
          <ac:chgData name="Phillips, Nate" userId="1a7ed9a7-6979-4999-8e72-44e838efb909" providerId="ADAL" clId="{08BAD185-022F-42BA-92EA-92F55D9E9027}" dt="2021-10-05T15:55:48.699" v="6573" actId="20577"/>
          <ac:spMkLst>
            <pc:docMk/>
            <pc:sldMk cId="3883074390" sldId="338"/>
            <ac:spMk id="2" creationId="{A1475A2E-E60E-4C30-8236-E9BF71E8715C}"/>
          </ac:spMkLst>
        </pc:spChg>
        <pc:spChg chg="mod">
          <ac:chgData name="Phillips, Nate" userId="1a7ed9a7-6979-4999-8e72-44e838efb909" providerId="ADAL" clId="{08BAD185-022F-42BA-92EA-92F55D9E9027}" dt="2021-10-04T17:16:25.304" v="4595" actId="20577"/>
          <ac:spMkLst>
            <pc:docMk/>
            <pc:sldMk cId="3883074390" sldId="338"/>
            <ac:spMk id="3" creationId="{D9C1527E-BBD4-49C0-A55A-A4791D4721C4}"/>
          </ac:spMkLst>
        </pc:spChg>
      </pc:sldChg>
      <pc:sldChg chg="new del">
        <pc:chgData name="Phillips, Nate" userId="1a7ed9a7-6979-4999-8e72-44e838efb909" providerId="ADAL" clId="{08BAD185-022F-42BA-92EA-92F55D9E9027}" dt="2021-10-04T17:16:58.603" v="4597" actId="47"/>
        <pc:sldMkLst>
          <pc:docMk/>
          <pc:sldMk cId="1923687849" sldId="339"/>
        </pc:sldMkLst>
      </pc:sldChg>
      <pc:sldChg chg="modSp add mod modAnim">
        <pc:chgData name="Phillips, Nate" userId="1a7ed9a7-6979-4999-8e72-44e838efb909" providerId="ADAL" clId="{08BAD185-022F-42BA-92EA-92F55D9E9027}" dt="2021-10-04T18:52:40.747" v="6321"/>
        <pc:sldMkLst>
          <pc:docMk/>
          <pc:sldMk cId="2558264828" sldId="339"/>
        </pc:sldMkLst>
        <pc:spChg chg="mod">
          <ac:chgData name="Phillips, Nate" userId="1a7ed9a7-6979-4999-8e72-44e838efb909" providerId="ADAL" clId="{08BAD185-022F-42BA-92EA-92F55D9E9027}" dt="2021-10-04T17:17:47.593" v="4625" actId="20577"/>
          <ac:spMkLst>
            <pc:docMk/>
            <pc:sldMk cId="2558264828" sldId="339"/>
            <ac:spMk id="3" creationId="{D9C1527E-BBD4-49C0-A55A-A4791D4721C4}"/>
          </ac:spMkLst>
        </pc:spChg>
      </pc:sldChg>
      <pc:sldChg chg="addSp delSp modSp add mod modAnim">
        <pc:chgData name="Phillips, Nate" userId="1a7ed9a7-6979-4999-8e72-44e838efb909" providerId="ADAL" clId="{08BAD185-022F-42BA-92EA-92F55D9E9027}" dt="2021-10-04T18:56:23.883" v="6350"/>
        <pc:sldMkLst>
          <pc:docMk/>
          <pc:sldMk cId="629758075" sldId="340"/>
        </pc:sldMkLst>
        <pc:spChg chg="mod">
          <ac:chgData name="Phillips, Nate" userId="1a7ed9a7-6979-4999-8e72-44e838efb909" providerId="ADAL" clId="{08BAD185-022F-42BA-92EA-92F55D9E9027}" dt="2021-10-04T18:54:53.588" v="6335" actId="20577"/>
          <ac:spMkLst>
            <pc:docMk/>
            <pc:sldMk cId="629758075" sldId="340"/>
            <ac:spMk id="3" creationId="{D9C1527E-BBD4-49C0-A55A-A4791D4721C4}"/>
          </ac:spMkLst>
        </pc:spChg>
        <pc:picChg chg="add del mod">
          <ac:chgData name="Phillips, Nate" userId="1a7ed9a7-6979-4999-8e72-44e838efb909" providerId="ADAL" clId="{08BAD185-022F-42BA-92EA-92F55D9E9027}" dt="2021-10-04T17:32:32.259" v="5013" actId="478"/>
          <ac:picMkLst>
            <pc:docMk/>
            <pc:sldMk cId="629758075" sldId="340"/>
            <ac:picMk id="1026" creationId="{042CD3EB-A659-4A27-B324-3D0B47F8915D}"/>
          </ac:picMkLst>
        </pc:picChg>
        <pc:picChg chg="add mod">
          <ac:chgData name="Phillips, Nate" userId="1a7ed9a7-6979-4999-8e72-44e838efb909" providerId="ADAL" clId="{08BAD185-022F-42BA-92EA-92F55D9E9027}" dt="2021-10-04T17:31:45.998" v="5012" actId="1076"/>
          <ac:picMkLst>
            <pc:docMk/>
            <pc:sldMk cId="629758075" sldId="340"/>
            <ac:picMk id="1028" creationId="{455B8385-4AC8-4A81-8B05-830A85CBEF0E}"/>
          </ac:picMkLst>
        </pc:picChg>
        <pc:picChg chg="add mod">
          <ac:chgData name="Phillips, Nate" userId="1a7ed9a7-6979-4999-8e72-44e838efb909" providerId="ADAL" clId="{08BAD185-022F-42BA-92EA-92F55D9E9027}" dt="2021-10-04T17:32:56.291" v="5016" actId="1076"/>
          <ac:picMkLst>
            <pc:docMk/>
            <pc:sldMk cId="629758075" sldId="340"/>
            <ac:picMk id="1030" creationId="{F731EBB7-4D80-4EA3-9A39-1B56254A7A67}"/>
          </ac:picMkLst>
        </pc:picChg>
      </pc:sldChg>
      <pc:sldChg chg="new del">
        <pc:chgData name="Phillips, Nate" userId="1a7ed9a7-6979-4999-8e72-44e838efb909" providerId="ADAL" clId="{08BAD185-022F-42BA-92EA-92F55D9E9027}" dt="2021-10-04T17:29:59.824" v="5006" actId="47"/>
        <pc:sldMkLst>
          <pc:docMk/>
          <pc:sldMk cId="499888880" sldId="341"/>
        </pc:sldMkLst>
      </pc:sldChg>
      <pc:sldChg chg="addSp delSp modSp add mod ord modAnim">
        <pc:chgData name="Phillips, Nate" userId="1a7ed9a7-6979-4999-8e72-44e838efb909" providerId="ADAL" clId="{08BAD185-022F-42BA-92EA-92F55D9E9027}" dt="2021-10-05T15:58:33.328" v="6593"/>
        <pc:sldMkLst>
          <pc:docMk/>
          <pc:sldMk cId="993121664" sldId="341"/>
        </pc:sldMkLst>
        <pc:spChg chg="add del">
          <ac:chgData name="Phillips, Nate" userId="1a7ed9a7-6979-4999-8e72-44e838efb909" providerId="ADAL" clId="{08BAD185-022F-42BA-92EA-92F55D9E9027}" dt="2021-10-04T17:35:40.351" v="5143"/>
          <ac:spMkLst>
            <pc:docMk/>
            <pc:sldMk cId="993121664" sldId="341"/>
            <ac:spMk id="2" creationId="{3F5B8C5F-918A-4559-81F0-EFCE91529858}"/>
          </ac:spMkLst>
        </pc:spChg>
        <pc:spChg chg="mod">
          <ac:chgData name="Phillips, Nate" userId="1a7ed9a7-6979-4999-8e72-44e838efb909" providerId="ADAL" clId="{08BAD185-022F-42BA-92EA-92F55D9E9027}" dt="2021-10-05T15:58:20.578" v="6591" actId="20577"/>
          <ac:spMkLst>
            <pc:docMk/>
            <pc:sldMk cId="993121664" sldId="341"/>
            <ac:spMk id="3" creationId="{D9C1527E-BBD4-49C0-A55A-A4791D4721C4}"/>
          </ac:spMkLst>
        </pc:spChg>
        <pc:picChg chg="del">
          <ac:chgData name="Phillips, Nate" userId="1a7ed9a7-6979-4999-8e72-44e838efb909" providerId="ADAL" clId="{08BAD185-022F-42BA-92EA-92F55D9E9027}" dt="2021-10-04T17:33:52.576" v="5020" actId="478"/>
          <ac:picMkLst>
            <pc:docMk/>
            <pc:sldMk cId="993121664" sldId="341"/>
            <ac:picMk id="1028" creationId="{455B8385-4AC8-4A81-8B05-830A85CBEF0E}"/>
          </ac:picMkLst>
        </pc:picChg>
        <pc:picChg chg="del">
          <ac:chgData name="Phillips, Nate" userId="1a7ed9a7-6979-4999-8e72-44e838efb909" providerId="ADAL" clId="{08BAD185-022F-42BA-92EA-92F55D9E9027}" dt="2021-10-04T17:33:53.231" v="5021" actId="478"/>
          <ac:picMkLst>
            <pc:docMk/>
            <pc:sldMk cId="993121664" sldId="341"/>
            <ac:picMk id="1030" creationId="{F731EBB7-4D80-4EA3-9A39-1B56254A7A67}"/>
          </ac:picMkLst>
        </pc:picChg>
        <pc:inkChg chg="add del">
          <ac:chgData name="Phillips, Nate" userId="1a7ed9a7-6979-4999-8e72-44e838efb909" providerId="ADAL" clId="{08BAD185-022F-42BA-92EA-92F55D9E9027}" dt="2021-10-04T18:59:32.778" v="6370" actId="9405"/>
          <ac:inkMkLst>
            <pc:docMk/>
            <pc:sldMk cId="993121664" sldId="341"/>
            <ac:inkMk id="4" creationId="{F353E35D-ADDB-4EB8-9156-768F27CC368C}"/>
          </ac:inkMkLst>
        </pc:inkChg>
        <pc:cxnChg chg="add mod">
          <ac:chgData name="Phillips, Nate" userId="1a7ed9a7-6979-4999-8e72-44e838efb909" providerId="ADAL" clId="{08BAD185-022F-42BA-92EA-92F55D9E9027}" dt="2021-10-04T18:59:59.711" v="6374" actId="14100"/>
          <ac:cxnSpMkLst>
            <pc:docMk/>
            <pc:sldMk cId="993121664" sldId="341"/>
            <ac:cxnSpMk id="6" creationId="{A6F46B70-8BA8-4976-89EB-E54D4353CEBD}"/>
          </ac:cxnSpMkLst>
        </pc:cxnChg>
        <pc:cxnChg chg="add mod">
          <ac:chgData name="Phillips, Nate" userId="1a7ed9a7-6979-4999-8e72-44e838efb909" providerId="ADAL" clId="{08BAD185-022F-42BA-92EA-92F55D9E9027}" dt="2021-10-04T19:00:10.171" v="6377" actId="14100"/>
          <ac:cxnSpMkLst>
            <pc:docMk/>
            <pc:sldMk cId="993121664" sldId="341"/>
            <ac:cxnSpMk id="10" creationId="{455756A7-9871-49FE-8C37-A293B7E2FFEE}"/>
          </ac:cxnSpMkLst>
        </pc:cxnChg>
      </pc:sldChg>
      <pc:sldChg chg="addSp modSp add mod modAnim">
        <pc:chgData name="Phillips, Nate" userId="1a7ed9a7-6979-4999-8e72-44e838efb909" providerId="ADAL" clId="{08BAD185-022F-42BA-92EA-92F55D9E9027}" dt="2021-10-05T15:59:20.500" v="6614"/>
        <pc:sldMkLst>
          <pc:docMk/>
          <pc:sldMk cId="2619953372" sldId="342"/>
        </pc:sldMkLst>
        <pc:spChg chg="mod">
          <ac:chgData name="Phillips, Nate" userId="1a7ed9a7-6979-4999-8e72-44e838efb909" providerId="ADAL" clId="{08BAD185-022F-42BA-92EA-92F55D9E9027}" dt="2021-10-05T15:59:15.200" v="6612" actId="6549"/>
          <ac:spMkLst>
            <pc:docMk/>
            <pc:sldMk cId="2619953372" sldId="342"/>
            <ac:spMk id="3" creationId="{D9C1527E-BBD4-49C0-A55A-A4791D4721C4}"/>
          </ac:spMkLst>
        </pc:spChg>
        <pc:cxnChg chg="add mod">
          <ac:chgData name="Phillips, Nate" userId="1a7ed9a7-6979-4999-8e72-44e838efb909" providerId="ADAL" clId="{08BAD185-022F-42BA-92EA-92F55D9E9027}" dt="2021-10-04T19:00:58.710" v="6382" actId="14100"/>
          <ac:cxnSpMkLst>
            <pc:docMk/>
            <pc:sldMk cId="2619953372" sldId="342"/>
            <ac:cxnSpMk id="4" creationId="{E97F7AE1-24A7-4448-8A57-DD1322BED5DA}"/>
          </ac:cxnSpMkLst>
        </pc:cxnChg>
        <pc:cxnChg chg="add mod">
          <ac:chgData name="Phillips, Nate" userId="1a7ed9a7-6979-4999-8e72-44e838efb909" providerId="ADAL" clId="{08BAD185-022F-42BA-92EA-92F55D9E9027}" dt="2021-10-04T19:01:05.840" v="6385" actId="14100"/>
          <ac:cxnSpMkLst>
            <pc:docMk/>
            <pc:sldMk cId="2619953372" sldId="342"/>
            <ac:cxnSpMk id="5" creationId="{A7DBC15B-0C56-4F76-BF14-B3583316473B}"/>
          </ac:cxnSpMkLst>
        </pc:cxnChg>
      </pc:sldChg>
      <pc:sldChg chg="addSp modSp add mod modAnim">
        <pc:chgData name="Phillips, Nate" userId="1a7ed9a7-6979-4999-8e72-44e838efb909" providerId="ADAL" clId="{08BAD185-022F-42BA-92EA-92F55D9E9027}" dt="2021-10-05T16:01:18.506" v="6671"/>
        <pc:sldMkLst>
          <pc:docMk/>
          <pc:sldMk cId="1470592501" sldId="343"/>
        </pc:sldMkLst>
        <pc:spChg chg="mod">
          <ac:chgData name="Phillips, Nate" userId="1a7ed9a7-6979-4999-8e72-44e838efb909" providerId="ADAL" clId="{08BAD185-022F-42BA-92EA-92F55D9E9027}" dt="2021-10-05T16:00:31.862" v="6666" actId="403"/>
          <ac:spMkLst>
            <pc:docMk/>
            <pc:sldMk cId="1470592501" sldId="343"/>
            <ac:spMk id="3" creationId="{D9C1527E-BBD4-49C0-A55A-A4791D4721C4}"/>
          </ac:spMkLst>
        </pc:spChg>
        <pc:cxnChg chg="add mod">
          <ac:chgData name="Phillips, Nate" userId="1a7ed9a7-6979-4999-8e72-44e838efb909" providerId="ADAL" clId="{08BAD185-022F-42BA-92EA-92F55D9E9027}" dt="2021-10-04T19:02:07.569" v="6395" actId="14100"/>
          <ac:cxnSpMkLst>
            <pc:docMk/>
            <pc:sldMk cId="1470592501" sldId="343"/>
            <ac:cxnSpMk id="4" creationId="{45754A4E-FECB-44AE-989B-B2D606B21720}"/>
          </ac:cxnSpMkLst>
        </pc:cxnChg>
        <pc:cxnChg chg="add mod">
          <ac:chgData name="Phillips, Nate" userId="1a7ed9a7-6979-4999-8e72-44e838efb909" providerId="ADAL" clId="{08BAD185-022F-42BA-92EA-92F55D9E9027}" dt="2021-10-04T19:02:15.638" v="6398" actId="14100"/>
          <ac:cxnSpMkLst>
            <pc:docMk/>
            <pc:sldMk cId="1470592501" sldId="343"/>
            <ac:cxnSpMk id="5" creationId="{FAD32626-8CE5-4649-88E7-54032071564E}"/>
          </ac:cxnSpMkLst>
        </pc:cxnChg>
      </pc:sldChg>
      <pc:sldChg chg="new del">
        <pc:chgData name="Phillips, Nate" userId="1a7ed9a7-6979-4999-8e72-44e838efb909" providerId="ADAL" clId="{08BAD185-022F-42BA-92EA-92F55D9E9027}" dt="2021-10-04T17:39:48" v="5479" actId="47"/>
        <pc:sldMkLst>
          <pc:docMk/>
          <pc:sldMk cId="3669809683" sldId="343"/>
        </pc:sldMkLst>
      </pc:sldChg>
      <pc:sldChg chg="addSp modSp add mod modAnim">
        <pc:chgData name="Phillips, Nate" userId="1a7ed9a7-6979-4999-8e72-44e838efb909" providerId="ADAL" clId="{08BAD185-022F-42BA-92EA-92F55D9E9027}" dt="2021-10-04T19:03:30.220" v="6409"/>
        <pc:sldMkLst>
          <pc:docMk/>
          <pc:sldMk cId="1841799419" sldId="344"/>
        </pc:sldMkLst>
        <pc:spChg chg="mod">
          <ac:chgData name="Phillips, Nate" userId="1a7ed9a7-6979-4999-8e72-44e838efb909" providerId="ADAL" clId="{08BAD185-022F-42BA-92EA-92F55D9E9027}" dt="2021-10-04T17:47:34.405" v="6016" actId="20577"/>
          <ac:spMkLst>
            <pc:docMk/>
            <pc:sldMk cId="1841799419" sldId="344"/>
            <ac:spMk id="3" creationId="{D9C1527E-BBD4-49C0-A55A-A4791D4721C4}"/>
          </ac:spMkLst>
        </pc:spChg>
        <pc:cxnChg chg="add mod">
          <ac:chgData name="Phillips, Nate" userId="1a7ed9a7-6979-4999-8e72-44e838efb909" providerId="ADAL" clId="{08BAD185-022F-42BA-92EA-92F55D9E9027}" dt="2021-10-04T19:03:15.089" v="6405" actId="1076"/>
          <ac:cxnSpMkLst>
            <pc:docMk/>
            <pc:sldMk cId="1841799419" sldId="344"/>
            <ac:cxnSpMk id="4" creationId="{CFC62086-78CB-43DD-AA84-16D4980BE244}"/>
          </ac:cxnSpMkLst>
        </pc:cxnChg>
        <pc:cxnChg chg="add mod">
          <ac:chgData name="Phillips, Nate" userId="1a7ed9a7-6979-4999-8e72-44e838efb909" providerId="ADAL" clId="{08BAD185-022F-42BA-92EA-92F55D9E9027}" dt="2021-10-04T19:03:21.843" v="6408" actId="14100"/>
          <ac:cxnSpMkLst>
            <pc:docMk/>
            <pc:sldMk cId="1841799419" sldId="344"/>
            <ac:cxnSpMk id="5" creationId="{0CB97B21-15F8-4D10-AADB-EFB22F666252}"/>
          </ac:cxnSpMkLst>
        </pc:cxnChg>
      </pc:sldChg>
      <pc:sldChg chg="delSp modSp add mod delAnim modAnim">
        <pc:chgData name="Phillips, Nate" userId="1a7ed9a7-6979-4999-8e72-44e838efb909" providerId="ADAL" clId="{08BAD185-022F-42BA-92EA-92F55D9E9027}" dt="2021-10-04T18:50:41.372" v="6306"/>
        <pc:sldMkLst>
          <pc:docMk/>
          <pc:sldMk cId="2849550305" sldId="345"/>
        </pc:sldMkLst>
        <pc:spChg chg="mod">
          <ac:chgData name="Phillips, Nate" userId="1a7ed9a7-6979-4999-8e72-44e838efb909" providerId="ADAL" clId="{08BAD185-022F-42BA-92EA-92F55D9E9027}" dt="2021-10-04T18:49:52.585" v="6301" actId="20577"/>
          <ac:spMkLst>
            <pc:docMk/>
            <pc:sldMk cId="2849550305" sldId="345"/>
            <ac:spMk id="3" creationId="{F5F537B8-151D-41BA-8378-DE5105923F2F}"/>
          </ac:spMkLst>
        </pc:spChg>
        <pc:spChg chg="mod">
          <ac:chgData name="Phillips, Nate" userId="1a7ed9a7-6979-4999-8e72-44e838efb909" providerId="ADAL" clId="{08BAD185-022F-42BA-92EA-92F55D9E9027}" dt="2021-10-04T18:48:49.210" v="6283" actId="1035"/>
          <ac:spMkLst>
            <pc:docMk/>
            <pc:sldMk cId="2849550305" sldId="345"/>
            <ac:spMk id="4" creationId="{754EA205-2758-4332-99B8-920490E4A812}"/>
          </ac:spMkLst>
        </pc:spChg>
        <pc:spChg chg="mod">
          <ac:chgData name="Phillips, Nate" userId="1a7ed9a7-6979-4999-8e72-44e838efb909" providerId="ADAL" clId="{08BAD185-022F-42BA-92EA-92F55D9E9027}" dt="2021-10-04T18:48:53.252" v="6290" actId="1035"/>
          <ac:spMkLst>
            <pc:docMk/>
            <pc:sldMk cId="2849550305" sldId="345"/>
            <ac:spMk id="5" creationId="{563F927A-ABC4-4BE4-A36D-789956B3B5BB}"/>
          </ac:spMkLst>
        </pc:spChg>
        <pc:spChg chg="del">
          <ac:chgData name="Phillips, Nate" userId="1a7ed9a7-6979-4999-8e72-44e838efb909" providerId="ADAL" clId="{08BAD185-022F-42BA-92EA-92F55D9E9027}" dt="2021-10-04T18:48:10.442" v="6253" actId="478"/>
          <ac:spMkLst>
            <pc:docMk/>
            <pc:sldMk cId="2849550305" sldId="345"/>
            <ac:spMk id="8" creationId="{342ED061-871E-4BF2-892C-840B34375286}"/>
          </ac:spMkLst>
        </pc:spChg>
      </pc:sldChg>
      <pc:sldMasterChg chg="delSldLayout">
        <pc:chgData name="Phillips, Nate" userId="1a7ed9a7-6979-4999-8e72-44e838efb909" providerId="ADAL" clId="{08BAD185-022F-42BA-92EA-92F55D9E9027}" dt="2021-10-04T15:33:28.239" v="1395" actId="47"/>
        <pc:sldMasterMkLst>
          <pc:docMk/>
          <pc:sldMasterMk cId="1185367590" sldId="2147483660"/>
        </pc:sldMasterMkLst>
        <pc:sldLayoutChg chg="del">
          <pc:chgData name="Phillips, Nate" userId="1a7ed9a7-6979-4999-8e72-44e838efb909" providerId="ADAL" clId="{08BAD185-022F-42BA-92EA-92F55D9E9027}" dt="2021-10-04T15:33:28.239" v="1395" actId="47"/>
          <pc:sldLayoutMkLst>
            <pc:docMk/>
            <pc:sldMasterMk cId="1185367590" sldId="2147483660"/>
            <pc:sldLayoutMk cId="4263052139" sldId="2147483678"/>
          </pc:sldLayoutMkLst>
        </pc:sldLayoutChg>
      </pc:sldMasterChg>
    </pc:docChg>
  </pc:docChgLst>
  <pc:docChgLst>
    <pc:chgData name="Phillips, Nate" userId="1a7ed9a7-6979-4999-8e72-44e838efb909" providerId="ADAL" clId="{22BB584F-1A4E-4062-BBEE-11282717036C}"/>
    <pc:docChg chg="addSld modSld">
      <pc:chgData name="Phillips, Nate" userId="1a7ed9a7-6979-4999-8e72-44e838efb909" providerId="ADAL" clId="{22BB584F-1A4E-4062-BBEE-11282717036C}" dt="2023-07-12T18:12:27.258" v="63" actId="20577"/>
      <pc:docMkLst>
        <pc:docMk/>
      </pc:docMkLst>
      <pc:sldChg chg="modSp mod">
        <pc:chgData name="Phillips, Nate" userId="1a7ed9a7-6979-4999-8e72-44e838efb909" providerId="ADAL" clId="{22BB584F-1A4E-4062-BBEE-11282717036C}" dt="2023-07-12T18:12:27.258" v="63" actId="20577"/>
        <pc:sldMkLst>
          <pc:docMk/>
          <pc:sldMk cId="1161309538" sldId="421"/>
        </pc:sldMkLst>
        <pc:spChg chg="mod">
          <ac:chgData name="Phillips, Nate" userId="1a7ed9a7-6979-4999-8e72-44e838efb909" providerId="ADAL" clId="{22BB584F-1A4E-4062-BBEE-11282717036C}" dt="2023-07-12T18:12:18.489" v="59" actId="20577"/>
          <ac:spMkLst>
            <pc:docMk/>
            <pc:sldMk cId="1161309538" sldId="421"/>
            <ac:spMk id="2" creationId="{44E71F7E-7818-CFCC-8712-52DCDB005CD6}"/>
          </ac:spMkLst>
        </pc:spChg>
        <pc:spChg chg="mod">
          <ac:chgData name="Phillips, Nate" userId="1a7ed9a7-6979-4999-8e72-44e838efb909" providerId="ADAL" clId="{22BB584F-1A4E-4062-BBEE-11282717036C}" dt="2023-07-12T18:12:27.258" v="63" actId="20577"/>
          <ac:spMkLst>
            <pc:docMk/>
            <pc:sldMk cId="1161309538" sldId="421"/>
            <ac:spMk id="3" creationId="{5092465A-C3AD-D57B-DDED-C3AD99C47868}"/>
          </ac:spMkLst>
        </pc:spChg>
      </pc:sldChg>
      <pc:sldChg chg="modSp new mod">
        <pc:chgData name="Phillips, Nate" userId="1a7ed9a7-6979-4999-8e72-44e838efb909" providerId="ADAL" clId="{22BB584F-1A4E-4062-BBEE-11282717036C}" dt="2023-07-12T18:12:13.977" v="49" actId="20577"/>
        <pc:sldMkLst>
          <pc:docMk/>
          <pc:sldMk cId="2156084297" sldId="441"/>
        </pc:sldMkLst>
        <pc:spChg chg="mod">
          <ac:chgData name="Phillips, Nate" userId="1a7ed9a7-6979-4999-8e72-44e838efb909" providerId="ADAL" clId="{22BB584F-1A4E-4062-BBEE-11282717036C}" dt="2023-07-12T18:11:51.388" v="22" actId="20577"/>
          <ac:spMkLst>
            <pc:docMk/>
            <pc:sldMk cId="2156084297" sldId="441"/>
            <ac:spMk id="2" creationId="{46C5B755-3E36-1ADB-5BB3-5D8D9D15F2FA}"/>
          </ac:spMkLst>
        </pc:spChg>
        <pc:spChg chg="mod">
          <ac:chgData name="Phillips, Nate" userId="1a7ed9a7-6979-4999-8e72-44e838efb909" providerId="ADAL" clId="{22BB584F-1A4E-4062-BBEE-11282717036C}" dt="2023-07-12T18:12:13.977" v="49" actId="20577"/>
          <ac:spMkLst>
            <pc:docMk/>
            <pc:sldMk cId="2156084297" sldId="441"/>
            <ac:spMk id="3" creationId="{3235D413-3672-6281-AE07-8D014E8127BB}"/>
          </ac:spMkLst>
        </pc:spChg>
      </pc:sldChg>
    </pc:docChg>
  </pc:docChgLst>
  <pc:docChgLst>
    <pc:chgData name="Phillips, Nate" userId="1a7ed9a7-6979-4999-8e72-44e838efb909" providerId="ADAL" clId="{4AE645AF-383C-4BC8-958A-2018348CBA60}"/>
    <pc:docChg chg="undo redo custSel addSld delSld modSld sldOrd">
      <pc:chgData name="Phillips, Nate" userId="1a7ed9a7-6979-4999-8e72-44e838efb909" providerId="ADAL" clId="{4AE645AF-383C-4BC8-958A-2018348CBA60}" dt="2022-06-22T23:09:11.326" v="15299"/>
      <pc:docMkLst>
        <pc:docMk/>
      </pc:docMkLst>
      <pc:sldChg chg="del mod modShow">
        <pc:chgData name="Phillips, Nate" userId="1a7ed9a7-6979-4999-8e72-44e838efb909" providerId="ADAL" clId="{4AE645AF-383C-4BC8-958A-2018348CBA60}" dt="2022-06-21T16:14:07.345" v="6165" actId="47"/>
        <pc:sldMkLst>
          <pc:docMk/>
          <pc:sldMk cId="1215597231" sldId="393"/>
        </pc:sldMkLst>
      </pc:sldChg>
      <pc:sldChg chg="del mod modShow">
        <pc:chgData name="Phillips, Nate" userId="1a7ed9a7-6979-4999-8e72-44e838efb909" providerId="ADAL" clId="{4AE645AF-383C-4BC8-958A-2018348CBA60}" dt="2022-06-21T16:14:07.345" v="6165" actId="47"/>
        <pc:sldMkLst>
          <pc:docMk/>
          <pc:sldMk cId="126295664" sldId="396"/>
        </pc:sldMkLst>
      </pc:sldChg>
      <pc:sldChg chg="del mod modShow">
        <pc:chgData name="Phillips, Nate" userId="1a7ed9a7-6979-4999-8e72-44e838efb909" providerId="ADAL" clId="{4AE645AF-383C-4BC8-958A-2018348CBA60}" dt="2022-06-21T16:14:07.345" v="6165" actId="47"/>
        <pc:sldMkLst>
          <pc:docMk/>
          <pc:sldMk cId="3026638818" sldId="402"/>
        </pc:sldMkLst>
      </pc:sldChg>
      <pc:sldChg chg="del mod modShow">
        <pc:chgData name="Phillips, Nate" userId="1a7ed9a7-6979-4999-8e72-44e838efb909" providerId="ADAL" clId="{4AE645AF-383C-4BC8-958A-2018348CBA60}" dt="2022-06-21T16:14:07.345" v="6165" actId="47"/>
        <pc:sldMkLst>
          <pc:docMk/>
          <pc:sldMk cId="3981574403" sldId="403"/>
        </pc:sldMkLst>
      </pc:sldChg>
      <pc:sldChg chg="del mod modShow">
        <pc:chgData name="Phillips, Nate" userId="1a7ed9a7-6979-4999-8e72-44e838efb909" providerId="ADAL" clId="{4AE645AF-383C-4BC8-958A-2018348CBA60}" dt="2022-06-21T16:14:07.345" v="6165" actId="47"/>
        <pc:sldMkLst>
          <pc:docMk/>
          <pc:sldMk cId="2541942158" sldId="404"/>
        </pc:sldMkLst>
      </pc:sldChg>
      <pc:sldChg chg="del mod modShow">
        <pc:chgData name="Phillips, Nate" userId="1a7ed9a7-6979-4999-8e72-44e838efb909" providerId="ADAL" clId="{4AE645AF-383C-4BC8-958A-2018348CBA60}" dt="2022-06-21T16:14:07.345" v="6165" actId="47"/>
        <pc:sldMkLst>
          <pc:docMk/>
          <pc:sldMk cId="95613389" sldId="405"/>
        </pc:sldMkLst>
      </pc:sldChg>
      <pc:sldChg chg="del mod modShow">
        <pc:chgData name="Phillips, Nate" userId="1a7ed9a7-6979-4999-8e72-44e838efb909" providerId="ADAL" clId="{4AE645AF-383C-4BC8-958A-2018348CBA60}" dt="2022-06-21T16:14:07.345" v="6165" actId="47"/>
        <pc:sldMkLst>
          <pc:docMk/>
          <pc:sldMk cId="3650348202" sldId="406"/>
        </pc:sldMkLst>
      </pc:sldChg>
      <pc:sldChg chg="del mod modShow">
        <pc:chgData name="Phillips, Nate" userId="1a7ed9a7-6979-4999-8e72-44e838efb909" providerId="ADAL" clId="{4AE645AF-383C-4BC8-958A-2018348CBA60}" dt="2022-06-21T16:14:07.345" v="6165" actId="47"/>
        <pc:sldMkLst>
          <pc:docMk/>
          <pc:sldMk cId="2056874761" sldId="407"/>
        </pc:sldMkLst>
      </pc:sldChg>
      <pc:sldChg chg="del mod modShow">
        <pc:chgData name="Phillips, Nate" userId="1a7ed9a7-6979-4999-8e72-44e838efb909" providerId="ADAL" clId="{4AE645AF-383C-4BC8-958A-2018348CBA60}" dt="2022-06-21T16:14:07.345" v="6165" actId="47"/>
        <pc:sldMkLst>
          <pc:docMk/>
          <pc:sldMk cId="671883752" sldId="408"/>
        </pc:sldMkLst>
      </pc:sldChg>
      <pc:sldChg chg="del mod modShow">
        <pc:chgData name="Phillips, Nate" userId="1a7ed9a7-6979-4999-8e72-44e838efb909" providerId="ADAL" clId="{4AE645AF-383C-4BC8-958A-2018348CBA60}" dt="2022-06-21T16:14:07.345" v="6165" actId="47"/>
        <pc:sldMkLst>
          <pc:docMk/>
          <pc:sldMk cId="708716782" sldId="409"/>
        </pc:sldMkLst>
      </pc:sldChg>
      <pc:sldChg chg="del mod modShow">
        <pc:chgData name="Phillips, Nate" userId="1a7ed9a7-6979-4999-8e72-44e838efb909" providerId="ADAL" clId="{4AE645AF-383C-4BC8-958A-2018348CBA60}" dt="2022-06-21T16:14:07.345" v="6165" actId="47"/>
        <pc:sldMkLst>
          <pc:docMk/>
          <pc:sldMk cId="95979082" sldId="410"/>
        </pc:sldMkLst>
      </pc:sldChg>
      <pc:sldChg chg="addSp delSp modSp mod modClrScheme modAnim modShow chgLayout">
        <pc:chgData name="Phillips, Nate" userId="1a7ed9a7-6979-4999-8e72-44e838efb909" providerId="ADAL" clId="{4AE645AF-383C-4BC8-958A-2018348CBA60}" dt="2022-06-21T16:50:30.988" v="7319"/>
        <pc:sldMkLst>
          <pc:docMk/>
          <pc:sldMk cId="2191861492" sldId="411"/>
        </pc:sldMkLst>
        <pc:spChg chg="mod ord">
          <ac:chgData name="Phillips, Nate" userId="1a7ed9a7-6979-4999-8e72-44e838efb909" providerId="ADAL" clId="{4AE645AF-383C-4BC8-958A-2018348CBA60}" dt="2022-06-21T16:50:23.904" v="7318" actId="403"/>
          <ac:spMkLst>
            <pc:docMk/>
            <pc:sldMk cId="2191861492" sldId="411"/>
            <ac:spMk id="2" creationId="{599FDA06-9C49-64C2-C88F-15AC3D867AB1}"/>
          </ac:spMkLst>
        </pc:spChg>
        <pc:spChg chg="add mod ord">
          <ac:chgData name="Phillips, Nate" userId="1a7ed9a7-6979-4999-8e72-44e838efb909" providerId="ADAL" clId="{4AE645AF-383C-4BC8-958A-2018348CBA60}" dt="2022-06-17T14:56:18.370" v="6" actId="27636"/>
          <ac:spMkLst>
            <pc:docMk/>
            <pc:sldMk cId="2191861492" sldId="411"/>
            <ac:spMk id="3" creationId="{2E52B5B6-B382-CC8A-EDCC-7FE109616D66}"/>
          </ac:spMkLst>
        </pc:spChg>
        <pc:spChg chg="add del mod">
          <ac:chgData name="Phillips, Nate" userId="1a7ed9a7-6979-4999-8e72-44e838efb909" providerId="ADAL" clId="{4AE645AF-383C-4BC8-958A-2018348CBA60}" dt="2022-06-17T21:17:27.977" v="3305" actId="478"/>
          <ac:spMkLst>
            <pc:docMk/>
            <pc:sldMk cId="2191861492" sldId="411"/>
            <ac:spMk id="4" creationId="{099C3110-6010-98B1-205A-12187A501AE8}"/>
          </ac:spMkLst>
        </pc:spChg>
        <pc:spChg chg="add mod">
          <ac:chgData name="Phillips, Nate" userId="1a7ed9a7-6979-4999-8e72-44e838efb909" providerId="ADAL" clId="{4AE645AF-383C-4BC8-958A-2018348CBA60}" dt="2022-06-21T16:50:15.809" v="7316" actId="1076"/>
          <ac:spMkLst>
            <pc:docMk/>
            <pc:sldMk cId="2191861492" sldId="411"/>
            <ac:spMk id="4" creationId="{70AD44D8-A72B-3B95-9594-910F27606A8F}"/>
          </ac:spMkLst>
        </pc:spChg>
        <pc:spChg chg="add mod">
          <ac:chgData name="Phillips, Nate" userId="1a7ed9a7-6979-4999-8e72-44e838efb909" providerId="ADAL" clId="{4AE645AF-383C-4BC8-958A-2018348CBA60}" dt="2022-06-17T21:17:35.557" v="3310" actId="1076"/>
          <ac:spMkLst>
            <pc:docMk/>
            <pc:sldMk cId="2191861492" sldId="411"/>
            <ac:spMk id="5" creationId="{0EAD81AE-6523-B6A0-5AF8-646C7C85BEE2}"/>
          </ac:spMkLst>
        </pc:spChg>
      </pc:sldChg>
      <pc:sldChg chg="modSp new mod modShow">
        <pc:chgData name="Phillips, Nate" userId="1a7ed9a7-6979-4999-8e72-44e838efb909" providerId="ADAL" clId="{4AE645AF-383C-4BC8-958A-2018348CBA60}" dt="2022-06-17T17:36:34.226" v="1356" actId="729"/>
        <pc:sldMkLst>
          <pc:docMk/>
          <pc:sldMk cId="3531971424" sldId="412"/>
        </pc:sldMkLst>
        <pc:spChg chg="mod">
          <ac:chgData name="Phillips, Nate" userId="1a7ed9a7-6979-4999-8e72-44e838efb909" providerId="ADAL" clId="{4AE645AF-383C-4BC8-958A-2018348CBA60}" dt="2022-06-17T17:36:15.285" v="1288" actId="20577"/>
          <ac:spMkLst>
            <pc:docMk/>
            <pc:sldMk cId="3531971424" sldId="412"/>
            <ac:spMk id="2" creationId="{90301732-1236-58D3-2CE1-D44F8918EFAF}"/>
          </ac:spMkLst>
        </pc:spChg>
        <pc:spChg chg="mod">
          <ac:chgData name="Phillips, Nate" userId="1a7ed9a7-6979-4999-8e72-44e838efb909" providerId="ADAL" clId="{4AE645AF-383C-4BC8-958A-2018348CBA60}" dt="2022-06-17T17:36:30.775" v="1355" actId="20577"/>
          <ac:spMkLst>
            <pc:docMk/>
            <pc:sldMk cId="3531971424" sldId="412"/>
            <ac:spMk id="3" creationId="{A980AD36-D703-C4F0-57D1-821252776A0C}"/>
          </ac:spMkLst>
        </pc:spChg>
      </pc:sldChg>
      <pc:sldChg chg="addSp delSp modSp new mod modAnim">
        <pc:chgData name="Phillips, Nate" userId="1a7ed9a7-6979-4999-8e72-44e838efb909" providerId="ADAL" clId="{4AE645AF-383C-4BC8-958A-2018348CBA60}" dt="2022-06-21T16:51:00.091" v="7322"/>
        <pc:sldMkLst>
          <pc:docMk/>
          <pc:sldMk cId="3518217304" sldId="413"/>
        </pc:sldMkLst>
        <pc:spChg chg="mod">
          <ac:chgData name="Phillips, Nate" userId="1a7ed9a7-6979-4999-8e72-44e838efb909" providerId="ADAL" clId="{4AE645AF-383C-4BC8-958A-2018348CBA60}" dt="2022-06-17T17:44:34.655" v="1375" actId="20577"/>
          <ac:spMkLst>
            <pc:docMk/>
            <pc:sldMk cId="3518217304" sldId="413"/>
            <ac:spMk id="2" creationId="{3965FB2C-6F78-FB42-FDA6-380791E10043}"/>
          </ac:spMkLst>
        </pc:spChg>
        <pc:spChg chg="mod">
          <ac:chgData name="Phillips, Nate" userId="1a7ed9a7-6979-4999-8e72-44e838efb909" providerId="ADAL" clId="{4AE645AF-383C-4BC8-958A-2018348CBA60}" dt="2022-06-17T19:45:21.164" v="1919" actId="20577"/>
          <ac:spMkLst>
            <pc:docMk/>
            <pc:sldMk cId="3518217304" sldId="413"/>
            <ac:spMk id="3" creationId="{A2B81900-6319-1CA3-42B1-997CE2ED9913}"/>
          </ac:spMkLst>
        </pc:spChg>
        <pc:spChg chg="add del mod">
          <ac:chgData name="Phillips, Nate" userId="1a7ed9a7-6979-4999-8e72-44e838efb909" providerId="ADAL" clId="{4AE645AF-383C-4BC8-958A-2018348CBA60}" dt="2022-06-17T19:43:20.769" v="1791"/>
          <ac:spMkLst>
            <pc:docMk/>
            <pc:sldMk cId="3518217304" sldId="413"/>
            <ac:spMk id="4" creationId="{4FA8AA65-39E7-9D90-3ECB-8A63D83EE173}"/>
          </ac:spMkLst>
        </pc:spChg>
        <pc:spChg chg="add mod">
          <ac:chgData name="Phillips, Nate" userId="1a7ed9a7-6979-4999-8e72-44e838efb909" providerId="ADAL" clId="{4AE645AF-383C-4BC8-958A-2018348CBA60}" dt="2022-06-17T19:45:28.487" v="1921" actId="13822"/>
          <ac:spMkLst>
            <pc:docMk/>
            <pc:sldMk cId="3518217304" sldId="413"/>
            <ac:spMk id="5" creationId="{754D79AC-325A-C721-671F-2369F2AE6832}"/>
          </ac:spMkLst>
        </pc:spChg>
      </pc:sldChg>
      <pc:sldChg chg="new del">
        <pc:chgData name="Phillips, Nate" userId="1a7ed9a7-6979-4999-8e72-44e838efb909" providerId="ADAL" clId="{4AE645AF-383C-4BC8-958A-2018348CBA60}" dt="2022-06-17T19:45:52.560" v="1924" actId="47"/>
        <pc:sldMkLst>
          <pc:docMk/>
          <pc:sldMk cId="731751873" sldId="414"/>
        </pc:sldMkLst>
      </pc:sldChg>
      <pc:sldChg chg="addSp delSp modSp add mod modAnim">
        <pc:chgData name="Phillips, Nate" userId="1a7ed9a7-6979-4999-8e72-44e838efb909" providerId="ADAL" clId="{4AE645AF-383C-4BC8-958A-2018348CBA60}" dt="2022-06-21T16:48:36.219" v="7271"/>
        <pc:sldMkLst>
          <pc:docMk/>
          <pc:sldMk cId="2405336526" sldId="415"/>
        </pc:sldMkLst>
        <pc:spChg chg="mod">
          <ac:chgData name="Phillips, Nate" userId="1a7ed9a7-6979-4999-8e72-44e838efb909" providerId="ADAL" clId="{4AE645AF-383C-4BC8-958A-2018348CBA60}" dt="2022-06-21T16:43:38.962" v="7151" actId="20577"/>
          <ac:spMkLst>
            <pc:docMk/>
            <pc:sldMk cId="2405336526" sldId="415"/>
            <ac:spMk id="2" creationId="{599FDA06-9C49-64C2-C88F-15AC3D867AB1}"/>
          </ac:spMkLst>
        </pc:spChg>
        <pc:spChg chg="del mod">
          <ac:chgData name="Phillips, Nate" userId="1a7ed9a7-6979-4999-8e72-44e838efb909" providerId="ADAL" clId="{4AE645AF-383C-4BC8-958A-2018348CBA60}" dt="2022-06-21T16:40:04.868" v="7007" actId="478"/>
          <ac:spMkLst>
            <pc:docMk/>
            <pc:sldMk cId="2405336526" sldId="415"/>
            <ac:spMk id="4" creationId="{099C3110-6010-98B1-205A-12187A501AE8}"/>
          </ac:spMkLst>
        </pc:spChg>
        <pc:spChg chg="add del mod">
          <ac:chgData name="Phillips, Nate" userId="1a7ed9a7-6979-4999-8e72-44e838efb909" providerId="ADAL" clId="{4AE645AF-383C-4BC8-958A-2018348CBA60}" dt="2022-06-21T16:40:07.249" v="7008" actId="478"/>
          <ac:spMkLst>
            <pc:docMk/>
            <pc:sldMk cId="2405336526" sldId="415"/>
            <ac:spMk id="5" creationId="{7EAD6C6A-A745-DAB0-5E2F-A028A80F40A7}"/>
          </ac:spMkLst>
        </pc:spChg>
        <pc:spChg chg="add mod">
          <ac:chgData name="Phillips, Nate" userId="1a7ed9a7-6979-4999-8e72-44e838efb909" providerId="ADAL" clId="{4AE645AF-383C-4BC8-958A-2018348CBA60}" dt="2022-06-21T16:38:21.839" v="6779" actId="1076"/>
          <ac:spMkLst>
            <pc:docMk/>
            <pc:sldMk cId="2405336526" sldId="415"/>
            <ac:spMk id="6" creationId="{FF324E4A-BEE7-1A4F-D80D-E2E634AA525F}"/>
          </ac:spMkLst>
        </pc:spChg>
        <pc:spChg chg="add mod">
          <ac:chgData name="Phillips, Nate" userId="1a7ed9a7-6979-4999-8e72-44e838efb909" providerId="ADAL" clId="{4AE645AF-383C-4BC8-958A-2018348CBA60}" dt="2022-06-21T16:38:24.913" v="6780" actId="1076"/>
          <ac:spMkLst>
            <pc:docMk/>
            <pc:sldMk cId="2405336526" sldId="415"/>
            <ac:spMk id="7" creationId="{AA545040-335F-981D-41CC-DD5BD822E77F}"/>
          </ac:spMkLst>
        </pc:spChg>
        <pc:spChg chg="add mod">
          <ac:chgData name="Phillips, Nate" userId="1a7ed9a7-6979-4999-8e72-44e838efb909" providerId="ADAL" clId="{4AE645AF-383C-4BC8-958A-2018348CBA60}" dt="2022-06-21T16:38:28.536" v="6781" actId="1076"/>
          <ac:spMkLst>
            <pc:docMk/>
            <pc:sldMk cId="2405336526" sldId="415"/>
            <ac:spMk id="8" creationId="{DB57F65D-D709-D448-B3DB-CB22B15CA99B}"/>
          </ac:spMkLst>
        </pc:spChg>
        <pc:spChg chg="add del mod">
          <ac:chgData name="Phillips, Nate" userId="1a7ed9a7-6979-4999-8e72-44e838efb909" providerId="ADAL" clId="{4AE645AF-383C-4BC8-958A-2018348CBA60}" dt="2022-06-21T16:38:48.047" v="6784" actId="478"/>
          <ac:spMkLst>
            <pc:docMk/>
            <pc:sldMk cId="2405336526" sldId="415"/>
            <ac:spMk id="9" creationId="{9AD14CAF-54BE-10EA-D302-42D29591AAFE}"/>
          </ac:spMkLst>
        </pc:spChg>
        <pc:spChg chg="add mod">
          <ac:chgData name="Phillips, Nate" userId="1a7ed9a7-6979-4999-8e72-44e838efb909" providerId="ADAL" clId="{4AE645AF-383C-4BC8-958A-2018348CBA60}" dt="2022-06-21T16:45:15.093" v="7239" actId="1076"/>
          <ac:spMkLst>
            <pc:docMk/>
            <pc:sldMk cId="2405336526" sldId="415"/>
            <ac:spMk id="10" creationId="{2EFB018B-4080-E60F-33DA-F439D50A50AE}"/>
          </ac:spMkLst>
        </pc:spChg>
        <pc:spChg chg="add del mod">
          <ac:chgData name="Phillips, Nate" userId="1a7ed9a7-6979-4999-8e72-44e838efb909" providerId="ADAL" clId="{4AE645AF-383C-4BC8-958A-2018348CBA60}" dt="2022-06-21T16:42:44.395" v="7120" actId="478"/>
          <ac:spMkLst>
            <pc:docMk/>
            <pc:sldMk cId="2405336526" sldId="415"/>
            <ac:spMk id="11" creationId="{52B15C78-3DC8-A0AC-29FB-C0991DBE4F35}"/>
          </ac:spMkLst>
        </pc:spChg>
        <pc:spChg chg="add mod">
          <ac:chgData name="Phillips, Nate" userId="1a7ed9a7-6979-4999-8e72-44e838efb909" providerId="ADAL" clId="{4AE645AF-383C-4BC8-958A-2018348CBA60}" dt="2022-06-21T16:47:11.921" v="7264" actId="1076"/>
          <ac:spMkLst>
            <pc:docMk/>
            <pc:sldMk cId="2405336526" sldId="415"/>
            <ac:spMk id="12" creationId="{AF7BCD56-B486-8228-0AE9-340132DDC131}"/>
          </ac:spMkLst>
        </pc:spChg>
        <pc:spChg chg="add mod">
          <ac:chgData name="Phillips, Nate" userId="1a7ed9a7-6979-4999-8e72-44e838efb909" providerId="ADAL" clId="{4AE645AF-383C-4BC8-958A-2018348CBA60}" dt="2022-06-21T16:45:07.531" v="7238" actId="1076"/>
          <ac:spMkLst>
            <pc:docMk/>
            <pc:sldMk cId="2405336526" sldId="415"/>
            <ac:spMk id="13" creationId="{F978826D-6A23-A2F8-AE23-B4C7B298E180}"/>
          </ac:spMkLst>
        </pc:spChg>
        <pc:spChg chg="add mod">
          <ac:chgData name="Phillips, Nate" userId="1a7ed9a7-6979-4999-8e72-44e838efb909" providerId="ADAL" clId="{4AE645AF-383C-4BC8-958A-2018348CBA60}" dt="2022-06-21T16:48:12.509" v="7266" actId="1076"/>
          <ac:spMkLst>
            <pc:docMk/>
            <pc:sldMk cId="2405336526" sldId="415"/>
            <ac:spMk id="14" creationId="{CFE4E060-1F17-0180-95BE-1C7BF5AA8079}"/>
          </ac:spMkLst>
        </pc:spChg>
        <pc:spChg chg="add mod">
          <ac:chgData name="Phillips, Nate" userId="1a7ed9a7-6979-4999-8e72-44e838efb909" providerId="ADAL" clId="{4AE645AF-383C-4BC8-958A-2018348CBA60}" dt="2022-06-21T16:48:22.967" v="7268" actId="1076"/>
          <ac:spMkLst>
            <pc:docMk/>
            <pc:sldMk cId="2405336526" sldId="415"/>
            <ac:spMk id="15" creationId="{21FB345F-EC81-EC93-EE94-4259199811B2}"/>
          </ac:spMkLst>
        </pc:spChg>
      </pc:sldChg>
      <pc:sldChg chg="modSp new mod modShow">
        <pc:chgData name="Phillips, Nate" userId="1a7ed9a7-6979-4999-8e72-44e838efb909" providerId="ADAL" clId="{4AE645AF-383C-4BC8-958A-2018348CBA60}" dt="2022-06-21T17:06:38.176" v="7390" actId="729"/>
        <pc:sldMkLst>
          <pc:docMk/>
          <pc:sldMk cId="1578714897" sldId="416"/>
        </pc:sldMkLst>
        <pc:spChg chg="mod">
          <ac:chgData name="Phillips, Nate" userId="1a7ed9a7-6979-4999-8e72-44e838efb909" providerId="ADAL" clId="{4AE645AF-383C-4BC8-958A-2018348CBA60}" dt="2022-06-17T19:57:59.789" v="1981" actId="20577"/>
          <ac:spMkLst>
            <pc:docMk/>
            <pc:sldMk cId="1578714897" sldId="416"/>
            <ac:spMk id="3" creationId="{FEEB1192-6FBC-1BBD-5EAC-6905580DCC3D}"/>
          </ac:spMkLst>
        </pc:spChg>
      </pc:sldChg>
      <pc:sldChg chg="addSp modSp new mod modAnim">
        <pc:chgData name="Phillips, Nate" userId="1a7ed9a7-6979-4999-8e72-44e838efb909" providerId="ADAL" clId="{4AE645AF-383C-4BC8-958A-2018348CBA60}" dt="2022-06-17T20:25:32.057" v="3267"/>
        <pc:sldMkLst>
          <pc:docMk/>
          <pc:sldMk cId="76281355" sldId="417"/>
        </pc:sldMkLst>
        <pc:spChg chg="mod">
          <ac:chgData name="Phillips, Nate" userId="1a7ed9a7-6979-4999-8e72-44e838efb909" providerId="ADAL" clId="{4AE645AF-383C-4BC8-958A-2018348CBA60}" dt="2022-06-17T20:07:51.823" v="2672" actId="27636"/>
          <ac:spMkLst>
            <pc:docMk/>
            <pc:sldMk cId="76281355" sldId="417"/>
            <ac:spMk id="2" creationId="{F7DD044F-48E9-A102-DB3A-E314890E4FCB}"/>
          </ac:spMkLst>
        </pc:spChg>
        <pc:spChg chg="mod">
          <ac:chgData name="Phillips, Nate" userId="1a7ed9a7-6979-4999-8e72-44e838efb909" providerId="ADAL" clId="{4AE645AF-383C-4BC8-958A-2018348CBA60}" dt="2022-06-17T20:20:29.457" v="3177" actId="21"/>
          <ac:spMkLst>
            <pc:docMk/>
            <pc:sldMk cId="76281355" sldId="417"/>
            <ac:spMk id="3" creationId="{323E6897-5750-9694-3706-BDDE34C191C4}"/>
          </ac:spMkLst>
        </pc:spChg>
        <pc:spChg chg="add mod">
          <ac:chgData name="Phillips, Nate" userId="1a7ed9a7-6979-4999-8e72-44e838efb909" providerId="ADAL" clId="{4AE645AF-383C-4BC8-958A-2018348CBA60}" dt="2022-06-17T20:20:55.440" v="3183" actId="1076"/>
          <ac:spMkLst>
            <pc:docMk/>
            <pc:sldMk cId="76281355" sldId="417"/>
            <ac:spMk id="4" creationId="{BC63BAF9-9D5B-1597-C939-6B8DB37595BD}"/>
          </ac:spMkLst>
        </pc:spChg>
        <pc:spChg chg="add mod">
          <ac:chgData name="Phillips, Nate" userId="1a7ed9a7-6979-4999-8e72-44e838efb909" providerId="ADAL" clId="{4AE645AF-383C-4BC8-958A-2018348CBA60}" dt="2022-06-17T20:20:58.482" v="3184" actId="1076"/>
          <ac:spMkLst>
            <pc:docMk/>
            <pc:sldMk cId="76281355" sldId="417"/>
            <ac:spMk id="5" creationId="{FC5AC5BF-995B-3C97-4C6C-6AD1CB6B55E8}"/>
          </ac:spMkLst>
        </pc:spChg>
        <pc:spChg chg="add mod">
          <ac:chgData name="Phillips, Nate" userId="1a7ed9a7-6979-4999-8e72-44e838efb909" providerId="ADAL" clId="{4AE645AF-383C-4BC8-958A-2018348CBA60}" dt="2022-06-17T20:23:38.470" v="3242" actId="1076"/>
          <ac:spMkLst>
            <pc:docMk/>
            <pc:sldMk cId="76281355" sldId="417"/>
            <ac:spMk id="6" creationId="{34609111-EAC5-26FF-E377-5A2A8FFDCA87}"/>
          </ac:spMkLst>
        </pc:spChg>
        <pc:spChg chg="add mod">
          <ac:chgData name="Phillips, Nate" userId="1a7ed9a7-6979-4999-8e72-44e838efb909" providerId="ADAL" clId="{4AE645AF-383C-4BC8-958A-2018348CBA60}" dt="2022-06-17T20:23:34.685" v="3241" actId="1076"/>
          <ac:spMkLst>
            <pc:docMk/>
            <pc:sldMk cId="76281355" sldId="417"/>
            <ac:spMk id="7" creationId="{791A8283-AB3E-9B5C-5DDA-BE4AC15F6E72}"/>
          </ac:spMkLst>
        </pc:spChg>
        <pc:spChg chg="add mod">
          <ac:chgData name="Phillips, Nate" userId="1a7ed9a7-6979-4999-8e72-44e838efb909" providerId="ADAL" clId="{4AE645AF-383C-4BC8-958A-2018348CBA60}" dt="2022-06-17T20:23:44.362" v="3243" actId="1076"/>
          <ac:spMkLst>
            <pc:docMk/>
            <pc:sldMk cId="76281355" sldId="417"/>
            <ac:spMk id="8" creationId="{196CBE82-EE0C-F8EE-7513-5ECF886580BC}"/>
          </ac:spMkLst>
        </pc:spChg>
        <pc:spChg chg="add mod">
          <ac:chgData name="Phillips, Nate" userId="1a7ed9a7-6979-4999-8e72-44e838efb909" providerId="ADAL" clId="{4AE645AF-383C-4BC8-958A-2018348CBA60}" dt="2022-06-17T20:21:08.340" v="3185" actId="1076"/>
          <ac:spMkLst>
            <pc:docMk/>
            <pc:sldMk cId="76281355" sldId="417"/>
            <ac:spMk id="9" creationId="{06BAF4CE-C9A0-F10A-B7D8-2A0A156A74A2}"/>
          </ac:spMkLst>
        </pc:spChg>
        <pc:spChg chg="add mod">
          <ac:chgData name="Phillips, Nate" userId="1a7ed9a7-6979-4999-8e72-44e838efb909" providerId="ADAL" clId="{4AE645AF-383C-4BC8-958A-2018348CBA60}" dt="2022-06-17T20:23:01.064" v="3238" actId="1076"/>
          <ac:spMkLst>
            <pc:docMk/>
            <pc:sldMk cId="76281355" sldId="417"/>
            <ac:spMk id="10" creationId="{FAB31797-5C51-B446-DC2B-5CCEACDF6699}"/>
          </ac:spMkLst>
        </pc:spChg>
        <pc:spChg chg="add mod">
          <ac:chgData name="Phillips, Nate" userId="1a7ed9a7-6979-4999-8e72-44e838efb909" providerId="ADAL" clId="{4AE645AF-383C-4BC8-958A-2018348CBA60}" dt="2022-06-17T20:24:39.068" v="3257" actId="113"/>
          <ac:spMkLst>
            <pc:docMk/>
            <pc:sldMk cId="76281355" sldId="417"/>
            <ac:spMk id="11" creationId="{526C9196-511A-14F7-81ED-A327BB6CC219}"/>
          </ac:spMkLst>
        </pc:spChg>
      </pc:sldChg>
      <pc:sldChg chg="modSp new mod modAnim">
        <pc:chgData name="Phillips, Nate" userId="1a7ed9a7-6979-4999-8e72-44e838efb909" providerId="ADAL" clId="{4AE645AF-383C-4BC8-958A-2018348CBA60}" dt="2022-06-17T22:48:45.498" v="5097"/>
        <pc:sldMkLst>
          <pc:docMk/>
          <pc:sldMk cId="1590623890" sldId="418"/>
        </pc:sldMkLst>
        <pc:spChg chg="mod">
          <ac:chgData name="Phillips, Nate" userId="1a7ed9a7-6979-4999-8e72-44e838efb909" providerId="ADAL" clId="{4AE645AF-383C-4BC8-958A-2018348CBA60}" dt="2022-06-17T22:19:37.149" v="3339" actId="20577"/>
          <ac:spMkLst>
            <pc:docMk/>
            <pc:sldMk cId="1590623890" sldId="418"/>
            <ac:spMk id="2" creationId="{61EBC136-9D9F-7231-A0DE-093497AD5BC1}"/>
          </ac:spMkLst>
        </pc:spChg>
        <pc:spChg chg="mod">
          <ac:chgData name="Phillips, Nate" userId="1a7ed9a7-6979-4999-8e72-44e838efb909" providerId="ADAL" clId="{4AE645AF-383C-4BC8-958A-2018348CBA60}" dt="2022-06-17T22:48:36.400" v="5095" actId="20577"/>
          <ac:spMkLst>
            <pc:docMk/>
            <pc:sldMk cId="1590623890" sldId="418"/>
            <ac:spMk id="3" creationId="{62754D4F-EACE-88D8-9C13-858BBF6B6461}"/>
          </ac:spMkLst>
        </pc:spChg>
      </pc:sldChg>
      <pc:sldChg chg="addSp modSp add mod modAnim">
        <pc:chgData name="Phillips, Nate" userId="1a7ed9a7-6979-4999-8e72-44e838efb909" providerId="ADAL" clId="{4AE645AF-383C-4BC8-958A-2018348CBA60}" dt="2022-06-21T17:08:31.437" v="7391"/>
        <pc:sldMkLst>
          <pc:docMk/>
          <pc:sldMk cId="418390077" sldId="419"/>
        </pc:sldMkLst>
        <pc:spChg chg="mod">
          <ac:chgData name="Phillips, Nate" userId="1a7ed9a7-6979-4999-8e72-44e838efb909" providerId="ADAL" clId="{4AE645AF-383C-4BC8-958A-2018348CBA60}" dt="2022-06-17T22:47:18.092" v="5041" actId="114"/>
          <ac:spMkLst>
            <pc:docMk/>
            <pc:sldMk cId="418390077" sldId="419"/>
            <ac:spMk id="3" creationId="{62754D4F-EACE-88D8-9C13-858BBF6B6461}"/>
          </ac:spMkLst>
        </pc:spChg>
        <pc:spChg chg="add mod">
          <ac:chgData name="Phillips, Nate" userId="1a7ed9a7-6979-4999-8e72-44e838efb909" providerId="ADAL" clId="{4AE645AF-383C-4BC8-958A-2018348CBA60}" dt="2022-06-17T22:36:34.931" v="4767" actId="1076"/>
          <ac:spMkLst>
            <pc:docMk/>
            <pc:sldMk cId="418390077" sldId="419"/>
            <ac:spMk id="4" creationId="{19B65D9A-B3E9-D59E-DA00-7A84AA5C01C3}"/>
          </ac:spMkLst>
        </pc:spChg>
        <pc:spChg chg="add mod">
          <ac:chgData name="Phillips, Nate" userId="1a7ed9a7-6979-4999-8e72-44e838efb909" providerId="ADAL" clId="{4AE645AF-383C-4BC8-958A-2018348CBA60}" dt="2022-06-17T22:51:17.220" v="5376" actId="1036"/>
          <ac:spMkLst>
            <pc:docMk/>
            <pc:sldMk cId="418390077" sldId="419"/>
            <ac:spMk id="5" creationId="{E8769A8E-8279-E49C-F571-C19E3016DAAB}"/>
          </ac:spMkLst>
        </pc:spChg>
        <pc:spChg chg="add mod">
          <ac:chgData name="Phillips, Nate" userId="1a7ed9a7-6979-4999-8e72-44e838efb909" providerId="ADAL" clId="{4AE645AF-383C-4BC8-958A-2018348CBA60}" dt="2022-06-17T22:51:27.639" v="5379" actId="1076"/>
          <ac:spMkLst>
            <pc:docMk/>
            <pc:sldMk cId="418390077" sldId="419"/>
            <ac:spMk id="6" creationId="{74F883F0-A9C1-1F53-1814-A9F2A157619D}"/>
          </ac:spMkLst>
        </pc:spChg>
        <pc:spChg chg="add mod">
          <ac:chgData name="Phillips, Nate" userId="1a7ed9a7-6979-4999-8e72-44e838efb909" providerId="ADAL" clId="{4AE645AF-383C-4BC8-958A-2018348CBA60}" dt="2022-06-17T22:53:41.870" v="5380"/>
          <ac:spMkLst>
            <pc:docMk/>
            <pc:sldMk cId="418390077" sldId="419"/>
            <ac:spMk id="7" creationId="{E78A9625-2C06-2DA1-0B25-FA1F30EF4CA0}"/>
          </ac:spMkLst>
        </pc:spChg>
      </pc:sldChg>
      <pc:sldChg chg="addSp delSp modSp new mod modAnim">
        <pc:chgData name="Phillips, Nate" userId="1a7ed9a7-6979-4999-8e72-44e838efb909" providerId="ADAL" clId="{4AE645AF-383C-4BC8-958A-2018348CBA60}" dt="2022-06-21T17:21:34.817" v="7437"/>
        <pc:sldMkLst>
          <pc:docMk/>
          <pc:sldMk cId="968406903" sldId="420"/>
        </pc:sldMkLst>
        <pc:spChg chg="del">
          <ac:chgData name="Phillips, Nate" userId="1a7ed9a7-6979-4999-8e72-44e838efb909" providerId="ADAL" clId="{4AE645AF-383C-4BC8-958A-2018348CBA60}" dt="2022-06-21T17:18:00.697" v="7406" actId="478"/>
          <ac:spMkLst>
            <pc:docMk/>
            <pc:sldMk cId="968406903" sldId="420"/>
            <ac:spMk id="2" creationId="{7A1A99B6-F96D-7C96-94E2-7CBC4DCB3CA9}"/>
          </ac:spMkLst>
        </pc:spChg>
        <pc:spChg chg="mod">
          <ac:chgData name="Phillips, Nate" userId="1a7ed9a7-6979-4999-8e72-44e838efb909" providerId="ADAL" clId="{4AE645AF-383C-4BC8-958A-2018348CBA60}" dt="2022-06-21T17:18:06.776" v="7409" actId="14100"/>
          <ac:spMkLst>
            <pc:docMk/>
            <pc:sldMk cId="968406903" sldId="420"/>
            <ac:spMk id="3" creationId="{BC105CB2-B6EB-A3BD-080D-E22C02FA95ED}"/>
          </ac:spMkLst>
        </pc:spChg>
        <pc:spChg chg="add mod">
          <ac:chgData name="Phillips, Nate" userId="1a7ed9a7-6979-4999-8e72-44e838efb909" providerId="ADAL" clId="{4AE645AF-383C-4BC8-958A-2018348CBA60}" dt="2022-06-21T17:18:15.947" v="7410" actId="1076"/>
          <ac:spMkLst>
            <pc:docMk/>
            <pc:sldMk cId="968406903" sldId="420"/>
            <ac:spMk id="4" creationId="{0E5141CA-72CC-795D-8EF0-5D8A5C651E05}"/>
          </ac:spMkLst>
        </pc:spChg>
        <pc:picChg chg="add del mod">
          <ac:chgData name="Phillips, Nate" userId="1a7ed9a7-6979-4999-8e72-44e838efb909" providerId="ADAL" clId="{4AE645AF-383C-4BC8-958A-2018348CBA60}" dt="2022-06-21T17:19:04.279" v="7414" actId="478"/>
          <ac:picMkLst>
            <pc:docMk/>
            <pc:sldMk cId="968406903" sldId="420"/>
            <ac:picMk id="1026" creationId="{065BABF1-5F5E-7ADC-8412-91B0B829F693}"/>
          </ac:picMkLst>
        </pc:picChg>
        <pc:picChg chg="add del mod">
          <ac:chgData name="Phillips, Nate" userId="1a7ed9a7-6979-4999-8e72-44e838efb909" providerId="ADAL" clId="{4AE645AF-383C-4BC8-958A-2018348CBA60}" dt="2022-06-21T17:21:04.495" v="7428" actId="478"/>
          <ac:picMkLst>
            <pc:docMk/>
            <pc:sldMk cId="968406903" sldId="420"/>
            <ac:picMk id="1028" creationId="{2360912B-44E7-895C-08E7-9B41E2594C74}"/>
          </ac:picMkLst>
        </pc:picChg>
        <pc:picChg chg="add mod">
          <ac:chgData name="Phillips, Nate" userId="1a7ed9a7-6979-4999-8e72-44e838efb909" providerId="ADAL" clId="{4AE645AF-383C-4BC8-958A-2018348CBA60}" dt="2022-06-21T17:21:31.959" v="7436" actId="1076"/>
          <ac:picMkLst>
            <pc:docMk/>
            <pc:sldMk cId="968406903" sldId="420"/>
            <ac:picMk id="1030" creationId="{567AABE0-1218-8BAA-ADAB-805CA456661C}"/>
          </ac:picMkLst>
        </pc:picChg>
      </pc:sldChg>
      <pc:sldChg chg="modSp new mod ord">
        <pc:chgData name="Phillips, Nate" userId="1a7ed9a7-6979-4999-8e72-44e838efb909" providerId="ADAL" clId="{4AE645AF-383C-4BC8-958A-2018348CBA60}" dt="2022-06-21T16:54:21.293" v="7389" actId="20577"/>
        <pc:sldMkLst>
          <pc:docMk/>
          <pc:sldMk cId="1161309538" sldId="421"/>
        </pc:sldMkLst>
        <pc:spChg chg="mod">
          <ac:chgData name="Phillips, Nate" userId="1a7ed9a7-6979-4999-8e72-44e838efb909" providerId="ADAL" clId="{4AE645AF-383C-4BC8-958A-2018348CBA60}" dt="2022-06-21T16:54:21.293" v="7389" actId="20577"/>
          <ac:spMkLst>
            <pc:docMk/>
            <pc:sldMk cId="1161309538" sldId="421"/>
            <ac:spMk id="3" creationId="{5092465A-C3AD-D57B-DDED-C3AD99C47868}"/>
          </ac:spMkLst>
        </pc:spChg>
      </pc:sldChg>
      <pc:sldChg chg="modSp new">
        <pc:chgData name="Phillips, Nate" userId="1a7ed9a7-6979-4999-8e72-44e838efb909" providerId="ADAL" clId="{4AE645AF-383C-4BC8-958A-2018348CBA60}" dt="2022-06-21T17:23:05.743" v="7479" actId="20577"/>
        <pc:sldMkLst>
          <pc:docMk/>
          <pc:sldMk cId="402385568" sldId="422"/>
        </pc:sldMkLst>
        <pc:spChg chg="mod">
          <ac:chgData name="Phillips, Nate" userId="1a7ed9a7-6979-4999-8e72-44e838efb909" providerId="ADAL" clId="{4AE645AF-383C-4BC8-958A-2018348CBA60}" dt="2022-06-21T17:23:05.743" v="7479" actId="20577"/>
          <ac:spMkLst>
            <pc:docMk/>
            <pc:sldMk cId="402385568" sldId="422"/>
            <ac:spMk id="3" creationId="{0FCCB2E0-C84D-34F3-DBE1-FCC1A910CA3A}"/>
          </ac:spMkLst>
        </pc:spChg>
      </pc:sldChg>
      <pc:sldChg chg="add del">
        <pc:chgData name="Phillips, Nate" userId="1a7ed9a7-6979-4999-8e72-44e838efb909" providerId="ADAL" clId="{4AE645AF-383C-4BC8-958A-2018348CBA60}" dt="2022-06-21T16:48:47.737" v="7272" actId="47"/>
        <pc:sldMkLst>
          <pc:docMk/>
          <pc:sldMk cId="1490516910" sldId="422"/>
        </pc:sldMkLst>
      </pc:sldChg>
      <pc:sldChg chg="addSp delSp modSp new mod modAnim">
        <pc:chgData name="Phillips, Nate" userId="1a7ed9a7-6979-4999-8e72-44e838efb909" providerId="ADAL" clId="{4AE645AF-383C-4BC8-958A-2018348CBA60}" dt="2022-06-21T23:04:19.745" v="9909"/>
        <pc:sldMkLst>
          <pc:docMk/>
          <pc:sldMk cId="1488448221" sldId="423"/>
        </pc:sldMkLst>
        <pc:spChg chg="mod">
          <ac:chgData name="Phillips, Nate" userId="1a7ed9a7-6979-4999-8e72-44e838efb909" providerId="ADAL" clId="{4AE645AF-383C-4BC8-958A-2018348CBA60}" dt="2022-06-21T20:51:34.366" v="7496" actId="20577"/>
          <ac:spMkLst>
            <pc:docMk/>
            <pc:sldMk cId="1488448221" sldId="423"/>
            <ac:spMk id="2" creationId="{32D856CF-4530-ECB3-BCA0-B64DE43597C6}"/>
          </ac:spMkLst>
        </pc:spChg>
        <pc:spChg chg="mod">
          <ac:chgData name="Phillips, Nate" userId="1a7ed9a7-6979-4999-8e72-44e838efb909" providerId="ADAL" clId="{4AE645AF-383C-4BC8-958A-2018348CBA60}" dt="2022-06-21T22:30:40.031" v="8621" actId="21"/>
          <ac:spMkLst>
            <pc:docMk/>
            <pc:sldMk cId="1488448221" sldId="423"/>
            <ac:spMk id="3" creationId="{B327211D-3D05-F2B0-31AD-1DF675FFC114}"/>
          </ac:spMkLst>
        </pc:spChg>
        <pc:spChg chg="add del mod">
          <ac:chgData name="Phillips, Nate" userId="1a7ed9a7-6979-4999-8e72-44e838efb909" providerId="ADAL" clId="{4AE645AF-383C-4BC8-958A-2018348CBA60}" dt="2022-06-21T22:32:04.954" v="8634" actId="478"/>
          <ac:spMkLst>
            <pc:docMk/>
            <pc:sldMk cId="1488448221" sldId="423"/>
            <ac:spMk id="4" creationId="{F52BB955-30D8-8EC0-CDEC-9BAB774DAB26}"/>
          </ac:spMkLst>
        </pc:spChg>
        <pc:spChg chg="add del mod">
          <ac:chgData name="Phillips, Nate" userId="1a7ed9a7-6979-4999-8e72-44e838efb909" providerId="ADAL" clId="{4AE645AF-383C-4BC8-958A-2018348CBA60}" dt="2022-06-21T22:35:29.970" v="8892" actId="478"/>
          <ac:spMkLst>
            <pc:docMk/>
            <pc:sldMk cId="1488448221" sldId="423"/>
            <ac:spMk id="5" creationId="{C6AC9395-09E3-C009-1B72-1F14DC9447B3}"/>
          </ac:spMkLst>
        </pc:spChg>
        <pc:spChg chg="add del">
          <ac:chgData name="Phillips, Nate" userId="1a7ed9a7-6979-4999-8e72-44e838efb909" providerId="ADAL" clId="{4AE645AF-383C-4BC8-958A-2018348CBA60}" dt="2022-06-21T22:30:20.556" v="8618" actId="478"/>
          <ac:spMkLst>
            <pc:docMk/>
            <pc:sldMk cId="1488448221" sldId="423"/>
            <ac:spMk id="6" creationId="{56D01D29-5016-FBB8-F83E-01F69E402CBB}"/>
          </ac:spMkLst>
        </pc:spChg>
        <pc:spChg chg="add mod">
          <ac:chgData name="Phillips, Nate" userId="1a7ed9a7-6979-4999-8e72-44e838efb909" providerId="ADAL" clId="{4AE645AF-383C-4BC8-958A-2018348CBA60}" dt="2022-06-21T22:37:36.944" v="9065" actId="14100"/>
          <ac:spMkLst>
            <pc:docMk/>
            <pc:sldMk cId="1488448221" sldId="423"/>
            <ac:spMk id="7" creationId="{E14F883B-7654-A7FB-EF89-FA56220F6A30}"/>
          </ac:spMkLst>
        </pc:spChg>
        <pc:spChg chg="add mod">
          <ac:chgData name="Phillips, Nate" userId="1a7ed9a7-6979-4999-8e72-44e838efb909" providerId="ADAL" clId="{4AE645AF-383C-4BC8-958A-2018348CBA60}" dt="2022-06-21T22:31:10.729" v="8632" actId="14100"/>
          <ac:spMkLst>
            <pc:docMk/>
            <pc:sldMk cId="1488448221" sldId="423"/>
            <ac:spMk id="9" creationId="{692859E5-75A9-993F-5F2A-16F8584FF94F}"/>
          </ac:spMkLst>
        </pc:spChg>
        <pc:spChg chg="add mod">
          <ac:chgData name="Phillips, Nate" userId="1a7ed9a7-6979-4999-8e72-44e838efb909" providerId="ADAL" clId="{4AE645AF-383C-4BC8-958A-2018348CBA60}" dt="2022-06-21T22:37:17.209" v="9064" actId="20577"/>
          <ac:spMkLst>
            <pc:docMk/>
            <pc:sldMk cId="1488448221" sldId="423"/>
            <ac:spMk id="10" creationId="{41ABC3B6-BC89-5929-E4FC-19EBF4BD4C0C}"/>
          </ac:spMkLst>
        </pc:spChg>
        <pc:spChg chg="add mod">
          <ac:chgData name="Phillips, Nate" userId="1a7ed9a7-6979-4999-8e72-44e838efb909" providerId="ADAL" clId="{4AE645AF-383C-4BC8-958A-2018348CBA60}" dt="2022-06-21T22:38:26.247" v="9066"/>
          <ac:spMkLst>
            <pc:docMk/>
            <pc:sldMk cId="1488448221" sldId="423"/>
            <ac:spMk id="11" creationId="{79885597-02C6-7378-B2CD-204097E7E523}"/>
          </ac:spMkLst>
        </pc:spChg>
      </pc:sldChg>
      <pc:sldChg chg="addSp delSp modSp new del mod modClrScheme chgLayout">
        <pc:chgData name="Phillips, Nate" userId="1a7ed9a7-6979-4999-8e72-44e838efb909" providerId="ADAL" clId="{4AE645AF-383C-4BC8-958A-2018348CBA60}" dt="2022-06-21T23:09:20.827" v="9963" actId="47"/>
        <pc:sldMkLst>
          <pc:docMk/>
          <pc:sldMk cId="603402827" sldId="424"/>
        </pc:sldMkLst>
        <pc:spChg chg="del">
          <ac:chgData name="Phillips, Nate" userId="1a7ed9a7-6979-4999-8e72-44e838efb909" providerId="ADAL" clId="{4AE645AF-383C-4BC8-958A-2018348CBA60}" dt="2022-06-21T22:19:22.138" v="8141" actId="700"/>
          <ac:spMkLst>
            <pc:docMk/>
            <pc:sldMk cId="603402827" sldId="424"/>
            <ac:spMk id="2" creationId="{378CBBA5-267D-85B2-EAC7-BD4210BF0EA0}"/>
          </ac:spMkLst>
        </pc:spChg>
        <pc:spChg chg="del mod ord">
          <ac:chgData name="Phillips, Nate" userId="1a7ed9a7-6979-4999-8e72-44e838efb909" providerId="ADAL" clId="{4AE645AF-383C-4BC8-958A-2018348CBA60}" dt="2022-06-21T22:19:22.138" v="8141" actId="700"/>
          <ac:spMkLst>
            <pc:docMk/>
            <pc:sldMk cId="603402827" sldId="424"/>
            <ac:spMk id="3" creationId="{31EB4E13-82B0-1C28-8FB1-0667012D8078}"/>
          </ac:spMkLst>
        </pc:spChg>
        <pc:spChg chg="add mod ord">
          <ac:chgData name="Phillips, Nate" userId="1a7ed9a7-6979-4999-8e72-44e838efb909" providerId="ADAL" clId="{4AE645AF-383C-4BC8-958A-2018348CBA60}" dt="2022-06-21T22:20:41.083" v="8259" actId="20577"/>
          <ac:spMkLst>
            <pc:docMk/>
            <pc:sldMk cId="603402827" sldId="424"/>
            <ac:spMk id="4" creationId="{9206703A-EB53-B6B7-118B-589ABA27B7A3}"/>
          </ac:spMkLst>
        </pc:spChg>
      </pc:sldChg>
      <pc:sldChg chg="addSp delSp modSp add mod ord modAnim">
        <pc:chgData name="Phillips, Nate" userId="1a7ed9a7-6979-4999-8e72-44e838efb909" providerId="ADAL" clId="{4AE645AF-383C-4BC8-958A-2018348CBA60}" dt="2022-06-21T23:05:24.118" v="9917"/>
        <pc:sldMkLst>
          <pc:docMk/>
          <pc:sldMk cId="3275171582" sldId="425"/>
        </pc:sldMkLst>
        <pc:spChg chg="mod">
          <ac:chgData name="Phillips, Nate" userId="1a7ed9a7-6979-4999-8e72-44e838efb909" providerId="ADAL" clId="{4AE645AF-383C-4BC8-958A-2018348CBA60}" dt="2022-06-21T22:28:12.941" v="8606" actId="21"/>
          <ac:spMkLst>
            <pc:docMk/>
            <pc:sldMk cId="3275171582" sldId="425"/>
            <ac:spMk id="3" creationId="{B327211D-3D05-F2B0-31AD-1DF675FFC114}"/>
          </ac:spMkLst>
        </pc:spChg>
        <pc:spChg chg="mod">
          <ac:chgData name="Phillips, Nate" userId="1a7ed9a7-6979-4999-8e72-44e838efb909" providerId="ADAL" clId="{4AE645AF-383C-4BC8-958A-2018348CBA60}" dt="2022-06-21T22:28:39.038" v="8611" actId="1076"/>
          <ac:spMkLst>
            <pc:docMk/>
            <pc:sldMk cId="3275171582" sldId="425"/>
            <ac:spMk id="4" creationId="{F52BB955-30D8-8EC0-CDEC-9BAB774DAB26}"/>
          </ac:spMkLst>
        </pc:spChg>
        <pc:spChg chg="del">
          <ac:chgData name="Phillips, Nate" userId="1a7ed9a7-6979-4999-8e72-44e838efb909" providerId="ADAL" clId="{4AE645AF-383C-4BC8-958A-2018348CBA60}" dt="2022-06-21T22:22:55.890" v="8319" actId="478"/>
          <ac:spMkLst>
            <pc:docMk/>
            <pc:sldMk cId="3275171582" sldId="425"/>
            <ac:spMk id="5" creationId="{C6AC9395-09E3-C009-1B72-1F14DC9447B3}"/>
          </ac:spMkLst>
        </pc:spChg>
        <pc:spChg chg="add mod">
          <ac:chgData name="Phillips, Nate" userId="1a7ed9a7-6979-4999-8e72-44e838efb909" providerId="ADAL" clId="{4AE645AF-383C-4BC8-958A-2018348CBA60}" dt="2022-06-21T22:29:27.062" v="8612" actId="14100"/>
          <ac:spMkLst>
            <pc:docMk/>
            <pc:sldMk cId="3275171582" sldId="425"/>
            <ac:spMk id="6" creationId="{F4FF5752-77AC-9B28-548C-C7A942195F5A}"/>
          </ac:spMkLst>
        </pc:spChg>
        <pc:spChg chg="add mod">
          <ac:chgData name="Phillips, Nate" userId="1a7ed9a7-6979-4999-8e72-44e838efb909" providerId="ADAL" clId="{4AE645AF-383C-4BC8-958A-2018348CBA60}" dt="2022-06-21T22:28:32.327" v="8610" actId="14100"/>
          <ac:spMkLst>
            <pc:docMk/>
            <pc:sldMk cId="3275171582" sldId="425"/>
            <ac:spMk id="8" creationId="{109A55DC-BFA5-4E61-08C3-D09344591029}"/>
          </ac:spMkLst>
        </pc:spChg>
        <pc:spChg chg="add mod">
          <ac:chgData name="Phillips, Nate" userId="1a7ed9a7-6979-4999-8e72-44e838efb909" providerId="ADAL" clId="{4AE645AF-383C-4BC8-958A-2018348CBA60}" dt="2022-06-21T22:38:28.938" v="9067"/>
          <ac:spMkLst>
            <pc:docMk/>
            <pc:sldMk cId="3275171582" sldId="425"/>
            <ac:spMk id="9" creationId="{DD4FB11D-1562-87AE-B06F-FFDBAED254FE}"/>
          </ac:spMkLst>
        </pc:spChg>
      </pc:sldChg>
      <pc:sldChg chg="addSp modSp add mod ord modAnim">
        <pc:chgData name="Phillips, Nate" userId="1a7ed9a7-6979-4999-8e72-44e838efb909" providerId="ADAL" clId="{4AE645AF-383C-4BC8-958A-2018348CBA60}" dt="2022-06-21T23:06:11.167" v="9920" actId="14100"/>
        <pc:sldMkLst>
          <pc:docMk/>
          <pc:sldMk cId="2622450922" sldId="426"/>
        </pc:sldMkLst>
        <pc:spChg chg="mod">
          <ac:chgData name="Phillips, Nate" userId="1a7ed9a7-6979-4999-8e72-44e838efb909" providerId="ADAL" clId="{4AE645AF-383C-4BC8-958A-2018348CBA60}" dt="2022-06-21T22:41:30.013" v="9097" actId="20577"/>
          <ac:spMkLst>
            <pc:docMk/>
            <pc:sldMk cId="2622450922" sldId="426"/>
            <ac:spMk id="2" creationId="{32D856CF-4530-ECB3-BCA0-B64DE43597C6}"/>
          </ac:spMkLst>
        </pc:spChg>
        <pc:spChg chg="mod">
          <ac:chgData name="Phillips, Nate" userId="1a7ed9a7-6979-4999-8e72-44e838efb909" providerId="ADAL" clId="{4AE645AF-383C-4BC8-958A-2018348CBA60}" dt="2022-06-21T22:44:03.937" v="9317" actId="6549"/>
          <ac:spMkLst>
            <pc:docMk/>
            <pc:sldMk cId="2622450922" sldId="426"/>
            <ac:spMk id="3" creationId="{B327211D-3D05-F2B0-31AD-1DF675FFC114}"/>
          </ac:spMkLst>
        </pc:spChg>
        <pc:spChg chg="mod">
          <ac:chgData name="Phillips, Nate" userId="1a7ed9a7-6979-4999-8e72-44e838efb909" providerId="ADAL" clId="{4AE645AF-383C-4BC8-958A-2018348CBA60}" dt="2022-06-21T22:45:47.626" v="9436" actId="6549"/>
          <ac:spMkLst>
            <pc:docMk/>
            <pc:sldMk cId="2622450922" sldId="426"/>
            <ac:spMk id="4" creationId="{F52BB955-30D8-8EC0-CDEC-9BAB774DAB26}"/>
          </ac:spMkLst>
        </pc:spChg>
        <pc:spChg chg="mod">
          <ac:chgData name="Phillips, Nate" userId="1a7ed9a7-6979-4999-8e72-44e838efb909" providerId="ADAL" clId="{4AE645AF-383C-4BC8-958A-2018348CBA60}" dt="2022-06-21T23:06:11.167" v="9920" actId="14100"/>
          <ac:spMkLst>
            <pc:docMk/>
            <pc:sldMk cId="2622450922" sldId="426"/>
            <ac:spMk id="6" creationId="{F4FF5752-77AC-9B28-548C-C7A942195F5A}"/>
          </ac:spMkLst>
        </pc:spChg>
        <pc:spChg chg="mod">
          <ac:chgData name="Phillips, Nate" userId="1a7ed9a7-6979-4999-8e72-44e838efb909" providerId="ADAL" clId="{4AE645AF-383C-4BC8-958A-2018348CBA60}" dt="2022-06-21T22:44:15.932" v="9320" actId="1076"/>
          <ac:spMkLst>
            <pc:docMk/>
            <pc:sldMk cId="2622450922" sldId="426"/>
            <ac:spMk id="8" creationId="{109A55DC-BFA5-4E61-08C3-D09344591029}"/>
          </ac:spMkLst>
        </pc:spChg>
        <pc:spChg chg="add mod">
          <ac:chgData name="Phillips, Nate" userId="1a7ed9a7-6979-4999-8e72-44e838efb909" providerId="ADAL" clId="{4AE645AF-383C-4BC8-958A-2018348CBA60}" dt="2022-06-21T22:44:47.065" v="9416" actId="20577"/>
          <ac:spMkLst>
            <pc:docMk/>
            <pc:sldMk cId="2622450922" sldId="426"/>
            <ac:spMk id="10" creationId="{05741192-874E-2B43-9E47-502CC324567F}"/>
          </ac:spMkLst>
        </pc:spChg>
        <pc:spChg chg="add mod">
          <ac:chgData name="Phillips, Nate" userId="1a7ed9a7-6979-4999-8e72-44e838efb909" providerId="ADAL" clId="{4AE645AF-383C-4BC8-958A-2018348CBA60}" dt="2022-06-21T22:45:07.386" v="9425" actId="1035"/>
          <ac:spMkLst>
            <pc:docMk/>
            <pc:sldMk cId="2622450922" sldId="426"/>
            <ac:spMk id="11" creationId="{1257F01C-7638-CDED-4C24-721C5B22818A}"/>
          </ac:spMkLst>
        </pc:spChg>
        <pc:spChg chg="add mod">
          <ac:chgData name="Phillips, Nate" userId="1a7ed9a7-6979-4999-8e72-44e838efb909" providerId="ADAL" clId="{4AE645AF-383C-4BC8-958A-2018348CBA60}" dt="2022-06-21T22:48:06.161" v="9577" actId="20577"/>
          <ac:spMkLst>
            <pc:docMk/>
            <pc:sldMk cId="2622450922" sldId="426"/>
            <ac:spMk id="12" creationId="{BF3AACE8-3CD6-2A6E-B329-1E907F46C6BB}"/>
          </ac:spMkLst>
        </pc:spChg>
      </pc:sldChg>
      <pc:sldChg chg="addSp delSp modSp add mod modAnim">
        <pc:chgData name="Phillips, Nate" userId="1a7ed9a7-6979-4999-8e72-44e838efb909" providerId="ADAL" clId="{4AE645AF-383C-4BC8-958A-2018348CBA60}" dt="2022-06-22T14:01:19.238" v="10016" actId="1076"/>
        <pc:sldMkLst>
          <pc:docMk/>
          <pc:sldMk cId="1383119404" sldId="427"/>
        </pc:sldMkLst>
        <pc:spChg chg="mod">
          <ac:chgData name="Phillips, Nate" userId="1a7ed9a7-6979-4999-8e72-44e838efb909" providerId="ADAL" clId="{4AE645AF-383C-4BC8-958A-2018348CBA60}" dt="2022-06-21T22:49:03.590" v="9612"/>
          <ac:spMkLst>
            <pc:docMk/>
            <pc:sldMk cId="1383119404" sldId="427"/>
            <ac:spMk id="2" creationId="{32D856CF-4530-ECB3-BCA0-B64DE43597C6}"/>
          </ac:spMkLst>
        </pc:spChg>
        <pc:spChg chg="mod">
          <ac:chgData name="Phillips, Nate" userId="1a7ed9a7-6979-4999-8e72-44e838efb909" providerId="ADAL" clId="{4AE645AF-383C-4BC8-958A-2018348CBA60}" dt="2022-06-21T22:48:48.992" v="9611" actId="6549"/>
          <ac:spMkLst>
            <pc:docMk/>
            <pc:sldMk cId="1383119404" sldId="427"/>
            <ac:spMk id="3" creationId="{B327211D-3D05-F2B0-31AD-1DF675FFC114}"/>
          </ac:spMkLst>
        </pc:spChg>
        <pc:spChg chg="add del mod">
          <ac:chgData name="Phillips, Nate" userId="1a7ed9a7-6979-4999-8e72-44e838efb909" providerId="ADAL" clId="{4AE645AF-383C-4BC8-958A-2018348CBA60}" dt="2022-06-21T22:59:47.646" v="9851"/>
          <ac:spMkLst>
            <pc:docMk/>
            <pc:sldMk cId="1383119404" sldId="427"/>
            <ac:spMk id="5" creationId="{4380328D-5B26-29E2-CEF2-76BB559492CC}"/>
          </ac:spMkLst>
        </pc:spChg>
        <pc:spChg chg="add mod">
          <ac:chgData name="Phillips, Nate" userId="1a7ed9a7-6979-4999-8e72-44e838efb909" providerId="ADAL" clId="{4AE645AF-383C-4BC8-958A-2018348CBA60}" dt="2022-06-22T14:01:19.238" v="10016" actId="1076"/>
          <ac:spMkLst>
            <pc:docMk/>
            <pc:sldMk cId="1383119404" sldId="427"/>
            <ac:spMk id="6" creationId="{732003AD-5244-3086-6A80-431D76267757}"/>
          </ac:spMkLst>
        </pc:spChg>
        <pc:spChg chg="mod">
          <ac:chgData name="Phillips, Nate" userId="1a7ed9a7-6979-4999-8e72-44e838efb909" providerId="ADAL" clId="{4AE645AF-383C-4BC8-958A-2018348CBA60}" dt="2022-06-21T22:57:42.376" v="9832" actId="14100"/>
          <ac:spMkLst>
            <pc:docMk/>
            <pc:sldMk cId="1383119404" sldId="427"/>
            <ac:spMk id="7" creationId="{E14F883B-7654-A7FB-EF89-FA56220F6A30}"/>
          </ac:spMkLst>
        </pc:spChg>
        <pc:spChg chg="add mod">
          <ac:chgData name="Phillips, Nate" userId="1a7ed9a7-6979-4999-8e72-44e838efb909" providerId="ADAL" clId="{4AE645AF-383C-4BC8-958A-2018348CBA60}" dt="2022-06-21T23:01:24.174" v="9854" actId="20577"/>
          <ac:spMkLst>
            <pc:docMk/>
            <pc:sldMk cId="1383119404" sldId="427"/>
            <ac:spMk id="8" creationId="{1C8CDADF-3602-7853-35FE-35088CF7918E}"/>
          </ac:spMkLst>
        </pc:spChg>
        <pc:spChg chg="mod">
          <ac:chgData name="Phillips, Nate" userId="1a7ed9a7-6979-4999-8e72-44e838efb909" providerId="ADAL" clId="{4AE645AF-383C-4BC8-958A-2018348CBA60}" dt="2022-06-21T22:57:29.084" v="9831" actId="6549"/>
          <ac:spMkLst>
            <pc:docMk/>
            <pc:sldMk cId="1383119404" sldId="427"/>
            <ac:spMk id="10" creationId="{41ABC3B6-BC89-5929-E4FC-19EBF4BD4C0C}"/>
          </ac:spMkLst>
        </pc:spChg>
        <pc:spChg chg="add mod">
          <ac:chgData name="Phillips, Nate" userId="1a7ed9a7-6979-4999-8e72-44e838efb909" providerId="ADAL" clId="{4AE645AF-383C-4BC8-958A-2018348CBA60}" dt="2022-06-21T22:59:52.748" v="9852" actId="1076"/>
          <ac:spMkLst>
            <pc:docMk/>
            <pc:sldMk cId="1383119404" sldId="427"/>
            <ac:spMk id="12" creationId="{C0377A8C-6F6C-F20C-6C48-12279BAC1386}"/>
          </ac:spMkLst>
        </pc:spChg>
      </pc:sldChg>
      <pc:sldChg chg="modSp new mod">
        <pc:chgData name="Phillips, Nate" userId="1a7ed9a7-6979-4999-8e72-44e838efb909" providerId="ADAL" clId="{4AE645AF-383C-4BC8-958A-2018348CBA60}" dt="2022-06-21T23:08:32.210" v="9962" actId="20577"/>
        <pc:sldMkLst>
          <pc:docMk/>
          <pc:sldMk cId="4249601318" sldId="428"/>
        </pc:sldMkLst>
        <pc:spChg chg="mod">
          <ac:chgData name="Phillips, Nate" userId="1a7ed9a7-6979-4999-8e72-44e838efb909" providerId="ADAL" clId="{4AE645AF-383C-4BC8-958A-2018348CBA60}" dt="2022-06-21T23:08:32.210" v="9962" actId="20577"/>
          <ac:spMkLst>
            <pc:docMk/>
            <pc:sldMk cId="4249601318" sldId="428"/>
            <ac:spMk id="3" creationId="{BC43D28D-16B4-7F00-4825-6F17D6CCF813}"/>
          </ac:spMkLst>
        </pc:spChg>
      </pc:sldChg>
      <pc:sldChg chg="addSp delSp modSp add mod delAnim modAnim">
        <pc:chgData name="Phillips, Nate" userId="1a7ed9a7-6979-4999-8e72-44e838efb909" providerId="ADAL" clId="{4AE645AF-383C-4BC8-958A-2018348CBA60}" dt="2022-06-22T14:16:05.206" v="11067" actId="1076"/>
        <pc:sldMkLst>
          <pc:docMk/>
          <pc:sldMk cId="114491803" sldId="429"/>
        </pc:sldMkLst>
        <pc:spChg chg="mod">
          <ac:chgData name="Phillips, Nate" userId="1a7ed9a7-6979-4999-8e72-44e838efb909" providerId="ADAL" clId="{4AE645AF-383C-4BC8-958A-2018348CBA60}" dt="2022-06-21T23:09:41.519" v="9999" actId="20577"/>
          <ac:spMkLst>
            <pc:docMk/>
            <pc:sldMk cId="114491803" sldId="429"/>
            <ac:spMk id="2" creationId="{32D856CF-4530-ECB3-BCA0-B64DE43597C6}"/>
          </ac:spMkLst>
        </pc:spChg>
        <pc:spChg chg="mod">
          <ac:chgData name="Phillips, Nate" userId="1a7ed9a7-6979-4999-8e72-44e838efb909" providerId="ADAL" clId="{4AE645AF-383C-4BC8-958A-2018348CBA60}" dt="2022-06-22T14:03:26.396" v="10208" actId="6549"/>
          <ac:spMkLst>
            <pc:docMk/>
            <pc:sldMk cId="114491803" sldId="429"/>
            <ac:spMk id="3" creationId="{B327211D-3D05-F2B0-31AD-1DF675FFC114}"/>
          </ac:spMkLst>
        </pc:spChg>
        <pc:spChg chg="mod">
          <ac:chgData name="Phillips, Nate" userId="1a7ed9a7-6979-4999-8e72-44e838efb909" providerId="ADAL" clId="{4AE645AF-383C-4BC8-958A-2018348CBA60}" dt="2022-06-22T14:07:57.408" v="10582" actId="1076"/>
          <ac:spMkLst>
            <pc:docMk/>
            <pc:sldMk cId="114491803" sldId="429"/>
            <ac:spMk id="4" creationId="{F52BB955-30D8-8EC0-CDEC-9BAB774DAB26}"/>
          </ac:spMkLst>
        </pc:spChg>
        <pc:spChg chg="del mod">
          <ac:chgData name="Phillips, Nate" userId="1a7ed9a7-6979-4999-8e72-44e838efb909" providerId="ADAL" clId="{4AE645AF-383C-4BC8-958A-2018348CBA60}" dt="2022-06-22T14:07:35.033" v="10579" actId="478"/>
          <ac:spMkLst>
            <pc:docMk/>
            <pc:sldMk cId="114491803" sldId="429"/>
            <ac:spMk id="6" creationId="{F4FF5752-77AC-9B28-548C-C7A942195F5A}"/>
          </ac:spMkLst>
        </pc:spChg>
        <pc:spChg chg="mod">
          <ac:chgData name="Phillips, Nate" userId="1a7ed9a7-6979-4999-8e72-44e838efb909" providerId="ADAL" clId="{4AE645AF-383C-4BC8-958A-2018348CBA60}" dt="2022-06-22T14:04:54.150" v="10278" actId="20577"/>
          <ac:spMkLst>
            <pc:docMk/>
            <pc:sldMk cId="114491803" sldId="429"/>
            <ac:spMk id="8" creationId="{109A55DC-BFA5-4E61-08C3-D09344591029}"/>
          </ac:spMkLst>
        </pc:spChg>
        <pc:spChg chg="mod">
          <ac:chgData name="Phillips, Nate" userId="1a7ed9a7-6979-4999-8e72-44e838efb909" providerId="ADAL" clId="{4AE645AF-383C-4BC8-958A-2018348CBA60}" dt="2022-06-22T14:15:53.206" v="11064" actId="14100"/>
          <ac:spMkLst>
            <pc:docMk/>
            <pc:sldMk cId="114491803" sldId="429"/>
            <ac:spMk id="10" creationId="{05741192-874E-2B43-9E47-502CC324567F}"/>
          </ac:spMkLst>
        </pc:spChg>
        <pc:spChg chg="del">
          <ac:chgData name="Phillips, Nate" userId="1a7ed9a7-6979-4999-8e72-44e838efb909" providerId="ADAL" clId="{4AE645AF-383C-4BC8-958A-2018348CBA60}" dt="2022-06-22T14:06:17.914" v="10469" actId="478"/>
          <ac:spMkLst>
            <pc:docMk/>
            <pc:sldMk cId="114491803" sldId="429"/>
            <ac:spMk id="11" creationId="{1257F01C-7638-CDED-4C24-721C5B22818A}"/>
          </ac:spMkLst>
        </pc:spChg>
        <pc:spChg chg="del">
          <ac:chgData name="Phillips, Nate" userId="1a7ed9a7-6979-4999-8e72-44e838efb909" providerId="ADAL" clId="{4AE645AF-383C-4BC8-958A-2018348CBA60}" dt="2022-06-22T14:07:30.327" v="10578" actId="478"/>
          <ac:spMkLst>
            <pc:docMk/>
            <pc:sldMk cId="114491803" sldId="429"/>
            <ac:spMk id="12" creationId="{BF3AACE8-3CD6-2A6E-B329-1E907F46C6BB}"/>
          </ac:spMkLst>
        </pc:spChg>
        <pc:spChg chg="add mod">
          <ac:chgData name="Phillips, Nate" userId="1a7ed9a7-6979-4999-8e72-44e838efb909" providerId="ADAL" clId="{4AE645AF-383C-4BC8-958A-2018348CBA60}" dt="2022-06-22T14:12:17.199" v="10701" actId="20577"/>
          <ac:spMkLst>
            <pc:docMk/>
            <pc:sldMk cId="114491803" sldId="429"/>
            <ac:spMk id="13" creationId="{E6B418AF-C68B-4CA6-7355-1DB85A5FD1EA}"/>
          </ac:spMkLst>
        </pc:spChg>
        <pc:spChg chg="add mod">
          <ac:chgData name="Phillips, Nate" userId="1a7ed9a7-6979-4999-8e72-44e838efb909" providerId="ADAL" clId="{4AE645AF-383C-4BC8-958A-2018348CBA60}" dt="2022-06-22T14:10:14.130" v="10695" actId="20577"/>
          <ac:spMkLst>
            <pc:docMk/>
            <pc:sldMk cId="114491803" sldId="429"/>
            <ac:spMk id="14" creationId="{05DB4DF6-2FCF-FEA2-7983-1D280CDC7482}"/>
          </ac:spMkLst>
        </pc:spChg>
        <pc:spChg chg="add mod">
          <ac:chgData name="Phillips, Nate" userId="1a7ed9a7-6979-4999-8e72-44e838efb909" providerId="ADAL" clId="{4AE645AF-383C-4BC8-958A-2018348CBA60}" dt="2022-06-22T14:16:05.206" v="11067" actId="1076"/>
          <ac:spMkLst>
            <pc:docMk/>
            <pc:sldMk cId="114491803" sldId="429"/>
            <ac:spMk id="15" creationId="{2BDE366C-0199-00D7-12CB-9C9D889DF175}"/>
          </ac:spMkLst>
        </pc:spChg>
        <pc:spChg chg="add mod">
          <ac:chgData name="Phillips, Nate" userId="1a7ed9a7-6979-4999-8e72-44e838efb909" providerId="ADAL" clId="{4AE645AF-383C-4BC8-958A-2018348CBA60}" dt="2022-06-22T14:16:00.388" v="11066" actId="1076"/>
          <ac:spMkLst>
            <pc:docMk/>
            <pc:sldMk cId="114491803" sldId="429"/>
            <ac:spMk id="16" creationId="{E5C47DB9-0913-1BCA-732F-B75A92E3E9AD}"/>
          </ac:spMkLst>
        </pc:spChg>
      </pc:sldChg>
      <pc:sldChg chg="addSp delSp modSp add mod delAnim modAnim">
        <pc:chgData name="Phillips, Nate" userId="1a7ed9a7-6979-4999-8e72-44e838efb909" providerId="ADAL" clId="{4AE645AF-383C-4BC8-958A-2018348CBA60}" dt="2022-06-22T14:22:34.478" v="11500"/>
        <pc:sldMkLst>
          <pc:docMk/>
          <pc:sldMk cId="2181501205" sldId="430"/>
        </pc:sldMkLst>
        <pc:spChg chg="mod">
          <ac:chgData name="Phillips, Nate" userId="1a7ed9a7-6979-4999-8e72-44e838efb909" providerId="ADAL" clId="{4AE645AF-383C-4BC8-958A-2018348CBA60}" dt="2022-06-22T14:12:29.972" v="10702" actId="6549"/>
          <ac:spMkLst>
            <pc:docMk/>
            <pc:sldMk cId="2181501205" sldId="430"/>
            <ac:spMk id="3" creationId="{B327211D-3D05-F2B0-31AD-1DF675FFC114}"/>
          </ac:spMkLst>
        </pc:spChg>
        <pc:spChg chg="mod">
          <ac:chgData name="Phillips, Nate" userId="1a7ed9a7-6979-4999-8e72-44e838efb909" providerId="ADAL" clId="{4AE645AF-383C-4BC8-958A-2018348CBA60}" dt="2022-06-22T14:18:50.649" v="11245" actId="20577"/>
          <ac:spMkLst>
            <pc:docMk/>
            <pc:sldMk cId="2181501205" sldId="430"/>
            <ac:spMk id="4" creationId="{F52BB955-30D8-8EC0-CDEC-9BAB774DAB26}"/>
          </ac:spMkLst>
        </pc:spChg>
        <pc:spChg chg="add mod">
          <ac:chgData name="Phillips, Nate" userId="1a7ed9a7-6979-4999-8e72-44e838efb909" providerId="ADAL" clId="{4AE645AF-383C-4BC8-958A-2018348CBA60}" dt="2022-06-22T14:18:12.948" v="11215" actId="17032"/>
          <ac:spMkLst>
            <pc:docMk/>
            <pc:sldMk cId="2181501205" sldId="430"/>
            <ac:spMk id="5" creationId="{0E39129C-C6FC-4C56-C2CD-ABA2F606F1B7}"/>
          </ac:spMkLst>
        </pc:spChg>
        <pc:spChg chg="add mod">
          <ac:chgData name="Phillips, Nate" userId="1a7ed9a7-6979-4999-8e72-44e838efb909" providerId="ADAL" clId="{4AE645AF-383C-4BC8-958A-2018348CBA60}" dt="2022-06-22T14:18:28.928" v="11227" actId="1076"/>
          <ac:spMkLst>
            <pc:docMk/>
            <pc:sldMk cId="2181501205" sldId="430"/>
            <ac:spMk id="6" creationId="{8B5B88AB-3D4D-CC99-11E8-AC2D1A48C83A}"/>
          </ac:spMkLst>
        </pc:spChg>
        <pc:spChg chg="mod">
          <ac:chgData name="Phillips, Nate" userId="1a7ed9a7-6979-4999-8e72-44e838efb909" providerId="ADAL" clId="{4AE645AF-383C-4BC8-958A-2018348CBA60}" dt="2022-06-22T14:12:34.164" v="10703" actId="1076"/>
          <ac:spMkLst>
            <pc:docMk/>
            <pc:sldMk cId="2181501205" sldId="430"/>
            <ac:spMk id="8" creationId="{109A55DC-BFA5-4E61-08C3-D09344591029}"/>
          </ac:spMkLst>
        </pc:spChg>
        <pc:spChg chg="mod">
          <ac:chgData name="Phillips, Nate" userId="1a7ed9a7-6979-4999-8e72-44e838efb909" providerId="ADAL" clId="{4AE645AF-383C-4BC8-958A-2018348CBA60}" dt="2022-06-22T14:12:46.832" v="10742" actId="20577"/>
          <ac:spMkLst>
            <pc:docMk/>
            <pc:sldMk cId="2181501205" sldId="430"/>
            <ac:spMk id="10" creationId="{05741192-874E-2B43-9E47-502CC324567F}"/>
          </ac:spMkLst>
        </pc:spChg>
        <pc:spChg chg="add mod">
          <ac:chgData name="Phillips, Nate" userId="1a7ed9a7-6979-4999-8e72-44e838efb909" providerId="ADAL" clId="{4AE645AF-383C-4BC8-958A-2018348CBA60}" dt="2022-06-22T14:13:06.790" v="10818" actId="20577"/>
          <ac:spMkLst>
            <pc:docMk/>
            <pc:sldMk cId="2181501205" sldId="430"/>
            <ac:spMk id="11" creationId="{3FA7E860-F7C3-0FE3-C1D1-5EFAAFFF5911}"/>
          </ac:spMkLst>
        </pc:spChg>
        <pc:spChg chg="add mod">
          <ac:chgData name="Phillips, Nate" userId="1a7ed9a7-6979-4999-8e72-44e838efb909" providerId="ADAL" clId="{4AE645AF-383C-4BC8-958A-2018348CBA60}" dt="2022-06-22T14:13:52.597" v="10961" actId="20577"/>
          <ac:spMkLst>
            <pc:docMk/>
            <pc:sldMk cId="2181501205" sldId="430"/>
            <ac:spMk id="12" creationId="{02C54FAF-F7AA-98BD-3492-284045515F3E}"/>
          </ac:spMkLst>
        </pc:spChg>
        <pc:spChg chg="del">
          <ac:chgData name="Phillips, Nate" userId="1a7ed9a7-6979-4999-8e72-44e838efb909" providerId="ADAL" clId="{4AE645AF-383C-4BC8-958A-2018348CBA60}" dt="2022-06-22T14:16:24.042" v="11068" actId="478"/>
          <ac:spMkLst>
            <pc:docMk/>
            <pc:sldMk cId="2181501205" sldId="430"/>
            <ac:spMk id="13" creationId="{E6B418AF-C68B-4CA6-7355-1DB85A5FD1EA}"/>
          </ac:spMkLst>
        </pc:spChg>
        <pc:spChg chg="del">
          <ac:chgData name="Phillips, Nate" userId="1a7ed9a7-6979-4999-8e72-44e838efb909" providerId="ADAL" clId="{4AE645AF-383C-4BC8-958A-2018348CBA60}" dt="2022-06-22T14:16:26.079" v="11069" actId="478"/>
          <ac:spMkLst>
            <pc:docMk/>
            <pc:sldMk cId="2181501205" sldId="430"/>
            <ac:spMk id="14" creationId="{05DB4DF6-2FCF-FEA2-7983-1D280CDC7482}"/>
          </ac:spMkLst>
        </pc:spChg>
        <pc:spChg chg="add mod">
          <ac:chgData name="Phillips, Nate" userId="1a7ed9a7-6979-4999-8e72-44e838efb909" providerId="ADAL" clId="{4AE645AF-383C-4BC8-958A-2018348CBA60}" dt="2022-06-22T14:19:30.678" v="11306" actId="14100"/>
          <ac:spMkLst>
            <pc:docMk/>
            <pc:sldMk cId="2181501205" sldId="430"/>
            <ac:spMk id="15" creationId="{76D7C609-0A28-BC50-1EC8-77E8FAB31EF1}"/>
          </ac:spMkLst>
        </pc:spChg>
        <pc:spChg chg="add mod">
          <ac:chgData name="Phillips, Nate" userId="1a7ed9a7-6979-4999-8e72-44e838efb909" providerId="ADAL" clId="{4AE645AF-383C-4BC8-958A-2018348CBA60}" dt="2022-06-22T14:21:08.656" v="11453" actId="1076"/>
          <ac:spMkLst>
            <pc:docMk/>
            <pc:sldMk cId="2181501205" sldId="430"/>
            <ac:spMk id="16" creationId="{085F3EC0-DEDE-AE35-A153-22541CFE98B7}"/>
          </ac:spMkLst>
        </pc:spChg>
        <pc:spChg chg="add mod">
          <ac:chgData name="Phillips, Nate" userId="1a7ed9a7-6979-4999-8e72-44e838efb909" providerId="ADAL" clId="{4AE645AF-383C-4BC8-958A-2018348CBA60}" dt="2022-06-22T14:21:33.441" v="11496" actId="20577"/>
          <ac:spMkLst>
            <pc:docMk/>
            <pc:sldMk cId="2181501205" sldId="430"/>
            <ac:spMk id="17" creationId="{0A7A9F53-CEC6-5F8C-E8A3-96658446E909}"/>
          </ac:spMkLst>
        </pc:spChg>
      </pc:sldChg>
      <pc:sldChg chg="addSp delSp modSp add mod delAnim modAnim">
        <pc:chgData name="Phillips, Nate" userId="1a7ed9a7-6979-4999-8e72-44e838efb909" providerId="ADAL" clId="{4AE645AF-383C-4BC8-958A-2018348CBA60}" dt="2022-06-22T14:41:29.054" v="12225" actId="1076"/>
        <pc:sldMkLst>
          <pc:docMk/>
          <pc:sldMk cId="3996896660" sldId="431"/>
        </pc:sldMkLst>
        <pc:spChg chg="mod">
          <ac:chgData name="Phillips, Nate" userId="1a7ed9a7-6979-4999-8e72-44e838efb909" providerId="ADAL" clId="{4AE645AF-383C-4BC8-958A-2018348CBA60}" dt="2022-06-22T14:24:40.469" v="11657" actId="20577"/>
          <ac:spMkLst>
            <pc:docMk/>
            <pc:sldMk cId="3996896660" sldId="431"/>
            <ac:spMk id="4" creationId="{F52BB955-30D8-8EC0-CDEC-9BAB774DAB26}"/>
          </ac:spMkLst>
        </pc:spChg>
        <pc:spChg chg="mod">
          <ac:chgData name="Phillips, Nate" userId="1a7ed9a7-6979-4999-8e72-44e838efb909" providerId="ADAL" clId="{4AE645AF-383C-4BC8-958A-2018348CBA60}" dt="2022-06-22T14:23:34.561" v="11505" actId="14100"/>
          <ac:spMkLst>
            <pc:docMk/>
            <pc:sldMk cId="3996896660" sldId="431"/>
            <ac:spMk id="5" creationId="{0E39129C-C6FC-4C56-C2CD-ABA2F606F1B7}"/>
          </ac:spMkLst>
        </pc:spChg>
        <pc:spChg chg="mod">
          <ac:chgData name="Phillips, Nate" userId="1a7ed9a7-6979-4999-8e72-44e838efb909" providerId="ADAL" clId="{4AE645AF-383C-4BC8-958A-2018348CBA60}" dt="2022-06-22T14:23:34.561" v="11505" actId="14100"/>
          <ac:spMkLst>
            <pc:docMk/>
            <pc:sldMk cId="3996896660" sldId="431"/>
            <ac:spMk id="6" creationId="{8B5B88AB-3D4D-CC99-11E8-AC2D1A48C83A}"/>
          </ac:spMkLst>
        </pc:spChg>
        <pc:spChg chg="mod">
          <ac:chgData name="Phillips, Nate" userId="1a7ed9a7-6979-4999-8e72-44e838efb909" providerId="ADAL" clId="{4AE645AF-383C-4BC8-958A-2018348CBA60}" dt="2022-06-22T14:37:22.129" v="12107" actId="1076"/>
          <ac:spMkLst>
            <pc:docMk/>
            <pc:sldMk cId="3996896660" sldId="431"/>
            <ac:spMk id="8" creationId="{109A55DC-BFA5-4E61-08C3-D09344591029}"/>
          </ac:spMkLst>
        </pc:spChg>
        <pc:spChg chg="del">
          <ac:chgData name="Phillips, Nate" userId="1a7ed9a7-6979-4999-8e72-44e838efb909" providerId="ADAL" clId="{4AE645AF-383C-4BC8-958A-2018348CBA60}" dt="2022-06-22T14:23:22.064" v="11503" actId="478"/>
          <ac:spMkLst>
            <pc:docMk/>
            <pc:sldMk cId="3996896660" sldId="431"/>
            <ac:spMk id="10" creationId="{05741192-874E-2B43-9E47-502CC324567F}"/>
          </ac:spMkLst>
        </pc:spChg>
        <pc:spChg chg="del">
          <ac:chgData name="Phillips, Nate" userId="1a7ed9a7-6979-4999-8e72-44e838efb909" providerId="ADAL" clId="{4AE645AF-383C-4BC8-958A-2018348CBA60}" dt="2022-06-22T14:23:22.064" v="11503" actId="478"/>
          <ac:spMkLst>
            <pc:docMk/>
            <pc:sldMk cId="3996896660" sldId="431"/>
            <ac:spMk id="11" creationId="{3FA7E860-F7C3-0FE3-C1D1-5EFAAFFF5911}"/>
          </ac:spMkLst>
        </pc:spChg>
        <pc:spChg chg="del">
          <ac:chgData name="Phillips, Nate" userId="1a7ed9a7-6979-4999-8e72-44e838efb909" providerId="ADAL" clId="{4AE645AF-383C-4BC8-958A-2018348CBA60}" dt="2022-06-22T14:23:22.064" v="11503" actId="478"/>
          <ac:spMkLst>
            <pc:docMk/>
            <pc:sldMk cId="3996896660" sldId="431"/>
            <ac:spMk id="12" creationId="{02C54FAF-F7AA-98BD-3492-284045515F3E}"/>
          </ac:spMkLst>
        </pc:spChg>
        <pc:spChg chg="del mod">
          <ac:chgData name="Phillips, Nate" userId="1a7ed9a7-6979-4999-8e72-44e838efb909" providerId="ADAL" clId="{4AE645AF-383C-4BC8-958A-2018348CBA60}" dt="2022-06-22T14:26:18.425" v="11669" actId="478"/>
          <ac:spMkLst>
            <pc:docMk/>
            <pc:sldMk cId="3996896660" sldId="431"/>
            <ac:spMk id="15" creationId="{76D7C609-0A28-BC50-1EC8-77E8FAB31EF1}"/>
          </ac:spMkLst>
        </pc:spChg>
        <pc:spChg chg="mod">
          <ac:chgData name="Phillips, Nate" userId="1a7ed9a7-6979-4999-8e72-44e838efb909" providerId="ADAL" clId="{4AE645AF-383C-4BC8-958A-2018348CBA60}" dt="2022-06-22T14:39:35.228" v="12193" actId="1076"/>
          <ac:spMkLst>
            <pc:docMk/>
            <pc:sldMk cId="3996896660" sldId="431"/>
            <ac:spMk id="16" creationId="{085F3EC0-DEDE-AE35-A153-22541CFE98B7}"/>
          </ac:spMkLst>
        </pc:spChg>
        <pc:spChg chg="del mod">
          <ac:chgData name="Phillips, Nate" userId="1a7ed9a7-6979-4999-8e72-44e838efb909" providerId="ADAL" clId="{4AE645AF-383C-4BC8-958A-2018348CBA60}" dt="2022-06-22T14:25:57.810" v="11664" actId="478"/>
          <ac:spMkLst>
            <pc:docMk/>
            <pc:sldMk cId="3996896660" sldId="431"/>
            <ac:spMk id="17" creationId="{0A7A9F53-CEC6-5F8C-E8A3-96658446E909}"/>
          </ac:spMkLst>
        </pc:spChg>
        <pc:spChg chg="add mod">
          <ac:chgData name="Phillips, Nate" userId="1a7ed9a7-6979-4999-8e72-44e838efb909" providerId="ADAL" clId="{4AE645AF-383C-4BC8-958A-2018348CBA60}" dt="2022-06-22T14:27:53.681" v="11758" actId="1076"/>
          <ac:spMkLst>
            <pc:docMk/>
            <pc:sldMk cId="3996896660" sldId="431"/>
            <ac:spMk id="18" creationId="{0F2EA038-1087-F2D7-A89D-90246AB24D7C}"/>
          </ac:spMkLst>
        </pc:spChg>
        <pc:spChg chg="add mod">
          <ac:chgData name="Phillips, Nate" userId="1a7ed9a7-6979-4999-8e72-44e838efb909" providerId="ADAL" clId="{4AE645AF-383C-4BC8-958A-2018348CBA60}" dt="2022-06-22T14:39:26.776" v="12191" actId="1076"/>
          <ac:spMkLst>
            <pc:docMk/>
            <pc:sldMk cId="3996896660" sldId="431"/>
            <ac:spMk id="19" creationId="{E981BB7B-81D9-969A-9D7B-3AB848ADB3C6}"/>
          </ac:spMkLst>
        </pc:spChg>
        <pc:spChg chg="add del mod">
          <ac:chgData name="Phillips, Nate" userId="1a7ed9a7-6979-4999-8e72-44e838efb909" providerId="ADAL" clId="{4AE645AF-383C-4BC8-958A-2018348CBA60}" dt="2022-06-22T14:27:27.240" v="11749" actId="478"/>
          <ac:spMkLst>
            <pc:docMk/>
            <pc:sldMk cId="3996896660" sldId="431"/>
            <ac:spMk id="20" creationId="{42FCE12F-C561-2EB2-F934-1F6E057ED468}"/>
          </ac:spMkLst>
        </pc:spChg>
        <pc:spChg chg="add mod">
          <ac:chgData name="Phillips, Nate" userId="1a7ed9a7-6979-4999-8e72-44e838efb909" providerId="ADAL" clId="{4AE645AF-383C-4BC8-958A-2018348CBA60}" dt="2022-06-22T14:27:42.280" v="11755" actId="1076"/>
          <ac:spMkLst>
            <pc:docMk/>
            <pc:sldMk cId="3996896660" sldId="431"/>
            <ac:spMk id="21" creationId="{D0240643-0D37-4F8B-E59D-7EFA53F5280B}"/>
          </ac:spMkLst>
        </pc:spChg>
        <pc:spChg chg="add mod">
          <ac:chgData name="Phillips, Nate" userId="1a7ed9a7-6979-4999-8e72-44e838efb909" providerId="ADAL" clId="{4AE645AF-383C-4BC8-958A-2018348CBA60}" dt="2022-06-22T14:39:58.990" v="12197" actId="1076"/>
          <ac:spMkLst>
            <pc:docMk/>
            <pc:sldMk cId="3996896660" sldId="431"/>
            <ac:spMk id="22" creationId="{964326D7-F33F-359D-8970-5F7B78A41ED7}"/>
          </ac:spMkLst>
        </pc:spChg>
        <pc:spChg chg="add mod">
          <ac:chgData name="Phillips, Nate" userId="1a7ed9a7-6979-4999-8e72-44e838efb909" providerId="ADAL" clId="{4AE645AF-383C-4BC8-958A-2018348CBA60}" dt="2022-06-22T14:39:39.772" v="12194" actId="1076"/>
          <ac:spMkLst>
            <pc:docMk/>
            <pc:sldMk cId="3996896660" sldId="431"/>
            <ac:spMk id="23" creationId="{F59A876E-8B77-2C12-65D4-3A6EA8C45E04}"/>
          </ac:spMkLst>
        </pc:spChg>
        <pc:spChg chg="add del mod">
          <ac:chgData name="Phillips, Nate" userId="1a7ed9a7-6979-4999-8e72-44e838efb909" providerId="ADAL" clId="{4AE645AF-383C-4BC8-958A-2018348CBA60}" dt="2022-06-22T14:32:25.081" v="11933"/>
          <ac:spMkLst>
            <pc:docMk/>
            <pc:sldMk cId="3996896660" sldId="431"/>
            <ac:spMk id="24" creationId="{40B5DC28-D357-891A-B5F7-B92B325130B2}"/>
          </ac:spMkLst>
        </pc:spChg>
        <pc:spChg chg="add mod">
          <ac:chgData name="Phillips, Nate" userId="1a7ed9a7-6979-4999-8e72-44e838efb909" providerId="ADAL" clId="{4AE645AF-383C-4BC8-958A-2018348CBA60}" dt="2022-06-22T14:39:43.559" v="12195" actId="1076"/>
          <ac:spMkLst>
            <pc:docMk/>
            <pc:sldMk cId="3996896660" sldId="431"/>
            <ac:spMk id="25" creationId="{D6DD0F7F-5CEB-D24A-E19F-D1130F5F02B4}"/>
          </ac:spMkLst>
        </pc:spChg>
        <pc:spChg chg="add del mod">
          <ac:chgData name="Phillips, Nate" userId="1a7ed9a7-6979-4999-8e72-44e838efb909" providerId="ADAL" clId="{4AE645AF-383C-4BC8-958A-2018348CBA60}" dt="2022-06-22T14:38:42.302" v="12175" actId="478"/>
          <ac:spMkLst>
            <pc:docMk/>
            <pc:sldMk cId="3996896660" sldId="431"/>
            <ac:spMk id="26" creationId="{9FF5EB0A-873E-BE94-2871-222E3B9893EF}"/>
          </ac:spMkLst>
        </pc:spChg>
        <pc:spChg chg="add del mod">
          <ac:chgData name="Phillips, Nate" userId="1a7ed9a7-6979-4999-8e72-44e838efb909" providerId="ADAL" clId="{4AE645AF-383C-4BC8-958A-2018348CBA60}" dt="2022-06-22T14:38:34.114" v="12173"/>
          <ac:spMkLst>
            <pc:docMk/>
            <pc:sldMk cId="3996896660" sldId="431"/>
            <ac:spMk id="27" creationId="{571DA65E-CD87-0CD7-B271-74D0DDB31DB6}"/>
          </ac:spMkLst>
        </pc:spChg>
        <pc:spChg chg="add mod">
          <ac:chgData name="Phillips, Nate" userId="1a7ed9a7-6979-4999-8e72-44e838efb909" providerId="ADAL" clId="{4AE645AF-383C-4BC8-958A-2018348CBA60}" dt="2022-06-22T14:41:29.054" v="12225" actId="1076"/>
          <ac:spMkLst>
            <pc:docMk/>
            <pc:sldMk cId="3996896660" sldId="431"/>
            <ac:spMk id="28" creationId="{2A2E7E1A-C4C0-DEBE-F457-38E2F166DB81}"/>
          </ac:spMkLst>
        </pc:spChg>
      </pc:sldChg>
      <pc:sldChg chg="modSp new mod modShow">
        <pc:chgData name="Phillips, Nate" userId="1a7ed9a7-6979-4999-8e72-44e838efb909" providerId="ADAL" clId="{4AE645AF-383C-4BC8-958A-2018348CBA60}" dt="2022-06-22T17:20:59.226" v="14250" actId="729"/>
        <pc:sldMkLst>
          <pc:docMk/>
          <pc:sldMk cId="84211867" sldId="432"/>
        </pc:sldMkLst>
        <pc:spChg chg="mod">
          <ac:chgData name="Phillips, Nate" userId="1a7ed9a7-6979-4999-8e72-44e838efb909" providerId="ADAL" clId="{4AE645AF-383C-4BC8-958A-2018348CBA60}" dt="2022-06-22T14:37:34.356" v="12113" actId="20577"/>
          <ac:spMkLst>
            <pc:docMk/>
            <pc:sldMk cId="84211867" sldId="432"/>
            <ac:spMk id="2" creationId="{58D3DBF1-E29E-3675-6BA8-D3D9F3CB3643}"/>
          </ac:spMkLst>
        </pc:spChg>
        <pc:spChg chg="mod">
          <ac:chgData name="Phillips, Nate" userId="1a7ed9a7-6979-4999-8e72-44e838efb909" providerId="ADAL" clId="{4AE645AF-383C-4BC8-958A-2018348CBA60}" dt="2022-06-22T14:37:36.538" v="12114" actId="5793"/>
          <ac:spMkLst>
            <pc:docMk/>
            <pc:sldMk cId="84211867" sldId="432"/>
            <ac:spMk id="3" creationId="{EF33995C-A849-3843-8432-76C398341D44}"/>
          </ac:spMkLst>
        </pc:spChg>
      </pc:sldChg>
      <pc:sldChg chg="add del ord">
        <pc:chgData name="Phillips, Nate" userId="1a7ed9a7-6979-4999-8e72-44e838efb909" providerId="ADAL" clId="{4AE645AF-383C-4BC8-958A-2018348CBA60}" dt="2022-06-22T14:42:01.548" v="12229" actId="47"/>
        <pc:sldMkLst>
          <pc:docMk/>
          <pc:sldMk cId="740527533" sldId="433"/>
        </pc:sldMkLst>
      </pc:sldChg>
      <pc:sldChg chg="addSp delSp modSp add mod delAnim modAnim">
        <pc:chgData name="Phillips, Nate" userId="1a7ed9a7-6979-4999-8e72-44e838efb909" providerId="ADAL" clId="{4AE645AF-383C-4BC8-958A-2018348CBA60}" dt="2022-06-22T14:47:41.149" v="12694" actId="1076"/>
        <pc:sldMkLst>
          <pc:docMk/>
          <pc:sldMk cId="1134312008" sldId="433"/>
        </pc:sldMkLst>
        <pc:spChg chg="del">
          <ac:chgData name="Phillips, Nate" userId="1a7ed9a7-6979-4999-8e72-44e838efb909" providerId="ADAL" clId="{4AE645AF-383C-4BC8-958A-2018348CBA60}" dt="2022-06-22T14:43:48.776" v="12427" actId="478"/>
          <ac:spMkLst>
            <pc:docMk/>
            <pc:sldMk cId="1134312008" sldId="433"/>
            <ac:spMk id="4" creationId="{F52BB955-30D8-8EC0-CDEC-9BAB774DAB26}"/>
          </ac:spMkLst>
        </pc:spChg>
        <pc:spChg chg="del">
          <ac:chgData name="Phillips, Nate" userId="1a7ed9a7-6979-4999-8e72-44e838efb909" providerId="ADAL" clId="{4AE645AF-383C-4BC8-958A-2018348CBA60}" dt="2022-06-22T14:43:48.776" v="12427" actId="478"/>
          <ac:spMkLst>
            <pc:docMk/>
            <pc:sldMk cId="1134312008" sldId="433"/>
            <ac:spMk id="5" creationId="{0E39129C-C6FC-4C56-C2CD-ABA2F606F1B7}"/>
          </ac:spMkLst>
        </pc:spChg>
        <pc:spChg chg="del">
          <ac:chgData name="Phillips, Nate" userId="1a7ed9a7-6979-4999-8e72-44e838efb909" providerId="ADAL" clId="{4AE645AF-383C-4BC8-958A-2018348CBA60}" dt="2022-06-22T14:43:48.776" v="12427" actId="478"/>
          <ac:spMkLst>
            <pc:docMk/>
            <pc:sldMk cId="1134312008" sldId="433"/>
            <ac:spMk id="6" creationId="{8B5B88AB-3D4D-CC99-11E8-AC2D1A48C83A}"/>
          </ac:spMkLst>
        </pc:spChg>
        <pc:spChg chg="mod">
          <ac:chgData name="Phillips, Nate" userId="1a7ed9a7-6979-4999-8e72-44e838efb909" providerId="ADAL" clId="{4AE645AF-383C-4BC8-958A-2018348CBA60}" dt="2022-06-22T14:42:48.205" v="12361" actId="20577"/>
          <ac:spMkLst>
            <pc:docMk/>
            <pc:sldMk cId="1134312008" sldId="433"/>
            <ac:spMk id="10" creationId="{05741192-874E-2B43-9E47-502CC324567F}"/>
          </ac:spMkLst>
        </pc:spChg>
        <pc:spChg chg="del">
          <ac:chgData name="Phillips, Nate" userId="1a7ed9a7-6979-4999-8e72-44e838efb909" providerId="ADAL" clId="{4AE645AF-383C-4BC8-958A-2018348CBA60}" dt="2022-06-22T14:42:45.065" v="12358" actId="478"/>
          <ac:spMkLst>
            <pc:docMk/>
            <pc:sldMk cId="1134312008" sldId="433"/>
            <ac:spMk id="11" creationId="{3FA7E860-F7C3-0FE3-C1D1-5EFAAFFF5911}"/>
          </ac:spMkLst>
        </pc:spChg>
        <pc:spChg chg="mod">
          <ac:chgData name="Phillips, Nate" userId="1a7ed9a7-6979-4999-8e72-44e838efb909" providerId="ADAL" clId="{4AE645AF-383C-4BC8-958A-2018348CBA60}" dt="2022-06-22T14:43:26.738" v="12426" actId="1076"/>
          <ac:spMkLst>
            <pc:docMk/>
            <pc:sldMk cId="1134312008" sldId="433"/>
            <ac:spMk id="12" creationId="{02C54FAF-F7AA-98BD-3492-284045515F3E}"/>
          </ac:spMkLst>
        </pc:spChg>
        <pc:spChg chg="del">
          <ac:chgData name="Phillips, Nate" userId="1a7ed9a7-6979-4999-8e72-44e838efb909" providerId="ADAL" clId="{4AE645AF-383C-4BC8-958A-2018348CBA60}" dt="2022-06-22T14:43:48.776" v="12427" actId="478"/>
          <ac:spMkLst>
            <pc:docMk/>
            <pc:sldMk cId="1134312008" sldId="433"/>
            <ac:spMk id="15" creationId="{76D7C609-0A28-BC50-1EC8-77E8FAB31EF1}"/>
          </ac:spMkLst>
        </pc:spChg>
        <pc:spChg chg="del">
          <ac:chgData name="Phillips, Nate" userId="1a7ed9a7-6979-4999-8e72-44e838efb909" providerId="ADAL" clId="{4AE645AF-383C-4BC8-958A-2018348CBA60}" dt="2022-06-22T14:43:48.776" v="12427" actId="478"/>
          <ac:spMkLst>
            <pc:docMk/>
            <pc:sldMk cId="1134312008" sldId="433"/>
            <ac:spMk id="16" creationId="{085F3EC0-DEDE-AE35-A153-22541CFE98B7}"/>
          </ac:spMkLst>
        </pc:spChg>
        <pc:spChg chg="del">
          <ac:chgData name="Phillips, Nate" userId="1a7ed9a7-6979-4999-8e72-44e838efb909" providerId="ADAL" clId="{4AE645AF-383C-4BC8-958A-2018348CBA60}" dt="2022-06-22T14:43:48.776" v="12427" actId="478"/>
          <ac:spMkLst>
            <pc:docMk/>
            <pc:sldMk cId="1134312008" sldId="433"/>
            <ac:spMk id="17" creationId="{0A7A9F53-CEC6-5F8C-E8A3-96658446E909}"/>
          </ac:spMkLst>
        </pc:spChg>
        <pc:spChg chg="add mod">
          <ac:chgData name="Phillips, Nate" userId="1a7ed9a7-6979-4999-8e72-44e838efb909" providerId="ADAL" clId="{4AE645AF-383C-4BC8-958A-2018348CBA60}" dt="2022-06-22T14:44:40.295" v="12589" actId="1076"/>
          <ac:spMkLst>
            <pc:docMk/>
            <pc:sldMk cId="1134312008" sldId="433"/>
            <ac:spMk id="18" creationId="{C6923E07-1EB8-E5D1-186D-39512C02EC7B}"/>
          </ac:spMkLst>
        </pc:spChg>
        <pc:spChg chg="add del mod">
          <ac:chgData name="Phillips, Nate" userId="1a7ed9a7-6979-4999-8e72-44e838efb909" providerId="ADAL" clId="{4AE645AF-383C-4BC8-958A-2018348CBA60}" dt="2022-06-22T14:44:52.392" v="12594"/>
          <ac:spMkLst>
            <pc:docMk/>
            <pc:sldMk cId="1134312008" sldId="433"/>
            <ac:spMk id="19" creationId="{BB1325D3-D2CB-711F-2E7F-564239F73001}"/>
          </ac:spMkLst>
        </pc:spChg>
        <pc:spChg chg="add mod">
          <ac:chgData name="Phillips, Nate" userId="1a7ed9a7-6979-4999-8e72-44e838efb909" providerId="ADAL" clId="{4AE645AF-383C-4BC8-958A-2018348CBA60}" dt="2022-06-22T14:47:37.461" v="12693" actId="1076"/>
          <ac:spMkLst>
            <pc:docMk/>
            <pc:sldMk cId="1134312008" sldId="433"/>
            <ac:spMk id="20" creationId="{77FC0EB0-5C1C-BD2C-FEDC-3D004E0805CD}"/>
          </ac:spMkLst>
        </pc:spChg>
        <pc:spChg chg="add mod">
          <ac:chgData name="Phillips, Nate" userId="1a7ed9a7-6979-4999-8e72-44e838efb909" providerId="ADAL" clId="{4AE645AF-383C-4BC8-958A-2018348CBA60}" dt="2022-06-22T14:47:41.149" v="12694" actId="1076"/>
          <ac:spMkLst>
            <pc:docMk/>
            <pc:sldMk cId="1134312008" sldId="433"/>
            <ac:spMk id="21" creationId="{5F388626-5E31-7D25-8BC3-EBCF6B758CC5}"/>
          </ac:spMkLst>
        </pc:spChg>
      </pc:sldChg>
      <pc:sldChg chg="add del">
        <pc:chgData name="Phillips, Nate" userId="1a7ed9a7-6979-4999-8e72-44e838efb909" providerId="ADAL" clId="{4AE645AF-383C-4BC8-958A-2018348CBA60}" dt="2022-06-22T14:49:40.211" v="12697" actId="47"/>
        <pc:sldMkLst>
          <pc:docMk/>
          <pc:sldMk cId="3509640928" sldId="434"/>
        </pc:sldMkLst>
      </pc:sldChg>
      <pc:sldChg chg="addSp delSp modSp add mod delAnim modAnim">
        <pc:chgData name="Phillips, Nate" userId="1a7ed9a7-6979-4999-8e72-44e838efb909" providerId="ADAL" clId="{4AE645AF-383C-4BC8-958A-2018348CBA60}" dt="2022-06-22T16:32:11.583" v="13888" actId="21"/>
        <pc:sldMkLst>
          <pc:docMk/>
          <pc:sldMk cId="1402884785" sldId="435"/>
        </pc:sldMkLst>
        <pc:spChg chg="mod">
          <ac:chgData name="Phillips, Nate" userId="1a7ed9a7-6979-4999-8e72-44e838efb909" providerId="ADAL" clId="{4AE645AF-383C-4BC8-958A-2018348CBA60}" dt="2022-06-22T14:50:29.034" v="12803" actId="20577"/>
          <ac:spMkLst>
            <pc:docMk/>
            <pc:sldMk cId="1402884785" sldId="435"/>
            <ac:spMk id="4" creationId="{F52BB955-30D8-8EC0-CDEC-9BAB774DAB26}"/>
          </ac:spMkLst>
        </pc:spChg>
        <pc:spChg chg="add del mod">
          <ac:chgData name="Phillips, Nate" userId="1a7ed9a7-6979-4999-8e72-44e838efb909" providerId="ADAL" clId="{4AE645AF-383C-4BC8-958A-2018348CBA60}" dt="2022-06-22T16:32:11.583" v="13888" actId="21"/>
          <ac:spMkLst>
            <pc:docMk/>
            <pc:sldMk cId="1402884785" sldId="435"/>
            <ac:spMk id="7" creationId="{4CDA0DEE-04D2-4379-6CD8-6BFAD21CC2C3}"/>
          </ac:spMkLst>
        </pc:spChg>
        <pc:spChg chg="del">
          <ac:chgData name="Phillips, Nate" userId="1a7ed9a7-6979-4999-8e72-44e838efb909" providerId="ADAL" clId="{4AE645AF-383C-4BC8-958A-2018348CBA60}" dt="2022-06-22T14:49:53.253" v="12699" actId="478"/>
          <ac:spMkLst>
            <pc:docMk/>
            <pc:sldMk cId="1402884785" sldId="435"/>
            <ac:spMk id="8" creationId="{109A55DC-BFA5-4E61-08C3-D09344591029}"/>
          </ac:spMkLst>
        </pc:spChg>
        <pc:spChg chg="mod">
          <ac:chgData name="Phillips, Nate" userId="1a7ed9a7-6979-4999-8e72-44e838efb909" providerId="ADAL" clId="{4AE645AF-383C-4BC8-958A-2018348CBA60}" dt="2022-06-22T16:26:08.752" v="13674" actId="20577"/>
          <ac:spMkLst>
            <pc:docMk/>
            <pc:sldMk cId="1402884785" sldId="435"/>
            <ac:spMk id="16" creationId="{085F3EC0-DEDE-AE35-A153-22541CFE98B7}"/>
          </ac:spMkLst>
        </pc:spChg>
        <pc:spChg chg="add mod">
          <ac:chgData name="Phillips, Nate" userId="1a7ed9a7-6979-4999-8e72-44e838efb909" providerId="ADAL" clId="{4AE645AF-383C-4BC8-958A-2018348CBA60}" dt="2022-06-22T14:49:57.907" v="12700" actId="1076"/>
          <ac:spMkLst>
            <pc:docMk/>
            <pc:sldMk cId="1402884785" sldId="435"/>
            <ac:spMk id="17" creationId="{BB19119F-0FE5-13E3-EC42-51563F5CC31B}"/>
          </ac:spMkLst>
        </pc:spChg>
        <pc:spChg chg="del mod">
          <ac:chgData name="Phillips, Nate" userId="1a7ed9a7-6979-4999-8e72-44e838efb909" providerId="ADAL" clId="{4AE645AF-383C-4BC8-958A-2018348CBA60}" dt="2022-06-22T14:53:27.024" v="12972" actId="478"/>
          <ac:spMkLst>
            <pc:docMk/>
            <pc:sldMk cId="1402884785" sldId="435"/>
            <ac:spMk id="18" creationId="{0F2EA038-1087-F2D7-A89D-90246AB24D7C}"/>
          </ac:spMkLst>
        </pc:spChg>
        <pc:spChg chg="mod">
          <ac:chgData name="Phillips, Nate" userId="1a7ed9a7-6979-4999-8e72-44e838efb909" providerId="ADAL" clId="{4AE645AF-383C-4BC8-958A-2018348CBA60}" dt="2022-06-22T16:22:38.880" v="13605" actId="1076"/>
          <ac:spMkLst>
            <pc:docMk/>
            <pc:sldMk cId="1402884785" sldId="435"/>
            <ac:spMk id="19" creationId="{E981BB7B-81D9-969A-9D7B-3AB848ADB3C6}"/>
          </ac:spMkLst>
        </pc:spChg>
        <pc:spChg chg="add mod">
          <ac:chgData name="Phillips, Nate" userId="1a7ed9a7-6979-4999-8e72-44e838efb909" providerId="ADAL" clId="{4AE645AF-383C-4BC8-958A-2018348CBA60}" dt="2022-06-22T16:22:26.521" v="13603" actId="404"/>
          <ac:spMkLst>
            <pc:docMk/>
            <pc:sldMk cId="1402884785" sldId="435"/>
            <ac:spMk id="20" creationId="{6F86EC51-9719-1E1F-1EE2-8EE828EAFB01}"/>
          </ac:spMkLst>
        </pc:spChg>
        <pc:spChg chg="mod">
          <ac:chgData name="Phillips, Nate" userId="1a7ed9a7-6979-4999-8e72-44e838efb909" providerId="ADAL" clId="{4AE645AF-383C-4BC8-958A-2018348CBA60}" dt="2022-06-22T14:53:50.256" v="12977" actId="1076"/>
          <ac:spMkLst>
            <pc:docMk/>
            <pc:sldMk cId="1402884785" sldId="435"/>
            <ac:spMk id="21" creationId="{D0240643-0D37-4F8B-E59D-7EFA53F5280B}"/>
          </ac:spMkLst>
        </pc:spChg>
        <pc:spChg chg="del">
          <ac:chgData name="Phillips, Nate" userId="1a7ed9a7-6979-4999-8e72-44e838efb909" providerId="ADAL" clId="{4AE645AF-383C-4BC8-958A-2018348CBA60}" dt="2022-06-22T14:54:08.235" v="12981" actId="478"/>
          <ac:spMkLst>
            <pc:docMk/>
            <pc:sldMk cId="1402884785" sldId="435"/>
            <ac:spMk id="22" creationId="{964326D7-F33F-359D-8970-5F7B78A41ED7}"/>
          </ac:spMkLst>
        </pc:spChg>
        <pc:spChg chg="mod">
          <ac:chgData name="Phillips, Nate" userId="1a7ed9a7-6979-4999-8e72-44e838efb909" providerId="ADAL" clId="{4AE645AF-383C-4BC8-958A-2018348CBA60}" dt="2022-06-22T16:26:27.723" v="13677" actId="113"/>
          <ac:spMkLst>
            <pc:docMk/>
            <pc:sldMk cId="1402884785" sldId="435"/>
            <ac:spMk id="23" creationId="{F59A876E-8B77-2C12-65D4-3A6EA8C45E04}"/>
          </ac:spMkLst>
        </pc:spChg>
        <pc:spChg chg="del">
          <ac:chgData name="Phillips, Nate" userId="1a7ed9a7-6979-4999-8e72-44e838efb909" providerId="ADAL" clId="{4AE645AF-383C-4BC8-958A-2018348CBA60}" dt="2022-06-22T16:11:29.508" v="13293" actId="478"/>
          <ac:spMkLst>
            <pc:docMk/>
            <pc:sldMk cId="1402884785" sldId="435"/>
            <ac:spMk id="25" creationId="{D6DD0F7F-5CEB-D24A-E19F-D1130F5F02B4}"/>
          </ac:spMkLst>
        </pc:spChg>
        <pc:spChg chg="mod">
          <ac:chgData name="Phillips, Nate" userId="1a7ed9a7-6979-4999-8e72-44e838efb909" providerId="ADAL" clId="{4AE645AF-383C-4BC8-958A-2018348CBA60}" dt="2022-06-22T16:22:58.172" v="13610" actId="1076"/>
          <ac:spMkLst>
            <pc:docMk/>
            <pc:sldMk cId="1402884785" sldId="435"/>
            <ac:spMk id="28" creationId="{2A2E7E1A-C4C0-DEBE-F457-38E2F166DB81}"/>
          </ac:spMkLst>
        </pc:spChg>
      </pc:sldChg>
      <pc:sldChg chg="addSp delSp modSp add mod delAnim modAnim">
        <pc:chgData name="Phillips, Nate" userId="1a7ed9a7-6979-4999-8e72-44e838efb909" providerId="ADAL" clId="{4AE645AF-383C-4BC8-958A-2018348CBA60}" dt="2022-06-22T16:38:31.858" v="13964" actId="1076"/>
        <pc:sldMkLst>
          <pc:docMk/>
          <pc:sldMk cId="1962366240" sldId="436"/>
        </pc:sldMkLst>
        <pc:spChg chg="add mod">
          <ac:chgData name="Phillips, Nate" userId="1a7ed9a7-6979-4999-8e72-44e838efb909" providerId="ADAL" clId="{4AE645AF-383C-4BC8-958A-2018348CBA60}" dt="2022-06-22T16:38:31.858" v="13964" actId="1076"/>
          <ac:spMkLst>
            <pc:docMk/>
            <pc:sldMk cId="1962366240" sldId="436"/>
            <ac:spMk id="7" creationId="{BE3CCB7A-7FB5-FD1A-74B0-1BCB9B7CDB80}"/>
          </ac:spMkLst>
        </pc:spChg>
        <pc:spChg chg="add mod">
          <ac:chgData name="Phillips, Nate" userId="1a7ed9a7-6979-4999-8e72-44e838efb909" providerId="ADAL" clId="{4AE645AF-383C-4BC8-958A-2018348CBA60}" dt="2022-06-22T16:32:36.526" v="13894" actId="1076"/>
          <ac:spMkLst>
            <pc:docMk/>
            <pc:sldMk cId="1962366240" sldId="436"/>
            <ac:spMk id="15" creationId="{0FCE0CBD-5D3F-ADC2-F301-FD653576E1C1}"/>
          </ac:spMkLst>
        </pc:spChg>
        <pc:spChg chg="del">
          <ac:chgData name="Phillips, Nate" userId="1a7ed9a7-6979-4999-8e72-44e838efb909" providerId="ADAL" clId="{4AE645AF-383C-4BC8-958A-2018348CBA60}" dt="2022-06-22T16:32:26.539" v="13891" actId="478"/>
          <ac:spMkLst>
            <pc:docMk/>
            <pc:sldMk cId="1962366240" sldId="436"/>
            <ac:spMk id="16" creationId="{085F3EC0-DEDE-AE35-A153-22541CFE98B7}"/>
          </ac:spMkLst>
        </pc:spChg>
        <pc:spChg chg="add mod">
          <ac:chgData name="Phillips, Nate" userId="1a7ed9a7-6979-4999-8e72-44e838efb909" providerId="ADAL" clId="{4AE645AF-383C-4BC8-958A-2018348CBA60}" dt="2022-06-22T16:33:25.409" v="13960" actId="1076"/>
          <ac:spMkLst>
            <pc:docMk/>
            <pc:sldMk cId="1962366240" sldId="436"/>
            <ac:spMk id="18" creationId="{CBC6DEB8-A3D6-3B1E-CB24-1E65356EC7A5}"/>
          </ac:spMkLst>
        </pc:spChg>
        <pc:spChg chg="del">
          <ac:chgData name="Phillips, Nate" userId="1a7ed9a7-6979-4999-8e72-44e838efb909" providerId="ADAL" clId="{4AE645AF-383C-4BC8-958A-2018348CBA60}" dt="2022-06-22T16:32:23.246" v="13890" actId="478"/>
          <ac:spMkLst>
            <pc:docMk/>
            <pc:sldMk cId="1962366240" sldId="436"/>
            <ac:spMk id="19" creationId="{E981BB7B-81D9-969A-9D7B-3AB848ADB3C6}"/>
          </ac:spMkLst>
        </pc:spChg>
        <pc:spChg chg="del">
          <ac:chgData name="Phillips, Nate" userId="1a7ed9a7-6979-4999-8e72-44e838efb909" providerId="ADAL" clId="{4AE645AF-383C-4BC8-958A-2018348CBA60}" dt="2022-06-22T16:32:29.631" v="13892" actId="478"/>
          <ac:spMkLst>
            <pc:docMk/>
            <pc:sldMk cId="1962366240" sldId="436"/>
            <ac:spMk id="23" creationId="{F59A876E-8B77-2C12-65D4-3A6EA8C45E04}"/>
          </ac:spMkLst>
        </pc:spChg>
      </pc:sldChg>
      <pc:sldChg chg="modSp new mod">
        <pc:chgData name="Phillips, Nate" userId="1a7ed9a7-6979-4999-8e72-44e838efb909" providerId="ADAL" clId="{4AE645AF-383C-4BC8-958A-2018348CBA60}" dt="2022-06-22T16:55:35.436" v="14002" actId="20577"/>
        <pc:sldMkLst>
          <pc:docMk/>
          <pc:sldMk cId="2350426874" sldId="437"/>
        </pc:sldMkLst>
        <pc:spChg chg="mod">
          <ac:chgData name="Phillips, Nate" userId="1a7ed9a7-6979-4999-8e72-44e838efb909" providerId="ADAL" clId="{4AE645AF-383C-4BC8-958A-2018348CBA60}" dt="2022-06-22T16:55:35.436" v="14002" actId="20577"/>
          <ac:spMkLst>
            <pc:docMk/>
            <pc:sldMk cId="2350426874" sldId="437"/>
            <ac:spMk id="3" creationId="{D802B501-448E-277D-6C86-DB60C2D2660B}"/>
          </ac:spMkLst>
        </pc:spChg>
      </pc:sldChg>
      <pc:sldChg chg="addSp delSp modSp new mod">
        <pc:chgData name="Phillips, Nate" userId="1a7ed9a7-6979-4999-8e72-44e838efb909" providerId="ADAL" clId="{4AE645AF-383C-4BC8-958A-2018348CBA60}" dt="2022-06-22T21:39:11.157" v="14251" actId="478"/>
        <pc:sldMkLst>
          <pc:docMk/>
          <pc:sldMk cId="1110633333" sldId="438"/>
        </pc:sldMkLst>
        <pc:spChg chg="mod">
          <ac:chgData name="Phillips, Nate" userId="1a7ed9a7-6979-4999-8e72-44e838efb909" providerId="ADAL" clId="{4AE645AF-383C-4BC8-958A-2018348CBA60}" dt="2022-06-22T16:56:47.388" v="14042" actId="20577"/>
          <ac:spMkLst>
            <pc:docMk/>
            <pc:sldMk cId="1110633333" sldId="438"/>
            <ac:spMk id="2" creationId="{5228C359-C066-2D2E-8A62-75DC4740D9A4}"/>
          </ac:spMkLst>
        </pc:spChg>
        <pc:spChg chg="mod">
          <ac:chgData name="Phillips, Nate" userId="1a7ed9a7-6979-4999-8e72-44e838efb909" providerId="ADAL" clId="{4AE645AF-383C-4BC8-958A-2018348CBA60}" dt="2022-06-22T16:58:35.184" v="14198" actId="14100"/>
          <ac:spMkLst>
            <pc:docMk/>
            <pc:sldMk cId="1110633333" sldId="438"/>
            <ac:spMk id="3" creationId="{8E1ADC9E-D7A2-9EF3-3F22-C7EA31A28AAC}"/>
          </ac:spMkLst>
        </pc:spChg>
        <pc:spChg chg="add mod">
          <ac:chgData name="Phillips, Nate" userId="1a7ed9a7-6979-4999-8e72-44e838efb909" providerId="ADAL" clId="{4AE645AF-383C-4BC8-958A-2018348CBA60}" dt="2022-06-22T16:58:42.943" v="14201" actId="1076"/>
          <ac:spMkLst>
            <pc:docMk/>
            <pc:sldMk cId="1110633333" sldId="438"/>
            <ac:spMk id="4" creationId="{2E907907-CB3B-DABD-3BA9-5B7F2AE422AC}"/>
          </ac:spMkLst>
        </pc:spChg>
        <pc:spChg chg="add mod">
          <ac:chgData name="Phillips, Nate" userId="1a7ed9a7-6979-4999-8e72-44e838efb909" providerId="ADAL" clId="{4AE645AF-383C-4BC8-958A-2018348CBA60}" dt="2022-06-22T16:59:43.038" v="14220" actId="1076"/>
          <ac:spMkLst>
            <pc:docMk/>
            <pc:sldMk cId="1110633333" sldId="438"/>
            <ac:spMk id="5" creationId="{BC02AEA1-D83B-3F91-A73F-5B1C382D9DED}"/>
          </ac:spMkLst>
        </pc:spChg>
        <pc:spChg chg="add del mod">
          <ac:chgData name="Phillips, Nate" userId="1a7ed9a7-6979-4999-8e72-44e838efb909" providerId="ADAL" clId="{4AE645AF-383C-4BC8-958A-2018348CBA60}" dt="2022-06-22T21:39:11.157" v="14251" actId="478"/>
          <ac:spMkLst>
            <pc:docMk/>
            <pc:sldMk cId="1110633333" sldId="438"/>
            <ac:spMk id="6" creationId="{A521CAFC-5807-08EB-175C-39E640893711}"/>
          </ac:spMkLst>
        </pc:spChg>
      </pc:sldChg>
      <pc:sldChg chg="addSp modSp new mod modAnim">
        <pc:chgData name="Phillips, Nate" userId="1a7ed9a7-6979-4999-8e72-44e838efb909" providerId="ADAL" clId="{4AE645AF-383C-4BC8-958A-2018348CBA60}" dt="2022-06-22T23:09:11.326" v="15299"/>
        <pc:sldMkLst>
          <pc:docMk/>
          <pc:sldMk cId="950908822" sldId="439"/>
        </pc:sldMkLst>
        <pc:spChg chg="mod">
          <ac:chgData name="Phillips, Nate" userId="1a7ed9a7-6979-4999-8e72-44e838efb909" providerId="ADAL" clId="{4AE645AF-383C-4BC8-958A-2018348CBA60}" dt="2022-06-22T21:39:54.598" v="14283" actId="20577"/>
          <ac:spMkLst>
            <pc:docMk/>
            <pc:sldMk cId="950908822" sldId="439"/>
            <ac:spMk id="2" creationId="{22D64787-259C-45F9-8AC9-1483027A6FAC}"/>
          </ac:spMkLst>
        </pc:spChg>
        <pc:spChg chg="mod">
          <ac:chgData name="Phillips, Nate" userId="1a7ed9a7-6979-4999-8e72-44e838efb909" providerId="ADAL" clId="{4AE645AF-383C-4BC8-958A-2018348CBA60}" dt="2022-06-22T21:51:10.426" v="15295" actId="27636"/>
          <ac:spMkLst>
            <pc:docMk/>
            <pc:sldMk cId="950908822" sldId="439"/>
            <ac:spMk id="3" creationId="{67386CCF-A83D-00E8-9AA4-CA2B0643722E}"/>
          </ac:spMkLst>
        </pc:spChg>
        <pc:spChg chg="add mod">
          <ac:chgData name="Phillips, Nate" userId="1a7ed9a7-6979-4999-8e72-44e838efb909" providerId="ADAL" clId="{4AE645AF-383C-4BC8-958A-2018348CBA60}" dt="2022-06-22T21:51:15.430" v="15296" actId="1076"/>
          <ac:spMkLst>
            <pc:docMk/>
            <pc:sldMk cId="950908822" sldId="439"/>
            <ac:spMk id="4" creationId="{439A4246-E5FB-7266-2655-77512EBAEEB3}"/>
          </ac:spMkLst>
        </pc:spChg>
      </pc:sldChg>
    </pc:docChg>
  </pc:docChgLst>
  <pc:docChgLst>
    <pc:chgData name="Phillips, Nate" userId="1a7ed9a7-6979-4999-8e72-44e838efb909" providerId="ADAL" clId="{05645B82-383D-4A3D-824F-7CBA6058789A}"/>
    <pc:docChg chg="undo custSel addSld delSld modSld modMainMaster modShowInfo">
      <pc:chgData name="Phillips, Nate" userId="1a7ed9a7-6979-4999-8e72-44e838efb909" providerId="ADAL" clId="{05645B82-383D-4A3D-824F-7CBA6058789A}" dt="2022-06-16T22:23:31.354" v="7809" actId="729"/>
      <pc:docMkLst>
        <pc:docMk/>
      </pc:docMkLst>
      <pc:sldChg chg="del">
        <pc:chgData name="Phillips, Nate" userId="1a7ed9a7-6979-4999-8e72-44e838efb909" providerId="ADAL" clId="{05645B82-383D-4A3D-824F-7CBA6058789A}" dt="2022-06-08T22:20:17.172" v="290" actId="47"/>
        <pc:sldMkLst>
          <pc:docMk/>
          <pc:sldMk cId="3944330060" sldId="288"/>
        </pc:sldMkLst>
      </pc:sldChg>
      <pc:sldChg chg="delSp modSp mod delDesignElem">
        <pc:chgData name="Phillips, Nate" userId="1a7ed9a7-6979-4999-8e72-44e838efb909" providerId="ADAL" clId="{05645B82-383D-4A3D-824F-7CBA6058789A}" dt="2022-06-08T22:36:53.621" v="590" actId="1076"/>
        <pc:sldMkLst>
          <pc:docMk/>
          <pc:sldMk cId="656584175" sldId="289"/>
        </pc:sldMkLst>
        <pc:spChg chg="mod">
          <ac:chgData name="Phillips, Nate" userId="1a7ed9a7-6979-4999-8e72-44e838efb909" providerId="ADAL" clId="{05645B82-383D-4A3D-824F-7CBA6058789A}" dt="2022-06-08T22:11:31.808" v="16" actId="14100"/>
          <ac:spMkLst>
            <pc:docMk/>
            <pc:sldMk cId="656584175" sldId="289"/>
            <ac:spMk id="2" creationId="{5D46307E-A2B8-4462-8299-D11DDF3E97CF}"/>
          </ac:spMkLst>
        </pc:spChg>
        <pc:spChg chg="del">
          <ac:chgData name="Phillips, Nate" userId="1a7ed9a7-6979-4999-8e72-44e838efb909" providerId="ADAL" clId="{05645B82-383D-4A3D-824F-7CBA6058789A}" dt="2022-06-08T22:36:44.020" v="587"/>
          <ac:spMkLst>
            <pc:docMk/>
            <pc:sldMk cId="656584175" sldId="289"/>
            <ac:spMk id="19" creationId="{C6A81905-F480-46A4-BC10-215D24EA1AE6}"/>
          </ac:spMkLst>
        </pc:spChg>
        <pc:spChg chg="del">
          <ac:chgData name="Phillips, Nate" userId="1a7ed9a7-6979-4999-8e72-44e838efb909" providerId="ADAL" clId="{05645B82-383D-4A3D-824F-7CBA6058789A}" dt="2022-06-08T22:36:44.020" v="587"/>
          <ac:spMkLst>
            <pc:docMk/>
            <pc:sldMk cId="656584175" sldId="289"/>
            <ac:spMk id="20" creationId="{36FD4D9D-3784-41E8-8405-A42B72F51331}"/>
          </ac:spMkLst>
        </pc:spChg>
        <pc:spChg chg="del">
          <ac:chgData name="Phillips, Nate" userId="1a7ed9a7-6979-4999-8e72-44e838efb909" providerId="ADAL" clId="{05645B82-383D-4A3D-824F-7CBA6058789A}" dt="2022-06-08T22:36:44.020" v="587"/>
          <ac:spMkLst>
            <pc:docMk/>
            <pc:sldMk cId="656584175" sldId="289"/>
            <ac:spMk id="21" creationId="{60817A52-B891-4228-A61E-0C0A57632DDA}"/>
          </ac:spMkLst>
        </pc:spChg>
        <pc:picChg chg="mod">
          <ac:chgData name="Phillips, Nate" userId="1a7ed9a7-6979-4999-8e72-44e838efb909" providerId="ADAL" clId="{05645B82-383D-4A3D-824F-7CBA6058789A}" dt="2022-06-08T22:36:53.621" v="590" actId="1076"/>
          <ac:picMkLst>
            <pc:docMk/>
            <pc:sldMk cId="656584175" sldId="289"/>
            <ac:picMk id="8" creationId="{A601D081-0261-4CB1-A04E-A90C02ABDA49}"/>
          </ac:picMkLst>
        </pc:picChg>
      </pc:sldChg>
      <pc:sldChg chg="del">
        <pc:chgData name="Phillips, Nate" userId="1a7ed9a7-6979-4999-8e72-44e838efb909" providerId="ADAL" clId="{05645B82-383D-4A3D-824F-7CBA6058789A}" dt="2022-06-08T22:11:02.323" v="0" actId="47"/>
        <pc:sldMkLst>
          <pc:docMk/>
          <pc:sldMk cId="3568686315" sldId="347"/>
        </pc:sldMkLst>
      </pc:sldChg>
      <pc:sldChg chg="del">
        <pc:chgData name="Phillips, Nate" userId="1a7ed9a7-6979-4999-8e72-44e838efb909" providerId="ADAL" clId="{05645B82-383D-4A3D-824F-7CBA6058789A}" dt="2022-06-08T22:11:02.323" v="0" actId="47"/>
        <pc:sldMkLst>
          <pc:docMk/>
          <pc:sldMk cId="0" sldId="367"/>
        </pc:sldMkLst>
      </pc:sldChg>
      <pc:sldChg chg="del">
        <pc:chgData name="Phillips, Nate" userId="1a7ed9a7-6979-4999-8e72-44e838efb909" providerId="ADAL" clId="{05645B82-383D-4A3D-824F-7CBA6058789A}" dt="2022-06-08T22:11:02.323" v="0" actId="47"/>
        <pc:sldMkLst>
          <pc:docMk/>
          <pc:sldMk cId="1970036937" sldId="380"/>
        </pc:sldMkLst>
      </pc:sldChg>
      <pc:sldChg chg="del">
        <pc:chgData name="Phillips, Nate" userId="1a7ed9a7-6979-4999-8e72-44e838efb909" providerId="ADAL" clId="{05645B82-383D-4A3D-824F-7CBA6058789A}" dt="2022-06-08T22:11:02.323" v="0" actId="47"/>
        <pc:sldMkLst>
          <pc:docMk/>
          <pc:sldMk cId="1464636904" sldId="381"/>
        </pc:sldMkLst>
      </pc:sldChg>
      <pc:sldChg chg="del">
        <pc:chgData name="Phillips, Nate" userId="1a7ed9a7-6979-4999-8e72-44e838efb909" providerId="ADAL" clId="{05645B82-383D-4A3D-824F-7CBA6058789A}" dt="2022-06-08T22:11:02.323" v="0" actId="47"/>
        <pc:sldMkLst>
          <pc:docMk/>
          <pc:sldMk cId="205254323" sldId="382"/>
        </pc:sldMkLst>
      </pc:sldChg>
      <pc:sldChg chg="del">
        <pc:chgData name="Phillips, Nate" userId="1a7ed9a7-6979-4999-8e72-44e838efb909" providerId="ADAL" clId="{05645B82-383D-4A3D-824F-7CBA6058789A}" dt="2022-06-08T22:11:02.323" v="0" actId="47"/>
        <pc:sldMkLst>
          <pc:docMk/>
          <pc:sldMk cId="1586813206" sldId="383"/>
        </pc:sldMkLst>
      </pc:sldChg>
      <pc:sldChg chg="del">
        <pc:chgData name="Phillips, Nate" userId="1a7ed9a7-6979-4999-8e72-44e838efb909" providerId="ADAL" clId="{05645B82-383D-4A3D-824F-7CBA6058789A}" dt="2022-06-08T22:11:02.323" v="0" actId="47"/>
        <pc:sldMkLst>
          <pc:docMk/>
          <pc:sldMk cId="801081033" sldId="384"/>
        </pc:sldMkLst>
      </pc:sldChg>
      <pc:sldChg chg="del">
        <pc:chgData name="Phillips, Nate" userId="1a7ed9a7-6979-4999-8e72-44e838efb909" providerId="ADAL" clId="{05645B82-383D-4A3D-824F-7CBA6058789A}" dt="2022-06-08T22:11:02.323" v="0" actId="47"/>
        <pc:sldMkLst>
          <pc:docMk/>
          <pc:sldMk cId="664514477" sldId="385"/>
        </pc:sldMkLst>
      </pc:sldChg>
      <pc:sldChg chg="del">
        <pc:chgData name="Phillips, Nate" userId="1a7ed9a7-6979-4999-8e72-44e838efb909" providerId="ADAL" clId="{05645B82-383D-4A3D-824F-7CBA6058789A}" dt="2022-06-08T22:11:02.323" v="0" actId="47"/>
        <pc:sldMkLst>
          <pc:docMk/>
          <pc:sldMk cId="3741979520" sldId="386"/>
        </pc:sldMkLst>
      </pc:sldChg>
      <pc:sldChg chg="del">
        <pc:chgData name="Phillips, Nate" userId="1a7ed9a7-6979-4999-8e72-44e838efb909" providerId="ADAL" clId="{05645B82-383D-4A3D-824F-7CBA6058789A}" dt="2022-06-08T22:11:02.323" v="0" actId="47"/>
        <pc:sldMkLst>
          <pc:docMk/>
          <pc:sldMk cId="4195202866" sldId="387"/>
        </pc:sldMkLst>
      </pc:sldChg>
      <pc:sldChg chg="del">
        <pc:chgData name="Phillips, Nate" userId="1a7ed9a7-6979-4999-8e72-44e838efb909" providerId="ADAL" clId="{05645B82-383D-4A3D-824F-7CBA6058789A}" dt="2022-06-08T22:11:02.323" v="0" actId="47"/>
        <pc:sldMkLst>
          <pc:docMk/>
          <pc:sldMk cId="3198687863" sldId="388"/>
        </pc:sldMkLst>
      </pc:sldChg>
      <pc:sldChg chg="del">
        <pc:chgData name="Phillips, Nate" userId="1a7ed9a7-6979-4999-8e72-44e838efb909" providerId="ADAL" clId="{05645B82-383D-4A3D-824F-7CBA6058789A}" dt="2022-06-08T22:11:02.323" v="0" actId="47"/>
        <pc:sldMkLst>
          <pc:docMk/>
          <pc:sldMk cId="2801001284" sldId="389"/>
        </pc:sldMkLst>
      </pc:sldChg>
      <pc:sldChg chg="del">
        <pc:chgData name="Phillips, Nate" userId="1a7ed9a7-6979-4999-8e72-44e838efb909" providerId="ADAL" clId="{05645B82-383D-4A3D-824F-7CBA6058789A}" dt="2022-06-08T22:11:02.323" v="0" actId="47"/>
        <pc:sldMkLst>
          <pc:docMk/>
          <pc:sldMk cId="3244882136" sldId="390"/>
        </pc:sldMkLst>
      </pc:sldChg>
      <pc:sldChg chg="del">
        <pc:chgData name="Phillips, Nate" userId="1a7ed9a7-6979-4999-8e72-44e838efb909" providerId="ADAL" clId="{05645B82-383D-4A3D-824F-7CBA6058789A}" dt="2022-06-08T22:11:02.323" v="0" actId="47"/>
        <pc:sldMkLst>
          <pc:docMk/>
          <pc:sldMk cId="714461591" sldId="391"/>
        </pc:sldMkLst>
      </pc:sldChg>
      <pc:sldChg chg="del">
        <pc:chgData name="Phillips, Nate" userId="1a7ed9a7-6979-4999-8e72-44e838efb909" providerId="ADAL" clId="{05645B82-383D-4A3D-824F-7CBA6058789A}" dt="2022-06-08T22:11:02.323" v="0" actId="47"/>
        <pc:sldMkLst>
          <pc:docMk/>
          <pc:sldMk cId="1493633847" sldId="392"/>
        </pc:sldMkLst>
      </pc:sldChg>
      <pc:sldChg chg="addSp delSp modSp mod addAnim delAnim modAnim">
        <pc:chgData name="Phillips, Nate" userId="1a7ed9a7-6979-4999-8e72-44e838efb909" providerId="ADAL" clId="{05645B82-383D-4A3D-824F-7CBA6058789A}" dt="2022-06-10T14:42:54.181" v="2241"/>
        <pc:sldMkLst>
          <pc:docMk/>
          <pc:sldMk cId="1215597231" sldId="393"/>
        </pc:sldMkLst>
        <pc:spChg chg="mod">
          <ac:chgData name="Phillips, Nate" userId="1a7ed9a7-6979-4999-8e72-44e838efb909" providerId="ADAL" clId="{05645B82-383D-4A3D-824F-7CBA6058789A}" dt="2022-06-08T22:36:44.020" v="587"/>
          <ac:spMkLst>
            <pc:docMk/>
            <pc:sldMk cId="1215597231" sldId="393"/>
            <ac:spMk id="2" creationId="{3801F897-04D1-4128-8F29-87E0DC063DF4}"/>
          </ac:spMkLst>
        </pc:spChg>
        <pc:spChg chg="mod">
          <ac:chgData name="Phillips, Nate" userId="1a7ed9a7-6979-4999-8e72-44e838efb909" providerId="ADAL" clId="{05645B82-383D-4A3D-824F-7CBA6058789A}" dt="2022-06-10T14:35:28.651" v="2180" actId="20577"/>
          <ac:spMkLst>
            <pc:docMk/>
            <pc:sldMk cId="1215597231" sldId="393"/>
            <ac:spMk id="3" creationId="{3FD63544-333B-4B42-A24A-FC4CA6C08BAA}"/>
          </ac:spMkLst>
        </pc:spChg>
        <pc:spChg chg="add mod ord">
          <ac:chgData name="Phillips, Nate" userId="1a7ed9a7-6979-4999-8e72-44e838efb909" providerId="ADAL" clId="{05645B82-383D-4A3D-824F-7CBA6058789A}" dt="2022-06-10T14:38:18.376" v="2210" actId="1076"/>
          <ac:spMkLst>
            <pc:docMk/>
            <pc:sldMk cId="1215597231" sldId="393"/>
            <ac:spMk id="4" creationId="{0FAE827B-1A0A-9F1F-FE2A-E2028B5803D0}"/>
          </ac:spMkLst>
        </pc:spChg>
        <pc:spChg chg="add del mod">
          <ac:chgData name="Phillips, Nate" userId="1a7ed9a7-6979-4999-8e72-44e838efb909" providerId="ADAL" clId="{05645B82-383D-4A3D-824F-7CBA6058789A}" dt="2022-06-08T22:37:55.906" v="609" actId="478"/>
          <ac:spMkLst>
            <pc:docMk/>
            <pc:sldMk cId="1215597231" sldId="393"/>
            <ac:spMk id="4" creationId="{8BB51490-C74A-3EEA-D3F1-124DA30B8DC4}"/>
          </ac:spMkLst>
        </pc:spChg>
        <pc:spChg chg="add mod">
          <ac:chgData name="Phillips, Nate" userId="1a7ed9a7-6979-4999-8e72-44e838efb909" providerId="ADAL" clId="{05645B82-383D-4A3D-824F-7CBA6058789A}" dt="2022-06-10T14:34:53.012" v="2166" actId="1076"/>
          <ac:spMkLst>
            <pc:docMk/>
            <pc:sldMk cId="1215597231" sldId="393"/>
            <ac:spMk id="5" creationId="{F197FEB7-E3C9-62A9-D015-71CDF804B481}"/>
          </ac:spMkLst>
        </pc:spChg>
        <pc:spChg chg="mod ord">
          <ac:chgData name="Phillips, Nate" userId="1a7ed9a7-6979-4999-8e72-44e838efb909" providerId="ADAL" clId="{05645B82-383D-4A3D-824F-7CBA6058789A}" dt="2022-06-10T14:38:07.012" v="2209" actId="1076"/>
          <ac:spMkLst>
            <pc:docMk/>
            <pc:sldMk cId="1215597231" sldId="393"/>
            <ac:spMk id="7" creationId="{EF490666-EB37-49D7-83BF-DA7153971024}"/>
          </ac:spMkLst>
        </pc:spChg>
        <pc:spChg chg="add del mod">
          <ac:chgData name="Phillips, Nate" userId="1a7ed9a7-6979-4999-8e72-44e838efb909" providerId="ADAL" clId="{05645B82-383D-4A3D-824F-7CBA6058789A}" dt="2022-06-10T14:36:54.331" v="2194" actId="478"/>
          <ac:spMkLst>
            <pc:docMk/>
            <pc:sldMk cId="1215597231" sldId="393"/>
            <ac:spMk id="8" creationId="{C799F686-4850-CE9B-2DA2-D274D5187263}"/>
          </ac:spMkLst>
        </pc:spChg>
        <pc:spChg chg="add mod">
          <ac:chgData name="Phillips, Nate" userId="1a7ed9a7-6979-4999-8e72-44e838efb909" providerId="ADAL" clId="{05645B82-383D-4A3D-824F-7CBA6058789A}" dt="2022-06-10T14:35:44.705" v="2183" actId="14100"/>
          <ac:spMkLst>
            <pc:docMk/>
            <pc:sldMk cId="1215597231" sldId="393"/>
            <ac:spMk id="9" creationId="{FC0D6487-C116-FE73-7F8D-D25314FB448C}"/>
          </ac:spMkLst>
        </pc:spChg>
        <pc:spChg chg="add mod">
          <ac:chgData name="Phillips, Nate" userId="1a7ed9a7-6979-4999-8e72-44e838efb909" providerId="ADAL" clId="{05645B82-383D-4A3D-824F-7CBA6058789A}" dt="2022-06-10T14:42:36.622" v="2239" actId="14100"/>
          <ac:spMkLst>
            <pc:docMk/>
            <pc:sldMk cId="1215597231" sldId="393"/>
            <ac:spMk id="10" creationId="{1A21D26C-4DFF-3BD7-CC56-A69D41DD9824}"/>
          </ac:spMkLst>
        </pc:spChg>
        <pc:spChg chg="add mod">
          <ac:chgData name="Phillips, Nate" userId="1a7ed9a7-6979-4999-8e72-44e838efb909" providerId="ADAL" clId="{05645B82-383D-4A3D-824F-7CBA6058789A}" dt="2022-06-10T14:42:48.014" v="2240" actId="14100"/>
          <ac:spMkLst>
            <pc:docMk/>
            <pc:sldMk cId="1215597231" sldId="393"/>
            <ac:spMk id="11" creationId="{FF4D5E79-79ED-17A3-91C8-63922743C7D2}"/>
          </ac:spMkLst>
        </pc:spChg>
      </pc:sldChg>
      <pc:sldChg chg="del">
        <pc:chgData name="Phillips, Nate" userId="1a7ed9a7-6979-4999-8e72-44e838efb909" providerId="ADAL" clId="{05645B82-383D-4A3D-824F-7CBA6058789A}" dt="2022-06-08T22:11:02.323" v="0" actId="47"/>
        <pc:sldMkLst>
          <pc:docMk/>
          <pc:sldMk cId="1373942910" sldId="394"/>
        </pc:sldMkLst>
      </pc:sldChg>
      <pc:sldChg chg="del">
        <pc:chgData name="Phillips, Nate" userId="1a7ed9a7-6979-4999-8e72-44e838efb909" providerId="ADAL" clId="{05645B82-383D-4A3D-824F-7CBA6058789A}" dt="2022-06-08T22:11:02.323" v="0" actId="47"/>
        <pc:sldMkLst>
          <pc:docMk/>
          <pc:sldMk cId="2349179630" sldId="395"/>
        </pc:sldMkLst>
      </pc:sldChg>
      <pc:sldChg chg="addSp delSp modSp mod modAnim">
        <pc:chgData name="Phillips, Nate" userId="1a7ed9a7-6979-4999-8e72-44e838efb909" providerId="ADAL" clId="{05645B82-383D-4A3D-824F-7CBA6058789A}" dt="2022-06-15T16:16:36.018" v="7624" actId="207"/>
        <pc:sldMkLst>
          <pc:docMk/>
          <pc:sldMk cId="126295664" sldId="396"/>
        </pc:sldMkLst>
        <pc:spChg chg="mod">
          <ac:chgData name="Phillips, Nate" userId="1a7ed9a7-6979-4999-8e72-44e838efb909" providerId="ADAL" clId="{05645B82-383D-4A3D-824F-7CBA6058789A}" dt="2022-06-08T22:36:44.020" v="587"/>
          <ac:spMkLst>
            <pc:docMk/>
            <pc:sldMk cId="126295664" sldId="396"/>
            <ac:spMk id="2" creationId="{F4E01AF7-492F-428A-89B2-454116B1D378}"/>
          </ac:spMkLst>
        </pc:spChg>
        <pc:spChg chg="mod">
          <ac:chgData name="Phillips, Nate" userId="1a7ed9a7-6979-4999-8e72-44e838efb909" providerId="ADAL" clId="{05645B82-383D-4A3D-824F-7CBA6058789A}" dt="2022-06-15T16:16:36.018" v="7624" actId="207"/>
          <ac:spMkLst>
            <pc:docMk/>
            <pc:sldMk cId="126295664" sldId="396"/>
            <ac:spMk id="3" creationId="{81FBF034-13F8-482A-A551-3B08E8C5285F}"/>
          </ac:spMkLst>
        </pc:spChg>
        <pc:spChg chg="add mod">
          <ac:chgData name="Phillips, Nate" userId="1a7ed9a7-6979-4999-8e72-44e838efb909" providerId="ADAL" clId="{05645B82-383D-4A3D-824F-7CBA6058789A}" dt="2022-06-08T22:38:56.214" v="616" actId="1076"/>
          <ac:spMkLst>
            <pc:docMk/>
            <pc:sldMk cId="126295664" sldId="396"/>
            <ac:spMk id="12" creationId="{C8196367-FC8C-81DE-1B1D-BA3D9982587E}"/>
          </ac:spMkLst>
        </pc:spChg>
        <pc:spChg chg="add mod">
          <ac:chgData name="Phillips, Nate" userId="1a7ed9a7-6979-4999-8e72-44e838efb909" providerId="ADAL" clId="{05645B82-383D-4A3D-824F-7CBA6058789A}" dt="2022-06-08T22:39:46.805" v="659" actId="20577"/>
          <ac:spMkLst>
            <pc:docMk/>
            <pc:sldMk cId="126295664" sldId="396"/>
            <ac:spMk id="14" creationId="{82E926EA-2DE2-7FC3-C5CE-DF59F93DEFB5}"/>
          </ac:spMkLst>
        </pc:spChg>
        <pc:picChg chg="mod">
          <ac:chgData name="Phillips, Nate" userId="1a7ed9a7-6979-4999-8e72-44e838efb909" providerId="ADAL" clId="{05645B82-383D-4A3D-824F-7CBA6058789A}" dt="2022-06-08T22:18:13.600" v="153" actId="1076"/>
          <ac:picMkLst>
            <pc:docMk/>
            <pc:sldMk cId="126295664" sldId="396"/>
            <ac:picMk id="3074" creationId="{F305981C-9C1E-4A6B-91A5-6C1559AD3A87}"/>
          </ac:picMkLst>
        </pc:picChg>
        <pc:cxnChg chg="add del">
          <ac:chgData name="Phillips, Nate" userId="1a7ed9a7-6979-4999-8e72-44e838efb909" providerId="ADAL" clId="{05645B82-383D-4A3D-824F-7CBA6058789A}" dt="2022-06-08T22:17:42.203" v="149" actId="11529"/>
          <ac:cxnSpMkLst>
            <pc:docMk/>
            <pc:sldMk cId="126295664" sldId="396"/>
            <ac:cxnSpMk id="6" creationId="{2D4F075D-5836-8A29-77F9-12FAFC92C345}"/>
          </ac:cxnSpMkLst>
        </pc:cxnChg>
        <pc:cxnChg chg="add mod">
          <ac:chgData name="Phillips, Nate" userId="1a7ed9a7-6979-4999-8e72-44e838efb909" providerId="ADAL" clId="{05645B82-383D-4A3D-824F-7CBA6058789A}" dt="2022-06-08T22:39:04.153" v="618" actId="14100"/>
          <ac:cxnSpMkLst>
            <pc:docMk/>
            <pc:sldMk cId="126295664" sldId="396"/>
            <ac:cxnSpMk id="8" creationId="{384D8995-8BD3-1BDA-40D2-CF5E3512572C}"/>
          </ac:cxnSpMkLst>
        </pc:cxnChg>
        <pc:cxnChg chg="add mod">
          <ac:chgData name="Phillips, Nate" userId="1a7ed9a7-6979-4999-8e72-44e838efb909" providerId="ADAL" clId="{05645B82-383D-4A3D-824F-7CBA6058789A}" dt="2022-06-08T22:39:09.939" v="620" actId="14100"/>
          <ac:cxnSpMkLst>
            <pc:docMk/>
            <pc:sldMk cId="126295664" sldId="396"/>
            <ac:cxnSpMk id="10" creationId="{5C40B9B5-0E46-0C78-612E-CFB59189EBD4}"/>
          </ac:cxnSpMkLst>
        </pc:cxnChg>
      </pc:sldChg>
      <pc:sldChg chg="del">
        <pc:chgData name="Phillips, Nate" userId="1a7ed9a7-6979-4999-8e72-44e838efb909" providerId="ADAL" clId="{05645B82-383D-4A3D-824F-7CBA6058789A}" dt="2022-06-08T22:11:02.323" v="0" actId="47"/>
        <pc:sldMkLst>
          <pc:docMk/>
          <pc:sldMk cId="2474778341" sldId="397"/>
        </pc:sldMkLst>
      </pc:sldChg>
      <pc:sldChg chg="del">
        <pc:chgData name="Phillips, Nate" userId="1a7ed9a7-6979-4999-8e72-44e838efb909" providerId="ADAL" clId="{05645B82-383D-4A3D-824F-7CBA6058789A}" dt="2022-06-08T22:11:02.323" v="0" actId="47"/>
        <pc:sldMkLst>
          <pc:docMk/>
          <pc:sldMk cId="3192334272" sldId="398"/>
        </pc:sldMkLst>
      </pc:sldChg>
      <pc:sldChg chg="modSp del">
        <pc:chgData name="Phillips, Nate" userId="1a7ed9a7-6979-4999-8e72-44e838efb909" providerId="ADAL" clId="{05645B82-383D-4A3D-824F-7CBA6058789A}" dt="2022-06-10T14:13:19.199" v="1919" actId="47"/>
        <pc:sldMkLst>
          <pc:docMk/>
          <pc:sldMk cId="521863072" sldId="399"/>
        </pc:sldMkLst>
        <pc:spChg chg="mod">
          <ac:chgData name="Phillips, Nate" userId="1a7ed9a7-6979-4999-8e72-44e838efb909" providerId="ADAL" clId="{05645B82-383D-4A3D-824F-7CBA6058789A}" dt="2022-06-08T22:36:44.020" v="587"/>
          <ac:spMkLst>
            <pc:docMk/>
            <pc:sldMk cId="521863072" sldId="399"/>
            <ac:spMk id="4" creationId="{E4A2CE68-E629-41C3-94FD-5A98D783ABA4}"/>
          </ac:spMkLst>
        </pc:spChg>
        <pc:spChg chg="mod">
          <ac:chgData name="Phillips, Nate" userId="1a7ed9a7-6979-4999-8e72-44e838efb909" providerId="ADAL" clId="{05645B82-383D-4A3D-824F-7CBA6058789A}" dt="2022-06-08T22:36:44.020" v="587"/>
          <ac:spMkLst>
            <pc:docMk/>
            <pc:sldMk cId="521863072" sldId="399"/>
            <ac:spMk id="5" creationId="{28468233-3D68-4A83-884F-3610B585A657}"/>
          </ac:spMkLst>
        </pc:spChg>
      </pc:sldChg>
      <pc:sldChg chg="modSp mod modShow">
        <pc:chgData name="Phillips, Nate" userId="1a7ed9a7-6979-4999-8e72-44e838efb909" providerId="ADAL" clId="{05645B82-383D-4A3D-824F-7CBA6058789A}" dt="2022-06-16T22:23:31.354" v="7809" actId="729"/>
        <pc:sldMkLst>
          <pc:docMk/>
          <pc:sldMk cId="905379823" sldId="400"/>
        </pc:sldMkLst>
        <pc:spChg chg="mod">
          <ac:chgData name="Phillips, Nate" userId="1a7ed9a7-6979-4999-8e72-44e838efb909" providerId="ADAL" clId="{05645B82-383D-4A3D-824F-7CBA6058789A}" dt="2022-06-08T22:36:44.020" v="587"/>
          <ac:spMkLst>
            <pc:docMk/>
            <pc:sldMk cId="905379823" sldId="400"/>
            <ac:spMk id="4" creationId="{9BE25CBA-64B6-4769-AD71-6D30FCF3D8C5}"/>
          </ac:spMkLst>
        </pc:spChg>
        <pc:spChg chg="mod">
          <ac:chgData name="Phillips, Nate" userId="1a7ed9a7-6979-4999-8e72-44e838efb909" providerId="ADAL" clId="{05645B82-383D-4A3D-824F-7CBA6058789A}" dt="2022-06-10T14:11:43.449" v="1894" actId="14100"/>
          <ac:spMkLst>
            <pc:docMk/>
            <pc:sldMk cId="905379823" sldId="400"/>
            <ac:spMk id="5" creationId="{58727281-DB62-40B9-AA07-CC1F16C4A632}"/>
          </ac:spMkLst>
        </pc:spChg>
        <pc:picChg chg="mod">
          <ac:chgData name="Phillips, Nate" userId="1a7ed9a7-6979-4999-8e72-44e838efb909" providerId="ADAL" clId="{05645B82-383D-4A3D-824F-7CBA6058789A}" dt="2022-06-10T14:12:08.978" v="1898" actId="1076"/>
          <ac:picMkLst>
            <pc:docMk/>
            <pc:sldMk cId="905379823" sldId="400"/>
            <ac:picMk id="1026" creationId="{B0035A52-3975-4180-AC80-DD7027F2840E}"/>
          </ac:picMkLst>
        </pc:picChg>
      </pc:sldChg>
      <pc:sldChg chg="modSp mod modShow">
        <pc:chgData name="Phillips, Nate" userId="1a7ed9a7-6979-4999-8e72-44e838efb909" providerId="ADAL" clId="{05645B82-383D-4A3D-824F-7CBA6058789A}" dt="2022-06-16T22:23:31.354" v="7809" actId="729"/>
        <pc:sldMkLst>
          <pc:docMk/>
          <pc:sldMk cId="1452330622" sldId="401"/>
        </pc:sldMkLst>
        <pc:spChg chg="mod">
          <ac:chgData name="Phillips, Nate" userId="1a7ed9a7-6979-4999-8e72-44e838efb909" providerId="ADAL" clId="{05645B82-383D-4A3D-824F-7CBA6058789A}" dt="2022-06-10T14:13:01.599" v="1918" actId="20577"/>
          <ac:spMkLst>
            <pc:docMk/>
            <pc:sldMk cId="1452330622" sldId="401"/>
            <ac:spMk id="2" creationId="{FF3EDB8B-D610-4B1E-92F4-5DE79967D9AE}"/>
          </ac:spMkLst>
        </pc:spChg>
        <pc:spChg chg="mod">
          <ac:chgData name="Phillips, Nate" userId="1a7ed9a7-6979-4999-8e72-44e838efb909" providerId="ADAL" clId="{05645B82-383D-4A3D-824F-7CBA6058789A}" dt="2022-06-08T22:36:44.020" v="587"/>
          <ac:spMkLst>
            <pc:docMk/>
            <pc:sldMk cId="1452330622" sldId="401"/>
            <ac:spMk id="3" creationId="{406208D9-F4CB-4948-BBCE-BA713B01280B}"/>
          </ac:spMkLst>
        </pc:spChg>
      </pc:sldChg>
      <pc:sldChg chg="del">
        <pc:chgData name="Phillips, Nate" userId="1a7ed9a7-6979-4999-8e72-44e838efb909" providerId="ADAL" clId="{05645B82-383D-4A3D-824F-7CBA6058789A}" dt="2022-06-08T22:11:02.323" v="0" actId="47"/>
        <pc:sldMkLst>
          <pc:docMk/>
          <pc:sldMk cId="880097364" sldId="402"/>
        </pc:sldMkLst>
      </pc:sldChg>
      <pc:sldChg chg="modSp new mod">
        <pc:chgData name="Phillips, Nate" userId="1a7ed9a7-6979-4999-8e72-44e838efb909" providerId="ADAL" clId="{05645B82-383D-4A3D-824F-7CBA6058789A}" dt="2022-06-08T22:37:18.568" v="604" actId="20577"/>
        <pc:sldMkLst>
          <pc:docMk/>
          <pc:sldMk cId="3026638818" sldId="402"/>
        </pc:sldMkLst>
        <pc:spChg chg="mod">
          <ac:chgData name="Phillips, Nate" userId="1a7ed9a7-6979-4999-8e72-44e838efb909" providerId="ADAL" clId="{05645B82-383D-4A3D-824F-7CBA6058789A}" dt="2022-06-08T22:36:44.020" v="587"/>
          <ac:spMkLst>
            <pc:docMk/>
            <pc:sldMk cId="3026638818" sldId="402"/>
            <ac:spMk id="2" creationId="{F3C61F28-5339-0EF5-828E-296E6D46775E}"/>
          </ac:spMkLst>
        </pc:spChg>
        <pc:spChg chg="mod">
          <ac:chgData name="Phillips, Nate" userId="1a7ed9a7-6979-4999-8e72-44e838efb909" providerId="ADAL" clId="{05645B82-383D-4A3D-824F-7CBA6058789A}" dt="2022-06-08T22:37:18.568" v="604" actId="20577"/>
          <ac:spMkLst>
            <pc:docMk/>
            <pc:sldMk cId="3026638818" sldId="402"/>
            <ac:spMk id="3" creationId="{EF3D8F5C-29D6-4C59-AE23-A670027B8D2B}"/>
          </ac:spMkLst>
        </pc:spChg>
      </pc:sldChg>
      <pc:sldChg chg="modSp new mod">
        <pc:chgData name="Phillips, Nate" userId="1a7ed9a7-6979-4999-8e72-44e838efb909" providerId="ADAL" clId="{05645B82-383D-4A3D-824F-7CBA6058789A}" dt="2022-06-10T15:43:10.250" v="4634" actId="20577"/>
        <pc:sldMkLst>
          <pc:docMk/>
          <pc:sldMk cId="3981574403" sldId="403"/>
        </pc:sldMkLst>
        <pc:spChg chg="mod">
          <ac:chgData name="Phillips, Nate" userId="1a7ed9a7-6979-4999-8e72-44e838efb909" providerId="ADAL" clId="{05645B82-383D-4A3D-824F-7CBA6058789A}" dt="2022-06-08T22:36:44.020" v="587"/>
          <ac:spMkLst>
            <pc:docMk/>
            <pc:sldMk cId="3981574403" sldId="403"/>
            <ac:spMk id="2" creationId="{955A1699-09D1-F89C-B4CD-232608ED5030}"/>
          </ac:spMkLst>
        </pc:spChg>
        <pc:spChg chg="mod">
          <ac:chgData name="Phillips, Nate" userId="1a7ed9a7-6979-4999-8e72-44e838efb909" providerId="ADAL" clId="{05645B82-383D-4A3D-824F-7CBA6058789A}" dt="2022-06-10T15:43:10.250" v="4634" actId="20577"/>
          <ac:spMkLst>
            <pc:docMk/>
            <pc:sldMk cId="3981574403" sldId="403"/>
            <ac:spMk id="3" creationId="{877F0E44-0286-A78F-A92D-32F02DBC5229}"/>
          </ac:spMkLst>
        </pc:spChg>
      </pc:sldChg>
      <pc:sldChg chg="del">
        <pc:chgData name="Phillips, Nate" userId="1a7ed9a7-6979-4999-8e72-44e838efb909" providerId="ADAL" clId="{05645B82-383D-4A3D-824F-7CBA6058789A}" dt="2022-06-08T22:11:02.323" v="0" actId="47"/>
        <pc:sldMkLst>
          <pc:docMk/>
          <pc:sldMk cId="4231093570" sldId="403"/>
        </pc:sldMkLst>
      </pc:sldChg>
      <pc:sldChg chg="del">
        <pc:chgData name="Phillips, Nate" userId="1a7ed9a7-6979-4999-8e72-44e838efb909" providerId="ADAL" clId="{05645B82-383D-4A3D-824F-7CBA6058789A}" dt="2022-06-08T22:11:02.323" v="0" actId="47"/>
        <pc:sldMkLst>
          <pc:docMk/>
          <pc:sldMk cId="2176107088" sldId="404"/>
        </pc:sldMkLst>
      </pc:sldChg>
      <pc:sldChg chg="addSp delSp modSp new mod modClrScheme modAnim chgLayout">
        <pc:chgData name="Phillips, Nate" userId="1a7ed9a7-6979-4999-8e72-44e838efb909" providerId="ADAL" clId="{05645B82-383D-4A3D-824F-7CBA6058789A}" dt="2022-06-15T16:47:24.812" v="7625"/>
        <pc:sldMkLst>
          <pc:docMk/>
          <pc:sldMk cId="2541942158" sldId="404"/>
        </pc:sldMkLst>
        <pc:spChg chg="add del">
          <ac:chgData name="Phillips, Nate" userId="1a7ed9a7-6979-4999-8e72-44e838efb909" providerId="ADAL" clId="{05645B82-383D-4A3D-824F-7CBA6058789A}" dt="2022-06-10T14:52:23.114" v="2690" actId="700"/>
          <ac:spMkLst>
            <pc:docMk/>
            <pc:sldMk cId="2541942158" sldId="404"/>
            <ac:spMk id="2" creationId="{A631C9F2-34AE-A738-93A9-84790E5E07AB}"/>
          </ac:spMkLst>
        </pc:spChg>
        <pc:spChg chg="mod ord">
          <ac:chgData name="Phillips, Nate" userId="1a7ed9a7-6979-4999-8e72-44e838efb909" providerId="ADAL" clId="{05645B82-383D-4A3D-824F-7CBA6058789A}" dt="2022-06-10T14:52:37.794" v="2693" actId="1076"/>
          <ac:spMkLst>
            <pc:docMk/>
            <pc:sldMk cId="2541942158" sldId="404"/>
            <ac:spMk id="3" creationId="{9BC81B1E-9E89-801C-C357-924DE6EDC9CF}"/>
          </ac:spMkLst>
        </pc:spChg>
        <pc:spChg chg="add mod">
          <ac:chgData name="Phillips, Nate" userId="1a7ed9a7-6979-4999-8e72-44e838efb909" providerId="ADAL" clId="{05645B82-383D-4A3D-824F-7CBA6058789A}" dt="2022-06-10T14:52:49.398" v="2694" actId="1076"/>
          <ac:spMkLst>
            <pc:docMk/>
            <pc:sldMk cId="2541942158" sldId="404"/>
            <ac:spMk id="4" creationId="{C5526A6F-5B55-01C3-4BEC-0AF781D98AB4}"/>
          </ac:spMkLst>
        </pc:spChg>
        <pc:spChg chg="add mod">
          <ac:chgData name="Phillips, Nate" userId="1a7ed9a7-6979-4999-8e72-44e838efb909" providerId="ADAL" clId="{05645B82-383D-4A3D-824F-7CBA6058789A}" dt="2022-06-10T14:52:49.398" v="2694" actId="1076"/>
          <ac:spMkLst>
            <pc:docMk/>
            <pc:sldMk cId="2541942158" sldId="404"/>
            <ac:spMk id="5" creationId="{8611FA28-2D68-EF07-9161-DA6757E4E9B6}"/>
          </ac:spMkLst>
        </pc:spChg>
        <pc:spChg chg="add mod">
          <ac:chgData name="Phillips, Nate" userId="1a7ed9a7-6979-4999-8e72-44e838efb909" providerId="ADAL" clId="{05645B82-383D-4A3D-824F-7CBA6058789A}" dt="2022-06-15T16:47:24.812" v="7625"/>
          <ac:spMkLst>
            <pc:docMk/>
            <pc:sldMk cId="2541942158" sldId="404"/>
            <ac:spMk id="6" creationId="{D8BDD63D-97BE-EE65-A1E1-0808A3448EBE}"/>
          </ac:spMkLst>
        </pc:spChg>
        <pc:picChg chg="add mod">
          <ac:chgData name="Phillips, Nate" userId="1a7ed9a7-6979-4999-8e72-44e838efb909" providerId="ADAL" clId="{05645B82-383D-4A3D-824F-7CBA6058789A}" dt="2022-06-10T14:52:28.960" v="2691" actId="1076"/>
          <ac:picMkLst>
            <pc:docMk/>
            <pc:sldMk cId="2541942158" sldId="404"/>
            <ac:picMk id="7" creationId="{E0D1119B-0672-CFE9-9DF6-AA8665E64B30}"/>
          </ac:picMkLst>
        </pc:picChg>
        <pc:picChg chg="add del mod">
          <ac:chgData name="Phillips, Nate" userId="1a7ed9a7-6979-4999-8e72-44e838efb909" providerId="ADAL" clId="{05645B82-383D-4A3D-824F-7CBA6058789A}" dt="2022-06-10T14:51:31.938" v="2683" actId="478"/>
          <ac:picMkLst>
            <pc:docMk/>
            <pc:sldMk cId="2541942158" sldId="404"/>
            <ac:picMk id="9" creationId="{D8AD3039-553C-BA50-FCC0-CAEBF8946424}"/>
          </ac:picMkLst>
        </pc:picChg>
      </pc:sldChg>
      <pc:sldChg chg="addSp delSp modSp new mod modAnim">
        <pc:chgData name="Phillips, Nate" userId="1a7ed9a7-6979-4999-8e72-44e838efb909" providerId="ADAL" clId="{05645B82-383D-4A3D-824F-7CBA6058789A}" dt="2022-06-15T17:55:47.897" v="7808" actId="20577"/>
        <pc:sldMkLst>
          <pc:docMk/>
          <pc:sldMk cId="95613389" sldId="405"/>
        </pc:sldMkLst>
        <pc:spChg chg="mod">
          <ac:chgData name="Phillips, Nate" userId="1a7ed9a7-6979-4999-8e72-44e838efb909" providerId="ADAL" clId="{05645B82-383D-4A3D-824F-7CBA6058789A}" dt="2022-06-15T17:55:47.897" v="7808" actId="20577"/>
          <ac:spMkLst>
            <pc:docMk/>
            <pc:sldMk cId="95613389" sldId="405"/>
            <ac:spMk id="2" creationId="{FBDB81B0-BA5E-9093-C505-3F33B2AA4E04}"/>
          </ac:spMkLst>
        </pc:spChg>
        <pc:spChg chg="add mod">
          <ac:chgData name="Phillips, Nate" userId="1a7ed9a7-6979-4999-8e72-44e838efb909" providerId="ADAL" clId="{05645B82-383D-4A3D-824F-7CBA6058789A}" dt="2022-06-10T15:14:25.409" v="3576" actId="165"/>
          <ac:spMkLst>
            <pc:docMk/>
            <pc:sldMk cId="95613389" sldId="405"/>
            <ac:spMk id="5" creationId="{51370836-1C98-0A74-3AE5-E49AB9F2551D}"/>
          </ac:spMkLst>
        </pc:spChg>
        <pc:spChg chg="add mod">
          <ac:chgData name="Phillips, Nate" userId="1a7ed9a7-6979-4999-8e72-44e838efb909" providerId="ADAL" clId="{05645B82-383D-4A3D-824F-7CBA6058789A}" dt="2022-06-10T15:14:25.409" v="3576" actId="165"/>
          <ac:spMkLst>
            <pc:docMk/>
            <pc:sldMk cId="95613389" sldId="405"/>
            <ac:spMk id="6" creationId="{CFC7478F-08DE-A2F5-F6EC-52BDE4A02C4B}"/>
          </ac:spMkLst>
        </pc:spChg>
        <pc:spChg chg="mod">
          <ac:chgData name="Phillips, Nate" userId="1a7ed9a7-6979-4999-8e72-44e838efb909" providerId="ADAL" clId="{05645B82-383D-4A3D-824F-7CBA6058789A}" dt="2022-06-10T15:09:48.731" v="3423" actId="20577"/>
          <ac:spMkLst>
            <pc:docMk/>
            <pc:sldMk cId="95613389" sldId="405"/>
            <ac:spMk id="9" creationId="{C7996C90-AA16-0D0A-3D2E-08B8AC8F88E1}"/>
          </ac:spMkLst>
        </pc:spChg>
        <pc:spChg chg="mod">
          <ac:chgData name="Phillips, Nate" userId="1a7ed9a7-6979-4999-8e72-44e838efb909" providerId="ADAL" clId="{05645B82-383D-4A3D-824F-7CBA6058789A}" dt="2022-06-10T15:09:48.731" v="3423" actId="20577"/>
          <ac:spMkLst>
            <pc:docMk/>
            <pc:sldMk cId="95613389" sldId="405"/>
            <ac:spMk id="10" creationId="{852EF4B9-2F41-E001-DC77-ACA40D40D07E}"/>
          </ac:spMkLst>
        </pc:spChg>
        <pc:spChg chg="mod">
          <ac:chgData name="Phillips, Nate" userId="1a7ed9a7-6979-4999-8e72-44e838efb909" providerId="ADAL" clId="{05645B82-383D-4A3D-824F-7CBA6058789A}" dt="2022-06-10T15:14:25.409" v="3576" actId="165"/>
          <ac:spMkLst>
            <pc:docMk/>
            <pc:sldMk cId="95613389" sldId="405"/>
            <ac:spMk id="12" creationId="{2CF25DB3-164F-0B0B-7E07-854680567B44}"/>
          </ac:spMkLst>
        </pc:spChg>
        <pc:spChg chg="mod">
          <ac:chgData name="Phillips, Nate" userId="1a7ed9a7-6979-4999-8e72-44e838efb909" providerId="ADAL" clId="{05645B82-383D-4A3D-824F-7CBA6058789A}" dt="2022-06-10T15:14:25.409" v="3576" actId="165"/>
          <ac:spMkLst>
            <pc:docMk/>
            <pc:sldMk cId="95613389" sldId="405"/>
            <ac:spMk id="13" creationId="{D5D31849-279A-1F33-B1E6-60896CFE4B8F}"/>
          </ac:spMkLst>
        </pc:spChg>
        <pc:spChg chg="mod">
          <ac:chgData name="Phillips, Nate" userId="1a7ed9a7-6979-4999-8e72-44e838efb909" providerId="ADAL" clId="{05645B82-383D-4A3D-824F-7CBA6058789A}" dt="2022-06-10T15:14:25.409" v="3576" actId="165"/>
          <ac:spMkLst>
            <pc:docMk/>
            <pc:sldMk cId="95613389" sldId="405"/>
            <ac:spMk id="15" creationId="{25E18B3A-FB08-4B9E-5522-161FD3D2415B}"/>
          </ac:spMkLst>
        </pc:spChg>
        <pc:spChg chg="mod">
          <ac:chgData name="Phillips, Nate" userId="1a7ed9a7-6979-4999-8e72-44e838efb909" providerId="ADAL" clId="{05645B82-383D-4A3D-824F-7CBA6058789A}" dt="2022-06-10T15:14:25.409" v="3576" actId="165"/>
          <ac:spMkLst>
            <pc:docMk/>
            <pc:sldMk cId="95613389" sldId="405"/>
            <ac:spMk id="16" creationId="{9AF803EA-4D41-D83B-9770-4B779D30D6E4}"/>
          </ac:spMkLst>
        </pc:spChg>
        <pc:spChg chg="mod">
          <ac:chgData name="Phillips, Nate" userId="1a7ed9a7-6979-4999-8e72-44e838efb909" providerId="ADAL" clId="{05645B82-383D-4A3D-824F-7CBA6058789A}" dt="2022-06-10T15:14:25.409" v="3576" actId="165"/>
          <ac:spMkLst>
            <pc:docMk/>
            <pc:sldMk cId="95613389" sldId="405"/>
            <ac:spMk id="18" creationId="{432BA4FD-DCC8-7A50-11B1-6BB558331AAC}"/>
          </ac:spMkLst>
        </pc:spChg>
        <pc:spChg chg="mod">
          <ac:chgData name="Phillips, Nate" userId="1a7ed9a7-6979-4999-8e72-44e838efb909" providerId="ADAL" clId="{05645B82-383D-4A3D-824F-7CBA6058789A}" dt="2022-06-10T15:14:25.409" v="3576" actId="165"/>
          <ac:spMkLst>
            <pc:docMk/>
            <pc:sldMk cId="95613389" sldId="405"/>
            <ac:spMk id="19" creationId="{53B2CAFC-F6DB-A6B2-6B44-495718023518}"/>
          </ac:spMkLst>
        </pc:spChg>
        <pc:spChg chg="add mod topLvl">
          <ac:chgData name="Phillips, Nate" userId="1a7ed9a7-6979-4999-8e72-44e838efb909" providerId="ADAL" clId="{05645B82-383D-4A3D-824F-7CBA6058789A}" dt="2022-06-10T15:14:25.409" v="3576" actId="165"/>
          <ac:spMkLst>
            <pc:docMk/>
            <pc:sldMk cId="95613389" sldId="405"/>
            <ac:spMk id="20" creationId="{0AE9A2BD-4739-525E-BFD2-0EF705B82995}"/>
          </ac:spMkLst>
        </pc:spChg>
        <pc:spChg chg="add mod topLvl">
          <ac:chgData name="Phillips, Nate" userId="1a7ed9a7-6979-4999-8e72-44e838efb909" providerId="ADAL" clId="{05645B82-383D-4A3D-824F-7CBA6058789A}" dt="2022-06-10T15:14:25.409" v="3576" actId="165"/>
          <ac:spMkLst>
            <pc:docMk/>
            <pc:sldMk cId="95613389" sldId="405"/>
            <ac:spMk id="21" creationId="{E9EEB9E4-7614-92B1-EBEF-4CF2761B7ACA}"/>
          </ac:spMkLst>
        </pc:spChg>
        <pc:spChg chg="add mod topLvl">
          <ac:chgData name="Phillips, Nate" userId="1a7ed9a7-6979-4999-8e72-44e838efb909" providerId="ADAL" clId="{05645B82-383D-4A3D-824F-7CBA6058789A}" dt="2022-06-10T15:14:25.409" v="3576" actId="165"/>
          <ac:spMkLst>
            <pc:docMk/>
            <pc:sldMk cId="95613389" sldId="405"/>
            <ac:spMk id="22" creationId="{37BF218B-1974-37E6-EBA7-2265E2E776C3}"/>
          </ac:spMkLst>
        </pc:spChg>
        <pc:spChg chg="add mod">
          <ac:chgData name="Phillips, Nate" userId="1a7ed9a7-6979-4999-8e72-44e838efb909" providerId="ADAL" clId="{05645B82-383D-4A3D-824F-7CBA6058789A}" dt="2022-06-10T15:12:15.860" v="3527" actId="1076"/>
          <ac:spMkLst>
            <pc:docMk/>
            <pc:sldMk cId="95613389" sldId="405"/>
            <ac:spMk id="23" creationId="{2E51523D-70A5-5CCA-7736-D20F20B06DC0}"/>
          </ac:spMkLst>
        </pc:spChg>
        <pc:spChg chg="add mod">
          <ac:chgData name="Phillips, Nate" userId="1a7ed9a7-6979-4999-8e72-44e838efb909" providerId="ADAL" clId="{05645B82-383D-4A3D-824F-7CBA6058789A}" dt="2022-06-10T15:12:45.654" v="3568" actId="1076"/>
          <ac:spMkLst>
            <pc:docMk/>
            <pc:sldMk cId="95613389" sldId="405"/>
            <ac:spMk id="24" creationId="{4D8DA79A-3373-779F-10F7-6A7EAD4DAFFF}"/>
          </ac:spMkLst>
        </pc:spChg>
        <pc:grpChg chg="add mod topLvl">
          <ac:chgData name="Phillips, Nate" userId="1a7ed9a7-6979-4999-8e72-44e838efb909" providerId="ADAL" clId="{05645B82-383D-4A3D-824F-7CBA6058789A}" dt="2022-06-10T15:14:25.409" v="3576" actId="165"/>
          <ac:grpSpMkLst>
            <pc:docMk/>
            <pc:sldMk cId="95613389" sldId="405"/>
            <ac:grpSpMk id="7" creationId="{9A316F81-9896-5145-A069-868975CFBF66}"/>
          </ac:grpSpMkLst>
        </pc:grpChg>
        <pc:grpChg chg="add mod">
          <ac:chgData name="Phillips, Nate" userId="1a7ed9a7-6979-4999-8e72-44e838efb909" providerId="ADAL" clId="{05645B82-383D-4A3D-824F-7CBA6058789A}" dt="2022-06-10T15:09:48.731" v="3423" actId="20577"/>
          <ac:grpSpMkLst>
            <pc:docMk/>
            <pc:sldMk cId="95613389" sldId="405"/>
            <ac:grpSpMk id="8" creationId="{001A9771-F91E-9FD0-7C7A-73C127130140}"/>
          </ac:grpSpMkLst>
        </pc:grpChg>
        <pc:grpChg chg="add mod topLvl">
          <ac:chgData name="Phillips, Nate" userId="1a7ed9a7-6979-4999-8e72-44e838efb909" providerId="ADAL" clId="{05645B82-383D-4A3D-824F-7CBA6058789A}" dt="2022-06-10T15:14:25.409" v="3576" actId="165"/>
          <ac:grpSpMkLst>
            <pc:docMk/>
            <pc:sldMk cId="95613389" sldId="405"/>
            <ac:grpSpMk id="11" creationId="{7A8594BA-8953-08D0-14A3-836DE3D96916}"/>
          </ac:grpSpMkLst>
        </pc:grpChg>
        <pc:grpChg chg="add mod topLvl">
          <ac:chgData name="Phillips, Nate" userId="1a7ed9a7-6979-4999-8e72-44e838efb909" providerId="ADAL" clId="{05645B82-383D-4A3D-824F-7CBA6058789A}" dt="2022-06-10T15:14:25.409" v="3576" actId="165"/>
          <ac:grpSpMkLst>
            <pc:docMk/>
            <pc:sldMk cId="95613389" sldId="405"/>
            <ac:grpSpMk id="14" creationId="{44547E92-3EA3-CCC7-A49F-B6CF8D194AB7}"/>
          </ac:grpSpMkLst>
        </pc:grpChg>
        <pc:grpChg chg="add mod topLvl">
          <ac:chgData name="Phillips, Nate" userId="1a7ed9a7-6979-4999-8e72-44e838efb909" providerId="ADAL" clId="{05645B82-383D-4A3D-824F-7CBA6058789A}" dt="2022-06-10T15:14:25.409" v="3576" actId="165"/>
          <ac:grpSpMkLst>
            <pc:docMk/>
            <pc:sldMk cId="95613389" sldId="405"/>
            <ac:grpSpMk id="17" creationId="{125352C9-99A9-66CE-FAB8-7FFE534E0A60}"/>
          </ac:grpSpMkLst>
        </pc:grpChg>
        <pc:grpChg chg="add del mod">
          <ac:chgData name="Phillips, Nate" userId="1a7ed9a7-6979-4999-8e72-44e838efb909" providerId="ADAL" clId="{05645B82-383D-4A3D-824F-7CBA6058789A}" dt="2022-06-10T15:14:25.409" v="3576" actId="165"/>
          <ac:grpSpMkLst>
            <pc:docMk/>
            <pc:sldMk cId="95613389" sldId="405"/>
            <ac:grpSpMk id="25" creationId="{00C3BE6E-149E-927C-8102-863EF8FA1B2A}"/>
          </ac:grpSpMkLst>
        </pc:grpChg>
        <pc:picChg chg="add del mod modCrop">
          <ac:chgData name="Phillips, Nate" userId="1a7ed9a7-6979-4999-8e72-44e838efb909" providerId="ADAL" clId="{05645B82-383D-4A3D-824F-7CBA6058789A}" dt="2022-06-10T15:18:28.515" v="3599" actId="478"/>
          <ac:picMkLst>
            <pc:docMk/>
            <pc:sldMk cId="95613389" sldId="405"/>
            <ac:picMk id="27" creationId="{46599D79-E1C4-62EA-8327-315F1930011C}"/>
          </ac:picMkLst>
        </pc:picChg>
        <pc:picChg chg="add mod">
          <ac:chgData name="Phillips, Nate" userId="1a7ed9a7-6979-4999-8e72-44e838efb909" providerId="ADAL" clId="{05645B82-383D-4A3D-824F-7CBA6058789A}" dt="2022-06-10T15:18:35.367" v="3602" actId="1076"/>
          <ac:picMkLst>
            <pc:docMk/>
            <pc:sldMk cId="95613389" sldId="405"/>
            <ac:picMk id="1026" creationId="{AF9CC51E-00EE-20FE-FE3A-D381D8974383}"/>
          </ac:picMkLst>
        </pc:picChg>
        <pc:picChg chg="add del">
          <ac:chgData name="Phillips, Nate" userId="1a7ed9a7-6979-4999-8e72-44e838efb909" providerId="ADAL" clId="{05645B82-383D-4A3D-824F-7CBA6058789A}" dt="2022-06-10T15:20:12.225" v="3604" actId="478"/>
          <ac:picMkLst>
            <pc:docMk/>
            <pc:sldMk cId="95613389" sldId="405"/>
            <ac:picMk id="1028" creationId="{D4446B35-8B98-A56D-0522-CD746747025E}"/>
          </ac:picMkLst>
        </pc:picChg>
        <pc:cxnChg chg="add del">
          <ac:chgData name="Phillips, Nate" userId="1a7ed9a7-6979-4999-8e72-44e838efb909" providerId="ADAL" clId="{05645B82-383D-4A3D-824F-7CBA6058789A}" dt="2022-06-10T15:06:26.815" v="3273" actId="11529"/>
          <ac:cxnSpMkLst>
            <pc:docMk/>
            <pc:sldMk cId="95613389" sldId="405"/>
            <ac:cxnSpMk id="4" creationId="{B0CBA2DF-DC67-198C-0ABA-4C67409092EE}"/>
          </ac:cxnSpMkLst>
        </pc:cxnChg>
      </pc:sldChg>
      <pc:sldChg chg="addSp modSp new mod modAnim">
        <pc:chgData name="Phillips, Nate" userId="1a7ed9a7-6979-4999-8e72-44e838efb909" providerId="ADAL" clId="{05645B82-383D-4A3D-824F-7CBA6058789A}" dt="2022-06-15T17:05:43.005" v="7803"/>
        <pc:sldMkLst>
          <pc:docMk/>
          <pc:sldMk cId="3650348202" sldId="406"/>
        </pc:sldMkLst>
        <pc:spChg chg="mod">
          <ac:chgData name="Phillips, Nate" userId="1a7ed9a7-6979-4999-8e72-44e838efb909" providerId="ADAL" clId="{05645B82-383D-4A3D-824F-7CBA6058789A}" dt="2022-06-15T17:04:22.044" v="7799" actId="6549"/>
          <ac:spMkLst>
            <pc:docMk/>
            <pc:sldMk cId="3650348202" sldId="406"/>
            <ac:spMk id="2" creationId="{BBF29BA5-BBC4-DBDF-B4C5-2E65171F2912}"/>
          </ac:spMkLst>
        </pc:spChg>
        <pc:spChg chg="add mod">
          <ac:chgData name="Phillips, Nate" userId="1a7ed9a7-6979-4999-8e72-44e838efb909" providerId="ADAL" clId="{05645B82-383D-4A3D-824F-7CBA6058789A}" dt="2022-06-15T17:05:43.005" v="7803"/>
          <ac:spMkLst>
            <pc:docMk/>
            <pc:sldMk cId="3650348202" sldId="406"/>
            <ac:spMk id="5" creationId="{F8301EFA-5B6A-DACE-07B9-977ECE4B09B0}"/>
          </ac:spMkLst>
        </pc:spChg>
        <pc:picChg chg="add mod">
          <ac:chgData name="Phillips, Nate" userId="1a7ed9a7-6979-4999-8e72-44e838efb909" providerId="ADAL" clId="{05645B82-383D-4A3D-824F-7CBA6058789A}" dt="2022-06-10T15:32:06.319" v="4537" actId="1076"/>
          <ac:picMkLst>
            <pc:docMk/>
            <pc:sldMk cId="3650348202" sldId="406"/>
            <ac:picMk id="4" creationId="{5110E422-03A2-0637-C4E6-EE3566FA88E2}"/>
          </ac:picMkLst>
        </pc:picChg>
        <pc:picChg chg="add mod">
          <ac:chgData name="Phillips, Nate" userId="1a7ed9a7-6979-4999-8e72-44e838efb909" providerId="ADAL" clId="{05645B82-383D-4A3D-824F-7CBA6058789A}" dt="2022-06-10T15:32:42.537" v="4545" actId="1076"/>
          <ac:picMkLst>
            <pc:docMk/>
            <pc:sldMk cId="3650348202" sldId="406"/>
            <ac:picMk id="6" creationId="{519728C8-9A6E-7DDA-1FB3-392159A3DD32}"/>
          </ac:picMkLst>
        </pc:picChg>
      </pc:sldChg>
      <pc:sldChg chg="addSp modSp new mod modAnim">
        <pc:chgData name="Phillips, Nate" userId="1a7ed9a7-6979-4999-8e72-44e838efb909" providerId="ADAL" clId="{05645B82-383D-4A3D-824F-7CBA6058789A}" dt="2022-06-10T16:12:53.087" v="5978"/>
        <pc:sldMkLst>
          <pc:docMk/>
          <pc:sldMk cId="2056874761" sldId="407"/>
        </pc:sldMkLst>
        <pc:spChg chg="mod">
          <ac:chgData name="Phillips, Nate" userId="1a7ed9a7-6979-4999-8e72-44e838efb909" providerId="ADAL" clId="{05645B82-383D-4A3D-824F-7CBA6058789A}" dt="2022-06-10T16:11:58.395" v="5971" actId="113"/>
          <ac:spMkLst>
            <pc:docMk/>
            <pc:sldMk cId="2056874761" sldId="407"/>
            <ac:spMk id="2" creationId="{C62AF34D-EC34-6577-D9FE-8D89315ABE27}"/>
          </ac:spMkLst>
        </pc:spChg>
        <pc:spChg chg="add mod">
          <ac:chgData name="Phillips, Nate" userId="1a7ed9a7-6979-4999-8e72-44e838efb909" providerId="ADAL" clId="{05645B82-383D-4A3D-824F-7CBA6058789A}" dt="2022-06-10T15:59:26.495" v="5632" actId="1076"/>
          <ac:spMkLst>
            <pc:docMk/>
            <pc:sldMk cId="2056874761" sldId="407"/>
            <ac:spMk id="3" creationId="{B3B098C5-6AF4-076C-3984-0874166C146F}"/>
          </ac:spMkLst>
        </pc:spChg>
        <pc:spChg chg="add mod">
          <ac:chgData name="Phillips, Nate" userId="1a7ed9a7-6979-4999-8e72-44e838efb909" providerId="ADAL" clId="{05645B82-383D-4A3D-824F-7CBA6058789A}" dt="2022-06-10T16:01:43.740" v="5713" actId="1076"/>
          <ac:spMkLst>
            <pc:docMk/>
            <pc:sldMk cId="2056874761" sldId="407"/>
            <ac:spMk id="4" creationId="{0F0F162D-13F3-8311-5350-0B82513CFBD9}"/>
          </ac:spMkLst>
        </pc:spChg>
        <pc:spChg chg="add mod">
          <ac:chgData name="Phillips, Nate" userId="1a7ed9a7-6979-4999-8e72-44e838efb909" providerId="ADAL" clId="{05645B82-383D-4A3D-824F-7CBA6058789A}" dt="2022-06-10T16:05:10.113" v="5851" actId="1076"/>
          <ac:spMkLst>
            <pc:docMk/>
            <pc:sldMk cId="2056874761" sldId="407"/>
            <ac:spMk id="5" creationId="{B0C0AA35-D6B4-57E7-C791-938E16207075}"/>
          </ac:spMkLst>
        </pc:spChg>
        <pc:spChg chg="add mod">
          <ac:chgData name="Phillips, Nate" userId="1a7ed9a7-6979-4999-8e72-44e838efb909" providerId="ADAL" clId="{05645B82-383D-4A3D-824F-7CBA6058789A}" dt="2022-06-10T16:10:08.076" v="5910" actId="1076"/>
          <ac:spMkLst>
            <pc:docMk/>
            <pc:sldMk cId="2056874761" sldId="407"/>
            <ac:spMk id="6" creationId="{1578C3D2-D2BC-ABA8-F2BA-02481529D1FD}"/>
          </ac:spMkLst>
        </pc:spChg>
        <pc:spChg chg="add mod">
          <ac:chgData name="Phillips, Nate" userId="1a7ed9a7-6979-4999-8e72-44e838efb909" providerId="ADAL" clId="{05645B82-383D-4A3D-824F-7CBA6058789A}" dt="2022-06-10T16:10:22.694" v="5968" actId="6549"/>
          <ac:spMkLst>
            <pc:docMk/>
            <pc:sldMk cId="2056874761" sldId="407"/>
            <ac:spMk id="7" creationId="{DAA77698-15DD-2CEC-365E-75A1C8F45CE9}"/>
          </ac:spMkLst>
        </pc:spChg>
        <pc:spChg chg="add mod">
          <ac:chgData name="Phillips, Nate" userId="1a7ed9a7-6979-4999-8e72-44e838efb909" providerId="ADAL" clId="{05645B82-383D-4A3D-824F-7CBA6058789A}" dt="2022-06-10T16:04:38.296" v="5850" actId="1076"/>
          <ac:spMkLst>
            <pc:docMk/>
            <pc:sldMk cId="2056874761" sldId="407"/>
            <ac:spMk id="8" creationId="{3ECFFCA0-2F74-1230-1BB7-F183C80530A3}"/>
          </ac:spMkLst>
        </pc:spChg>
        <pc:spChg chg="add mod">
          <ac:chgData name="Phillips, Nate" userId="1a7ed9a7-6979-4999-8e72-44e838efb909" providerId="ADAL" clId="{05645B82-383D-4A3D-824F-7CBA6058789A}" dt="2022-06-10T16:10:42.585" v="5970" actId="14100"/>
          <ac:spMkLst>
            <pc:docMk/>
            <pc:sldMk cId="2056874761" sldId="407"/>
            <ac:spMk id="9" creationId="{DE098CC6-22F1-C3FB-5CEA-3AA2A0A12776}"/>
          </ac:spMkLst>
        </pc:spChg>
      </pc:sldChg>
      <pc:sldChg chg="addSp modSp new mod modAnim">
        <pc:chgData name="Phillips, Nate" userId="1a7ed9a7-6979-4999-8e72-44e838efb909" providerId="ADAL" clId="{05645B82-383D-4A3D-824F-7CBA6058789A}" dt="2022-06-10T16:46:38.332" v="6805"/>
        <pc:sldMkLst>
          <pc:docMk/>
          <pc:sldMk cId="671883752" sldId="408"/>
        </pc:sldMkLst>
        <pc:spChg chg="mod">
          <ac:chgData name="Phillips, Nate" userId="1a7ed9a7-6979-4999-8e72-44e838efb909" providerId="ADAL" clId="{05645B82-383D-4A3D-824F-7CBA6058789A}" dt="2022-06-10T16:41:38.654" v="6704" actId="14100"/>
          <ac:spMkLst>
            <pc:docMk/>
            <pc:sldMk cId="671883752" sldId="408"/>
            <ac:spMk id="2" creationId="{ABB1AE13-1D71-32F9-92E3-D2B2E26A080E}"/>
          </ac:spMkLst>
        </pc:spChg>
        <pc:spChg chg="add mod">
          <ac:chgData name="Phillips, Nate" userId="1a7ed9a7-6979-4999-8e72-44e838efb909" providerId="ADAL" clId="{05645B82-383D-4A3D-824F-7CBA6058789A}" dt="2022-06-10T16:45:13.173" v="6803" actId="13926"/>
          <ac:spMkLst>
            <pc:docMk/>
            <pc:sldMk cId="671883752" sldId="408"/>
            <ac:spMk id="3" creationId="{1275A533-DDBA-DC9A-116F-D03BBAA4B1DE}"/>
          </ac:spMkLst>
        </pc:spChg>
        <pc:spChg chg="add mod">
          <ac:chgData name="Phillips, Nate" userId="1a7ed9a7-6979-4999-8e72-44e838efb909" providerId="ADAL" clId="{05645B82-383D-4A3D-824F-7CBA6058789A}" dt="2022-06-10T16:43:26.889" v="6797" actId="164"/>
          <ac:spMkLst>
            <pc:docMk/>
            <pc:sldMk cId="671883752" sldId="408"/>
            <ac:spMk id="4" creationId="{0AE5851A-844C-F9FC-59C7-E2FEF412803A}"/>
          </ac:spMkLst>
        </pc:spChg>
        <pc:spChg chg="add mod">
          <ac:chgData name="Phillips, Nate" userId="1a7ed9a7-6979-4999-8e72-44e838efb909" providerId="ADAL" clId="{05645B82-383D-4A3D-824F-7CBA6058789A}" dt="2022-06-10T16:43:26.889" v="6797" actId="164"/>
          <ac:spMkLst>
            <pc:docMk/>
            <pc:sldMk cId="671883752" sldId="408"/>
            <ac:spMk id="5" creationId="{B910B000-503E-420D-AFD4-E8F02C70F546}"/>
          </ac:spMkLst>
        </pc:spChg>
        <pc:grpChg chg="add mod">
          <ac:chgData name="Phillips, Nate" userId="1a7ed9a7-6979-4999-8e72-44e838efb909" providerId="ADAL" clId="{05645B82-383D-4A3D-824F-7CBA6058789A}" dt="2022-06-10T16:43:26.889" v="6797" actId="164"/>
          <ac:grpSpMkLst>
            <pc:docMk/>
            <pc:sldMk cId="671883752" sldId="408"/>
            <ac:grpSpMk id="6" creationId="{97688ED2-6450-C279-5629-9C157E413DED}"/>
          </ac:grpSpMkLst>
        </pc:grpChg>
      </pc:sldChg>
      <pc:sldChg chg="addSp modSp new mod modAnim">
        <pc:chgData name="Phillips, Nate" userId="1a7ed9a7-6979-4999-8e72-44e838efb909" providerId="ADAL" clId="{05645B82-383D-4A3D-824F-7CBA6058789A}" dt="2022-06-10T17:42:46.299" v="7615"/>
        <pc:sldMkLst>
          <pc:docMk/>
          <pc:sldMk cId="708716782" sldId="409"/>
        </pc:sldMkLst>
        <pc:spChg chg="mod">
          <ac:chgData name="Phillips, Nate" userId="1a7ed9a7-6979-4999-8e72-44e838efb909" providerId="ADAL" clId="{05645B82-383D-4A3D-824F-7CBA6058789A}" dt="2022-06-10T17:15:53.364" v="7547" actId="20577"/>
          <ac:spMkLst>
            <pc:docMk/>
            <pc:sldMk cId="708716782" sldId="409"/>
            <ac:spMk id="2" creationId="{BCD33F0F-11AF-DF5C-859B-D27B5FF281D1}"/>
          </ac:spMkLst>
        </pc:spChg>
        <pc:spChg chg="add mod">
          <ac:chgData name="Phillips, Nate" userId="1a7ed9a7-6979-4999-8e72-44e838efb909" providerId="ADAL" clId="{05645B82-383D-4A3D-824F-7CBA6058789A}" dt="2022-06-10T16:58:21.603" v="7538" actId="1076"/>
          <ac:spMkLst>
            <pc:docMk/>
            <pc:sldMk cId="708716782" sldId="409"/>
            <ac:spMk id="3" creationId="{9E7F486E-628C-D82C-B5EE-5AC1803F8739}"/>
          </ac:spMkLst>
        </pc:spChg>
        <pc:spChg chg="add mod">
          <ac:chgData name="Phillips, Nate" userId="1a7ed9a7-6979-4999-8e72-44e838efb909" providerId="ADAL" clId="{05645B82-383D-4A3D-824F-7CBA6058789A}" dt="2022-06-10T16:58:18.439" v="7537" actId="1076"/>
          <ac:spMkLst>
            <pc:docMk/>
            <pc:sldMk cId="708716782" sldId="409"/>
            <ac:spMk id="4" creationId="{3C6EDC20-A316-743E-E41F-5B36CCD43B71}"/>
          </ac:spMkLst>
        </pc:spChg>
        <pc:spChg chg="add mod">
          <ac:chgData name="Phillips, Nate" userId="1a7ed9a7-6979-4999-8e72-44e838efb909" providerId="ADAL" clId="{05645B82-383D-4A3D-824F-7CBA6058789A}" dt="2022-06-10T17:17:08.413" v="7562" actId="20577"/>
          <ac:spMkLst>
            <pc:docMk/>
            <pc:sldMk cId="708716782" sldId="409"/>
            <ac:spMk id="5" creationId="{DE9FD457-537F-98F2-3DBA-CED1F97778CB}"/>
          </ac:spMkLst>
        </pc:spChg>
      </pc:sldChg>
      <pc:sldChg chg="modSp new mod">
        <pc:chgData name="Phillips, Nate" userId="1a7ed9a7-6979-4999-8e72-44e838efb909" providerId="ADAL" clId="{05645B82-383D-4A3D-824F-7CBA6058789A}" dt="2022-06-10T17:41:14.995" v="7586" actId="20577"/>
        <pc:sldMkLst>
          <pc:docMk/>
          <pc:sldMk cId="95979082" sldId="410"/>
        </pc:sldMkLst>
        <pc:spChg chg="mod">
          <ac:chgData name="Phillips, Nate" userId="1a7ed9a7-6979-4999-8e72-44e838efb909" providerId="ADAL" clId="{05645B82-383D-4A3D-824F-7CBA6058789A}" dt="2022-06-10T17:41:14.995" v="7586" actId="20577"/>
          <ac:spMkLst>
            <pc:docMk/>
            <pc:sldMk cId="95979082" sldId="410"/>
            <ac:spMk id="2" creationId="{62212286-4049-7DAC-D225-2619FB55346C}"/>
          </ac:spMkLst>
        </pc:spChg>
      </pc:sldChg>
      <pc:sldChg chg="modSp new mod modShow">
        <pc:chgData name="Phillips, Nate" userId="1a7ed9a7-6979-4999-8e72-44e838efb909" providerId="ADAL" clId="{05645B82-383D-4A3D-824F-7CBA6058789A}" dt="2022-06-16T22:23:31.354" v="7809" actId="729"/>
        <pc:sldMkLst>
          <pc:docMk/>
          <pc:sldMk cId="2191861492" sldId="411"/>
        </pc:sldMkLst>
        <pc:spChg chg="mod">
          <ac:chgData name="Phillips, Nate" userId="1a7ed9a7-6979-4999-8e72-44e838efb909" providerId="ADAL" clId="{05645B82-383D-4A3D-824F-7CBA6058789A}" dt="2022-06-10T17:41:27.569" v="7610" actId="20577"/>
          <ac:spMkLst>
            <pc:docMk/>
            <pc:sldMk cId="2191861492" sldId="411"/>
            <ac:spMk id="2" creationId="{599FDA06-9C49-64C2-C88F-15AC3D867AB1}"/>
          </ac:spMkLst>
        </pc:spChg>
      </pc:sldChg>
      <pc:sldMasterChg chg="modSldLayout">
        <pc:chgData name="Phillips, Nate" userId="1a7ed9a7-6979-4999-8e72-44e838efb909" providerId="ADAL" clId="{05645B82-383D-4A3D-824F-7CBA6058789A}" dt="2022-06-08T22:36:44.020" v="587"/>
        <pc:sldMasterMkLst>
          <pc:docMk/>
          <pc:sldMasterMk cId="3228098368" sldId="2147483681"/>
        </pc:sldMasterMkLst>
        <pc:sldLayoutChg chg="modSp">
          <pc:chgData name="Phillips, Nate" userId="1a7ed9a7-6979-4999-8e72-44e838efb909" providerId="ADAL" clId="{05645B82-383D-4A3D-824F-7CBA6058789A}" dt="2022-06-08T22:36:44.020" v="587"/>
          <pc:sldLayoutMkLst>
            <pc:docMk/>
            <pc:sldMasterMk cId="3228098368" sldId="2147483681"/>
            <pc:sldLayoutMk cId="1189387458" sldId="2147483679"/>
          </pc:sldLayoutMkLst>
          <pc:spChg chg="mod">
            <ac:chgData name="Phillips, Nate" userId="1a7ed9a7-6979-4999-8e72-44e838efb909" providerId="ADAL" clId="{05645B82-383D-4A3D-824F-7CBA6058789A}" dt="2022-06-08T22:36:44.020" v="587"/>
            <ac:spMkLst>
              <pc:docMk/>
              <pc:sldMasterMk cId="3228098368" sldId="2147483681"/>
              <pc:sldLayoutMk cId="1189387458" sldId="2147483679"/>
              <ac:spMk id="3" creationId="{E8DCDFA6-3DCB-4C29-856D-7272722C168C}"/>
            </ac:spMkLst>
          </pc:spChg>
          <pc:spChg chg="mod">
            <ac:chgData name="Phillips, Nate" userId="1a7ed9a7-6979-4999-8e72-44e838efb909" providerId="ADAL" clId="{05645B82-383D-4A3D-824F-7CBA6058789A}" dt="2022-06-08T22:36:44.020" v="587"/>
            <ac:spMkLst>
              <pc:docMk/>
              <pc:sldMasterMk cId="3228098368" sldId="2147483681"/>
              <pc:sldLayoutMk cId="1189387458" sldId="2147483679"/>
              <ac:spMk id="4" creationId="{FBFE33D8-0C26-48F5-A9DD-EBF30D684192}"/>
            </ac:spMkLst>
          </pc:spChg>
        </pc:sldLayoutChg>
      </pc:sldMasterChg>
    </pc:docChg>
  </pc:docChgLst>
  <pc:docChgLst>
    <pc:chgData name="Phillips, Nate" userId="1a7ed9a7-6979-4999-8e72-44e838efb909" providerId="ADAL" clId="{9C1E2107-A670-469D-ACB9-B81E39CE8B20}"/>
    <pc:docChg chg="undo custSel addSld modSld sldOrd">
      <pc:chgData name="Phillips, Nate" userId="1a7ed9a7-6979-4999-8e72-44e838efb909" providerId="ADAL" clId="{9C1E2107-A670-469D-ACB9-B81E39CE8B20}" dt="2022-02-09T21:10:52.071" v="995" actId="20577"/>
      <pc:docMkLst>
        <pc:docMk/>
      </pc:docMkLst>
      <pc:sldChg chg="mod modShow">
        <pc:chgData name="Phillips, Nate" userId="1a7ed9a7-6979-4999-8e72-44e838efb909" providerId="ADAL" clId="{9C1E2107-A670-469D-ACB9-B81E39CE8B20}" dt="2022-02-09T20:19:14.703" v="367" actId="729"/>
        <pc:sldMkLst>
          <pc:docMk/>
          <pc:sldMk cId="3944330060" sldId="288"/>
        </pc:sldMkLst>
      </pc:sldChg>
      <pc:sldChg chg="addSp delSp modSp mod setBg addAnim delAnim modAnim">
        <pc:chgData name="Phillips, Nate" userId="1a7ed9a7-6979-4999-8e72-44e838efb909" providerId="ADAL" clId="{9C1E2107-A670-469D-ACB9-B81E39CE8B20}" dt="2022-02-07T20:43:03.774" v="366"/>
        <pc:sldMkLst>
          <pc:docMk/>
          <pc:sldMk cId="656584175" sldId="289"/>
        </pc:sldMkLst>
        <pc:spChg chg="mod ord">
          <ac:chgData name="Phillips, Nate" userId="1a7ed9a7-6979-4999-8e72-44e838efb909" providerId="ADAL" clId="{9C1E2107-A670-469D-ACB9-B81E39CE8B20}" dt="2022-02-07T20:42:03.792" v="352" actId="26606"/>
          <ac:spMkLst>
            <pc:docMk/>
            <pc:sldMk cId="656584175" sldId="289"/>
            <ac:spMk id="2" creationId="{5D46307E-A2B8-4462-8299-D11DDF3E97CF}"/>
          </ac:spMkLst>
        </pc:spChg>
        <pc:spChg chg="add del mod">
          <ac:chgData name="Phillips, Nate" userId="1a7ed9a7-6979-4999-8e72-44e838efb909" providerId="ADAL" clId="{9C1E2107-A670-469D-ACB9-B81E39CE8B20}" dt="2022-02-07T20:42:44.587" v="362" actId="478"/>
          <ac:spMkLst>
            <pc:docMk/>
            <pc:sldMk cId="656584175" sldId="289"/>
            <ac:spMk id="9" creationId="{76BC047E-1DF2-41AC-ACD2-8805A2F06469}"/>
          </ac:spMkLst>
        </pc:spChg>
        <pc:spChg chg="add del">
          <ac:chgData name="Phillips, Nate" userId="1a7ed9a7-6979-4999-8e72-44e838efb909" providerId="ADAL" clId="{9C1E2107-A670-469D-ACB9-B81E39CE8B20}" dt="2022-02-07T20:42:00.966" v="349" actId="26606"/>
          <ac:spMkLst>
            <pc:docMk/>
            <pc:sldMk cId="656584175" sldId="289"/>
            <ac:spMk id="11" creationId="{C6A81905-F480-46A4-BC10-215D24EA1AE6}"/>
          </ac:spMkLst>
        </pc:spChg>
        <pc:spChg chg="add del">
          <ac:chgData name="Phillips, Nate" userId="1a7ed9a7-6979-4999-8e72-44e838efb909" providerId="ADAL" clId="{9C1E2107-A670-469D-ACB9-B81E39CE8B20}" dt="2022-02-07T20:42:00.966" v="349" actId="26606"/>
          <ac:spMkLst>
            <pc:docMk/>
            <pc:sldMk cId="656584175" sldId="289"/>
            <ac:spMk id="13" creationId="{36FD4D9D-3784-41E8-8405-A42B72F51331}"/>
          </ac:spMkLst>
        </pc:spChg>
        <pc:spChg chg="add del">
          <ac:chgData name="Phillips, Nate" userId="1a7ed9a7-6979-4999-8e72-44e838efb909" providerId="ADAL" clId="{9C1E2107-A670-469D-ACB9-B81E39CE8B20}" dt="2022-02-07T20:42:00.966" v="349" actId="26606"/>
          <ac:spMkLst>
            <pc:docMk/>
            <pc:sldMk cId="656584175" sldId="289"/>
            <ac:spMk id="15" creationId="{60817A52-B891-4228-A61E-0C0A57632DDA}"/>
          </ac:spMkLst>
        </pc:spChg>
        <pc:spChg chg="add del">
          <ac:chgData name="Phillips, Nate" userId="1a7ed9a7-6979-4999-8e72-44e838efb909" providerId="ADAL" clId="{9C1E2107-A670-469D-ACB9-B81E39CE8B20}" dt="2022-02-07T20:42:03.739" v="351" actId="26606"/>
          <ac:spMkLst>
            <pc:docMk/>
            <pc:sldMk cId="656584175" sldId="289"/>
            <ac:spMk id="17" creationId="{A4322390-8B58-46BE-88EB-D9FD30C08743}"/>
          </ac:spMkLst>
        </pc:spChg>
        <pc:spChg chg="add">
          <ac:chgData name="Phillips, Nate" userId="1a7ed9a7-6979-4999-8e72-44e838efb909" providerId="ADAL" clId="{9C1E2107-A670-469D-ACB9-B81E39CE8B20}" dt="2022-02-07T20:42:03.792" v="352" actId="26606"/>
          <ac:spMkLst>
            <pc:docMk/>
            <pc:sldMk cId="656584175" sldId="289"/>
            <ac:spMk id="19" creationId="{C6A81905-F480-46A4-BC10-215D24EA1AE6}"/>
          </ac:spMkLst>
        </pc:spChg>
        <pc:spChg chg="add">
          <ac:chgData name="Phillips, Nate" userId="1a7ed9a7-6979-4999-8e72-44e838efb909" providerId="ADAL" clId="{9C1E2107-A670-469D-ACB9-B81E39CE8B20}" dt="2022-02-07T20:42:03.792" v="352" actId="26606"/>
          <ac:spMkLst>
            <pc:docMk/>
            <pc:sldMk cId="656584175" sldId="289"/>
            <ac:spMk id="20" creationId="{36FD4D9D-3784-41E8-8405-A42B72F51331}"/>
          </ac:spMkLst>
        </pc:spChg>
        <pc:spChg chg="add">
          <ac:chgData name="Phillips, Nate" userId="1a7ed9a7-6979-4999-8e72-44e838efb909" providerId="ADAL" clId="{9C1E2107-A670-469D-ACB9-B81E39CE8B20}" dt="2022-02-07T20:42:03.792" v="352" actId="26606"/>
          <ac:spMkLst>
            <pc:docMk/>
            <pc:sldMk cId="656584175" sldId="289"/>
            <ac:spMk id="21" creationId="{60817A52-B891-4228-A61E-0C0A57632DDA}"/>
          </ac:spMkLst>
        </pc:spChg>
        <pc:picChg chg="add mod ord">
          <ac:chgData name="Phillips, Nate" userId="1a7ed9a7-6979-4999-8e72-44e838efb909" providerId="ADAL" clId="{9C1E2107-A670-469D-ACB9-B81E39CE8B20}" dt="2022-02-07T20:42:03.792" v="352" actId="26606"/>
          <ac:picMkLst>
            <pc:docMk/>
            <pc:sldMk cId="656584175" sldId="289"/>
            <ac:picMk id="4" creationId="{F8DB3794-8E6F-43B4-82B6-C359886FB14D}"/>
          </ac:picMkLst>
        </pc:picChg>
        <pc:picChg chg="add mod">
          <ac:chgData name="Phillips, Nate" userId="1a7ed9a7-6979-4999-8e72-44e838efb909" providerId="ADAL" clId="{9C1E2107-A670-469D-ACB9-B81E39CE8B20}" dt="2022-02-07T20:42:03.792" v="352" actId="26606"/>
          <ac:picMkLst>
            <pc:docMk/>
            <pc:sldMk cId="656584175" sldId="289"/>
            <ac:picMk id="6" creationId="{A5B572D0-46E8-426A-9EE8-20D8B7FA3C53}"/>
          </ac:picMkLst>
        </pc:picChg>
        <pc:picChg chg="add mod">
          <ac:chgData name="Phillips, Nate" userId="1a7ed9a7-6979-4999-8e72-44e838efb909" providerId="ADAL" clId="{9C1E2107-A670-469D-ACB9-B81E39CE8B20}" dt="2022-02-07T20:42:51.628" v="365" actId="1076"/>
          <ac:picMkLst>
            <pc:docMk/>
            <pc:sldMk cId="656584175" sldId="289"/>
            <ac:picMk id="8" creationId="{A601D081-0261-4CB1-A04E-A90C02ABDA49}"/>
          </ac:picMkLst>
        </pc:picChg>
      </pc:sldChg>
      <pc:sldChg chg="addSp delSp modSp mod modAnim">
        <pc:chgData name="Phillips, Nate" userId="1a7ed9a7-6979-4999-8e72-44e838efb909" providerId="ADAL" clId="{9C1E2107-A670-469D-ACB9-B81E39CE8B20}" dt="2022-02-07T20:05:39.392" v="240"/>
        <pc:sldMkLst>
          <pc:docMk/>
          <pc:sldMk cId="664514477" sldId="385"/>
        </pc:sldMkLst>
        <pc:spChg chg="add mod">
          <ac:chgData name="Phillips, Nate" userId="1a7ed9a7-6979-4999-8e72-44e838efb909" providerId="ADAL" clId="{9C1E2107-A670-469D-ACB9-B81E39CE8B20}" dt="2022-02-07T20:02:56.937" v="188" actId="164"/>
          <ac:spMkLst>
            <pc:docMk/>
            <pc:sldMk cId="664514477" sldId="385"/>
            <ac:spMk id="7" creationId="{E8AB0E05-EA44-441C-AA96-3B5E610CDCB3}"/>
          </ac:spMkLst>
        </pc:spChg>
        <pc:spChg chg="add mod">
          <ac:chgData name="Phillips, Nate" userId="1a7ed9a7-6979-4999-8e72-44e838efb909" providerId="ADAL" clId="{9C1E2107-A670-469D-ACB9-B81E39CE8B20}" dt="2022-02-07T20:02:56.937" v="188" actId="164"/>
          <ac:spMkLst>
            <pc:docMk/>
            <pc:sldMk cId="664514477" sldId="385"/>
            <ac:spMk id="9" creationId="{D1409430-E195-463C-AF0B-EE22207733A9}"/>
          </ac:spMkLst>
        </pc:spChg>
        <pc:spChg chg="add mod">
          <ac:chgData name="Phillips, Nate" userId="1a7ed9a7-6979-4999-8e72-44e838efb909" providerId="ADAL" clId="{9C1E2107-A670-469D-ACB9-B81E39CE8B20}" dt="2022-02-07T20:02:56.937" v="188" actId="164"/>
          <ac:spMkLst>
            <pc:docMk/>
            <pc:sldMk cId="664514477" sldId="385"/>
            <ac:spMk id="10" creationId="{E8F964A0-A846-4E71-98D7-A7A5C623AB0A}"/>
          </ac:spMkLst>
        </pc:spChg>
        <pc:spChg chg="add mod">
          <ac:chgData name="Phillips, Nate" userId="1a7ed9a7-6979-4999-8e72-44e838efb909" providerId="ADAL" clId="{9C1E2107-A670-469D-ACB9-B81E39CE8B20}" dt="2022-02-07T20:02:56.937" v="188" actId="164"/>
          <ac:spMkLst>
            <pc:docMk/>
            <pc:sldMk cId="664514477" sldId="385"/>
            <ac:spMk id="11" creationId="{EE5F6FEA-7333-4524-BF13-223AF204DA81}"/>
          </ac:spMkLst>
        </pc:spChg>
        <pc:spChg chg="mod">
          <ac:chgData name="Phillips, Nate" userId="1a7ed9a7-6979-4999-8e72-44e838efb909" providerId="ADAL" clId="{9C1E2107-A670-469D-ACB9-B81E39CE8B20}" dt="2022-02-07T20:03:38.919" v="196" actId="1038"/>
          <ac:spMkLst>
            <pc:docMk/>
            <pc:sldMk cId="664514477" sldId="385"/>
            <ac:spMk id="14" creationId="{F5CB10D0-5CF4-441C-A8BE-D89111E78D3D}"/>
          </ac:spMkLst>
        </pc:spChg>
        <pc:spChg chg="mod">
          <ac:chgData name="Phillips, Nate" userId="1a7ed9a7-6979-4999-8e72-44e838efb909" providerId="ADAL" clId="{9C1E2107-A670-469D-ACB9-B81E39CE8B20}" dt="2022-02-07T20:03:53.567" v="224" actId="1038"/>
          <ac:spMkLst>
            <pc:docMk/>
            <pc:sldMk cId="664514477" sldId="385"/>
            <ac:spMk id="15" creationId="{349921CA-2930-4665-BE1E-E5CEEC5030C7}"/>
          </ac:spMkLst>
        </pc:spChg>
        <pc:spChg chg="mod">
          <ac:chgData name="Phillips, Nate" userId="1a7ed9a7-6979-4999-8e72-44e838efb909" providerId="ADAL" clId="{9C1E2107-A670-469D-ACB9-B81E39CE8B20}" dt="2022-02-07T20:04:09.408" v="230" actId="1037"/>
          <ac:spMkLst>
            <pc:docMk/>
            <pc:sldMk cId="664514477" sldId="385"/>
            <ac:spMk id="16" creationId="{229F9D7F-DC66-4FC6-AD30-9A7B9C68AFAF}"/>
          </ac:spMkLst>
        </pc:spChg>
        <pc:spChg chg="mod">
          <ac:chgData name="Phillips, Nate" userId="1a7ed9a7-6979-4999-8e72-44e838efb909" providerId="ADAL" clId="{9C1E2107-A670-469D-ACB9-B81E39CE8B20}" dt="2022-02-07T20:03:25.603" v="191"/>
          <ac:spMkLst>
            <pc:docMk/>
            <pc:sldMk cId="664514477" sldId="385"/>
            <ac:spMk id="17" creationId="{952EE7D6-05B3-4232-BD05-0D4A5A0865FD}"/>
          </ac:spMkLst>
        </pc:spChg>
        <pc:spChg chg="add mod">
          <ac:chgData name="Phillips, Nate" userId="1a7ed9a7-6979-4999-8e72-44e838efb909" providerId="ADAL" clId="{9C1E2107-A670-469D-ACB9-B81E39CE8B20}" dt="2022-02-07T20:04:30.262" v="231" actId="164"/>
          <ac:spMkLst>
            <pc:docMk/>
            <pc:sldMk cId="664514477" sldId="385"/>
            <ac:spMk id="18" creationId="{D41F0937-265A-4777-947A-8AC086B617DB}"/>
          </ac:spMkLst>
        </pc:spChg>
        <pc:spChg chg="add mod">
          <ac:chgData name="Phillips, Nate" userId="1a7ed9a7-6979-4999-8e72-44e838efb909" providerId="ADAL" clId="{9C1E2107-A670-469D-ACB9-B81E39CE8B20}" dt="2022-02-07T20:05:27.290" v="238" actId="164"/>
          <ac:spMkLst>
            <pc:docMk/>
            <pc:sldMk cId="664514477" sldId="385"/>
            <ac:spMk id="20" creationId="{8CD3B2BB-8DE8-4614-96D6-D911FA69B520}"/>
          </ac:spMkLst>
        </pc:spChg>
        <pc:grpChg chg="add mod">
          <ac:chgData name="Phillips, Nate" userId="1a7ed9a7-6979-4999-8e72-44e838efb909" providerId="ADAL" clId="{9C1E2107-A670-469D-ACB9-B81E39CE8B20}" dt="2022-02-07T20:02:56.937" v="188" actId="164"/>
          <ac:grpSpMkLst>
            <pc:docMk/>
            <pc:sldMk cId="664514477" sldId="385"/>
            <ac:grpSpMk id="12" creationId="{D89A4CFC-9708-4A2F-BB92-8580B7F56951}"/>
          </ac:grpSpMkLst>
        </pc:grpChg>
        <pc:grpChg chg="add mod">
          <ac:chgData name="Phillips, Nate" userId="1a7ed9a7-6979-4999-8e72-44e838efb909" providerId="ADAL" clId="{9C1E2107-A670-469D-ACB9-B81E39CE8B20}" dt="2022-02-07T20:04:30.262" v="231" actId="164"/>
          <ac:grpSpMkLst>
            <pc:docMk/>
            <pc:sldMk cId="664514477" sldId="385"/>
            <ac:grpSpMk id="13" creationId="{D943E380-E058-4573-89CA-99E905279B98}"/>
          </ac:grpSpMkLst>
        </pc:grpChg>
        <pc:grpChg chg="add del mod">
          <ac:chgData name="Phillips, Nate" userId="1a7ed9a7-6979-4999-8e72-44e838efb909" providerId="ADAL" clId="{9C1E2107-A670-469D-ACB9-B81E39CE8B20}" dt="2022-02-07T20:05:27.290" v="238" actId="164"/>
          <ac:grpSpMkLst>
            <pc:docMk/>
            <pc:sldMk cId="664514477" sldId="385"/>
            <ac:grpSpMk id="19" creationId="{73BA600E-F23C-43A6-9822-BD7E547F3786}"/>
          </ac:grpSpMkLst>
        </pc:grpChg>
        <pc:grpChg chg="add mod">
          <ac:chgData name="Phillips, Nate" userId="1a7ed9a7-6979-4999-8e72-44e838efb909" providerId="ADAL" clId="{9C1E2107-A670-469D-ACB9-B81E39CE8B20}" dt="2022-02-07T20:05:27.290" v="238" actId="164"/>
          <ac:grpSpMkLst>
            <pc:docMk/>
            <pc:sldMk cId="664514477" sldId="385"/>
            <ac:grpSpMk id="21" creationId="{FBD5E797-1E5E-4884-8C6C-2C842623196D}"/>
          </ac:grpSpMkLst>
        </pc:grpChg>
      </pc:sldChg>
      <pc:sldChg chg="addSp modSp mod modAnim">
        <pc:chgData name="Phillips, Nate" userId="1a7ed9a7-6979-4999-8e72-44e838efb909" providerId="ADAL" clId="{9C1E2107-A670-469D-ACB9-B81E39CE8B20}" dt="2022-02-07T20:18:45.766" v="345" actId="20577"/>
        <pc:sldMkLst>
          <pc:docMk/>
          <pc:sldMk cId="3198687863" sldId="388"/>
        </pc:sldMkLst>
        <pc:spChg chg="mod">
          <ac:chgData name="Phillips, Nate" userId="1a7ed9a7-6979-4999-8e72-44e838efb909" providerId="ADAL" clId="{9C1E2107-A670-469D-ACB9-B81E39CE8B20}" dt="2022-02-07T20:18:45.766" v="345" actId="20577"/>
          <ac:spMkLst>
            <pc:docMk/>
            <pc:sldMk cId="3198687863" sldId="388"/>
            <ac:spMk id="3" creationId="{2D0C7A1D-1855-468E-BB63-0D1DCF9026AB}"/>
          </ac:spMkLst>
        </pc:spChg>
        <pc:spChg chg="add mod">
          <ac:chgData name="Phillips, Nate" userId="1a7ed9a7-6979-4999-8e72-44e838efb909" providerId="ADAL" clId="{9C1E2107-A670-469D-ACB9-B81E39CE8B20}" dt="2022-02-07T20:17:18.790" v="312" actId="1035"/>
          <ac:spMkLst>
            <pc:docMk/>
            <pc:sldMk cId="3198687863" sldId="388"/>
            <ac:spMk id="5" creationId="{94D27456-02D3-4F36-892A-B923B28EC06D}"/>
          </ac:spMkLst>
        </pc:spChg>
        <pc:spChg chg="add mod">
          <ac:chgData name="Phillips, Nate" userId="1a7ed9a7-6979-4999-8e72-44e838efb909" providerId="ADAL" clId="{9C1E2107-A670-469D-ACB9-B81E39CE8B20}" dt="2022-02-07T20:17:36.125" v="315" actId="1076"/>
          <ac:spMkLst>
            <pc:docMk/>
            <pc:sldMk cId="3198687863" sldId="388"/>
            <ac:spMk id="6" creationId="{EB0B1F00-025E-4862-A162-52ED16EE8732}"/>
          </ac:spMkLst>
        </pc:spChg>
        <pc:graphicFrameChg chg="mod">
          <ac:chgData name="Phillips, Nate" userId="1a7ed9a7-6979-4999-8e72-44e838efb909" providerId="ADAL" clId="{9C1E2107-A670-469D-ACB9-B81E39CE8B20}" dt="2022-02-07T20:18:33.045" v="344" actId="1076"/>
          <ac:graphicFrameMkLst>
            <pc:docMk/>
            <pc:sldMk cId="3198687863" sldId="388"/>
            <ac:graphicFrameMk id="4" creationId="{EFF8C12E-6316-4E33-8D84-23F1F529CE84}"/>
          </ac:graphicFrameMkLst>
        </pc:graphicFrameChg>
      </pc:sldChg>
      <pc:sldChg chg="addSp modSp mod modAnim">
        <pc:chgData name="Phillips, Nate" userId="1a7ed9a7-6979-4999-8e72-44e838efb909" providerId="ADAL" clId="{9C1E2107-A670-469D-ACB9-B81E39CE8B20}" dt="2022-02-07T20:00:13.052" v="163"/>
        <pc:sldMkLst>
          <pc:docMk/>
          <pc:sldMk cId="3192334272" sldId="398"/>
        </pc:sldMkLst>
        <pc:spChg chg="add mod">
          <ac:chgData name="Phillips, Nate" userId="1a7ed9a7-6979-4999-8e72-44e838efb909" providerId="ADAL" clId="{9C1E2107-A670-469D-ACB9-B81E39CE8B20}" dt="2022-02-07T19:58:50.135" v="153" actId="20577"/>
          <ac:spMkLst>
            <pc:docMk/>
            <pc:sldMk cId="3192334272" sldId="398"/>
            <ac:spMk id="10" creationId="{6636AD66-C577-4535-BAD1-DAC4D41D118A}"/>
          </ac:spMkLst>
        </pc:spChg>
      </pc:sldChg>
      <pc:sldChg chg="ord">
        <pc:chgData name="Phillips, Nate" userId="1a7ed9a7-6979-4999-8e72-44e838efb909" providerId="ADAL" clId="{9C1E2107-A670-469D-ACB9-B81E39CE8B20}" dt="2022-02-09T20:19:28.480" v="369"/>
        <pc:sldMkLst>
          <pc:docMk/>
          <pc:sldMk cId="880097364" sldId="402"/>
        </pc:sldMkLst>
      </pc:sldChg>
      <pc:sldChg chg="modSp new mod modAnim">
        <pc:chgData name="Phillips, Nate" userId="1a7ed9a7-6979-4999-8e72-44e838efb909" providerId="ADAL" clId="{9C1E2107-A670-469D-ACB9-B81E39CE8B20}" dt="2022-02-09T21:10:52.071" v="995" actId="20577"/>
        <pc:sldMkLst>
          <pc:docMk/>
          <pc:sldMk cId="4231093570" sldId="403"/>
        </pc:sldMkLst>
        <pc:spChg chg="mod">
          <ac:chgData name="Phillips, Nate" userId="1a7ed9a7-6979-4999-8e72-44e838efb909" providerId="ADAL" clId="{9C1E2107-A670-469D-ACB9-B81E39CE8B20}" dt="2022-02-09T20:46:29.072" v="379" actId="20577"/>
          <ac:spMkLst>
            <pc:docMk/>
            <pc:sldMk cId="4231093570" sldId="403"/>
            <ac:spMk id="2" creationId="{6ADAA2D6-424B-4FB5-BA97-E230AE441C7C}"/>
          </ac:spMkLst>
        </pc:spChg>
        <pc:spChg chg="mod">
          <ac:chgData name="Phillips, Nate" userId="1a7ed9a7-6979-4999-8e72-44e838efb909" providerId="ADAL" clId="{9C1E2107-A670-469D-ACB9-B81E39CE8B20}" dt="2022-02-09T21:10:52.071" v="995" actId="20577"/>
          <ac:spMkLst>
            <pc:docMk/>
            <pc:sldMk cId="4231093570" sldId="403"/>
            <ac:spMk id="3" creationId="{7191C84C-5E0A-400E-BFDC-38045BF255A1}"/>
          </ac:spMkLst>
        </pc:spChg>
      </pc:sldChg>
      <pc:sldChg chg="addSp modSp new mod">
        <pc:chgData name="Phillips, Nate" userId="1a7ed9a7-6979-4999-8e72-44e838efb909" providerId="ADAL" clId="{9C1E2107-A670-469D-ACB9-B81E39CE8B20}" dt="2022-02-09T20:54:49.094" v="991" actId="20577"/>
        <pc:sldMkLst>
          <pc:docMk/>
          <pc:sldMk cId="2176107088" sldId="404"/>
        </pc:sldMkLst>
        <pc:spChg chg="mod">
          <ac:chgData name="Phillips, Nate" userId="1a7ed9a7-6979-4999-8e72-44e838efb909" providerId="ADAL" clId="{9C1E2107-A670-469D-ACB9-B81E39CE8B20}" dt="2022-02-09T20:53:39.976" v="898" actId="20577"/>
          <ac:spMkLst>
            <pc:docMk/>
            <pc:sldMk cId="2176107088" sldId="404"/>
            <ac:spMk id="2" creationId="{5939615A-8CE0-4F4A-BDE6-E85FEA3D26FA}"/>
          </ac:spMkLst>
        </pc:spChg>
        <pc:spChg chg="mod">
          <ac:chgData name="Phillips, Nate" userId="1a7ed9a7-6979-4999-8e72-44e838efb909" providerId="ADAL" clId="{9C1E2107-A670-469D-ACB9-B81E39CE8B20}" dt="2022-02-09T20:54:41.467" v="983" actId="6549"/>
          <ac:spMkLst>
            <pc:docMk/>
            <pc:sldMk cId="2176107088" sldId="404"/>
            <ac:spMk id="3" creationId="{9F23609C-DD75-4CEA-B114-59F23DF1B339}"/>
          </ac:spMkLst>
        </pc:spChg>
        <pc:spChg chg="add mod">
          <ac:chgData name="Phillips, Nate" userId="1a7ed9a7-6979-4999-8e72-44e838efb909" providerId="ADAL" clId="{9C1E2107-A670-469D-ACB9-B81E39CE8B20}" dt="2022-02-09T20:54:49.094" v="991" actId="20577"/>
          <ac:spMkLst>
            <pc:docMk/>
            <pc:sldMk cId="2176107088" sldId="404"/>
            <ac:spMk id="4" creationId="{0DA6CE02-AAFA-492B-8055-2FA6846F57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bg1">
                    <a:lumMod val="75000"/>
                    <a:lumOff val="2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5275AE6E-C90D-4D23-ABF7-C61322FFA96C}" type="datetimeFigureOut">
              <a:rPr lang="en-US" smtClean="0"/>
              <a:t>7/14/2023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lvl1pPr>
              <a:defRPr>
                <a:solidFill>
                  <a:schemeClr val="tx1">
                    <a:lumMod val="65000"/>
                  </a:schemeClr>
                </a:solidFill>
              </a:defRPr>
            </a:lvl1pPr>
          </a:lstStyle>
          <a:p>
            <a:fld id="{62566A9D-7C1C-4450-8E71-8990BB26B96C}" type="slidenum">
              <a:rPr lang="en-US" smtClean="0"/>
              <a:t>‹#›</a:t>
            </a:fld>
            <a:endParaRPr lang="en-US"/>
          </a:p>
        </p:txBody>
      </p:sp>
    </p:spTree>
    <p:extLst>
      <p:ext uri="{BB962C8B-B14F-4D97-AF65-F5344CB8AC3E}">
        <p14:creationId xmlns:p14="http://schemas.microsoft.com/office/powerpoint/2010/main" val="31711183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4296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4774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854111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5400000">
            <a:off x="10155639" y="1790701"/>
            <a:ext cx="990599" cy="304799"/>
          </a:xfrm>
          <a:prstGeom prst="rect">
            <a:avLst/>
          </a:prstGeom>
        </p:spPr>
        <p:txBody>
          <a:bodyPr/>
          <a:lstStyle/>
          <a:p>
            <a:fld id="{5275AE6E-C90D-4D23-ABF7-C61322FFA96C}" type="datetimeFigureOut">
              <a:rPr lang="en-US" smtClean="0"/>
              <a:t>7/14/2023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endParaRPr lang="en-US" dirty="0"/>
          </a:p>
        </p:txBody>
      </p:sp>
    </p:spTree>
    <p:extLst>
      <p:ext uri="{BB962C8B-B14F-4D97-AF65-F5344CB8AC3E}">
        <p14:creationId xmlns:p14="http://schemas.microsoft.com/office/powerpoint/2010/main" val="118938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3253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573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94282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61705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46048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95409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7461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7/14/2023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47597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396" y="232410"/>
            <a:ext cx="11656378" cy="72961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59395" y="1181099"/>
            <a:ext cx="11656379" cy="50831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7600" y="6264275"/>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566A9D-7C1C-4450-8E71-8990BB26B96C}" type="slidenum">
              <a:rPr lang="en-US" smtClean="0"/>
              <a:t>‹#›</a:t>
            </a:fld>
            <a:endParaRPr lang="en-US"/>
          </a:p>
        </p:txBody>
      </p:sp>
      <p:sp>
        <p:nvSpPr>
          <p:cNvPr id="9" name="TextBox 8">
            <a:extLst>
              <a:ext uri="{FF2B5EF4-FFF2-40B4-BE49-F238E27FC236}">
                <a16:creationId xmlns:a16="http://schemas.microsoft.com/office/drawing/2014/main" id="{98B36DCC-11CE-4AA0-A3D4-578AB4137734}"/>
              </a:ext>
            </a:extLst>
          </p:cNvPr>
          <p:cNvSpPr txBox="1"/>
          <p:nvPr/>
        </p:nvSpPr>
        <p:spPr>
          <a:xfrm>
            <a:off x="259395" y="6440924"/>
            <a:ext cx="10875330" cy="230832"/>
          </a:xfrm>
          <a:prstGeom prst="rect">
            <a:avLst/>
          </a:prstGeom>
          <a:noFill/>
        </p:spPr>
        <p:txBody>
          <a:bodyPr wrap="square" rtlCol="0">
            <a:spAutoFit/>
          </a:bodyPr>
          <a:lstStyle/>
          <a:p>
            <a:r>
              <a:rPr lang="en-US" sz="900" dirty="0"/>
              <a:t> </a:t>
            </a:r>
          </a:p>
        </p:txBody>
      </p:sp>
    </p:spTree>
    <p:extLst>
      <p:ext uri="{BB962C8B-B14F-4D97-AF65-F5344CB8AC3E}">
        <p14:creationId xmlns:p14="http://schemas.microsoft.com/office/powerpoint/2010/main" val="322809836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79"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flickr.com/photos/icma/3635981474"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5.png"/><Relationship Id="rId7" Type="http://schemas.openxmlformats.org/officeDocument/2006/relationships/image" Target="../media/image53.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hyperlink" Target="https://colab.research.google.com/github/byui-cse/cse280-course-notebooks/blob/main/examples/examples-w10.ipynb" TargetMode="External"/><Relationship Id="rId5" Type="http://schemas.openxmlformats.org/officeDocument/2006/relationships/image" Target="../media/image64.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math.stackexchange.com/questions/2428759/why-does-order-matter-when-two-dice-are-rolled"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colab.research.google.com/drive/19SlEcS0KGBjX7rTw6FpmMbT6kcIBgsMf#scrollTo=_U0JJflEIn7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07E-A2B8-4462-8299-D11DDF3E97CF}"/>
              </a:ext>
            </a:extLst>
          </p:cNvPr>
          <p:cNvSpPr>
            <a:spLocks noGrp="1"/>
          </p:cNvSpPr>
          <p:nvPr>
            <p:ph type="ctrTitle"/>
          </p:nvPr>
        </p:nvSpPr>
        <p:spPr>
          <a:xfrm>
            <a:off x="4872012" y="1447800"/>
            <a:ext cx="7005461" cy="1981198"/>
          </a:xfrm>
        </p:spPr>
        <p:txBody>
          <a:bodyPr>
            <a:normAutofit/>
          </a:bodyPr>
          <a:lstStyle/>
          <a:p>
            <a:pPr>
              <a:lnSpc>
                <a:spcPct val="90000"/>
              </a:lnSpc>
            </a:pPr>
            <a:r>
              <a:rPr lang="en-US" sz="5600" dirty="0">
                <a:solidFill>
                  <a:srgbClr val="EBEBEB"/>
                </a:solidFill>
              </a:rPr>
              <a:t>Bayes' Theorem</a:t>
            </a:r>
          </a:p>
        </p:txBody>
      </p:sp>
      <p:pic>
        <p:nvPicPr>
          <p:cNvPr id="4" name="Picture 3" descr="Different colors of board game dice">
            <a:extLst>
              <a:ext uri="{FF2B5EF4-FFF2-40B4-BE49-F238E27FC236}">
                <a16:creationId xmlns:a16="http://schemas.microsoft.com/office/drawing/2014/main" id="{F8DB3794-8E6F-43B4-82B6-C359886FB14D}"/>
              </a:ext>
            </a:extLst>
          </p:cNvPr>
          <p:cNvPicPr>
            <a:picLocks noChangeAspect="1"/>
          </p:cNvPicPr>
          <p:nvPr/>
        </p:nvPicPr>
        <p:blipFill rotWithShape="1">
          <a:blip r:embed="rId3">
            <a:extLst>
              <a:ext uri="{28A0092B-C50C-407E-A947-70E740481C1C}">
                <a14:useLocalDpi xmlns:a14="http://schemas.microsoft.com/office/drawing/2010/main" val="0"/>
              </a:ext>
            </a:extLst>
          </a:blip>
          <a:srcRect r="8203" b="1"/>
          <a:stretch/>
        </p:blipFill>
        <p:spPr>
          <a:xfrm>
            <a:off x="2" y="1"/>
            <a:ext cx="4480787" cy="3428997"/>
          </a:xfrm>
          <a:custGeom>
            <a:avLst/>
            <a:gdLst/>
            <a:ahLst/>
            <a:cxnLst/>
            <a:rect l="l" t="t" r="r" b="b"/>
            <a:pathLst>
              <a:path w="4480787" h="3428997">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28997"/>
                </a:lnTo>
                <a:lnTo>
                  <a:pt x="0" y="3428997"/>
                </a:lnTo>
                <a:close/>
              </a:path>
            </a:pathLst>
          </a:custGeom>
        </p:spPr>
      </p:pic>
      <p:pic>
        <p:nvPicPr>
          <p:cNvPr id="6" name="Picture 5" descr="Two dice rolling in mid-air">
            <a:extLst>
              <a:ext uri="{FF2B5EF4-FFF2-40B4-BE49-F238E27FC236}">
                <a16:creationId xmlns:a16="http://schemas.microsoft.com/office/drawing/2014/main" id="{A5B572D0-46E8-426A-9EE8-20D8B7FA3C53}"/>
              </a:ext>
            </a:extLst>
          </p:cNvPr>
          <p:cNvPicPr>
            <a:picLocks noChangeAspect="1"/>
          </p:cNvPicPr>
          <p:nvPr/>
        </p:nvPicPr>
        <p:blipFill rotWithShape="1">
          <a:blip r:embed="rId4">
            <a:extLst>
              <a:ext uri="{28A0092B-C50C-407E-A947-70E740481C1C}">
                <a14:useLocalDpi xmlns:a14="http://schemas.microsoft.com/office/drawing/2010/main" val="0"/>
              </a:ext>
            </a:extLst>
          </a:blip>
          <a:srcRect l="6638" r="5460" b="-2"/>
          <a:stretch/>
        </p:blipFill>
        <p:spPr>
          <a:xfrm>
            <a:off x="-1" y="3428999"/>
            <a:ext cx="4481964" cy="3429003"/>
          </a:xfrm>
          <a:custGeom>
            <a:avLst/>
            <a:gdLst/>
            <a:ahLst/>
            <a:cxnLst/>
            <a:rect l="l" t="t" r="r" b="b"/>
            <a:pathLst>
              <a:path w="4481964" h="3429003">
                <a:moveTo>
                  <a:pt x="0" y="0"/>
                </a:moveTo>
                <a:lnTo>
                  <a:pt x="4229830" y="0"/>
                </a:lnTo>
                <a:lnTo>
                  <a:pt x="4229830" y="56238"/>
                </a:lnTo>
                <a:lnTo>
                  <a:pt x="4231847" y="196141"/>
                </a:lnTo>
                <a:lnTo>
                  <a:pt x="4234872" y="333301"/>
                </a:lnTo>
                <a:lnTo>
                  <a:pt x="4237730" y="469090"/>
                </a:lnTo>
                <a:lnTo>
                  <a:pt x="4240924" y="602135"/>
                </a:lnTo>
                <a:lnTo>
                  <a:pt x="4245798" y="734494"/>
                </a:lnTo>
                <a:lnTo>
                  <a:pt x="4251009" y="864796"/>
                </a:lnTo>
                <a:lnTo>
                  <a:pt x="4255715" y="992355"/>
                </a:lnTo>
                <a:lnTo>
                  <a:pt x="4268995" y="1241301"/>
                </a:lnTo>
                <a:lnTo>
                  <a:pt x="4283114" y="1479959"/>
                </a:lnTo>
                <a:lnTo>
                  <a:pt x="4297906" y="1709016"/>
                </a:lnTo>
                <a:lnTo>
                  <a:pt x="4314211" y="1925729"/>
                </a:lnTo>
                <a:lnTo>
                  <a:pt x="4331188" y="2132841"/>
                </a:lnTo>
                <a:lnTo>
                  <a:pt x="4349509" y="2324865"/>
                </a:lnTo>
                <a:lnTo>
                  <a:pt x="4367495" y="2505230"/>
                </a:lnTo>
                <a:lnTo>
                  <a:pt x="4385480" y="2671194"/>
                </a:lnTo>
                <a:lnTo>
                  <a:pt x="4402457" y="2823441"/>
                </a:lnTo>
                <a:lnTo>
                  <a:pt x="4418594" y="2958544"/>
                </a:lnTo>
                <a:lnTo>
                  <a:pt x="4433890" y="3080616"/>
                </a:lnTo>
                <a:lnTo>
                  <a:pt x="4446665" y="3183486"/>
                </a:lnTo>
                <a:lnTo>
                  <a:pt x="4458767" y="3269897"/>
                </a:lnTo>
                <a:lnTo>
                  <a:pt x="4476081" y="3388541"/>
                </a:lnTo>
                <a:lnTo>
                  <a:pt x="4481964" y="3429003"/>
                </a:lnTo>
                <a:lnTo>
                  <a:pt x="3577807" y="3429003"/>
                </a:lnTo>
                <a:lnTo>
                  <a:pt x="0" y="3429003"/>
                </a:lnTo>
                <a:close/>
              </a:path>
            </a:pathLst>
          </a:custGeom>
        </p:spPr>
      </p:pic>
      <p:pic>
        <p:nvPicPr>
          <p:cNvPr id="8" name="Picture 7" descr="A hand with a coin in the background&#10;&#10;Description automatically generated with low confidence">
            <a:extLst>
              <a:ext uri="{FF2B5EF4-FFF2-40B4-BE49-F238E27FC236}">
                <a16:creationId xmlns:a16="http://schemas.microsoft.com/office/drawing/2014/main" id="{A601D081-0261-4CB1-A04E-A90C02ABDA4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023001" y="4112567"/>
            <a:ext cx="2168999" cy="2745433"/>
          </a:xfrm>
          <a:prstGeom prst="rect">
            <a:avLst/>
          </a:prstGeom>
        </p:spPr>
      </p:pic>
    </p:spTree>
    <p:extLst>
      <p:ext uri="{BB962C8B-B14F-4D97-AF65-F5344CB8AC3E}">
        <p14:creationId xmlns:p14="http://schemas.microsoft.com/office/powerpoint/2010/main" val="65658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Distribution over a Random Variable</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r>
              <a:rPr lang="en-US" dirty="0"/>
              <a:t>What is the distribution of X?</a:t>
            </a:r>
          </a:p>
          <a:p>
            <a:pPr marL="0" indent="0">
              <a:buNone/>
            </a:pPr>
            <a:r>
              <a:rPr lang="en-US" dirty="0"/>
              <a:t> </a:t>
            </a:r>
          </a:p>
          <a:p>
            <a:pPr marL="0" indent="0">
              <a:buNone/>
            </a:pPr>
            <a:endParaRPr lang="en-US" dirty="0"/>
          </a:p>
        </p:txBody>
      </p:sp>
      <p:sp>
        <p:nvSpPr>
          <p:cNvPr id="7" name="Rectangle 6">
            <a:extLst>
              <a:ext uri="{FF2B5EF4-FFF2-40B4-BE49-F238E27FC236}">
                <a16:creationId xmlns:a16="http://schemas.microsoft.com/office/drawing/2014/main" id="{E14F883B-7654-A7FB-EF89-FA56220F6A30}"/>
              </a:ext>
            </a:extLst>
          </p:cNvPr>
          <p:cNvSpPr/>
          <p:nvPr/>
        </p:nvSpPr>
        <p:spPr>
          <a:xfrm>
            <a:off x="359979" y="1536192"/>
            <a:ext cx="10704261" cy="50831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92859E5-75A9-993F-5F2A-16F8584FF94F}"/>
                  </a:ext>
                </a:extLst>
              </p:cNvPr>
              <p:cNvSpPr txBox="1"/>
              <p:nvPr/>
            </p:nvSpPr>
            <p:spPr>
              <a:xfrm>
                <a:off x="359979" y="1639023"/>
                <a:ext cx="3434781" cy="923330"/>
              </a:xfrm>
              <a:prstGeom prst="rect">
                <a:avLst/>
              </a:prstGeom>
              <a:noFill/>
            </p:spPr>
            <p:txBody>
              <a:bodyPr wrap="square">
                <a:spAutoFit/>
              </a:bodyPr>
              <a:lstStyle/>
              <a:p>
                <a:pPr marL="0" indent="0">
                  <a:buNone/>
                </a:pPr>
                <a:r>
                  <a:rPr lang="en-US" dirty="0"/>
                  <a:t>Rolling two dice:</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1,2,3,4,5,6</m:t>
                        </m:r>
                      </m:e>
                    </m:d>
                    <m:r>
                      <a:rPr lang="en-US" b="0" i="1" smtClean="0">
                        <a:latin typeface="Cambria Math" panose="02040503050406030204" pitchFamily="18" charset="0"/>
                      </a:rPr>
                      <m:t>×{1,2,3,4,5,6}</m:t>
                    </m:r>
                  </m:oMath>
                </a14:m>
                <a:r>
                  <a:rPr lang="en-US" dirty="0"/>
                  <a:t> </a:t>
                </a:r>
              </a:p>
            </p:txBody>
          </p:sp>
        </mc:Choice>
        <mc:Fallback xmlns="">
          <p:sp>
            <p:nvSpPr>
              <p:cNvPr id="9" name="TextBox 8">
                <a:extLst>
                  <a:ext uri="{FF2B5EF4-FFF2-40B4-BE49-F238E27FC236}">
                    <a16:creationId xmlns:a16="http://schemas.microsoft.com/office/drawing/2014/main" id="{692859E5-75A9-993F-5F2A-16F8584FF94F}"/>
                  </a:ext>
                </a:extLst>
              </p:cNvPr>
              <p:cNvSpPr txBox="1">
                <a:spLocks noRot="1" noChangeAspect="1" noMove="1" noResize="1" noEditPoints="1" noAdjustHandles="1" noChangeArrowheads="1" noChangeShapeType="1" noTextEdit="1"/>
              </p:cNvSpPr>
              <p:nvPr/>
            </p:nvSpPr>
            <p:spPr>
              <a:xfrm>
                <a:off x="359979" y="1639023"/>
                <a:ext cx="3434781" cy="923330"/>
              </a:xfrm>
              <a:prstGeom prst="rect">
                <a:avLst/>
              </a:prstGeom>
              <a:blipFill>
                <a:blip r:embed="rId2"/>
                <a:stretch>
                  <a:fillRect l="-1418" t="-3974" b="-72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ABC3B6-BC89-5929-E4FC-19EBF4BD4C0C}"/>
                  </a:ext>
                </a:extLst>
              </p:cNvPr>
              <p:cNvSpPr txBox="1"/>
              <p:nvPr/>
            </p:nvSpPr>
            <p:spPr>
              <a:xfrm>
                <a:off x="359979" y="2649050"/>
                <a:ext cx="6448841" cy="3970318"/>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random variable that equals the sum of the two dice. </a:t>
                </a:r>
              </a:p>
              <a:p>
                <a:endParaRPr lang="en-US" dirty="0"/>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=2</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r>
                      <a:rPr lang="en-US" b="0" i="1" smtClean="0">
                        <a:latin typeface="Cambria Math" panose="02040503050406030204" pitchFamily="18" charset="0"/>
                      </a:rPr>
                      <m:t>=3</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r>
                      <a:rPr lang="en-US" b="0" i="1" smtClean="0">
                        <a:latin typeface="Cambria Math" panose="02040503050406030204" pitchFamily="18" charset="0"/>
                      </a:rPr>
                      <m:t>=4</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4,1</m:t>
                        </m:r>
                      </m:e>
                    </m:d>
                    <m:r>
                      <a:rPr lang="en-US" b="0" i="1" smtClean="0">
                        <a:latin typeface="Cambria Math" panose="02040503050406030204" pitchFamily="18" charset="0"/>
                      </a:rPr>
                      <m:t>=5</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5,1</m:t>
                        </m:r>
                      </m:e>
                    </m:d>
                    <m:r>
                      <a:rPr lang="en-US" b="0" i="1" smtClean="0">
                        <a:latin typeface="Cambria Math" panose="02040503050406030204" pitchFamily="18" charset="0"/>
                      </a:rPr>
                      <m:t>=6</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6,1</m:t>
                        </m:r>
                      </m:e>
                    </m:d>
                    <m:r>
                      <a:rPr lang="en-US" b="0" i="1" smtClean="0">
                        <a:latin typeface="Cambria Math" panose="02040503050406030204" pitchFamily="18" charset="0"/>
                      </a:rPr>
                      <m:t>=7</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6,2</m:t>
                        </m:r>
                      </m:e>
                    </m:d>
                    <m:r>
                      <a:rPr lang="en-US" b="0" i="1" smtClean="0">
                        <a:latin typeface="Cambria Math" panose="02040503050406030204" pitchFamily="18" charset="0"/>
                      </a:rPr>
                      <m:t>=8</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6,3</m:t>
                        </m:r>
                      </m:e>
                    </m:d>
                    <m:r>
                      <a:rPr lang="en-US" b="0" i="1" smtClean="0">
                        <a:latin typeface="Cambria Math" panose="02040503050406030204" pitchFamily="18" charset="0"/>
                      </a:rPr>
                      <m:t>=9</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6,4</m:t>
                        </m:r>
                      </m:e>
                    </m:d>
                    <m:r>
                      <a:rPr lang="en-US" b="0" i="1" smtClean="0">
                        <a:latin typeface="Cambria Math" panose="02040503050406030204" pitchFamily="18" charset="0"/>
                      </a:rPr>
                      <m:t>=10</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6,5</m:t>
                        </m:r>
                      </m:e>
                    </m:d>
                    <m:r>
                      <a:rPr lang="en-US" b="0" i="1" smtClean="0">
                        <a:latin typeface="Cambria Math" panose="02040503050406030204" pitchFamily="18" charset="0"/>
                      </a:rPr>
                      <m:t>=11</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6,6</m:t>
                        </m:r>
                      </m:e>
                    </m:d>
                    <m:r>
                      <a:rPr lang="en-US" b="0" i="1" smtClean="0">
                        <a:latin typeface="Cambria Math" panose="02040503050406030204" pitchFamily="18" charset="0"/>
                      </a:rPr>
                      <m:t>=12</m:t>
                    </m:r>
                  </m:oMath>
                </a14:m>
                <a:r>
                  <a:rPr lang="en-US" dirty="0"/>
                  <a:t> </a:t>
                </a:r>
              </a:p>
            </p:txBody>
          </p:sp>
        </mc:Choice>
        <mc:Fallback xmlns="">
          <p:sp>
            <p:nvSpPr>
              <p:cNvPr id="10" name="TextBox 9">
                <a:extLst>
                  <a:ext uri="{FF2B5EF4-FFF2-40B4-BE49-F238E27FC236}">
                    <a16:creationId xmlns:a16="http://schemas.microsoft.com/office/drawing/2014/main" id="{41ABC3B6-BC89-5929-E4FC-19EBF4BD4C0C}"/>
                  </a:ext>
                </a:extLst>
              </p:cNvPr>
              <p:cNvSpPr txBox="1">
                <a:spLocks noRot="1" noChangeAspect="1" noMove="1" noResize="1" noEditPoints="1" noAdjustHandles="1" noChangeArrowheads="1" noChangeShapeType="1" noTextEdit="1"/>
              </p:cNvSpPr>
              <p:nvPr/>
            </p:nvSpPr>
            <p:spPr>
              <a:xfrm>
                <a:off x="359979" y="2649050"/>
                <a:ext cx="6448841" cy="3970318"/>
              </a:xfrm>
              <a:prstGeom prst="rect">
                <a:avLst/>
              </a:prstGeom>
              <a:blipFill>
                <a:blip r:embed="rId3"/>
                <a:stretch>
                  <a:fillRect l="-756" t="-922" r="-66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9885597-02C6-7378-B2CD-204097E7E523}"/>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8CDADF-3602-7853-35FE-35088CF7918E}"/>
                  </a:ext>
                </a:extLst>
              </p:cNvPr>
              <p:cNvSpPr txBox="1"/>
              <p:nvPr/>
            </p:nvSpPr>
            <p:spPr>
              <a:xfrm>
                <a:off x="6583680" y="3429000"/>
                <a:ext cx="4359703" cy="1754326"/>
              </a:xfrm>
              <a:prstGeom prst="rect">
                <a:avLst/>
              </a:prstGeom>
              <a:noFill/>
            </p:spPr>
            <p:txBody>
              <a:bodyPr wrap="square">
                <a:spAutoFit/>
              </a:bodyPr>
              <a:lstStyle/>
              <a:p>
                <a:pPr marL="0" indent="0">
                  <a:buNone/>
                </a:pPr>
                <a:r>
                  <a:rPr lang="en-US" dirty="0"/>
                  <a:t>The distribution of the random variable </a:t>
                </a:r>
                <a14:m>
                  <m:oMath xmlns:m="http://schemas.openxmlformats.org/officeDocument/2006/math">
                    <m:r>
                      <a:rPr lang="en-US" b="0" i="1" smtClean="0">
                        <a:latin typeface="Cambria Math" panose="02040503050406030204" pitchFamily="18" charset="0"/>
                      </a:rPr>
                      <m:t>𝑋</m:t>
                    </m:r>
                  </m:oMath>
                </a14:m>
                <a:r>
                  <a:rPr lang="en-US" dirty="0"/>
                  <a:t> is the set of pairs:</a:t>
                </a:r>
              </a:p>
              <a:p>
                <a:pPr marL="0" indent="0">
                  <a:buNone/>
                </a:pPr>
                <a:endParaRPr lang="en-US" dirty="0"/>
              </a:p>
              <a:p>
                <a14:m>
                  <m:oMath xmlns:m="http://schemas.openxmlformats.org/officeDocument/2006/math">
                    <m:r>
                      <m:rPr>
                        <m:nor/>
                      </m:rPr>
                      <a:rPr lang="en-US" b="0" i="0" smtClean="0">
                        <a:latin typeface="Cambria Math" panose="02040503050406030204" pitchFamily="18" charset="0"/>
                      </a:rPr>
                      <m:t>{(2, 1/36), (3, 1/18), (4, 1/12), </m:t>
                    </m:r>
                  </m:oMath>
                </a14:m>
                <a:r>
                  <a:rPr lang="en-US" b="0" i="1" dirty="0">
                    <a:latin typeface="Cambria Math" panose="02040503050406030204" pitchFamily="18" charset="0"/>
                  </a:rPr>
                  <a:t> </a:t>
                </a:r>
                <a14:m>
                  <m:oMath xmlns:m="http://schemas.openxmlformats.org/officeDocument/2006/math">
                    <m:r>
                      <m:rPr>
                        <m:nor/>
                      </m:rPr>
                      <a:rPr lang="en-US" b="0" i="0" smtClean="0">
                        <a:latin typeface="Cambria Math" panose="02040503050406030204" pitchFamily="18" charset="0"/>
                      </a:rPr>
                      <m:t>(5, 1/9), (</m:t>
                    </m:r>
                    <m:r>
                      <m:rPr>
                        <m:nor/>
                      </m:rPr>
                      <a:rPr lang="en-US" i="0" smtClean="0">
                        <a:latin typeface="Cambria Math" panose="02040503050406030204" pitchFamily="18" charset="0"/>
                      </a:rPr>
                      <m:t>6, 5/36), (7, 1/6), </m:t>
                    </m:r>
                  </m:oMath>
                </a14:m>
                <a:r>
                  <a:rPr lang="en-US" i="1" dirty="0">
                    <a:latin typeface="Cambria Math" panose="02040503050406030204" pitchFamily="18" charset="0"/>
                  </a:rPr>
                  <a:t> </a:t>
                </a:r>
                <a14:m>
                  <m:oMath xmlns:m="http://schemas.openxmlformats.org/officeDocument/2006/math">
                    <m:r>
                      <m:rPr>
                        <m:nor/>
                      </m:rPr>
                      <a:rPr lang="en-US" i="0" smtClean="0">
                        <a:latin typeface="Cambria Math" panose="02040503050406030204" pitchFamily="18" charset="0"/>
                      </a:rPr>
                      <m:t>(8, 5/3</m:t>
                    </m:r>
                    <m:r>
                      <m:rPr>
                        <m:nor/>
                      </m:rPr>
                      <a:rPr lang="en-US" b="0" i="0" smtClean="0">
                        <a:latin typeface="Cambria Math" panose="02040503050406030204" pitchFamily="18" charset="0"/>
                      </a:rPr>
                      <m:t>6</m:t>
                    </m:r>
                    <m:r>
                      <m:rPr>
                        <m:nor/>
                      </m:rPr>
                      <a:rPr lang="en-US" i="0" smtClean="0">
                        <a:latin typeface="Cambria Math" panose="02040503050406030204" pitchFamily="18" charset="0"/>
                      </a:rPr>
                      <m:t>), (9, 1/9), (10, 1/12), </m:t>
                    </m:r>
                  </m:oMath>
                </a14:m>
                <a:r>
                  <a:rPr lang="en-US" i="1" dirty="0">
                    <a:latin typeface="Cambria Math" panose="02040503050406030204" pitchFamily="18" charset="0"/>
                  </a:rPr>
                  <a:t> </a:t>
                </a:r>
                <a14:m>
                  <m:oMath xmlns:m="http://schemas.openxmlformats.org/officeDocument/2006/math">
                    <m:r>
                      <m:rPr>
                        <m:nor/>
                      </m:rPr>
                      <a:rPr lang="en-US" i="0" smtClean="0">
                        <a:latin typeface="Cambria Math" panose="02040503050406030204" pitchFamily="18" charset="0"/>
                      </a:rPr>
                      <m:t>(11, 1/18), (12, 1/36)</m:t>
                    </m:r>
                    <m:r>
                      <m:rPr>
                        <m:nor/>
                      </m:rPr>
                      <a:rPr lang="en-US" b="0" i="0" smtClean="0">
                        <a:latin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1C8CDADF-3602-7853-35FE-35088CF7918E}"/>
                  </a:ext>
                </a:extLst>
              </p:cNvPr>
              <p:cNvSpPr txBox="1">
                <a:spLocks noRot="1" noChangeAspect="1" noMove="1" noResize="1" noEditPoints="1" noAdjustHandles="1" noChangeArrowheads="1" noChangeShapeType="1" noTextEdit="1"/>
              </p:cNvSpPr>
              <p:nvPr/>
            </p:nvSpPr>
            <p:spPr>
              <a:xfrm>
                <a:off x="6583680" y="3429000"/>
                <a:ext cx="4359703" cy="1754326"/>
              </a:xfrm>
              <a:prstGeom prst="rect">
                <a:avLst/>
              </a:prstGeom>
              <a:blipFill>
                <a:blip r:embed="rId4"/>
                <a:stretch>
                  <a:fillRect l="-1119" t="-2091" b="-3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0377A8C-6F6C-F20C-6C48-12279BAC1386}"/>
                  </a:ext>
                </a:extLst>
              </p:cNvPr>
              <p:cNvSpPr txBox="1"/>
              <p:nvPr/>
            </p:nvSpPr>
            <p:spPr>
              <a:xfrm>
                <a:off x="8887218" y="1597455"/>
                <a:ext cx="2944803"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𝑟</m:t>
                              </m:r>
                            </m:e>
                          </m:d>
                        </m:e>
                      </m:d>
                    </m:oMath>
                  </m:oMathPara>
                </a14:m>
                <a:endParaRPr lang="en-US" dirty="0"/>
              </a:p>
            </p:txBody>
          </p:sp>
        </mc:Choice>
        <mc:Fallback xmlns="">
          <p:sp>
            <p:nvSpPr>
              <p:cNvPr id="12" name="TextBox 11">
                <a:extLst>
                  <a:ext uri="{FF2B5EF4-FFF2-40B4-BE49-F238E27FC236}">
                    <a16:creationId xmlns:a16="http://schemas.microsoft.com/office/drawing/2014/main" id="{C0377A8C-6F6C-F20C-6C48-12279BAC1386}"/>
                  </a:ext>
                </a:extLst>
              </p:cNvPr>
              <p:cNvSpPr txBox="1">
                <a:spLocks noRot="1" noChangeAspect="1" noMove="1" noResize="1" noEditPoints="1" noAdjustHandles="1" noChangeArrowheads="1" noChangeShapeType="1" noTextEdit="1"/>
              </p:cNvSpPr>
              <p:nvPr/>
            </p:nvSpPr>
            <p:spPr>
              <a:xfrm>
                <a:off x="8887218" y="1597455"/>
                <a:ext cx="2944803" cy="404983"/>
              </a:xfrm>
              <a:prstGeom prst="rect">
                <a:avLst/>
              </a:prstGeom>
              <a:blipFill>
                <a:blip r:embed="rId5"/>
                <a:stretch>
                  <a:fillRect b="-45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2003AD-5244-3086-6A80-431D76267757}"/>
              </a:ext>
            </a:extLst>
          </p:cNvPr>
          <p:cNvSpPr txBox="1"/>
          <p:nvPr/>
        </p:nvSpPr>
        <p:spPr>
          <a:xfrm>
            <a:off x="5496690" y="6019604"/>
            <a:ext cx="5567550" cy="369332"/>
          </a:xfrm>
          <a:prstGeom prst="rect">
            <a:avLst/>
          </a:prstGeom>
          <a:noFill/>
        </p:spPr>
        <p:txBody>
          <a:bodyPr wrap="none" rtlCol="0">
            <a:spAutoFit/>
          </a:bodyPr>
          <a:lstStyle/>
          <a:p>
            <a:r>
              <a:rPr lang="en-US" b="1" dirty="0"/>
              <a:t>* The sum of all these probabilities must be 1</a:t>
            </a:r>
          </a:p>
        </p:txBody>
      </p:sp>
    </p:spTree>
    <p:extLst>
      <p:ext uri="{BB962C8B-B14F-4D97-AF65-F5344CB8AC3E}">
        <p14:creationId xmlns:p14="http://schemas.microsoft.com/office/powerpoint/2010/main" val="138311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6D85-1D52-49C0-3EF0-7A52743A084C}"/>
              </a:ext>
            </a:extLst>
          </p:cNvPr>
          <p:cNvSpPr>
            <a:spLocks noGrp="1"/>
          </p:cNvSpPr>
          <p:nvPr>
            <p:ph type="title"/>
          </p:nvPr>
        </p:nvSpPr>
        <p:spPr>
          <a:xfrm>
            <a:off x="259396" y="156995"/>
            <a:ext cx="11656378" cy="729615"/>
          </a:xfrm>
        </p:spPr>
        <p:txBody>
          <a:bodyPr/>
          <a:lstStyle/>
          <a:p>
            <a:r>
              <a:rPr lang="en-US" dirty="0"/>
              <a:t>Additional Exercises</a:t>
            </a:r>
          </a:p>
        </p:txBody>
      </p:sp>
      <p:sp>
        <p:nvSpPr>
          <p:cNvPr id="3" name="Content Placeholder 2">
            <a:extLst>
              <a:ext uri="{FF2B5EF4-FFF2-40B4-BE49-F238E27FC236}">
                <a16:creationId xmlns:a16="http://schemas.microsoft.com/office/drawing/2014/main" id="{BC43D28D-16B4-7F00-4825-6F17D6CCF813}"/>
              </a:ext>
            </a:extLst>
          </p:cNvPr>
          <p:cNvSpPr>
            <a:spLocks noGrp="1"/>
          </p:cNvSpPr>
          <p:nvPr>
            <p:ph idx="1"/>
          </p:nvPr>
        </p:nvSpPr>
        <p:spPr/>
        <p:txBody>
          <a:bodyPr/>
          <a:lstStyle/>
          <a:p>
            <a:r>
              <a:rPr lang="en-US" dirty="0"/>
              <a:t>12.5.1 – As a class</a:t>
            </a:r>
          </a:p>
          <a:p>
            <a:r>
              <a:rPr lang="en-US" dirty="0"/>
              <a:t>12.5.3</a:t>
            </a:r>
          </a:p>
          <a:p>
            <a:r>
              <a:rPr lang="en-US" dirty="0"/>
              <a:t>12.5.4</a:t>
            </a:r>
          </a:p>
          <a:p>
            <a:endParaRPr lang="en-US" dirty="0"/>
          </a:p>
          <a:p>
            <a:endParaRPr lang="en-US" dirty="0"/>
          </a:p>
        </p:txBody>
      </p:sp>
    </p:spTree>
    <p:extLst>
      <p:ext uri="{BB962C8B-B14F-4D97-AF65-F5344CB8AC3E}">
        <p14:creationId xmlns:p14="http://schemas.microsoft.com/office/powerpoint/2010/main" val="424960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Expected Value of Random Variable</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r>
              <a:rPr lang="en-US" dirty="0"/>
              <a:t>The </a:t>
            </a:r>
            <a:r>
              <a:rPr lang="en-US" b="1" dirty="0"/>
              <a:t>expected value</a:t>
            </a:r>
            <a:r>
              <a:rPr lang="en-US" dirty="0"/>
              <a:t> of a random variable is the sum over all the elements of the product of the probability of the element and the value of the random variable for this element</a:t>
            </a:r>
          </a:p>
          <a:p>
            <a:pPr marL="0" indent="0">
              <a:buNone/>
            </a:pPr>
            <a:endParaRPr lang="en-US" dirty="0"/>
          </a:p>
          <a:p>
            <a:pPr marL="0" indent="0">
              <a:buNone/>
            </a:pPr>
            <a:r>
              <a:rPr lang="en-US" dirty="0"/>
              <a:t> </a:t>
            </a:r>
          </a:p>
          <a:p>
            <a:pPr marL="0" indent="0">
              <a:buNone/>
            </a:pPr>
            <a:endParaRPr lang="en-US" dirty="0"/>
          </a:p>
        </p:txBody>
      </p:sp>
      <p:sp>
        <p:nvSpPr>
          <p:cNvPr id="4" name="TextBox 3">
            <a:extLst>
              <a:ext uri="{FF2B5EF4-FFF2-40B4-BE49-F238E27FC236}">
                <a16:creationId xmlns:a16="http://schemas.microsoft.com/office/drawing/2014/main" id="{F52BB955-30D8-8EC0-CDEC-9BAB774DAB26}"/>
              </a:ext>
            </a:extLst>
          </p:cNvPr>
          <p:cNvSpPr txBox="1"/>
          <p:nvPr/>
        </p:nvSpPr>
        <p:spPr>
          <a:xfrm>
            <a:off x="6406272" y="2824436"/>
            <a:ext cx="5257485" cy="923330"/>
          </a:xfrm>
          <a:prstGeom prst="rect">
            <a:avLst/>
          </a:prstGeom>
          <a:noFill/>
        </p:spPr>
        <p:txBody>
          <a:bodyPr wrap="square" rtlCol="0">
            <a:spAutoFit/>
          </a:bodyPr>
          <a:lstStyle/>
          <a:p>
            <a:r>
              <a:rPr lang="en-US" dirty="0"/>
              <a:t>This is useful for solving many problems, such as computing the average-case complexity of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9A55DC-BFA5-4E61-08C3-D09344591029}"/>
                  </a:ext>
                </a:extLst>
              </p:cNvPr>
              <p:cNvSpPr txBox="1"/>
              <p:nvPr/>
            </p:nvSpPr>
            <p:spPr>
              <a:xfrm>
                <a:off x="3893958" y="1832052"/>
                <a:ext cx="2512314" cy="7645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nary>
                    </m:oMath>
                  </m:oMathPara>
                </a14:m>
                <a:endParaRPr lang="en-US" dirty="0"/>
              </a:p>
            </p:txBody>
          </p:sp>
        </mc:Choice>
        <mc:Fallback xmlns="">
          <p:sp>
            <p:nvSpPr>
              <p:cNvPr id="8" name="TextBox 7">
                <a:extLst>
                  <a:ext uri="{FF2B5EF4-FFF2-40B4-BE49-F238E27FC236}">
                    <a16:creationId xmlns:a16="http://schemas.microsoft.com/office/drawing/2014/main" id="{109A55DC-BFA5-4E61-08C3-D09344591029}"/>
                  </a:ext>
                </a:extLst>
              </p:cNvPr>
              <p:cNvSpPr txBox="1">
                <a:spLocks noRot="1" noChangeAspect="1" noMove="1" noResize="1" noEditPoints="1" noAdjustHandles="1" noChangeArrowheads="1" noChangeShapeType="1" noTextEdit="1"/>
              </p:cNvSpPr>
              <p:nvPr/>
            </p:nvSpPr>
            <p:spPr>
              <a:xfrm>
                <a:off x="3893958" y="1832052"/>
                <a:ext cx="2512314" cy="76450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10" name="TextBox 9">
            <a:extLst>
              <a:ext uri="{FF2B5EF4-FFF2-40B4-BE49-F238E27FC236}">
                <a16:creationId xmlns:a16="http://schemas.microsoft.com/office/drawing/2014/main" id="{05741192-874E-2B43-9E47-502CC324567F}"/>
              </a:ext>
            </a:extLst>
          </p:cNvPr>
          <p:cNvSpPr txBox="1"/>
          <p:nvPr/>
        </p:nvSpPr>
        <p:spPr>
          <a:xfrm>
            <a:off x="259394" y="2824436"/>
            <a:ext cx="3891981" cy="923330"/>
          </a:xfrm>
          <a:prstGeom prst="rect">
            <a:avLst/>
          </a:prstGeom>
          <a:noFill/>
        </p:spPr>
        <p:txBody>
          <a:bodyPr wrap="square">
            <a:spAutoFit/>
          </a:bodyPr>
          <a:lstStyle/>
          <a:p>
            <a:pPr marL="0" indent="0">
              <a:buNone/>
            </a:pPr>
            <a:r>
              <a:rPr lang="en-US" dirty="0"/>
              <a:t>The expected value is a weighted average of the values of the random variable.</a:t>
            </a:r>
          </a:p>
        </p:txBody>
      </p:sp>
      <p:sp>
        <p:nvSpPr>
          <p:cNvPr id="13" name="TextBox 12">
            <a:extLst>
              <a:ext uri="{FF2B5EF4-FFF2-40B4-BE49-F238E27FC236}">
                <a16:creationId xmlns:a16="http://schemas.microsoft.com/office/drawing/2014/main" id="{E6B418AF-C68B-4CA6-7355-1DB85A5FD1EA}"/>
              </a:ext>
            </a:extLst>
          </p:cNvPr>
          <p:cNvSpPr txBox="1"/>
          <p:nvPr/>
        </p:nvSpPr>
        <p:spPr>
          <a:xfrm>
            <a:off x="6406271" y="4082690"/>
            <a:ext cx="5257485" cy="646331"/>
          </a:xfrm>
          <a:prstGeom prst="rect">
            <a:avLst/>
          </a:prstGeom>
          <a:noFill/>
        </p:spPr>
        <p:txBody>
          <a:bodyPr wrap="square" rtlCol="0">
            <a:spAutoFit/>
          </a:bodyPr>
          <a:lstStyle/>
          <a:p>
            <a:r>
              <a:rPr lang="en-US" dirty="0"/>
              <a:t>It can even show the expected winnings from purchasing a lottery ticket...</a:t>
            </a:r>
          </a:p>
        </p:txBody>
      </p:sp>
      <p:sp>
        <p:nvSpPr>
          <p:cNvPr id="14" name="TextBox 13">
            <a:extLst>
              <a:ext uri="{FF2B5EF4-FFF2-40B4-BE49-F238E27FC236}">
                <a16:creationId xmlns:a16="http://schemas.microsoft.com/office/drawing/2014/main" id="{05DB4DF6-2FCF-FEA2-7983-1D280CDC7482}"/>
              </a:ext>
            </a:extLst>
          </p:cNvPr>
          <p:cNvSpPr txBox="1"/>
          <p:nvPr/>
        </p:nvSpPr>
        <p:spPr>
          <a:xfrm>
            <a:off x="6406270" y="5063945"/>
            <a:ext cx="5257485" cy="369332"/>
          </a:xfrm>
          <a:prstGeom prst="rect">
            <a:avLst/>
          </a:prstGeom>
          <a:noFill/>
        </p:spPr>
        <p:txBody>
          <a:bodyPr wrap="square" rtlCol="0">
            <a:spAutoFit/>
          </a:bodyPr>
          <a:lstStyle/>
          <a:p>
            <a:r>
              <a:rPr lang="en-US" dirty="0"/>
              <a:t>Example 12.6.1</a:t>
            </a:r>
          </a:p>
        </p:txBody>
      </p:sp>
      <p:sp>
        <p:nvSpPr>
          <p:cNvPr id="15" name="TextBox 14">
            <a:extLst>
              <a:ext uri="{FF2B5EF4-FFF2-40B4-BE49-F238E27FC236}">
                <a16:creationId xmlns:a16="http://schemas.microsoft.com/office/drawing/2014/main" id="{2BDE366C-0199-00D7-12CB-9C9D889DF175}"/>
              </a:ext>
            </a:extLst>
          </p:cNvPr>
          <p:cNvSpPr txBox="1"/>
          <p:nvPr/>
        </p:nvSpPr>
        <p:spPr>
          <a:xfrm>
            <a:off x="259394" y="4853605"/>
            <a:ext cx="3554730" cy="923330"/>
          </a:xfrm>
          <a:prstGeom prst="rect">
            <a:avLst/>
          </a:prstGeom>
          <a:noFill/>
        </p:spPr>
        <p:txBody>
          <a:bodyPr wrap="square">
            <a:spAutoFit/>
          </a:bodyPr>
          <a:lstStyle/>
          <a:p>
            <a:pPr marL="0" indent="0">
              <a:buNone/>
            </a:pPr>
            <a:r>
              <a:rPr lang="en-US" dirty="0"/>
              <a:t>It is a center point for the distribution of values for this random variable.</a:t>
            </a:r>
          </a:p>
        </p:txBody>
      </p:sp>
      <p:sp>
        <p:nvSpPr>
          <p:cNvPr id="16" name="TextBox 15">
            <a:extLst>
              <a:ext uri="{FF2B5EF4-FFF2-40B4-BE49-F238E27FC236}">
                <a16:creationId xmlns:a16="http://schemas.microsoft.com/office/drawing/2014/main" id="{E5C47DB9-0913-1BCA-732F-B75A92E3E9AD}"/>
              </a:ext>
            </a:extLst>
          </p:cNvPr>
          <p:cNvSpPr txBox="1"/>
          <p:nvPr/>
        </p:nvSpPr>
        <p:spPr>
          <a:xfrm>
            <a:off x="259395" y="3977520"/>
            <a:ext cx="3891980" cy="646331"/>
          </a:xfrm>
          <a:prstGeom prst="rect">
            <a:avLst/>
          </a:prstGeom>
          <a:noFill/>
        </p:spPr>
        <p:txBody>
          <a:bodyPr wrap="square">
            <a:spAutoFit/>
          </a:bodyPr>
          <a:lstStyle/>
          <a:p>
            <a:pPr marL="0" indent="0">
              <a:buNone/>
            </a:pPr>
            <a:r>
              <a:rPr lang="en-US" dirty="0"/>
              <a:t>It is also called the </a:t>
            </a:r>
            <a:r>
              <a:rPr lang="en-US" b="1" dirty="0"/>
              <a:t>expectation</a:t>
            </a:r>
            <a:r>
              <a:rPr lang="en-US" dirty="0"/>
              <a:t> or </a:t>
            </a:r>
            <a:r>
              <a:rPr lang="en-US" b="1" dirty="0"/>
              <a:t>mean </a:t>
            </a:r>
            <a:r>
              <a:rPr lang="en-US" dirty="0"/>
              <a:t>of the random variable.</a:t>
            </a:r>
          </a:p>
        </p:txBody>
      </p:sp>
    </p:spTree>
    <p:extLst>
      <p:ext uri="{BB962C8B-B14F-4D97-AF65-F5344CB8AC3E}">
        <p14:creationId xmlns:p14="http://schemas.microsoft.com/office/powerpoint/2010/main" val="11449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Expected Value of Random Variable</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endParaRPr lang="en-US" dirty="0"/>
          </a:p>
          <a:p>
            <a:pPr marL="0" indent="0">
              <a:buNone/>
            </a:pPr>
            <a:r>
              <a:rPr lang="en-US" dirty="0"/>
              <a:t>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2BB955-30D8-8EC0-CDEC-9BAB774DAB26}"/>
                  </a:ext>
                </a:extLst>
              </p:cNvPr>
              <p:cNvSpPr txBox="1"/>
              <p:nvPr/>
            </p:nvSpPr>
            <p:spPr>
              <a:xfrm>
                <a:off x="6022224" y="2320364"/>
                <a:ext cx="5257485" cy="1200329"/>
              </a:xfrm>
              <a:prstGeom prst="rect">
                <a:avLst/>
              </a:prstGeom>
              <a:noFill/>
            </p:spPr>
            <p:txBody>
              <a:bodyPr wrap="square" rtlCol="0">
                <a:spAutoFit/>
              </a:bodyPr>
              <a:lstStyle/>
              <a:p>
                <a:r>
                  <a:rPr lang="en-US" dirty="0"/>
                  <a:t>Find the expected value of a die.</a:t>
                </a:r>
              </a:p>
              <a:p>
                <a:endParaRPr lang="en-US" dirty="0"/>
              </a:p>
              <a:p>
                <a:r>
                  <a:rPr lang="en-US" dirty="0"/>
                  <a:t>Let </a:t>
                </a:r>
                <a14:m>
                  <m:oMath xmlns:m="http://schemas.openxmlformats.org/officeDocument/2006/math">
                    <m:r>
                      <a:rPr lang="en-US" b="0" i="1" smtClean="0">
                        <a:latin typeface="Cambria Math" panose="02040503050406030204" pitchFamily="18" charset="0"/>
                      </a:rPr>
                      <m:t>𝑋</m:t>
                    </m:r>
                  </m:oMath>
                </a14:m>
                <a:r>
                  <a:rPr lang="en-US" dirty="0"/>
                  <a:t> be the number that comes up when a fair die is rolled. What is the expected value of </a:t>
                </a:r>
                <a14:m>
                  <m:oMath xmlns:m="http://schemas.openxmlformats.org/officeDocument/2006/math">
                    <m:r>
                      <a:rPr lang="en-US" b="0" i="1" smtClean="0">
                        <a:latin typeface="Cambria Math" panose="02040503050406030204" pitchFamily="18" charset="0"/>
                      </a:rPr>
                      <m:t>𝑋</m:t>
                    </m:r>
                  </m:oMath>
                </a14:m>
                <a:r>
                  <a:rPr lang="en-US" dirty="0"/>
                  <a:t>?</a:t>
                </a:r>
              </a:p>
            </p:txBody>
          </p:sp>
        </mc:Choice>
        <mc:Fallback xmlns="">
          <p:sp>
            <p:nvSpPr>
              <p:cNvPr id="4" name="TextBox 3">
                <a:extLst>
                  <a:ext uri="{FF2B5EF4-FFF2-40B4-BE49-F238E27FC236}">
                    <a16:creationId xmlns:a16="http://schemas.microsoft.com/office/drawing/2014/main" id="{F52BB955-30D8-8EC0-CDEC-9BAB774DAB26}"/>
                  </a:ext>
                </a:extLst>
              </p:cNvPr>
              <p:cNvSpPr txBox="1">
                <a:spLocks noRot="1" noChangeAspect="1" noMove="1" noResize="1" noEditPoints="1" noAdjustHandles="1" noChangeArrowheads="1" noChangeShapeType="1" noTextEdit="1"/>
              </p:cNvSpPr>
              <p:nvPr/>
            </p:nvSpPr>
            <p:spPr>
              <a:xfrm>
                <a:off x="6022224" y="2320364"/>
                <a:ext cx="5257485" cy="1200329"/>
              </a:xfrm>
              <a:prstGeom prst="rect">
                <a:avLst/>
              </a:prstGeom>
              <a:blipFill>
                <a:blip r:embed="rId2"/>
                <a:stretch>
                  <a:fillRect l="-1044" t="-3046" r="-464"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9A55DC-BFA5-4E61-08C3-D09344591029}"/>
                  </a:ext>
                </a:extLst>
              </p:cNvPr>
              <p:cNvSpPr txBox="1"/>
              <p:nvPr/>
            </p:nvSpPr>
            <p:spPr>
              <a:xfrm>
                <a:off x="259395" y="1249284"/>
                <a:ext cx="2512314" cy="7645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nary>
                    </m:oMath>
                  </m:oMathPara>
                </a14:m>
                <a:endParaRPr lang="en-US" dirty="0"/>
              </a:p>
            </p:txBody>
          </p:sp>
        </mc:Choice>
        <mc:Fallback xmlns="">
          <p:sp>
            <p:nvSpPr>
              <p:cNvPr id="8" name="TextBox 7">
                <a:extLst>
                  <a:ext uri="{FF2B5EF4-FFF2-40B4-BE49-F238E27FC236}">
                    <a16:creationId xmlns:a16="http://schemas.microsoft.com/office/drawing/2014/main" id="{109A55DC-BFA5-4E61-08C3-D09344591029}"/>
                  </a:ext>
                </a:extLst>
              </p:cNvPr>
              <p:cNvSpPr txBox="1">
                <a:spLocks noRot="1" noChangeAspect="1" noMove="1" noResize="1" noEditPoints="1" noAdjustHandles="1" noChangeArrowheads="1" noChangeShapeType="1" noTextEdit="1"/>
              </p:cNvSpPr>
              <p:nvPr/>
            </p:nvSpPr>
            <p:spPr>
              <a:xfrm>
                <a:off x="259395" y="1249284"/>
                <a:ext cx="2512314" cy="764505"/>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10" name="TextBox 9">
            <a:extLst>
              <a:ext uri="{FF2B5EF4-FFF2-40B4-BE49-F238E27FC236}">
                <a16:creationId xmlns:a16="http://schemas.microsoft.com/office/drawing/2014/main" id="{05741192-874E-2B43-9E47-502CC324567F}"/>
              </a:ext>
            </a:extLst>
          </p:cNvPr>
          <p:cNvSpPr txBox="1"/>
          <p:nvPr/>
        </p:nvSpPr>
        <p:spPr>
          <a:xfrm>
            <a:off x="259395" y="2413337"/>
            <a:ext cx="3554730" cy="646331"/>
          </a:xfrm>
          <a:prstGeom prst="rect">
            <a:avLst/>
          </a:prstGeom>
          <a:noFill/>
        </p:spPr>
        <p:txBody>
          <a:bodyPr wrap="square">
            <a:spAutoFit/>
          </a:bodyPr>
          <a:lstStyle/>
          <a:p>
            <a:pPr marL="0" indent="0">
              <a:buNone/>
            </a:pPr>
            <a:r>
              <a:rPr lang="en-US" dirty="0"/>
              <a:t>We can answer such questions as:</a:t>
            </a:r>
          </a:p>
        </p:txBody>
      </p:sp>
      <p:sp>
        <p:nvSpPr>
          <p:cNvPr id="11" name="TextBox 10">
            <a:extLst>
              <a:ext uri="{FF2B5EF4-FFF2-40B4-BE49-F238E27FC236}">
                <a16:creationId xmlns:a16="http://schemas.microsoft.com/office/drawing/2014/main" id="{3FA7E860-F7C3-0FE3-C1D1-5EFAAFFF5911}"/>
              </a:ext>
            </a:extLst>
          </p:cNvPr>
          <p:cNvSpPr txBox="1"/>
          <p:nvPr/>
        </p:nvSpPr>
        <p:spPr>
          <a:xfrm>
            <a:off x="276226" y="3246027"/>
            <a:ext cx="3554730" cy="923330"/>
          </a:xfrm>
          <a:prstGeom prst="rect">
            <a:avLst/>
          </a:prstGeom>
          <a:noFill/>
        </p:spPr>
        <p:txBody>
          <a:bodyPr wrap="square">
            <a:spAutoFit/>
          </a:bodyPr>
          <a:lstStyle/>
          <a:p>
            <a:pPr marL="0" indent="0">
              <a:buNone/>
            </a:pPr>
            <a:r>
              <a:rPr lang="en-US" dirty="0"/>
              <a:t>How many heads would we expect to get if we flip a coin 100 times?</a:t>
            </a:r>
          </a:p>
        </p:txBody>
      </p:sp>
      <p:sp>
        <p:nvSpPr>
          <p:cNvPr id="12" name="TextBox 11">
            <a:extLst>
              <a:ext uri="{FF2B5EF4-FFF2-40B4-BE49-F238E27FC236}">
                <a16:creationId xmlns:a16="http://schemas.microsoft.com/office/drawing/2014/main" id="{02C54FAF-F7AA-98BD-3492-284045515F3E}"/>
              </a:ext>
            </a:extLst>
          </p:cNvPr>
          <p:cNvSpPr txBox="1"/>
          <p:nvPr/>
        </p:nvSpPr>
        <p:spPr>
          <a:xfrm>
            <a:off x="259395" y="4409027"/>
            <a:ext cx="3554730" cy="1200329"/>
          </a:xfrm>
          <a:prstGeom prst="rect">
            <a:avLst/>
          </a:prstGeom>
          <a:noFill/>
        </p:spPr>
        <p:txBody>
          <a:bodyPr wrap="square">
            <a:spAutoFit/>
          </a:bodyPr>
          <a:lstStyle/>
          <a:p>
            <a:pPr marL="0" indent="0">
              <a:buNone/>
            </a:pPr>
            <a:r>
              <a:rPr lang="en-US" dirty="0"/>
              <a:t>What is the expected number of comparisons needed to find an element in a list using a linear search?</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D7C609-0A28-BC50-1EC8-77E8FAB31EF1}"/>
                  </a:ext>
                </a:extLst>
              </p:cNvPr>
              <p:cNvSpPr txBox="1"/>
              <p:nvPr/>
            </p:nvSpPr>
            <p:spPr>
              <a:xfrm>
                <a:off x="6022224" y="3808862"/>
                <a:ext cx="5709528" cy="369332"/>
              </a:xfrm>
              <a:prstGeom prst="rect">
                <a:avLst/>
              </a:prstGeom>
              <a:noFill/>
            </p:spPr>
            <p:txBody>
              <a:bodyPr wrap="square" rtlCol="0">
                <a:spAutoFit/>
              </a:bodyPr>
              <a:lstStyle/>
              <a:p>
                <a:r>
                  <a:rPr lang="en-US" dirty="0"/>
                  <a:t>The random variable </a:t>
                </a:r>
                <a14:m>
                  <m:oMath xmlns:m="http://schemas.openxmlformats.org/officeDocument/2006/math">
                    <m:r>
                      <a:rPr lang="en-US" b="0" i="1" smtClean="0">
                        <a:latin typeface="Cambria Math" panose="02040503050406030204" pitchFamily="18" charset="0"/>
                      </a:rPr>
                      <m:t>𝑋</m:t>
                    </m:r>
                  </m:oMath>
                </a14:m>
                <a:r>
                  <a:rPr lang="en-US" dirty="0"/>
                  <a:t> has the values 1, 2, 3, 4, 5, 6</a:t>
                </a:r>
              </a:p>
            </p:txBody>
          </p:sp>
        </mc:Choice>
        <mc:Fallback xmlns="">
          <p:sp>
            <p:nvSpPr>
              <p:cNvPr id="15" name="TextBox 14">
                <a:extLst>
                  <a:ext uri="{FF2B5EF4-FFF2-40B4-BE49-F238E27FC236}">
                    <a16:creationId xmlns:a16="http://schemas.microsoft.com/office/drawing/2014/main" id="{76D7C609-0A28-BC50-1EC8-77E8FAB31EF1}"/>
                  </a:ext>
                </a:extLst>
              </p:cNvPr>
              <p:cNvSpPr txBox="1">
                <a:spLocks noRot="1" noChangeAspect="1" noMove="1" noResize="1" noEditPoints="1" noAdjustHandles="1" noChangeArrowheads="1" noChangeShapeType="1" noTextEdit="1"/>
              </p:cNvSpPr>
              <p:nvPr/>
            </p:nvSpPr>
            <p:spPr>
              <a:xfrm>
                <a:off x="6022224" y="3808862"/>
                <a:ext cx="5709528" cy="369332"/>
              </a:xfrm>
              <a:prstGeom prst="rect">
                <a:avLst/>
              </a:prstGeom>
              <a:blipFill>
                <a:blip r:embed="rId4"/>
                <a:stretch>
                  <a:fillRect l="-961" t="-10000" b="-26667"/>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E39129C-C6FC-4C56-C2CD-ABA2F606F1B7}"/>
              </a:ext>
            </a:extLst>
          </p:cNvPr>
          <p:cNvSpPr/>
          <p:nvPr/>
        </p:nvSpPr>
        <p:spPr>
          <a:xfrm>
            <a:off x="5925312" y="2231136"/>
            <a:ext cx="5806440" cy="39227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B5B88AB-3D4D-CC99-11E8-AC2D1A48C83A}"/>
              </a:ext>
            </a:extLst>
          </p:cNvPr>
          <p:cNvSpPr txBox="1"/>
          <p:nvPr/>
        </p:nvSpPr>
        <p:spPr>
          <a:xfrm>
            <a:off x="5814442" y="1903426"/>
            <a:ext cx="1192955" cy="369332"/>
          </a:xfrm>
          <a:prstGeom prst="rect">
            <a:avLst/>
          </a:prstGeom>
          <a:noFill/>
        </p:spPr>
        <p:txBody>
          <a:bodyPr wrap="none" rtlCol="0">
            <a:spAutoFit/>
          </a:bodyPr>
          <a:lstStyle/>
          <a:p>
            <a:r>
              <a:rPr lang="en-US" dirty="0"/>
              <a:t>Example: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85F3EC0-DEDE-AE35-A153-22541CFE98B7}"/>
                  </a:ext>
                </a:extLst>
              </p:cNvPr>
              <p:cNvSpPr txBox="1"/>
              <p:nvPr/>
            </p:nvSpPr>
            <p:spPr>
              <a:xfrm>
                <a:off x="6022224" y="5008195"/>
                <a:ext cx="5709528" cy="1039772"/>
              </a:xfrm>
              <a:prstGeom prst="rect">
                <a:avLst/>
              </a:prstGeom>
              <a:noFill/>
            </p:spPr>
            <p:txBody>
              <a:bodyPr wrap="square" rtlCol="0">
                <a:spAutoFit/>
              </a:bodyPr>
              <a:lstStyle/>
              <a:p>
                <a:r>
                  <a:rPr lang="en-US" dirty="0"/>
                  <a:t>The expected value of </a:t>
                </a:r>
                <a14:m>
                  <m:oMath xmlns:m="http://schemas.openxmlformats.org/officeDocument/2006/math">
                    <m:r>
                      <a:rPr lang="en-US" b="0" i="1" smtClean="0">
                        <a:latin typeface="Cambria Math" panose="02040503050406030204" pitchFamily="18" charset="0"/>
                      </a:rPr>
                      <m:t>𝑋</m:t>
                    </m:r>
                  </m:oMath>
                </a14:m>
                <a:r>
                  <a:rPr lang="en-US" dirty="0"/>
                  <a:t> is:</a:t>
                </a:r>
              </a:p>
              <a:p>
                <a:endParaRPr lang="en-US"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⋅3+</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⋅4+</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⋅5+</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⋅6=</m:t>
                    </m:r>
                    <m:f>
                      <m:fPr>
                        <m:ctrlPr>
                          <a:rPr lang="en-US" b="0" i="1" smtClean="0">
                            <a:latin typeface="Cambria Math" panose="02040503050406030204" pitchFamily="18" charset="0"/>
                          </a:rPr>
                        </m:ctrlPr>
                      </m:fPr>
                      <m:num>
                        <m:r>
                          <a:rPr lang="en-US" b="0" i="1" smtClean="0">
                            <a:latin typeface="Cambria Math" panose="02040503050406030204" pitchFamily="18" charset="0"/>
                          </a:rPr>
                          <m:t>21</m:t>
                        </m:r>
                      </m:num>
                      <m:den>
                        <m:r>
                          <a:rPr lang="en-US" b="0" i="1" smtClean="0">
                            <a:latin typeface="Cambria Math" panose="02040503050406030204" pitchFamily="18" charset="0"/>
                          </a:rPr>
                          <m:t>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2</m:t>
                        </m:r>
                      </m:den>
                    </m:f>
                  </m:oMath>
                </a14:m>
                <a:r>
                  <a:rPr lang="en-US" dirty="0"/>
                  <a:t> </a:t>
                </a:r>
              </a:p>
            </p:txBody>
          </p:sp>
        </mc:Choice>
        <mc:Fallback xmlns="">
          <p:sp>
            <p:nvSpPr>
              <p:cNvPr id="16" name="TextBox 15">
                <a:extLst>
                  <a:ext uri="{FF2B5EF4-FFF2-40B4-BE49-F238E27FC236}">
                    <a16:creationId xmlns:a16="http://schemas.microsoft.com/office/drawing/2014/main" id="{085F3EC0-DEDE-AE35-A153-22541CFE98B7}"/>
                  </a:ext>
                </a:extLst>
              </p:cNvPr>
              <p:cNvSpPr txBox="1">
                <a:spLocks noRot="1" noChangeAspect="1" noMove="1" noResize="1" noEditPoints="1" noAdjustHandles="1" noChangeArrowheads="1" noChangeShapeType="1" noTextEdit="1"/>
              </p:cNvSpPr>
              <p:nvPr/>
            </p:nvSpPr>
            <p:spPr>
              <a:xfrm>
                <a:off x="6022224" y="5008195"/>
                <a:ext cx="5709528" cy="1039772"/>
              </a:xfrm>
              <a:prstGeom prst="rect">
                <a:avLst/>
              </a:prstGeom>
              <a:blipFill>
                <a:blip r:embed="rId5"/>
                <a:stretch>
                  <a:fillRect l="-961" t="-3529" b="-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7A9F53-CEC6-5F8C-E8A3-96658446E909}"/>
                  </a:ext>
                </a:extLst>
              </p:cNvPr>
              <p:cNvSpPr txBox="1"/>
              <p:nvPr/>
            </p:nvSpPr>
            <p:spPr>
              <a:xfrm>
                <a:off x="6022224" y="4350694"/>
                <a:ext cx="5709528" cy="485197"/>
              </a:xfrm>
              <a:prstGeom prst="rect">
                <a:avLst/>
              </a:prstGeom>
              <a:noFill/>
            </p:spPr>
            <p:txBody>
              <a:bodyPr wrap="square" rtlCol="0">
                <a:spAutoFit/>
              </a:bodyPr>
              <a:lstStyle/>
              <a:p>
                <a:r>
                  <a:rPr lang="en-US" dirty="0"/>
                  <a:t>Each value has a probability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oMath>
                </a14:m>
                <a:endParaRPr lang="en-US" dirty="0"/>
              </a:p>
            </p:txBody>
          </p:sp>
        </mc:Choice>
        <mc:Fallback xmlns="">
          <p:sp>
            <p:nvSpPr>
              <p:cNvPr id="17" name="TextBox 16">
                <a:extLst>
                  <a:ext uri="{FF2B5EF4-FFF2-40B4-BE49-F238E27FC236}">
                    <a16:creationId xmlns:a16="http://schemas.microsoft.com/office/drawing/2014/main" id="{0A7A9F53-CEC6-5F8C-E8A3-96658446E909}"/>
                  </a:ext>
                </a:extLst>
              </p:cNvPr>
              <p:cNvSpPr txBox="1">
                <a:spLocks noRot="1" noChangeAspect="1" noMove="1" noResize="1" noEditPoints="1" noAdjustHandles="1" noChangeArrowheads="1" noChangeShapeType="1" noTextEdit="1"/>
              </p:cNvSpPr>
              <p:nvPr/>
            </p:nvSpPr>
            <p:spPr>
              <a:xfrm>
                <a:off x="6022224" y="4350694"/>
                <a:ext cx="5709528" cy="485197"/>
              </a:xfrm>
              <a:prstGeom prst="rect">
                <a:avLst/>
              </a:prstGeom>
              <a:blipFill>
                <a:blip r:embed="rId6"/>
                <a:stretch>
                  <a:fillRect l="-961" b="-6329"/>
                </a:stretch>
              </a:blipFill>
            </p:spPr>
            <p:txBody>
              <a:bodyPr/>
              <a:lstStyle/>
              <a:p>
                <a:r>
                  <a:rPr lang="en-US">
                    <a:noFill/>
                  </a:rPr>
                  <a:t> </a:t>
                </a:r>
              </a:p>
            </p:txBody>
          </p:sp>
        </mc:Fallback>
      </mc:AlternateContent>
    </p:spTree>
    <p:extLst>
      <p:ext uri="{BB962C8B-B14F-4D97-AF65-F5344CB8AC3E}">
        <p14:creationId xmlns:p14="http://schemas.microsoft.com/office/powerpoint/2010/main" val="218150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5" grpId="0"/>
      <p:bldP spid="5" grpId="0" animBg="1"/>
      <p:bldP spid="6"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Expected Value of Random Variable</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endParaRPr lang="en-US" dirty="0"/>
          </a:p>
          <a:p>
            <a:pPr marL="0" indent="0">
              <a:buNone/>
            </a:pPr>
            <a:r>
              <a:rPr lang="en-US" dirty="0"/>
              <a:t>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2BB955-30D8-8EC0-CDEC-9BAB774DAB26}"/>
                  </a:ext>
                </a:extLst>
              </p:cNvPr>
              <p:cNvSpPr txBox="1"/>
              <p:nvPr/>
            </p:nvSpPr>
            <p:spPr>
              <a:xfrm>
                <a:off x="484008" y="1735049"/>
                <a:ext cx="10023719" cy="1200329"/>
              </a:xfrm>
              <a:prstGeom prst="rect">
                <a:avLst/>
              </a:prstGeom>
              <a:noFill/>
            </p:spPr>
            <p:txBody>
              <a:bodyPr wrap="square" rtlCol="0">
                <a:spAutoFit/>
              </a:bodyPr>
              <a:lstStyle/>
              <a:p>
                <a:r>
                  <a:rPr lang="en-US" dirty="0"/>
                  <a:t>A fair coin is flipped three times. </a:t>
                </a:r>
                <a14:m>
                  <m:oMath xmlns:m="http://schemas.openxmlformats.org/officeDocument/2006/math">
                    <m:r>
                      <a:rPr lang="en-US" b="0" i="1" smtClean="0">
                        <a:latin typeface="Cambria Math" panose="02040503050406030204" pitchFamily="18" charset="0"/>
                      </a:rPr>
                      <m:t>𝑆</m:t>
                    </m:r>
                  </m:oMath>
                </a14:m>
                <a:r>
                  <a:rPr lang="en-US" dirty="0"/>
                  <a:t> is the sample space, </a:t>
                </a:r>
                <a14:m>
                  <m:oMath xmlns:m="http://schemas.openxmlformats.org/officeDocument/2006/math">
                    <m:r>
                      <a:rPr lang="en-US" b="0" i="1" smtClean="0">
                        <a:latin typeface="Cambria Math" panose="02040503050406030204" pitchFamily="18" charset="0"/>
                      </a:rPr>
                      <m:t>𝑋</m:t>
                    </m:r>
                  </m:oMath>
                </a14:m>
                <a:r>
                  <a:rPr lang="en-US" dirty="0"/>
                  <a:t> is the random variable that assigns an outcome to the </a:t>
                </a:r>
                <a:r>
                  <a:rPr lang="en-US" b="1" dirty="0"/>
                  <a:t>number of heads</a:t>
                </a:r>
                <a:r>
                  <a:rPr lang="en-US" dirty="0"/>
                  <a:t>.</a:t>
                </a:r>
              </a:p>
              <a:p>
                <a:endParaRPr lang="en-US" dirty="0"/>
              </a:p>
              <a:p>
                <a:r>
                  <a:rPr lang="en-US" dirty="0"/>
                  <a:t>What is the expected value of </a:t>
                </a:r>
                <a14:m>
                  <m:oMath xmlns:m="http://schemas.openxmlformats.org/officeDocument/2006/math">
                    <m:r>
                      <a:rPr lang="en-US" b="0" i="1" smtClean="0">
                        <a:latin typeface="Cambria Math" panose="02040503050406030204" pitchFamily="18" charset="0"/>
                      </a:rPr>
                      <m:t>𝑋</m:t>
                    </m:r>
                  </m:oMath>
                </a14:m>
                <a:r>
                  <a:rPr lang="en-US" dirty="0"/>
                  <a:t>?</a:t>
                </a:r>
              </a:p>
            </p:txBody>
          </p:sp>
        </mc:Choice>
        <mc:Fallback xmlns="">
          <p:sp>
            <p:nvSpPr>
              <p:cNvPr id="4" name="TextBox 3">
                <a:extLst>
                  <a:ext uri="{FF2B5EF4-FFF2-40B4-BE49-F238E27FC236}">
                    <a16:creationId xmlns:a16="http://schemas.microsoft.com/office/drawing/2014/main" id="{F52BB955-30D8-8EC0-CDEC-9BAB774DAB26}"/>
                  </a:ext>
                </a:extLst>
              </p:cNvPr>
              <p:cNvSpPr txBox="1">
                <a:spLocks noRot="1" noChangeAspect="1" noMove="1" noResize="1" noEditPoints="1" noAdjustHandles="1" noChangeArrowheads="1" noChangeShapeType="1" noTextEdit="1"/>
              </p:cNvSpPr>
              <p:nvPr/>
            </p:nvSpPr>
            <p:spPr>
              <a:xfrm>
                <a:off x="484008" y="1735049"/>
                <a:ext cx="10023719" cy="1200329"/>
              </a:xfrm>
              <a:prstGeom prst="rect">
                <a:avLst/>
              </a:prstGeom>
              <a:blipFill>
                <a:blip r:embed="rId2"/>
                <a:stretch>
                  <a:fillRect l="-486" t="-3046"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9A55DC-BFA5-4E61-08C3-D09344591029}"/>
                  </a:ext>
                </a:extLst>
              </p:cNvPr>
              <p:cNvSpPr txBox="1"/>
              <p:nvPr/>
            </p:nvSpPr>
            <p:spPr>
              <a:xfrm>
                <a:off x="9516839" y="807141"/>
                <a:ext cx="2512314" cy="7645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nary>
                    </m:oMath>
                  </m:oMathPara>
                </a14:m>
                <a:endParaRPr lang="en-US" dirty="0"/>
              </a:p>
            </p:txBody>
          </p:sp>
        </mc:Choice>
        <mc:Fallback xmlns="">
          <p:sp>
            <p:nvSpPr>
              <p:cNvPr id="8" name="TextBox 7">
                <a:extLst>
                  <a:ext uri="{FF2B5EF4-FFF2-40B4-BE49-F238E27FC236}">
                    <a16:creationId xmlns:a16="http://schemas.microsoft.com/office/drawing/2014/main" id="{109A55DC-BFA5-4E61-08C3-D09344591029}"/>
                  </a:ext>
                </a:extLst>
              </p:cNvPr>
              <p:cNvSpPr txBox="1">
                <a:spLocks noRot="1" noChangeAspect="1" noMove="1" noResize="1" noEditPoints="1" noAdjustHandles="1" noChangeArrowheads="1" noChangeShapeType="1" noTextEdit="1"/>
              </p:cNvSpPr>
              <p:nvPr/>
            </p:nvSpPr>
            <p:spPr>
              <a:xfrm>
                <a:off x="9516839" y="807141"/>
                <a:ext cx="2512314" cy="764505"/>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5" name="Rectangle 4">
            <a:extLst>
              <a:ext uri="{FF2B5EF4-FFF2-40B4-BE49-F238E27FC236}">
                <a16:creationId xmlns:a16="http://schemas.microsoft.com/office/drawing/2014/main" id="{0E39129C-C6FC-4C56-C2CD-ABA2F606F1B7}"/>
              </a:ext>
            </a:extLst>
          </p:cNvPr>
          <p:cNvSpPr/>
          <p:nvPr/>
        </p:nvSpPr>
        <p:spPr>
          <a:xfrm>
            <a:off x="387096" y="1645821"/>
            <a:ext cx="11070336" cy="48375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B5B88AB-3D4D-CC99-11E8-AC2D1A48C83A}"/>
              </a:ext>
            </a:extLst>
          </p:cNvPr>
          <p:cNvSpPr txBox="1"/>
          <p:nvPr/>
        </p:nvSpPr>
        <p:spPr>
          <a:xfrm>
            <a:off x="276226" y="1318110"/>
            <a:ext cx="2274442" cy="369332"/>
          </a:xfrm>
          <a:prstGeom prst="rect">
            <a:avLst/>
          </a:prstGeom>
          <a:noFill/>
        </p:spPr>
        <p:txBody>
          <a:bodyPr wrap="square" rtlCol="0">
            <a:spAutoFit/>
          </a:bodyPr>
          <a:lstStyle/>
          <a:p>
            <a:r>
              <a:rPr lang="en-US" dirty="0"/>
              <a:t>Example: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85F3EC0-DEDE-AE35-A153-22541CFE98B7}"/>
                  </a:ext>
                </a:extLst>
              </p:cNvPr>
              <p:cNvSpPr txBox="1"/>
              <p:nvPr/>
            </p:nvSpPr>
            <p:spPr>
              <a:xfrm>
                <a:off x="5892932" y="3466665"/>
                <a:ext cx="6446493" cy="1316322"/>
              </a:xfrm>
              <a:prstGeom prst="rect">
                <a:avLst/>
              </a:prstGeom>
              <a:noFill/>
            </p:spPr>
            <p:txBody>
              <a:bodyPr wrap="square" rtlCol="0">
                <a:spAutoFit/>
              </a:bodyPr>
              <a:lstStyle/>
              <a:p>
                <a:r>
                  <a:rPr lang="en-US" dirty="0"/>
                  <a:t>The expected value of </a:t>
                </a:r>
                <a14:m>
                  <m:oMath xmlns:m="http://schemas.openxmlformats.org/officeDocument/2006/math">
                    <m:r>
                      <a:rPr lang="en-US" b="0" i="1" smtClean="0">
                        <a:latin typeface="Cambria Math" panose="02040503050406030204" pitchFamily="18" charset="0"/>
                      </a:rPr>
                      <m:t>𝑋</m:t>
                    </m:r>
                  </m:oMath>
                </a14:m>
                <a:r>
                  <a:rPr lang="en-US" dirty="0"/>
                  <a:t> is:</a:t>
                </a:r>
              </a:p>
              <a:p>
                <a:endParaRPr lang="en-US"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𝐻𝐻𝐻</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𝐻𝑇𝐻</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𝑇𝐻𝐻</m:t>
                            </m:r>
                          </m:e>
                        </m:d>
                        <m:r>
                          <a:rPr lang="en-US" b="0" i="1" smtClean="0">
                            <a:latin typeface="Cambria Math" panose="02040503050406030204" pitchFamily="18" charset="0"/>
                          </a:rPr>
                          <m:t>+                    </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𝑇𝑇𝐻</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𝑇𝑇𝑇</m:t>
                            </m:r>
                          </m:e>
                        </m:d>
                      </m:e>
                    </m:d>
                  </m:oMath>
                </a14:m>
                <a:r>
                  <a:rPr lang="en-US" dirty="0"/>
                  <a:t> </a:t>
                </a:r>
              </a:p>
            </p:txBody>
          </p:sp>
        </mc:Choice>
        <mc:Fallback xmlns="">
          <p:sp>
            <p:nvSpPr>
              <p:cNvPr id="16" name="TextBox 15">
                <a:extLst>
                  <a:ext uri="{FF2B5EF4-FFF2-40B4-BE49-F238E27FC236}">
                    <a16:creationId xmlns:a16="http://schemas.microsoft.com/office/drawing/2014/main" id="{085F3EC0-DEDE-AE35-A153-22541CFE98B7}"/>
                  </a:ext>
                </a:extLst>
              </p:cNvPr>
              <p:cNvSpPr txBox="1">
                <a:spLocks noRot="1" noChangeAspect="1" noMove="1" noResize="1" noEditPoints="1" noAdjustHandles="1" noChangeArrowheads="1" noChangeShapeType="1" noTextEdit="1"/>
              </p:cNvSpPr>
              <p:nvPr/>
            </p:nvSpPr>
            <p:spPr>
              <a:xfrm>
                <a:off x="5892932" y="3466665"/>
                <a:ext cx="6446493" cy="1316322"/>
              </a:xfrm>
              <a:prstGeom prst="rect">
                <a:avLst/>
              </a:prstGeom>
              <a:blipFill>
                <a:blip r:embed="rId4"/>
                <a:stretch>
                  <a:fillRect l="-851" t="-2778" b="-5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F2EA038-1087-F2D7-A89D-90246AB24D7C}"/>
                  </a:ext>
                </a:extLst>
              </p:cNvPr>
              <p:cNvSpPr txBox="1"/>
              <p:nvPr/>
            </p:nvSpPr>
            <p:spPr>
              <a:xfrm>
                <a:off x="608906" y="3939853"/>
                <a:ext cx="3804529" cy="120032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𝐻𝐻𝐻</m:t>
                        </m:r>
                      </m:e>
                    </m:d>
                    <m:r>
                      <a:rPr lang="en-US" b="0" i="1" smtClean="0">
                        <a:latin typeface="Cambria Math" panose="02040503050406030204" pitchFamily="18" charset="0"/>
                      </a:rPr>
                      <m:t>=3</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𝐻𝑇𝐻</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𝑇𝐻𝐻</m:t>
                        </m:r>
                      </m:e>
                    </m:d>
                    <m:r>
                      <a:rPr lang="en-US" b="0" i="1" smtClean="0">
                        <a:latin typeface="Cambria Math" panose="02040503050406030204" pitchFamily="18" charset="0"/>
                      </a:rPr>
                      <m:t>=2</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𝑇𝑇𝐻</m:t>
                        </m:r>
                      </m:e>
                    </m:d>
                    <m:r>
                      <a:rPr lang="en-US" b="0" i="1" smtClean="0">
                        <a:latin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𝑇𝑇𝑇</m:t>
                        </m:r>
                      </m:e>
                    </m:d>
                    <m:r>
                      <a:rPr lang="en-US" b="0" i="1" smtClean="0">
                        <a:latin typeface="Cambria Math" panose="02040503050406030204" pitchFamily="18" charset="0"/>
                      </a:rPr>
                      <m:t>=0</m:t>
                    </m:r>
                  </m:oMath>
                </a14:m>
                <a:r>
                  <a:rPr lang="en-US" dirty="0"/>
                  <a:t> </a:t>
                </a:r>
              </a:p>
            </p:txBody>
          </p:sp>
        </mc:Choice>
        <mc:Fallback xmlns="">
          <p:sp>
            <p:nvSpPr>
              <p:cNvPr id="18" name="TextBox 17">
                <a:extLst>
                  <a:ext uri="{FF2B5EF4-FFF2-40B4-BE49-F238E27FC236}">
                    <a16:creationId xmlns:a16="http://schemas.microsoft.com/office/drawing/2014/main" id="{0F2EA038-1087-F2D7-A89D-90246AB24D7C}"/>
                  </a:ext>
                </a:extLst>
              </p:cNvPr>
              <p:cNvSpPr txBox="1">
                <a:spLocks noRot="1" noChangeAspect="1" noMove="1" noResize="1" noEditPoints="1" noAdjustHandles="1" noChangeArrowheads="1" noChangeShapeType="1" noTextEdit="1"/>
              </p:cNvSpPr>
              <p:nvPr/>
            </p:nvSpPr>
            <p:spPr>
              <a:xfrm>
                <a:off x="608906" y="3939853"/>
                <a:ext cx="3804529" cy="1200329"/>
              </a:xfrm>
              <a:prstGeom prst="rect">
                <a:avLst/>
              </a:prstGeom>
              <a:blipFill>
                <a:blip r:embed="rId5"/>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981BB7B-81D9-969A-9D7B-3AB848ADB3C6}"/>
              </a:ext>
            </a:extLst>
          </p:cNvPr>
          <p:cNvSpPr txBox="1"/>
          <p:nvPr/>
        </p:nvSpPr>
        <p:spPr>
          <a:xfrm>
            <a:off x="5889796" y="2606772"/>
            <a:ext cx="3804529" cy="646331"/>
          </a:xfrm>
          <a:prstGeom prst="rect">
            <a:avLst/>
          </a:prstGeom>
          <a:noFill/>
        </p:spPr>
        <p:txBody>
          <a:bodyPr wrap="square" rtlCol="0">
            <a:spAutoFit/>
          </a:bodyPr>
          <a:lstStyle/>
          <a:p>
            <a:r>
              <a:rPr lang="en-US" dirty="0"/>
              <a:t>It is a fair coin, so what is the probability of each outcome?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0240643-0D37-4F8B-E59D-7EFA53F5280B}"/>
                  </a:ext>
                </a:extLst>
              </p:cNvPr>
              <p:cNvSpPr txBox="1"/>
              <p:nvPr/>
            </p:nvSpPr>
            <p:spPr>
              <a:xfrm>
                <a:off x="608906" y="3107007"/>
                <a:ext cx="3554730" cy="586186"/>
              </a:xfrm>
              <a:prstGeom prst="rect">
                <a:avLst/>
              </a:prstGeom>
              <a:noFill/>
            </p:spPr>
            <p:txBody>
              <a:bodyPr wrap="square">
                <a:spAutoFit/>
              </a:bodyPr>
              <a:lstStyle/>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𝐻𝐻𝐻</m:t>
                            </m:r>
                            <m:r>
                              <a:rPr lang="en-US" b="0" i="1" smtClean="0">
                                <a:latin typeface="Cambria Math" panose="02040503050406030204" pitchFamily="18" charset="0"/>
                              </a:rPr>
                              <m:t>, </m:t>
                            </m:r>
                            <m:r>
                              <a:rPr lang="en-US" b="0" i="1" smtClean="0">
                                <a:latin typeface="Cambria Math" panose="02040503050406030204" pitchFamily="18" charset="0"/>
                              </a:rPr>
                              <m:t>𝐻𝐻𝑇</m:t>
                            </m:r>
                            <m:r>
                              <a:rPr lang="en-US" b="0" i="1" smtClean="0">
                                <a:latin typeface="Cambria Math" panose="02040503050406030204" pitchFamily="18" charset="0"/>
                              </a:rPr>
                              <m:t>, </m:t>
                            </m:r>
                            <m:r>
                              <a:rPr lang="en-US" b="0" i="1" smtClean="0">
                                <a:latin typeface="Cambria Math" panose="02040503050406030204" pitchFamily="18" charset="0"/>
                              </a:rPr>
                              <m:t>𝐻𝑇𝐻</m:t>
                            </m:r>
                            <m:r>
                              <a:rPr lang="en-US" b="0" i="1" smtClean="0">
                                <a:latin typeface="Cambria Math" panose="02040503050406030204" pitchFamily="18" charset="0"/>
                              </a:rPr>
                              <m:t>, </m:t>
                            </m:r>
                            <m:r>
                              <a:rPr lang="en-US" b="0" i="1" smtClean="0">
                                <a:latin typeface="Cambria Math" panose="02040503050406030204" pitchFamily="18" charset="0"/>
                              </a:rPr>
                              <m:t>𝐻𝑇𝑇</m:t>
                            </m:r>
                            <m:r>
                              <a:rPr lang="en-US" b="0" i="1" smtClean="0">
                                <a:latin typeface="Cambria Math" panose="02040503050406030204" pitchFamily="18" charset="0"/>
                              </a:rPr>
                              <m:t>, </m:t>
                            </m:r>
                          </m:e>
                          <m:e>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𝑇𝐻𝑇</m:t>
                            </m:r>
                            <m:r>
                              <a:rPr lang="en-US" b="0" i="1" smtClean="0">
                                <a:latin typeface="Cambria Math" panose="02040503050406030204" pitchFamily="18" charset="0"/>
                              </a:rPr>
                              <m:t>, </m:t>
                            </m:r>
                            <m:r>
                              <a:rPr lang="en-US" b="0" i="1" smtClean="0">
                                <a:latin typeface="Cambria Math" panose="02040503050406030204" pitchFamily="18" charset="0"/>
                              </a:rPr>
                              <m:t>𝑇𝑇𝐻</m:t>
                            </m:r>
                            <m:r>
                              <a:rPr lang="en-US" b="0" i="1" smtClean="0">
                                <a:latin typeface="Cambria Math" panose="02040503050406030204" pitchFamily="18" charset="0"/>
                              </a:rPr>
                              <m:t>, </m:t>
                            </m:r>
                            <m:r>
                              <a:rPr lang="en-US" b="0" i="1" smtClean="0">
                                <a:latin typeface="Cambria Math" panose="02040503050406030204" pitchFamily="18" charset="0"/>
                              </a:rPr>
                              <m:t>𝑇𝑇𝑇</m:t>
                            </m:r>
                          </m:e>
                        </m:eqArr>
                      </m:e>
                    </m:d>
                  </m:oMath>
                </a14:m>
                <a:r>
                  <a:rPr lang="en-US" dirty="0"/>
                  <a:t>  </a:t>
                </a:r>
              </a:p>
            </p:txBody>
          </p:sp>
        </mc:Choice>
        <mc:Fallback xmlns="">
          <p:sp>
            <p:nvSpPr>
              <p:cNvPr id="21" name="TextBox 20">
                <a:extLst>
                  <a:ext uri="{FF2B5EF4-FFF2-40B4-BE49-F238E27FC236}">
                    <a16:creationId xmlns:a16="http://schemas.microsoft.com/office/drawing/2014/main" id="{D0240643-0D37-4F8B-E59D-7EFA53F5280B}"/>
                  </a:ext>
                </a:extLst>
              </p:cNvPr>
              <p:cNvSpPr txBox="1">
                <a:spLocks noRot="1" noChangeAspect="1" noMove="1" noResize="1" noEditPoints="1" noAdjustHandles="1" noChangeArrowheads="1" noChangeShapeType="1" noTextEdit="1"/>
              </p:cNvSpPr>
              <p:nvPr/>
            </p:nvSpPr>
            <p:spPr>
              <a:xfrm>
                <a:off x="608906" y="3107007"/>
                <a:ext cx="3554730" cy="586186"/>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964326D7-F33F-359D-8970-5F7B78A41ED7}"/>
              </a:ext>
            </a:extLst>
          </p:cNvPr>
          <p:cNvSpPr txBox="1"/>
          <p:nvPr/>
        </p:nvSpPr>
        <p:spPr>
          <a:xfrm>
            <a:off x="9140592" y="2883617"/>
            <a:ext cx="1531629" cy="369332"/>
          </a:xfrm>
          <a:prstGeom prst="rect">
            <a:avLst/>
          </a:prstGeom>
          <a:noFill/>
        </p:spPr>
        <p:txBody>
          <a:bodyPr wrap="square" rtlCol="0">
            <a:spAutoFit/>
          </a:bodyPr>
          <a:lstStyle/>
          <a:p>
            <a:r>
              <a:rPr lang="en-US" dirty="0"/>
              <a:t>1/8</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9A876E-8B77-2C12-65D4-3A6EA8C45E04}"/>
                  </a:ext>
                </a:extLst>
              </p:cNvPr>
              <p:cNvSpPr txBox="1"/>
              <p:nvPr/>
            </p:nvSpPr>
            <p:spPr>
              <a:xfrm>
                <a:off x="6438795" y="4867747"/>
                <a:ext cx="4507116" cy="485902"/>
              </a:xfrm>
              <a:prstGeom prst="rect">
                <a:avLst/>
              </a:prstGeom>
              <a:noFill/>
            </p:spPr>
            <p:txBody>
              <a:bodyPr wrap="square" rtlCol="0">
                <a:spAutoFit/>
              </a:bodyPr>
              <a:lstStyle/>
              <a:p>
                <a14:m>
                  <m:oMath xmlns:m="http://schemas.openxmlformats.org/officeDocument/2006/math">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8</m:t>
                        </m:r>
                      </m:den>
                    </m:f>
                    <m:r>
                      <a:rPr lang="en-US" b="0" i="1" dirty="0" smtClean="0">
                        <a:latin typeface="Cambria Math" panose="02040503050406030204" pitchFamily="18" charset="0"/>
                      </a:rPr>
                      <m:t>(3+2+2+2+1+1+1+0)=</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12</m:t>
                        </m:r>
                      </m:num>
                      <m:den>
                        <m:r>
                          <a:rPr lang="en-US" b="0" i="1" dirty="0" smtClean="0">
                            <a:latin typeface="Cambria Math" panose="02040503050406030204" pitchFamily="18" charset="0"/>
                          </a:rPr>
                          <m:t>8</m:t>
                        </m:r>
                      </m:den>
                    </m:f>
                  </m:oMath>
                </a14:m>
                <a:r>
                  <a:rPr lang="en-US" dirty="0"/>
                  <a:t> </a:t>
                </a:r>
              </a:p>
            </p:txBody>
          </p:sp>
        </mc:Choice>
        <mc:Fallback xmlns="">
          <p:sp>
            <p:nvSpPr>
              <p:cNvPr id="23" name="TextBox 22">
                <a:extLst>
                  <a:ext uri="{FF2B5EF4-FFF2-40B4-BE49-F238E27FC236}">
                    <a16:creationId xmlns:a16="http://schemas.microsoft.com/office/drawing/2014/main" id="{F59A876E-8B77-2C12-65D4-3A6EA8C45E04}"/>
                  </a:ext>
                </a:extLst>
              </p:cNvPr>
              <p:cNvSpPr txBox="1">
                <a:spLocks noRot="1" noChangeAspect="1" noMove="1" noResize="1" noEditPoints="1" noAdjustHandles="1" noChangeArrowheads="1" noChangeShapeType="1" noTextEdit="1"/>
              </p:cNvSpPr>
              <p:nvPr/>
            </p:nvSpPr>
            <p:spPr>
              <a:xfrm>
                <a:off x="6438795" y="4867747"/>
                <a:ext cx="4507116" cy="485902"/>
              </a:xfrm>
              <a:prstGeom prst="rect">
                <a:avLst/>
              </a:prstGeom>
              <a:blipFill>
                <a:blip r:embed="rId7"/>
                <a:stretch>
                  <a:fillRect b="-25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6DD0F7F-5CEB-D24A-E19F-D1130F5F02B4}"/>
                  </a:ext>
                </a:extLst>
              </p:cNvPr>
              <p:cNvSpPr txBox="1"/>
              <p:nvPr/>
            </p:nvSpPr>
            <p:spPr>
              <a:xfrm>
                <a:off x="6438795" y="5438409"/>
                <a:ext cx="5347625" cy="484043"/>
              </a:xfrm>
              <a:prstGeom prst="rect">
                <a:avLst/>
              </a:prstGeom>
              <a:noFill/>
            </p:spPr>
            <p:txBody>
              <a:bodyPr wrap="square" rtlCol="0">
                <a:spAutoFit/>
              </a:bodyPr>
              <a:lstStyle/>
              <a:p>
                <a14:m>
                  <m:oMath xmlns:m="http://schemas.openxmlformats.org/officeDocument/2006/math">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0" dirty="0" smtClean="0">
                            <a:latin typeface="Cambria Math" panose="02040503050406030204" pitchFamily="18" charset="0"/>
                          </a:rPr>
                          <m:t>3</m:t>
                        </m:r>
                      </m:num>
                      <m:den>
                        <m:r>
                          <a:rPr lang="en-US" b="0" i="0" dirty="0" smtClean="0">
                            <a:latin typeface="Cambria Math" panose="02040503050406030204" pitchFamily="18" charset="0"/>
                          </a:rPr>
                          <m:t>2</m:t>
                        </m:r>
                      </m:den>
                    </m:f>
                  </m:oMath>
                </a14:m>
                <a:r>
                  <a:rPr lang="en-US" b="1" dirty="0"/>
                  <a:t> </a:t>
                </a:r>
              </a:p>
            </p:txBody>
          </p:sp>
        </mc:Choice>
        <mc:Fallback xmlns="">
          <p:sp>
            <p:nvSpPr>
              <p:cNvPr id="25" name="TextBox 24">
                <a:extLst>
                  <a:ext uri="{FF2B5EF4-FFF2-40B4-BE49-F238E27FC236}">
                    <a16:creationId xmlns:a16="http://schemas.microsoft.com/office/drawing/2014/main" id="{D6DD0F7F-5CEB-D24A-E19F-D1130F5F02B4}"/>
                  </a:ext>
                </a:extLst>
              </p:cNvPr>
              <p:cNvSpPr txBox="1">
                <a:spLocks noRot="1" noChangeAspect="1" noMove="1" noResize="1" noEditPoints="1" noAdjustHandles="1" noChangeArrowheads="1" noChangeShapeType="1" noTextEdit="1"/>
              </p:cNvSpPr>
              <p:nvPr/>
            </p:nvSpPr>
            <p:spPr>
              <a:xfrm>
                <a:off x="6438795" y="5438409"/>
                <a:ext cx="5347625" cy="484043"/>
              </a:xfrm>
              <a:prstGeom prst="rect">
                <a:avLst/>
              </a:prstGeom>
              <a:blipFill>
                <a:blip r:embed="rId8"/>
                <a:stretch>
                  <a:fillRect b="-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A2E7E1A-C4C0-DEBE-F457-38E2F166DB81}"/>
                  </a:ext>
                </a:extLst>
              </p:cNvPr>
              <p:cNvSpPr txBox="1"/>
              <p:nvPr/>
            </p:nvSpPr>
            <p:spPr>
              <a:xfrm>
                <a:off x="2676258" y="5931965"/>
                <a:ext cx="6577470" cy="491096"/>
              </a:xfrm>
              <a:prstGeom prst="rect">
                <a:avLst/>
              </a:prstGeom>
              <a:noFill/>
            </p:spPr>
            <p:txBody>
              <a:bodyPr wrap="square" rtlCol="0">
                <a:spAutoFit/>
              </a:bodyPr>
              <a:lstStyle/>
              <a:p>
                <a:r>
                  <a:rPr lang="en-US" b="1" dirty="0"/>
                  <a:t>The expected or average number of heads is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𝟑</m:t>
                        </m:r>
                      </m:num>
                      <m:den>
                        <m:r>
                          <a:rPr lang="en-US" b="1" i="1" smtClean="0">
                            <a:latin typeface="Cambria Math" panose="02040503050406030204" pitchFamily="18" charset="0"/>
                          </a:rPr>
                          <m:t>𝟐</m:t>
                        </m:r>
                      </m:den>
                    </m:f>
                  </m:oMath>
                </a14:m>
                <a:r>
                  <a:rPr lang="en-US" b="1" dirty="0"/>
                  <a:t> or 1.5 </a:t>
                </a:r>
              </a:p>
            </p:txBody>
          </p:sp>
        </mc:Choice>
        <mc:Fallback xmlns="">
          <p:sp>
            <p:nvSpPr>
              <p:cNvPr id="28" name="TextBox 27">
                <a:extLst>
                  <a:ext uri="{FF2B5EF4-FFF2-40B4-BE49-F238E27FC236}">
                    <a16:creationId xmlns:a16="http://schemas.microsoft.com/office/drawing/2014/main" id="{2A2E7E1A-C4C0-DEBE-F457-38E2F166DB81}"/>
                  </a:ext>
                </a:extLst>
              </p:cNvPr>
              <p:cNvSpPr txBox="1">
                <a:spLocks noRot="1" noChangeAspect="1" noMove="1" noResize="1" noEditPoints="1" noAdjustHandles="1" noChangeArrowheads="1" noChangeShapeType="1" noTextEdit="1"/>
              </p:cNvSpPr>
              <p:nvPr/>
            </p:nvSpPr>
            <p:spPr>
              <a:xfrm>
                <a:off x="2676258" y="5931965"/>
                <a:ext cx="6577470" cy="491096"/>
              </a:xfrm>
              <a:prstGeom prst="rect">
                <a:avLst/>
              </a:prstGeom>
              <a:blipFill>
                <a:blip r:embed="rId9"/>
                <a:stretch>
                  <a:fillRect l="-741" b="-4938"/>
                </a:stretch>
              </a:blipFill>
            </p:spPr>
            <p:txBody>
              <a:bodyPr/>
              <a:lstStyle/>
              <a:p>
                <a:r>
                  <a:rPr lang="en-US">
                    <a:noFill/>
                  </a:rPr>
                  <a:t> </a:t>
                </a:r>
              </a:p>
            </p:txBody>
          </p:sp>
        </mc:Fallback>
      </mc:AlternateContent>
    </p:spTree>
    <p:extLst>
      <p:ext uri="{BB962C8B-B14F-4D97-AF65-F5344CB8AC3E}">
        <p14:creationId xmlns:p14="http://schemas.microsoft.com/office/powerpoint/2010/main" val="399689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6" grpId="0"/>
      <p:bldP spid="18" grpId="0"/>
      <p:bldP spid="19" grpId="0"/>
      <p:bldP spid="21" grpId="0"/>
      <p:bldP spid="22" grpId="0"/>
      <p:bldP spid="23" grpId="0"/>
      <p:bldP spid="25"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DBF1-E29E-3675-6BA8-D3D9F3CB3643}"/>
              </a:ext>
            </a:extLst>
          </p:cNvPr>
          <p:cNvSpPr>
            <a:spLocks noGrp="1"/>
          </p:cNvSpPr>
          <p:nvPr>
            <p:ph type="title"/>
          </p:nvPr>
        </p:nvSpPr>
        <p:spPr/>
        <p:txBody>
          <a:bodyPr/>
          <a:lstStyle/>
          <a:p>
            <a:r>
              <a:rPr lang="en-US" dirty="0"/>
              <a:t>Try it</a:t>
            </a:r>
          </a:p>
        </p:txBody>
      </p:sp>
      <p:sp>
        <p:nvSpPr>
          <p:cNvPr id="3" name="Content Placeholder 2">
            <a:extLst>
              <a:ext uri="{FF2B5EF4-FFF2-40B4-BE49-F238E27FC236}">
                <a16:creationId xmlns:a16="http://schemas.microsoft.com/office/drawing/2014/main" id="{EF33995C-A849-3843-8432-76C398341D44}"/>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84211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Expected Value of Random Variable</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endParaRPr lang="en-US" dirty="0"/>
          </a:p>
          <a:p>
            <a:pPr marL="0" indent="0">
              <a:buNone/>
            </a:pPr>
            <a:r>
              <a:rPr lang="en-US" dirty="0"/>
              <a:t> </a:t>
            </a:r>
          </a:p>
          <a:p>
            <a:pPr marL="0" indent="0">
              <a:buNone/>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9A55DC-BFA5-4E61-08C3-D09344591029}"/>
                  </a:ext>
                </a:extLst>
              </p:cNvPr>
              <p:cNvSpPr txBox="1"/>
              <p:nvPr/>
            </p:nvSpPr>
            <p:spPr>
              <a:xfrm>
                <a:off x="259395" y="1249284"/>
                <a:ext cx="2512314" cy="7645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nary>
                    </m:oMath>
                  </m:oMathPara>
                </a14:m>
                <a:endParaRPr lang="en-US" dirty="0"/>
              </a:p>
            </p:txBody>
          </p:sp>
        </mc:Choice>
        <mc:Fallback xmlns="">
          <p:sp>
            <p:nvSpPr>
              <p:cNvPr id="8" name="TextBox 7">
                <a:extLst>
                  <a:ext uri="{FF2B5EF4-FFF2-40B4-BE49-F238E27FC236}">
                    <a16:creationId xmlns:a16="http://schemas.microsoft.com/office/drawing/2014/main" id="{109A55DC-BFA5-4E61-08C3-D09344591029}"/>
                  </a:ext>
                </a:extLst>
              </p:cNvPr>
              <p:cNvSpPr txBox="1">
                <a:spLocks noRot="1" noChangeAspect="1" noMove="1" noResize="1" noEditPoints="1" noAdjustHandles="1" noChangeArrowheads="1" noChangeShapeType="1" noTextEdit="1"/>
              </p:cNvSpPr>
              <p:nvPr/>
            </p:nvSpPr>
            <p:spPr>
              <a:xfrm>
                <a:off x="259395" y="1249284"/>
                <a:ext cx="2512314" cy="76450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10" name="TextBox 9">
            <a:extLst>
              <a:ext uri="{FF2B5EF4-FFF2-40B4-BE49-F238E27FC236}">
                <a16:creationId xmlns:a16="http://schemas.microsoft.com/office/drawing/2014/main" id="{05741192-874E-2B43-9E47-502CC324567F}"/>
              </a:ext>
            </a:extLst>
          </p:cNvPr>
          <p:cNvSpPr txBox="1"/>
          <p:nvPr/>
        </p:nvSpPr>
        <p:spPr>
          <a:xfrm>
            <a:off x="259395" y="2413337"/>
            <a:ext cx="3554730" cy="1200329"/>
          </a:xfrm>
          <a:prstGeom prst="rect">
            <a:avLst/>
          </a:prstGeom>
          <a:noFill/>
        </p:spPr>
        <p:txBody>
          <a:bodyPr wrap="square">
            <a:spAutoFit/>
          </a:bodyPr>
          <a:lstStyle/>
          <a:p>
            <a:pPr marL="0" indent="0">
              <a:buNone/>
            </a:pPr>
            <a:r>
              <a:rPr lang="en-US" dirty="0"/>
              <a:t>If there are only a few outcomes, i.e., the sample space is small, we can compute this easily.</a:t>
            </a:r>
          </a:p>
        </p:txBody>
      </p:sp>
      <p:sp>
        <p:nvSpPr>
          <p:cNvPr id="12" name="TextBox 11">
            <a:extLst>
              <a:ext uri="{FF2B5EF4-FFF2-40B4-BE49-F238E27FC236}">
                <a16:creationId xmlns:a16="http://schemas.microsoft.com/office/drawing/2014/main" id="{02C54FAF-F7AA-98BD-3492-284045515F3E}"/>
              </a:ext>
            </a:extLst>
          </p:cNvPr>
          <p:cNvSpPr txBox="1"/>
          <p:nvPr/>
        </p:nvSpPr>
        <p:spPr>
          <a:xfrm>
            <a:off x="259395" y="3869358"/>
            <a:ext cx="3554730" cy="646331"/>
          </a:xfrm>
          <a:prstGeom prst="rect">
            <a:avLst/>
          </a:prstGeom>
          <a:noFill/>
        </p:spPr>
        <p:txBody>
          <a:bodyPr wrap="square">
            <a:spAutoFit/>
          </a:bodyPr>
          <a:lstStyle/>
          <a:p>
            <a:pPr marL="0" indent="0">
              <a:buNone/>
            </a:pPr>
            <a:r>
              <a:rPr lang="en-US" dirty="0"/>
              <a:t>If there are a lot of outcomes, this is more difficult. </a:t>
            </a:r>
          </a:p>
        </p:txBody>
      </p:sp>
      <p:sp>
        <p:nvSpPr>
          <p:cNvPr id="18" name="TextBox 17">
            <a:extLst>
              <a:ext uri="{FF2B5EF4-FFF2-40B4-BE49-F238E27FC236}">
                <a16:creationId xmlns:a16="http://schemas.microsoft.com/office/drawing/2014/main" id="{C6923E07-1EB8-E5D1-186D-39512C02EC7B}"/>
              </a:ext>
            </a:extLst>
          </p:cNvPr>
          <p:cNvSpPr txBox="1"/>
          <p:nvPr/>
        </p:nvSpPr>
        <p:spPr>
          <a:xfrm>
            <a:off x="4901498" y="2387231"/>
            <a:ext cx="6226749" cy="923330"/>
          </a:xfrm>
          <a:prstGeom prst="rect">
            <a:avLst/>
          </a:prstGeom>
          <a:noFill/>
        </p:spPr>
        <p:txBody>
          <a:bodyPr wrap="square">
            <a:spAutoFit/>
          </a:bodyPr>
          <a:lstStyle/>
          <a:p>
            <a:pPr marL="0" indent="0">
              <a:buNone/>
            </a:pPr>
            <a:r>
              <a:rPr lang="en-US" dirty="0"/>
              <a:t>Instead, we can compute the expected value by grouping together the outcomes assigned the same value by the random variable: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7FC0EB0-5C1C-BD2C-FEDC-3D004E0805CD}"/>
                  </a:ext>
                </a:extLst>
              </p:cNvPr>
              <p:cNvSpPr txBox="1"/>
              <p:nvPr/>
            </p:nvSpPr>
            <p:spPr>
              <a:xfrm>
                <a:off x="5366327" y="3429000"/>
                <a:ext cx="3086883" cy="800219"/>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ub>
                        <m:sup/>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nary>
                    </m:oMath>
                  </m:oMathPara>
                </a14:m>
                <a:endParaRPr lang="en-US" dirty="0"/>
              </a:p>
            </p:txBody>
          </p:sp>
        </mc:Choice>
        <mc:Fallback xmlns="">
          <p:sp>
            <p:nvSpPr>
              <p:cNvPr id="20" name="TextBox 19">
                <a:extLst>
                  <a:ext uri="{FF2B5EF4-FFF2-40B4-BE49-F238E27FC236}">
                    <a16:creationId xmlns:a16="http://schemas.microsoft.com/office/drawing/2014/main" id="{77FC0EB0-5C1C-BD2C-FEDC-3D004E0805CD}"/>
                  </a:ext>
                </a:extLst>
              </p:cNvPr>
              <p:cNvSpPr txBox="1">
                <a:spLocks noRot="1" noChangeAspect="1" noMove="1" noResize="1" noEditPoints="1" noAdjustHandles="1" noChangeArrowheads="1" noChangeShapeType="1" noTextEdit="1"/>
              </p:cNvSpPr>
              <p:nvPr/>
            </p:nvSpPr>
            <p:spPr>
              <a:xfrm>
                <a:off x="5366327" y="3429000"/>
                <a:ext cx="3086883" cy="80021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F388626-5E31-7D25-8BC3-EBCF6B758CC5}"/>
                  </a:ext>
                </a:extLst>
              </p:cNvPr>
              <p:cNvSpPr txBox="1"/>
              <p:nvPr/>
            </p:nvSpPr>
            <p:spPr>
              <a:xfrm>
                <a:off x="5533632" y="4362496"/>
                <a:ext cx="6226749" cy="369332"/>
              </a:xfrm>
              <a:prstGeom prst="rect">
                <a:avLst/>
              </a:prstGeom>
              <a:noFill/>
            </p:spPr>
            <p:txBody>
              <a:bodyPr wrap="square">
                <a:spAutoFit/>
              </a:bodyPr>
              <a:lstStyle/>
              <a:p>
                <a:pPr marL="0" indent="0">
                  <a:buNone/>
                </a:pPr>
                <a:r>
                  <a:rPr lang="en-US" b="0" dirty="0"/>
                  <a:t>where </a:t>
                </a:r>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the range of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21" name="TextBox 20">
                <a:extLst>
                  <a:ext uri="{FF2B5EF4-FFF2-40B4-BE49-F238E27FC236}">
                    <a16:creationId xmlns:a16="http://schemas.microsoft.com/office/drawing/2014/main" id="{5F388626-5E31-7D25-8BC3-EBCF6B758CC5}"/>
                  </a:ext>
                </a:extLst>
              </p:cNvPr>
              <p:cNvSpPr txBox="1">
                <a:spLocks noRot="1" noChangeAspect="1" noMove="1" noResize="1" noEditPoints="1" noAdjustHandles="1" noChangeArrowheads="1" noChangeShapeType="1" noTextEdit="1"/>
              </p:cNvSpPr>
              <p:nvPr/>
            </p:nvSpPr>
            <p:spPr>
              <a:xfrm>
                <a:off x="5533632" y="4362496"/>
                <a:ext cx="6226749" cy="369332"/>
              </a:xfrm>
              <a:prstGeom prst="rect">
                <a:avLst/>
              </a:prstGeom>
              <a:blipFill>
                <a:blip r:embed="rId4"/>
                <a:stretch>
                  <a:fillRect l="-881"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13431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Expected Value of Random Variable</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endParaRPr lang="en-US" dirty="0"/>
          </a:p>
          <a:p>
            <a:pPr marL="0" indent="0">
              <a:buNone/>
            </a:pPr>
            <a:r>
              <a:rPr lang="en-US" dirty="0"/>
              <a:t> </a:t>
            </a:r>
          </a:p>
          <a:p>
            <a:pPr marL="0" indent="0">
              <a:buNone/>
            </a:pPr>
            <a:endParaRPr lang="en-US" dirty="0"/>
          </a:p>
        </p:txBody>
      </p:sp>
      <p:sp>
        <p:nvSpPr>
          <p:cNvPr id="4" name="TextBox 3">
            <a:extLst>
              <a:ext uri="{FF2B5EF4-FFF2-40B4-BE49-F238E27FC236}">
                <a16:creationId xmlns:a16="http://schemas.microsoft.com/office/drawing/2014/main" id="{F52BB955-30D8-8EC0-CDEC-9BAB774DAB26}"/>
              </a:ext>
            </a:extLst>
          </p:cNvPr>
          <p:cNvSpPr txBox="1"/>
          <p:nvPr/>
        </p:nvSpPr>
        <p:spPr>
          <a:xfrm>
            <a:off x="484008" y="1735049"/>
            <a:ext cx="10188213" cy="369332"/>
          </a:xfrm>
          <a:prstGeom prst="rect">
            <a:avLst/>
          </a:prstGeom>
          <a:noFill/>
        </p:spPr>
        <p:txBody>
          <a:bodyPr wrap="square" rtlCol="0">
            <a:spAutoFit/>
          </a:bodyPr>
          <a:lstStyle/>
          <a:p>
            <a:r>
              <a:rPr lang="en-US" dirty="0"/>
              <a:t>What is the expected value of the sum of the numbers that appear when rolling two fair dice?</a:t>
            </a:r>
          </a:p>
        </p:txBody>
      </p:sp>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5" name="Rectangle 4">
            <a:extLst>
              <a:ext uri="{FF2B5EF4-FFF2-40B4-BE49-F238E27FC236}">
                <a16:creationId xmlns:a16="http://schemas.microsoft.com/office/drawing/2014/main" id="{0E39129C-C6FC-4C56-C2CD-ABA2F606F1B7}"/>
              </a:ext>
            </a:extLst>
          </p:cNvPr>
          <p:cNvSpPr/>
          <p:nvPr/>
        </p:nvSpPr>
        <p:spPr>
          <a:xfrm>
            <a:off x="387096" y="1645821"/>
            <a:ext cx="11070336" cy="48375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B5B88AB-3D4D-CC99-11E8-AC2D1A48C83A}"/>
              </a:ext>
            </a:extLst>
          </p:cNvPr>
          <p:cNvSpPr txBox="1"/>
          <p:nvPr/>
        </p:nvSpPr>
        <p:spPr>
          <a:xfrm>
            <a:off x="276226" y="1318110"/>
            <a:ext cx="2274442" cy="369332"/>
          </a:xfrm>
          <a:prstGeom prst="rect">
            <a:avLst/>
          </a:prstGeom>
          <a:noFill/>
        </p:spPr>
        <p:txBody>
          <a:bodyPr wrap="square" rtlCol="0">
            <a:spAutoFit/>
          </a:bodyPr>
          <a:lstStyle/>
          <a:p>
            <a:r>
              <a:rPr lang="en-US" dirty="0"/>
              <a:t>Example: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85F3EC0-DEDE-AE35-A153-22541CFE98B7}"/>
                  </a:ext>
                </a:extLst>
              </p:cNvPr>
              <p:cNvSpPr txBox="1"/>
              <p:nvPr/>
            </p:nvSpPr>
            <p:spPr>
              <a:xfrm>
                <a:off x="6849245" y="2987394"/>
                <a:ext cx="4147180" cy="1625638"/>
              </a:xfrm>
              <a:prstGeom prst="rect">
                <a:avLst/>
              </a:prstGeom>
              <a:noFill/>
            </p:spPr>
            <p:txBody>
              <a:bodyPr wrap="square" rtlCol="0">
                <a:spAutoFit/>
              </a:bodyPr>
              <a:lstStyle/>
              <a:p>
                <a:pPr>
                  <a:lnSpc>
                    <a:spcPct val="150000"/>
                  </a:lnSpc>
                  <a:tabLst>
                    <a:tab pos="2057400" algn="l"/>
                  </a:tabLst>
                </a:pP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2</m:t>
                        </m:r>
                      </m:e>
                    </m:d>
                    <m: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12</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36</m:t>
                        </m:r>
                      </m:den>
                    </m:f>
                  </m:oMath>
                </a14:m>
                <a:r>
                  <a:rPr lang="en-US" sz="1600" dirty="0"/>
                  <a:t>     	</a:t>
                </a:r>
                <a14:m>
                  <m:oMath xmlns:m="http://schemas.openxmlformats.org/officeDocument/2006/math">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3</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11</m:t>
                        </m:r>
                      </m:e>
                    </m:d>
                    <m:r>
                      <a:rPr lang="en-US" sz="1600" b="0" i="1" dirty="0" smtClean="0">
                        <a:latin typeface="Cambria Math" panose="02040503050406030204" pitchFamily="18" charset="0"/>
                      </a:rPr>
                      <m:t>= </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18</m:t>
                        </m:r>
                      </m:den>
                    </m:f>
                  </m:oMath>
                </a14:m>
                <a:r>
                  <a:rPr lang="en-US" sz="1600" dirty="0"/>
                  <a:t> </a:t>
                </a:r>
              </a:p>
              <a:p>
                <a:pPr>
                  <a:lnSpc>
                    <a:spcPct val="150000"/>
                  </a:lnSpc>
                  <a:tabLst>
                    <a:tab pos="2057400" algn="l"/>
                  </a:tabLst>
                </a:pPr>
                <a14:m>
                  <m:oMath xmlns:m="http://schemas.openxmlformats.org/officeDocument/2006/math">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4</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10</m:t>
                        </m:r>
                      </m:e>
                    </m:d>
                    <m:r>
                      <a:rPr lang="en-US" sz="1600" b="0" i="1" dirty="0" smtClean="0">
                        <a:latin typeface="Cambria Math" panose="02040503050406030204" pitchFamily="18" charset="0"/>
                      </a:rPr>
                      <m:t>= </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12</m:t>
                        </m:r>
                      </m:den>
                    </m:f>
                  </m:oMath>
                </a14:m>
                <a:r>
                  <a:rPr lang="en-US" sz="1600" dirty="0"/>
                  <a:t>  	</a:t>
                </a:r>
                <a14:m>
                  <m:oMath xmlns:m="http://schemas.openxmlformats.org/officeDocument/2006/math">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5</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9</m:t>
                        </m:r>
                      </m:e>
                    </m:d>
                    <m:r>
                      <a:rPr lang="en-US" sz="1600" b="0" i="1" dirty="0" smtClean="0">
                        <a:latin typeface="Cambria Math" panose="02040503050406030204" pitchFamily="18" charset="0"/>
                      </a:rPr>
                      <m:t>= </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9</m:t>
                        </m:r>
                      </m:den>
                    </m:f>
                  </m:oMath>
                </a14:m>
                <a:r>
                  <a:rPr lang="en-US" sz="1600" dirty="0"/>
                  <a:t>  </a:t>
                </a:r>
              </a:p>
              <a:p>
                <a:pPr>
                  <a:lnSpc>
                    <a:spcPct val="150000"/>
                  </a:lnSpc>
                  <a:tabLst>
                    <a:tab pos="2057400" algn="l"/>
                  </a:tabLst>
                </a:pPr>
                <a14:m>
                  <m:oMath xmlns:m="http://schemas.openxmlformats.org/officeDocument/2006/math">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6</m:t>
                        </m:r>
                      </m:e>
                    </m:d>
                    <m:r>
                      <a:rPr lang="en-US" sz="1600" b="0" i="1" dirty="0" smtClean="0">
                        <a:latin typeface="Cambria Math" panose="02040503050406030204" pitchFamily="18" charset="0"/>
                      </a:rPr>
                      <m:t>=</m:t>
                    </m:r>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8</m:t>
                        </m:r>
                      </m:e>
                    </m:d>
                    <m:r>
                      <a:rPr lang="en-US" sz="1600" b="0" i="1" dirty="0" smtClean="0">
                        <a:latin typeface="Cambria Math" panose="02040503050406030204" pitchFamily="18" charset="0"/>
                      </a:rPr>
                      <m:t>= </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5</m:t>
                        </m:r>
                      </m:num>
                      <m:den>
                        <m:r>
                          <a:rPr lang="en-US" sz="1600" b="0" i="1" dirty="0" smtClean="0">
                            <a:latin typeface="Cambria Math" panose="02040503050406030204" pitchFamily="18" charset="0"/>
                          </a:rPr>
                          <m:t>36</m:t>
                        </m:r>
                      </m:den>
                    </m:f>
                  </m:oMath>
                </a14:m>
                <a:r>
                  <a:rPr lang="en-US" sz="1600" dirty="0"/>
                  <a:t> 	</a:t>
                </a:r>
                <a14:m>
                  <m:oMath xmlns:m="http://schemas.openxmlformats.org/officeDocument/2006/math">
                    <m:r>
                      <a:rPr lang="en-US" sz="1600" b="0" i="1" dirty="0" smtClean="0">
                        <a:latin typeface="Cambria Math" panose="02040503050406030204" pitchFamily="18" charset="0"/>
                      </a:rPr>
                      <m:t>𝑃</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7</m:t>
                        </m:r>
                      </m:e>
                    </m:d>
                    <m:r>
                      <a:rPr lang="en-US" sz="1600" b="0" i="1" dirty="0" smtClean="0">
                        <a:latin typeface="Cambria Math" panose="02040503050406030204" pitchFamily="18" charset="0"/>
                      </a:rPr>
                      <m:t>=</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6</m:t>
                        </m:r>
                      </m:den>
                    </m:f>
                  </m:oMath>
                </a14:m>
                <a:r>
                  <a:rPr lang="en-US" sz="1600" dirty="0"/>
                  <a:t> </a:t>
                </a:r>
              </a:p>
            </p:txBody>
          </p:sp>
        </mc:Choice>
        <mc:Fallback xmlns="">
          <p:sp>
            <p:nvSpPr>
              <p:cNvPr id="16" name="TextBox 15">
                <a:extLst>
                  <a:ext uri="{FF2B5EF4-FFF2-40B4-BE49-F238E27FC236}">
                    <a16:creationId xmlns:a16="http://schemas.microsoft.com/office/drawing/2014/main" id="{085F3EC0-DEDE-AE35-A153-22541CFE98B7}"/>
                  </a:ext>
                </a:extLst>
              </p:cNvPr>
              <p:cNvSpPr txBox="1">
                <a:spLocks noRot="1" noChangeAspect="1" noMove="1" noResize="1" noEditPoints="1" noAdjustHandles="1" noChangeArrowheads="1" noChangeShapeType="1" noTextEdit="1"/>
              </p:cNvSpPr>
              <p:nvPr/>
            </p:nvSpPr>
            <p:spPr>
              <a:xfrm>
                <a:off x="6849245" y="2987394"/>
                <a:ext cx="4147180" cy="162563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981BB7B-81D9-969A-9D7B-3AB848ADB3C6}"/>
                  </a:ext>
                </a:extLst>
              </p:cNvPr>
              <p:cNvSpPr txBox="1"/>
              <p:nvPr/>
            </p:nvSpPr>
            <p:spPr>
              <a:xfrm>
                <a:off x="6867692" y="2298416"/>
                <a:ext cx="3804529" cy="646331"/>
              </a:xfrm>
              <a:prstGeom prst="rect">
                <a:avLst/>
              </a:prstGeom>
              <a:noFill/>
            </p:spPr>
            <p:txBody>
              <a:bodyPr wrap="square" rtlCol="0">
                <a:spAutoFit/>
              </a:bodyPr>
              <a:lstStyle/>
              <a:p>
                <a:r>
                  <a:rPr lang="en-US" dirty="0"/>
                  <a:t>The range of </a:t>
                </a:r>
                <a14:m>
                  <m:oMath xmlns:m="http://schemas.openxmlformats.org/officeDocument/2006/math">
                    <m:r>
                      <a:rPr lang="en-US" b="0" i="1" smtClean="0">
                        <a:latin typeface="Cambria Math" panose="02040503050406030204" pitchFamily="18" charset="0"/>
                      </a:rPr>
                      <m:t>𝑋</m:t>
                    </m:r>
                  </m:oMath>
                </a14:m>
                <a:r>
                  <a:rPr lang="en-US" dirty="0"/>
                  <a:t> is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2, 3, 4, 5, 6, 7, 8, 9, 10, 11, 12</m:t>
                        </m:r>
                      </m:e>
                    </m:d>
                  </m:oMath>
                </a14:m>
                <a:r>
                  <a:rPr lang="en-US" dirty="0"/>
                  <a:t> </a:t>
                </a:r>
              </a:p>
            </p:txBody>
          </p:sp>
        </mc:Choice>
        <mc:Fallback xmlns="">
          <p:sp>
            <p:nvSpPr>
              <p:cNvPr id="19" name="TextBox 18">
                <a:extLst>
                  <a:ext uri="{FF2B5EF4-FFF2-40B4-BE49-F238E27FC236}">
                    <a16:creationId xmlns:a16="http://schemas.microsoft.com/office/drawing/2014/main" id="{E981BB7B-81D9-969A-9D7B-3AB848ADB3C6}"/>
                  </a:ext>
                </a:extLst>
              </p:cNvPr>
              <p:cNvSpPr txBox="1">
                <a:spLocks noRot="1" noChangeAspect="1" noMove="1" noResize="1" noEditPoints="1" noAdjustHandles="1" noChangeArrowheads="1" noChangeShapeType="1" noTextEdit="1"/>
              </p:cNvSpPr>
              <p:nvPr/>
            </p:nvSpPr>
            <p:spPr>
              <a:xfrm>
                <a:off x="6867692" y="2298416"/>
                <a:ext cx="3804529" cy="646331"/>
              </a:xfrm>
              <a:prstGeom prst="rect">
                <a:avLst/>
              </a:prstGeom>
              <a:blipFill>
                <a:blip r:embed="rId3"/>
                <a:stretch>
                  <a:fillRect l="-1442" t="-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0240643-0D37-4F8B-E59D-7EFA53F5280B}"/>
                  </a:ext>
                </a:extLst>
              </p:cNvPr>
              <p:cNvSpPr txBox="1"/>
              <p:nvPr/>
            </p:nvSpPr>
            <p:spPr>
              <a:xfrm>
                <a:off x="484008" y="2190575"/>
                <a:ext cx="3554730" cy="369332"/>
              </a:xfrm>
              <a:prstGeom prst="rect">
                <a:avLst/>
              </a:prstGeom>
              <a:noFill/>
            </p:spPr>
            <p:txBody>
              <a:bodyPr wrap="square">
                <a:spAutoFit/>
              </a:bodyPr>
              <a:lstStyle/>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r>
                          <a:rPr lang="en-US" b="0" i="1"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6,6</m:t>
                            </m:r>
                          </m:e>
                        </m:d>
                      </m:e>
                    </m:d>
                    <m:r>
                      <a:rPr lang="en-US" b="0" i="1" smtClean="0">
                        <a:latin typeface="Cambria Math" panose="02040503050406030204" pitchFamily="18" charset="0"/>
                      </a:rPr>
                      <m:t> </m:t>
                    </m:r>
                  </m:oMath>
                </a14:m>
                <a:r>
                  <a:rPr lang="en-US" dirty="0"/>
                  <a:t>  </a:t>
                </a:r>
              </a:p>
            </p:txBody>
          </p:sp>
        </mc:Choice>
        <mc:Fallback xmlns="">
          <p:sp>
            <p:nvSpPr>
              <p:cNvPr id="21" name="TextBox 20">
                <a:extLst>
                  <a:ext uri="{FF2B5EF4-FFF2-40B4-BE49-F238E27FC236}">
                    <a16:creationId xmlns:a16="http://schemas.microsoft.com/office/drawing/2014/main" id="{D0240643-0D37-4F8B-E59D-7EFA53F5280B}"/>
                  </a:ext>
                </a:extLst>
              </p:cNvPr>
              <p:cNvSpPr txBox="1">
                <a:spLocks noRot="1" noChangeAspect="1" noMove="1" noResize="1" noEditPoints="1" noAdjustHandles="1" noChangeArrowheads="1" noChangeShapeType="1" noTextEdit="1"/>
              </p:cNvSpPr>
              <p:nvPr/>
            </p:nvSpPr>
            <p:spPr>
              <a:xfrm>
                <a:off x="484008" y="2190575"/>
                <a:ext cx="355473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9A876E-8B77-2C12-65D4-3A6EA8C45E04}"/>
                  </a:ext>
                </a:extLst>
              </p:cNvPr>
              <p:cNvSpPr txBox="1"/>
              <p:nvPr/>
            </p:nvSpPr>
            <p:spPr>
              <a:xfrm>
                <a:off x="6618072" y="4866618"/>
                <a:ext cx="4609526" cy="11166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e>
                      </m:d>
                      <m:r>
                        <a:rPr lang="en-US" sz="1400" b="0" i="1" smtClean="0">
                          <a:latin typeface="Cambria Math" panose="02040503050406030204" pitchFamily="18" charset="0"/>
                        </a:rPr>
                        <m:t>=2⋅</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36</m:t>
                          </m:r>
                        </m:den>
                      </m:f>
                      <m:r>
                        <a:rPr lang="en-US" sz="1400" b="0" i="1" smtClean="0">
                          <a:latin typeface="Cambria Math" panose="02040503050406030204" pitchFamily="18" charset="0"/>
                        </a:rPr>
                        <m:t>+3⋅</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18</m:t>
                          </m:r>
                        </m:den>
                      </m:f>
                      <m:r>
                        <a:rPr lang="en-US" sz="1400" b="0" i="1" smtClean="0">
                          <a:latin typeface="Cambria Math" panose="02040503050406030204" pitchFamily="18" charset="0"/>
                        </a:rPr>
                        <m:t>+4⋅</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12</m:t>
                          </m:r>
                        </m:den>
                      </m:f>
                      <m:r>
                        <a:rPr lang="en-US" sz="1400" b="0" i="1" smtClean="0">
                          <a:latin typeface="Cambria Math" panose="02040503050406030204" pitchFamily="18" charset="0"/>
                        </a:rPr>
                        <m:t>+5⋅</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9</m:t>
                          </m:r>
                        </m:den>
                      </m:f>
                      <m:r>
                        <a:rPr lang="en-US" sz="1400" b="0" i="1" smtClean="0">
                          <a:latin typeface="Cambria Math" panose="02040503050406030204" pitchFamily="18" charset="0"/>
                        </a:rPr>
                        <m:t>+6⋅</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36</m:t>
                          </m:r>
                        </m:den>
                      </m:f>
                      <m:r>
                        <a:rPr lang="en-US" sz="1400" b="0" i="1" smtClean="0">
                          <a:latin typeface="Cambria Math" panose="02040503050406030204" pitchFamily="18" charset="0"/>
                        </a:rPr>
                        <m:t>+7⋅</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6</m:t>
                          </m:r>
                        </m:den>
                      </m:f>
                      <m:r>
                        <a:rPr lang="en-US" sz="1400" b="0" i="1" smtClean="0">
                          <a:latin typeface="Cambria Math" panose="02040503050406030204" pitchFamily="18" charset="0"/>
                        </a:rPr>
                        <m:t>+8⋅</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36</m:t>
                          </m:r>
                        </m:den>
                      </m:f>
                      <m:r>
                        <a:rPr lang="en-US" sz="1400" b="0" i="1" smtClean="0">
                          <a:latin typeface="Cambria Math" panose="02040503050406030204" pitchFamily="18" charset="0"/>
                        </a:rPr>
                        <m:t>+9⋅</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9</m:t>
                          </m:r>
                        </m:den>
                      </m:f>
                      <m:r>
                        <a:rPr lang="en-US" sz="1400" b="0" i="1" smtClean="0">
                          <a:latin typeface="Cambria Math" panose="02040503050406030204" pitchFamily="18" charset="0"/>
                        </a:rPr>
                        <m:t>+10⋅</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12</m:t>
                          </m:r>
                        </m:den>
                      </m:f>
                      <m:r>
                        <a:rPr lang="en-US" sz="1400" b="0" i="1" smtClean="0">
                          <a:latin typeface="Cambria Math" panose="02040503050406030204" pitchFamily="18" charset="0"/>
                        </a:rPr>
                        <m:t>+11⋅</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18</m:t>
                          </m:r>
                        </m:den>
                      </m:f>
                      <m:r>
                        <a:rPr lang="en-US" sz="1400" b="0" i="1" smtClean="0">
                          <a:latin typeface="Cambria Math" panose="02040503050406030204" pitchFamily="18" charset="0"/>
                        </a:rPr>
                        <m:t>+12⋅</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36</m:t>
                          </m:r>
                        </m:den>
                      </m:f>
                      <m:r>
                        <a:rPr lang="en-US" sz="1400" b="0" i="1" smtClean="0">
                          <a:latin typeface="Cambria Math" panose="02040503050406030204" pitchFamily="18" charset="0"/>
                        </a:rPr>
                        <m:t>=</m:t>
                      </m:r>
                      <m:r>
                        <a:rPr lang="en-US" sz="1400" b="1" i="1" smtClean="0">
                          <a:latin typeface="Cambria Math" panose="02040503050406030204" pitchFamily="18" charset="0"/>
                        </a:rPr>
                        <m:t>𝟕</m:t>
                      </m:r>
                      <m:r>
                        <a:rPr lang="en-US" sz="1400" b="0" i="1" smtClean="0">
                          <a:latin typeface="Cambria Math" panose="02040503050406030204" pitchFamily="18" charset="0"/>
                        </a:rPr>
                        <m:t>  </m:t>
                      </m:r>
                    </m:oMath>
                  </m:oMathPara>
                </a14:m>
                <a:endParaRPr lang="en-US" sz="1400" dirty="0"/>
              </a:p>
            </p:txBody>
          </p:sp>
        </mc:Choice>
        <mc:Fallback xmlns="">
          <p:sp>
            <p:nvSpPr>
              <p:cNvPr id="23" name="TextBox 22">
                <a:extLst>
                  <a:ext uri="{FF2B5EF4-FFF2-40B4-BE49-F238E27FC236}">
                    <a16:creationId xmlns:a16="http://schemas.microsoft.com/office/drawing/2014/main" id="{F59A876E-8B77-2C12-65D4-3A6EA8C45E04}"/>
                  </a:ext>
                </a:extLst>
              </p:cNvPr>
              <p:cNvSpPr txBox="1">
                <a:spLocks noRot="1" noChangeAspect="1" noMove="1" noResize="1" noEditPoints="1" noAdjustHandles="1" noChangeArrowheads="1" noChangeShapeType="1" noTextEdit="1"/>
              </p:cNvSpPr>
              <p:nvPr/>
            </p:nvSpPr>
            <p:spPr>
              <a:xfrm>
                <a:off x="6618072" y="4866618"/>
                <a:ext cx="4609526" cy="1116652"/>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A2E7E1A-C4C0-DEBE-F457-38E2F166DB81}"/>
              </a:ext>
            </a:extLst>
          </p:cNvPr>
          <p:cNvSpPr txBox="1"/>
          <p:nvPr/>
        </p:nvSpPr>
        <p:spPr>
          <a:xfrm>
            <a:off x="3441000" y="6040585"/>
            <a:ext cx="4274228" cy="369332"/>
          </a:xfrm>
          <a:prstGeom prst="rect">
            <a:avLst/>
          </a:prstGeom>
          <a:noFill/>
        </p:spPr>
        <p:txBody>
          <a:bodyPr wrap="square" rtlCol="0">
            <a:spAutoFit/>
          </a:bodyPr>
          <a:lstStyle/>
          <a:p>
            <a:r>
              <a:rPr lang="en-US" b="1" dirty="0"/>
              <a:t>The expected or average value is 7</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B19119F-0FE5-13E3-EC42-51563F5CC31B}"/>
                  </a:ext>
                </a:extLst>
              </p:cNvPr>
              <p:cNvSpPr txBox="1"/>
              <p:nvPr/>
            </p:nvSpPr>
            <p:spPr>
              <a:xfrm>
                <a:off x="8828891" y="787546"/>
                <a:ext cx="3086883" cy="800219"/>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ub>
                        <m:sup/>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nary>
                    </m:oMath>
                  </m:oMathPara>
                </a14:m>
                <a:endParaRPr lang="en-US" dirty="0"/>
              </a:p>
            </p:txBody>
          </p:sp>
        </mc:Choice>
        <mc:Fallback xmlns="">
          <p:sp>
            <p:nvSpPr>
              <p:cNvPr id="17" name="TextBox 16">
                <a:extLst>
                  <a:ext uri="{FF2B5EF4-FFF2-40B4-BE49-F238E27FC236}">
                    <a16:creationId xmlns:a16="http://schemas.microsoft.com/office/drawing/2014/main" id="{BB19119F-0FE5-13E3-EC42-51563F5CC31B}"/>
                  </a:ext>
                </a:extLst>
              </p:cNvPr>
              <p:cNvSpPr txBox="1">
                <a:spLocks noRot="1" noChangeAspect="1" noMove="1" noResize="1" noEditPoints="1" noAdjustHandles="1" noChangeArrowheads="1" noChangeShapeType="1" noTextEdit="1"/>
              </p:cNvSpPr>
              <p:nvPr/>
            </p:nvSpPr>
            <p:spPr>
              <a:xfrm>
                <a:off x="8828891" y="787546"/>
                <a:ext cx="3086883" cy="80021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F86EC51-9719-1E1F-1EE2-8EE828EAFB01}"/>
                  </a:ext>
                </a:extLst>
              </p:cNvPr>
              <p:cNvSpPr txBox="1"/>
              <p:nvPr/>
            </p:nvSpPr>
            <p:spPr>
              <a:xfrm>
                <a:off x="474111" y="2646101"/>
                <a:ext cx="6264264" cy="329320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random variable that equals the sum of the two dice. </a:t>
                </a:r>
              </a:p>
              <a:p>
                <a:endParaRPr lang="en-US" dirty="0"/>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1,1</m:t>
                        </m:r>
                      </m:e>
                    </m:d>
                    <m:r>
                      <a:rPr lang="en-US" sz="1400" b="0" i="1" smtClean="0">
                        <a:latin typeface="Cambria Math" panose="02040503050406030204" pitchFamily="18" charset="0"/>
                      </a:rPr>
                      <m:t>=2</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2,1</m:t>
                        </m:r>
                      </m:e>
                    </m:d>
                    <m:r>
                      <a:rPr lang="en-US" sz="1400" b="0" i="1" smtClean="0">
                        <a:latin typeface="Cambria Math" panose="02040503050406030204" pitchFamily="18" charset="0"/>
                      </a:rPr>
                      <m:t>=3</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3,1</m:t>
                        </m:r>
                      </m:e>
                    </m:d>
                    <m:r>
                      <a:rPr lang="en-US" sz="1400" b="0" i="1" smtClean="0">
                        <a:latin typeface="Cambria Math" panose="02040503050406030204" pitchFamily="18" charset="0"/>
                      </a:rPr>
                      <m:t>=4</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4,1</m:t>
                        </m:r>
                      </m:e>
                    </m:d>
                    <m:r>
                      <a:rPr lang="en-US" sz="1400" b="0" i="1" smtClean="0">
                        <a:latin typeface="Cambria Math" panose="02040503050406030204" pitchFamily="18" charset="0"/>
                      </a:rPr>
                      <m:t>=5</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5,1</m:t>
                        </m:r>
                      </m:e>
                    </m:d>
                    <m:r>
                      <a:rPr lang="en-US" sz="1400" b="0" i="1" smtClean="0">
                        <a:latin typeface="Cambria Math" panose="02040503050406030204" pitchFamily="18" charset="0"/>
                      </a:rPr>
                      <m:t>=6</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6,1</m:t>
                        </m:r>
                      </m:e>
                    </m:d>
                    <m:r>
                      <a:rPr lang="en-US" sz="1400" b="0" i="1" smtClean="0">
                        <a:latin typeface="Cambria Math" panose="02040503050406030204" pitchFamily="18" charset="0"/>
                      </a:rPr>
                      <m:t>=7</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6,2</m:t>
                        </m:r>
                      </m:e>
                    </m:d>
                    <m:r>
                      <a:rPr lang="en-US" sz="1400" b="0" i="1" smtClean="0">
                        <a:latin typeface="Cambria Math" panose="02040503050406030204" pitchFamily="18" charset="0"/>
                      </a:rPr>
                      <m:t>=8</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6,3</m:t>
                        </m:r>
                      </m:e>
                    </m:d>
                    <m:r>
                      <a:rPr lang="en-US" sz="1400" b="0" i="1" smtClean="0">
                        <a:latin typeface="Cambria Math" panose="02040503050406030204" pitchFamily="18" charset="0"/>
                      </a:rPr>
                      <m:t>=9</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6,4</m:t>
                        </m:r>
                      </m:e>
                    </m:d>
                    <m:r>
                      <a:rPr lang="en-US" sz="1400" b="0" i="1" smtClean="0">
                        <a:latin typeface="Cambria Math" panose="02040503050406030204" pitchFamily="18" charset="0"/>
                      </a:rPr>
                      <m:t>=10</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6,5</m:t>
                        </m:r>
                      </m:e>
                    </m:d>
                    <m:r>
                      <a:rPr lang="en-US" sz="1400" b="0" i="1" smtClean="0">
                        <a:latin typeface="Cambria Math" panose="02040503050406030204" pitchFamily="18" charset="0"/>
                      </a:rPr>
                      <m:t>=11</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6,6</m:t>
                        </m:r>
                      </m:e>
                    </m:d>
                    <m:r>
                      <a:rPr lang="en-US" sz="1400" b="0" i="1" smtClean="0">
                        <a:latin typeface="Cambria Math" panose="02040503050406030204" pitchFamily="18" charset="0"/>
                      </a:rPr>
                      <m:t>=12</m:t>
                    </m:r>
                  </m:oMath>
                </a14:m>
                <a:r>
                  <a:rPr lang="en-US" sz="1400" dirty="0"/>
                  <a:t> </a:t>
                </a:r>
              </a:p>
            </p:txBody>
          </p:sp>
        </mc:Choice>
        <mc:Fallback xmlns="">
          <p:sp>
            <p:nvSpPr>
              <p:cNvPr id="20" name="TextBox 19">
                <a:extLst>
                  <a:ext uri="{FF2B5EF4-FFF2-40B4-BE49-F238E27FC236}">
                    <a16:creationId xmlns:a16="http://schemas.microsoft.com/office/drawing/2014/main" id="{6F86EC51-9719-1E1F-1EE2-8EE828EAFB01}"/>
                  </a:ext>
                </a:extLst>
              </p:cNvPr>
              <p:cNvSpPr txBox="1">
                <a:spLocks noRot="1" noChangeAspect="1" noMove="1" noResize="1" noEditPoints="1" noAdjustHandles="1" noChangeArrowheads="1" noChangeShapeType="1" noTextEdit="1"/>
              </p:cNvSpPr>
              <p:nvPr/>
            </p:nvSpPr>
            <p:spPr>
              <a:xfrm>
                <a:off x="474111" y="2646101"/>
                <a:ext cx="6264264" cy="3293209"/>
              </a:xfrm>
              <a:prstGeom prst="rect">
                <a:avLst/>
              </a:prstGeom>
              <a:blipFill>
                <a:blip r:embed="rId7"/>
                <a:stretch>
                  <a:fillRect l="-876" t="-926"/>
                </a:stretch>
              </a:blipFill>
            </p:spPr>
            <p:txBody>
              <a:bodyPr/>
              <a:lstStyle/>
              <a:p>
                <a:r>
                  <a:rPr lang="en-US">
                    <a:noFill/>
                  </a:rPr>
                  <a:t> </a:t>
                </a:r>
              </a:p>
            </p:txBody>
          </p:sp>
        </mc:Fallback>
      </mc:AlternateContent>
    </p:spTree>
    <p:extLst>
      <p:ext uri="{BB962C8B-B14F-4D97-AF65-F5344CB8AC3E}">
        <p14:creationId xmlns:p14="http://schemas.microsoft.com/office/powerpoint/2010/main" val="140288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16" grpId="0"/>
      <p:bldP spid="19" grpId="0"/>
      <p:bldP spid="21" grpId="0"/>
      <p:bldP spid="23" grpId="0"/>
      <p:bldP spid="28"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Expected Value of Random Variable</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endParaRPr lang="en-US" dirty="0"/>
          </a:p>
          <a:p>
            <a:pPr marL="0" indent="0">
              <a:buNone/>
            </a:pPr>
            <a:r>
              <a:rPr lang="en-US" dirty="0"/>
              <a:t> </a:t>
            </a:r>
          </a:p>
          <a:p>
            <a:pPr marL="0" indent="0">
              <a:buNone/>
            </a:pPr>
            <a:endParaRPr lang="en-US" dirty="0"/>
          </a:p>
        </p:txBody>
      </p:sp>
      <p:sp>
        <p:nvSpPr>
          <p:cNvPr id="4" name="TextBox 3">
            <a:extLst>
              <a:ext uri="{FF2B5EF4-FFF2-40B4-BE49-F238E27FC236}">
                <a16:creationId xmlns:a16="http://schemas.microsoft.com/office/drawing/2014/main" id="{F52BB955-30D8-8EC0-CDEC-9BAB774DAB26}"/>
              </a:ext>
            </a:extLst>
          </p:cNvPr>
          <p:cNvSpPr txBox="1"/>
          <p:nvPr/>
        </p:nvSpPr>
        <p:spPr>
          <a:xfrm>
            <a:off x="484008" y="1735049"/>
            <a:ext cx="10188213" cy="369332"/>
          </a:xfrm>
          <a:prstGeom prst="rect">
            <a:avLst/>
          </a:prstGeom>
          <a:noFill/>
        </p:spPr>
        <p:txBody>
          <a:bodyPr wrap="square" rtlCol="0">
            <a:spAutoFit/>
          </a:bodyPr>
          <a:lstStyle/>
          <a:p>
            <a:r>
              <a:rPr lang="en-US" dirty="0"/>
              <a:t>What is the expected value of the sum of the numbers that appear when rolling two fair dice?</a:t>
            </a:r>
          </a:p>
        </p:txBody>
      </p:sp>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5" name="Rectangle 4">
            <a:extLst>
              <a:ext uri="{FF2B5EF4-FFF2-40B4-BE49-F238E27FC236}">
                <a16:creationId xmlns:a16="http://schemas.microsoft.com/office/drawing/2014/main" id="{0E39129C-C6FC-4C56-C2CD-ABA2F606F1B7}"/>
              </a:ext>
            </a:extLst>
          </p:cNvPr>
          <p:cNvSpPr/>
          <p:nvPr/>
        </p:nvSpPr>
        <p:spPr>
          <a:xfrm>
            <a:off x="387096" y="1645821"/>
            <a:ext cx="11070336" cy="48375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B5B88AB-3D4D-CC99-11E8-AC2D1A48C83A}"/>
              </a:ext>
            </a:extLst>
          </p:cNvPr>
          <p:cNvSpPr txBox="1"/>
          <p:nvPr/>
        </p:nvSpPr>
        <p:spPr>
          <a:xfrm>
            <a:off x="276226" y="1318110"/>
            <a:ext cx="2274442" cy="369332"/>
          </a:xfrm>
          <a:prstGeom prst="rect">
            <a:avLst/>
          </a:prstGeom>
          <a:noFill/>
        </p:spPr>
        <p:txBody>
          <a:bodyPr wrap="square" rtlCol="0">
            <a:spAutoFit/>
          </a:bodyPr>
          <a:lstStyle/>
          <a:p>
            <a:r>
              <a:rPr lang="en-US" dirty="0"/>
              <a:t>Example: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0240643-0D37-4F8B-E59D-7EFA53F5280B}"/>
                  </a:ext>
                </a:extLst>
              </p:cNvPr>
              <p:cNvSpPr txBox="1"/>
              <p:nvPr/>
            </p:nvSpPr>
            <p:spPr>
              <a:xfrm>
                <a:off x="484008" y="2190575"/>
                <a:ext cx="3554730" cy="369332"/>
              </a:xfrm>
              <a:prstGeom prst="rect">
                <a:avLst/>
              </a:prstGeom>
              <a:noFill/>
            </p:spPr>
            <p:txBody>
              <a:bodyPr wrap="square">
                <a:spAutoFit/>
              </a:bodyPr>
              <a:lstStyle/>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r>
                          <a:rPr lang="en-US" b="0" i="1"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6,6</m:t>
                            </m:r>
                          </m:e>
                        </m:d>
                      </m:e>
                    </m:d>
                    <m:r>
                      <a:rPr lang="en-US" b="0" i="1" smtClean="0">
                        <a:latin typeface="Cambria Math" panose="02040503050406030204" pitchFamily="18" charset="0"/>
                      </a:rPr>
                      <m:t> </m:t>
                    </m:r>
                  </m:oMath>
                </a14:m>
                <a:r>
                  <a:rPr lang="en-US" dirty="0"/>
                  <a:t>  </a:t>
                </a:r>
              </a:p>
            </p:txBody>
          </p:sp>
        </mc:Choice>
        <mc:Fallback xmlns="">
          <p:sp>
            <p:nvSpPr>
              <p:cNvPr id="21" name="TextBox 20">
                <a:extLst>
                  <a:ext uri="{FF2B5EF4-FFF2-40B4-BE49-F238E27FC236}">
                    <a16:creationId xmlns:a16="http://schemas.microsoft.com/office/drawing/2014/main" id="{D0240643-0D37-4F8B-E59D-7EFA53F5280B}"/>
                  </a:ext>
                </a:extLst>
              </p:cNvPr>
              <p:cNvSpPr txBox="1">
                <a:spLocks noRot="1" noChangeAspect="1" noMove="1" noResize="1" noEditPoints="1" noAdjustHandles="1" noChangeArrowheads="1" noChangeShapeType="1" noTextEdit="1"/>
              </p:cNvSpPr>
              <p:nvPr/>
            </p:nvSpPr>
            <p:spPr>
              <a:xfrm>
                <a:off x="484008" y="2190575"/>
                <a:ext cx="3554730" cy="369332"/>
              </a:xfrm>
              <a:prstGeom prst="rect">
                <a:avLst/>
              </a:prstGeom>
              <a:blipFill>
                <a:blip r:embed="rId2"/>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A2E7E1A-C4C0-DEBE-F457-38E2F166DB81}"/>
              </a:ext>
            </a:extLst>
          </p:cNvPr>
          <p:cNvSpPr txBox="1"/>
          <p:nvPr/>
        </p:nvSpPr>
        <p:spPr>
          <a:xfrm>
            <a:off x="3441000" y="6040585"/>
            <a:ext cx="4274228" cy="369332"/>
          </a:xfrm>
          <a:prstGeom prst="rect">
            <a:avLst/>
          </a:prstGeom>
          <a:noFill/>
        </p:spPr>
        <p:txBody>
          <a:bodyPr wrap="square" rtlCol="0">
            <a:spAutoFit/>
          </a:bodyPr>
          <a:lstStyle/>
          <a:p>
            <a:r>
              <a:rPr lang="en-US" b="1" dirty="0"/>
              <a:t>The expected or average value is 7</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B19119F-0FE5-13E3-EC42-51563F5CC31B}"/>
                  </a:ext>
                </a:extLst>
              </p:cNvPr>
              <p:cNvSpPr txBox="1"/>
              <p:nvPr/>
            </p:nvSpPr>
            <p:spPr>
              <a:xfrm>
                <a:off x="8828891" y="787546"/>
                <a:ext cx="3086883" cy="800219"/>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ub>
                        <m:sup/>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nary>
                    </m:oMath>
                  </m:oMathPara>
                </a14:m>
                <a:endParaRPr lang="en-US" dirty="0"/>
              </a:p>
            </p:txBody>
          </p:sp>
        </mc:Choice>
        <mc:Fallback xmlns="">
          <p:sp>
            <p:nvSpPr>
              <p:cNvPr id="17" name="TextBox 16">
                <a:extLst>
                  <a:ext uri="{FF2B5EF4-FFF2-40B4-BE49-F238E27FC236}">
                    <a16:creationId xmlns:a16="http://schemas.microsoft.com/office/drawing/2014/main" id="{BB19119F-0FE5-13E3-EC42-51563F5CC31B}"/>
                  </a:ext>
                </a:extLst>
              </p:cNvPr>
              <p:cNvSpPr txBox="1">
                <a:spLocks noRot="1" noChangeAspect="1" noMove="1" noResize="1" noEditPoints="1" noAdjustHandles="1" noChangeArrowheads="1" noChangeShapeType="1" noTextEdit="1"/>
              </p:cNvSpPr>
              <p:nvPr/>
            </p:nvSpPr>
            <p:spPr>
              <a:xfrm>
                <a:off x="8828891" y="787546"/>
                <a:ext cx="3086883" cy="80021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F86EC51-9719-1E1F-1EE2-8EE828EAFB01}"/>
                  </a:ext>
                </a:extLst>
              </p:cNvPr>
              <p:cNvSpPr txBox="1"/>
              <p:nvPr/>
            </p:nvSpPr>
            <p:spPr>
              <a:xfrm>
                <a:off x="474111" y="2646101"/>
                <a:ext cx="6264264" cy="329320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random variable that equals the sum of the two dice. </a:t>
                </a:r>
              </a:p>
              <a:p>
                <a:endParaRPr lang="en-US" dirty="0"/>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1,1</m:t>
                        </m:r>
                      </m:e>
                    </m:d>
                    <m:r>
                      <a:rPr lang="en-US" sz="1400" b="0" i="1" smtClean="0">
                        <a:latin typeface="Cambria Math" panose="02040503050406030204" pitchFamily="18" charset="0"/>
                      </a:rPr>
                      <m:t>=2</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2,1</m:t>
                        </m:r>
                      </m:e>
                    </m:d>
                    <m:r>
                      <a:rPr lang="en-US" sz="1400" b="0" i="1" smtClean="0">
                        <a:latin typeface="Cambria Math" panose="02040503050406030204" pitchFamily="18" charset="0"/>
                      </a:rPr>
                      <m:t>=3</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3,1</m:t>
                        </m:r>
                      </m:e>
                    </m:d>
                    <m:r>
                      <a:rPr lang="en-US" sz="1400" b="0" i="1" smtClean="0">
                        <a:latin typeface="Cambria Math" panose="02040503050406030204" pitchFamily="18" charset="0"/>
                      </a:rPr>
                      <m:t>=4</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4,1</m:t>
                        </m:r>
                      </m:e>
                    </m:d>
                    <m:r>
                      <a:rPr lang="en-US" sz="1400" b="0" i="1" smtClean="0">
                        <a:latin typeface="Cambria Math" panose="02040503050406030204" pitchFamily="18" charset="0"/>
                      </a:rPr>
                      <m:t>=5</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5,1</m:t>
                        </m:r>
                      </m:e>
                    </m:d>
                    <m:r>
                      <a:rPr lang="en-US" sz="1400" b="0" i="1" smtClean="0">
                        <a:latin typeface="Cambria Math" panose="02040503050406030204" pitchFamily="18" charset="0"/>
                      </a:rPr>
                      <m:t>=6</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5,2</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6,1</m:t>
                        </m:r>
                      </m:e>
                    </m:d>
                    <m:r>
                      <a:rPr lang="en-US" sz="1400" b="0" i="1" smtClean="0">
                        <a:latin typeface="Cambria Math" panose="02040503050406030204" pitchFamily="18" charset="0"/>
                      </a:rPr>
                      <m:t>=7</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5,3</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6,2</m:t>
                        </m:r>
                      </m:e>
                    </m:d>
                    <m:r>
                      <a:rPr lang="en-US" sz="1400" b="0" i="1" smtClean="0">
                        <a:latin typeface="Cambria Math" panose="02040503050406030204" pitchFamily="18" charset="0"/>
                      </a:rPr>
                      <m:t>=8</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5,4</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6,3</m:t>
                        </m:r>
                      </m:e>
                    </m:d>
                    <m:r>
                      <a:rPr lang="en-US" sz="1400" b="0" i="1" smtClean="0">
                        <a:latin typeface="Cambria Math" panose="02040503050406030204" pitchFamily="18" charset="0"/>
                      </a:rPr>
                      <m:t>=9</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5,5</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6,4</m:t>
                        </m:r>
                      </m:e>
                    </m:d>
                    <m:r>
                      <a:rPr lang="en-US" sz="1400" b="0" i="1" smtClean="0">
                        <a:latin typeface="Cambria Math" panose="02040503050406030204" pitchFamily="18" charset="0"/>
                      </a:rPr>
                      <m:t>=10</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5,6</m:t>
                        </m:r>
                      </m:e>
                    </m:d>
                    <m:r>
                      <a:rPr lang="en-US" sz="1400" b="0" i="1" smtClean="0">
                        <a:latin typeface="Cambria Math" panose="02040503050406030204" pitchFamily="18" charset="0"/>
                      </a:rPr>
                      <m:t>=</m:t>
                    </m:r>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6,5</m:t>
                        </m:r>
                      </m:e>
                    </m:d>
                    <m:r>
                      <a:rPr lang="en-US" sz="1400" b="0" i="1" smtClean="0">
                        <a:latin typeface="Cambria Math" panose="02040503050406030204" pitchFamily="18" charset="0"/>
                      </a:rPr>
                      <m:t>=11</m:t>
                    </m:r>
                  </m:oMath>
                </a14:m>
                <a:r>
                  <a:rPr lang="en-US" sz="1400" dirty="0"/>
                  <a:t> </a:t>
                </a:r>
              </a:p>
              <a:p>
                <a14:m>
                  <m:oMath xmlns:m="http://schemas.openxmlformats.org/officeDocument/2006/math">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6,6</m:t>
                        </m:r>
                      </m:e>
                    </m:d>
                    <m:r>
                      <a:rPr lang="en-US" sz="1400" b="0" i="1" smtClean="0">
                        <a:latin typeface="Cambria Math" panose="02040503050406030204" pitchFamily="18" charset="0"/>
                      </a:rPr>
                      <m:t>=12</m:t>
                    </m:r>
                  </m:oMath>
                </a14:m>
                <a:r>
                  <a:rPr lang="en-US" sz="1400" dirty="0"/>
                  <a:t> </a:t>
                </a:r>
              </a:p>
            </p:txBody>
          </p:sp>
        </mc:Choice>
        <mc:Fallback xmlns="">
          <p:sp>
            <p:nvSpPr>
              <p:cNvPr id="20" name="TextBox 19">
                <a:extLst>
                  <a:ext uri="{FF2B5EF4-FFF2-40B4-BE49-F238E27FC236}">
                    <a16:creationId xmlns:a16="http://schemas.microsoft.com/office/drawing/2014/main" id="{6F86EC51-9719-1E1F-1EE2-8EE828EAFB01}"/>
                  </a:ext>
                </a:extLst>
              </p:cNvPr>
              <p:cNvSpPr txBox="1">
                <a:spLocks noRot="1" noChangeAspect="1" noMove="1" noResize="1" noEditPoints="1" noAdjustHandles="1" noChangeArrowheads="1" noChangeShapeType="1" noTextEdit="1"/>
              </p:cNvSpPr>
              <p:nvPr/>
            </p:nvSpPr>
            <p:spPr>
              <a:xfrm>
                <a:off x="474111" y="2646101"/>
                <a:ext cx="6264264" cy="3293209"/>
              </a:xfrm>
              <a:prstGeom prst="rect">
                <a:avLst/>
              </a:prstGeom>
              <a:blipFill>
                <a:blip r:embed="rId4"/>
                <a:stretch>
                  <a:fillRect l="-876" t="-9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E0CBD-5D3F-ADC2-F301-FD653576E1C1}"/>
                  </a:ext>
                </a:extLst>
              </p:cNvPr>
              <p:cNvSpPr txBox="1"/>
              <p:nvPr/>
            </p:nvSpPr>
            <p:spPr>
              <a:xfrm>
                <a:off x="6866076" y="2642817"/>
                <a:ext cx="4368219" cy="2533001"/>
              </a:xfrm>
              <a:prstGeom prst="rect">
                <a:avLst/>
              </a:prstGeom>
              <a:noFill/>
            </p:spPr>
            <p:txBody>
              <a:bodyPr wrap="square" rtlCol="0">
                <a:spAutoFit/>
              </a:bodyPr>
              <a:lstStyle/>
              <a:p>
                <a:r>
                  <a:rPr lang="en-US" dirty="0"/>
                  <a:t>The other way, we would have had to sum each outcome in </a:t>
                </a:r>
                <a14:m>
                  <m:oMath xmlns:m="http://schemas.openxmlformats.org/officeDocument/2006/math">
                    <m:r>
                      <a:rPr lang="en-US" b="0" i="1" smtClean="0">
                        <a:latin typeface="Cambria Math" panose="02040503050406030204" pitchFamily="18" charset="0"/>
                      </a:rPr>
                      <m:t>𝑆</m:t>
                    </m:r>
                  </m:oMath>
                </a14:m>
                <a:r>
                  <a:rPr lang="en-US" dirty="0"/>
                  <a:t>. </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r>
                        <a:rPr lang="en-US" b="0" i="1" smtClean="0">
                          <a:latin typeface="Cambria Math" panose="02040503050406030204" pitchFamily="18" charset="0"/>
                        </a:rPr>
                        <m:t>[2+3+3+4+4+4+5+5+5+5+6+6+6+6+6+7+7+7+7+7+7+</m:t>
                      </m:r>
                      <m:r>
                        <a:rPr lang="en-US" b="0" i="0" smtClean="0">
                          <a:latin typeface="Cambria Math" panose="02040503050406030204" pitchFamily="18" charset="0"/>
                        </a:rPr>
                        <m:t>8+8+8+8+8+9+9+9+9+10+10+10+11+11+12=</m:t>
                      </m:r>
                      <m:r>
                        <a:rPr lang="en-US" b="1" i="0" smtClean="0">
                          <a:latin typeface="Cambria Math" panose="02040503050406030204" pitchFamily="18" charset="0"/>
                        </a:rPr>
                        <m:t>𝟕</m:t>
                      </m:r>
                    </m:oMath>
                  </m:oMathPara>
                </a14:m>
                <a:endParaRPr lang="en-US" b="1" dirty="0"/>
              </a:p>
            </p:txBody>
          </p:sp>
        </mc:Choice>
        <mc:Fallback xmlns="">
          <p:sp>
            <p:nvSpPr>
              <p:cNvPr id="15" name="TextBox 14">
                <a:extLst>
                  <a:ext uri="{FF2B5EF4-FFF2-40B4-BE49-F238E27FC236}">
                    <a16:creationId xmlns:a16="http://schemas.microsoft.com/office/drawing/2014/main" id="{0FCE0CBD-5D3F-ADC2-F301-FD653576E1C1}"/>
                  </a:ext>
                </a:extLst>
              </p:cNvPr>
              <p:cNvSpPr txBox="1">
                <a:spLocks noRot="1" noChangeAspect="1" noMove="1" noResize="1" noEditPoints="1" noAdjustHandles="1" noChangeArrowheads="1" noChangeShapeType="1" noTextEdit="1"/>
              </p:cNvSpPr>
              <p:nvPr/>
            </p:nvSpPr>
            <p:spPr>
              <a:xfrm>
                <a:off x="6866076" y="2642817"/>
                <a:ext cx="4368219" cy="2533001"/>
              </a:xfrm>
              <a:prstGeom prst="rect">
                <a:avLst/>
              </a:prstGeom>
              <a:blipFill>
                <a:blip r:embed="rId5"/>
                <a:stretch>
                  <a:fillRect l="-1116" t="-1446"/>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CBC6DEB8-A3D6-3B1E-CB24-1E65356EC7A5}"/>
              </a:ext>
            </a:extLst>
          </p:cNvPr>
          <p:cNvSpPr txBox="1"/>
          <p:nvPr/>
        </p:nvSpPr>
        <p:spPr>
          <a:xfrm>
            <a:off x="7000188" y="5277093"/>
            <a:ext cx="4368219" cy="646331"/>
          </a:xfrm>
          <a:prstGeom prst="rect">
            <a:avLst/>
          </a:prstGeom>
          <a:noFill/>
        </p:spPr>
        <p:txBody>
          <a:bodyPr wrap="square" rtlCol="0">
            <a:spAutoFit/>
          </a:bodyPr>
          <a:lstStyle/>
          <a:p>
            <a:r>
              <a:rPr lang="en-US" b="1" dirty="0"/>
              <a:t>Same result, but more lengthy calculation.</a:t>
            </a:r>
          </a:p>
        </p:txBody>
      </p:sp>
      <p:sp>
        <p:nvSpPr>
          <p:cNvPr id="7" name="TextBox 6">
            <a:extLst>
              <a:ext uri="{FF2B5EF4-FFF2-40B4-BE49-F238E27FC236}">
                <a16:creationId xmlns:a16="http://schemas.microsoft.com/office/drawing/2014/main" id="{BE3CCB7A-7FB5-FD1A-74B0-1BCB9B7CDB80}"/>
              </a:ext>
            </a:extLst>
          </p:cNvPr>
          <p:cNvSpPr txBox="1"/>
          <p:nvPr/>
        </p:nvSpPr>
        <p:spPr>
          <a:xfrm>
            <a:off x="10411794" y="6446598"/>
            <a:ext cx="1645002" cy="369332"/>
          </a:xfrm>
          <a:prstGeom prst="rect">
            <a:avLst/>
          </a:prstGeom>
          <a:noFill/>
        </p:spPr>
        <p:txBody>
          <a:bodyPr wrap="none" rtlCol="0">
            <a:spAutoFit/>
          </a:bodyPr>
          <a:lstStyle/>
          <a:p>
            <a:r>
              <a:rPr lang="en-US" dirty="0">
                <a:hlinkClick r:id="rId6"/>
              </a:rPr>
              <a:t>Using Python</a:t>
            </a:r>
            <a:endParaRPr lang="en-US" dirty="0"/>
          </a:p>
        </p:txBody>
      </p:sp>
    </p:spTree>
    <p:extLst>
      <p:ext uri="{BB962C8B-B14F-4D97-AF65-F5344CB8AC3E}">
        <p14:creationId xmlns:p14="http://schemas.microsoft.com/office/powerpoint/2010/main" val="196236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B1E5-4042-BED2-3839-EE18B897FB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02B501-448E-277D-6C86-DB60C2D2660B}"/>
              </a:ext>
            </a:extLst>
          </p:cNvPr>
          <p:cNvSpPr>
            <a:spLocks noGrp="1"/>
          </p:cNvSpPr>
          <p:nvPr>
            <p:ph idx="1"/>
          </p:nvPr>
        </p:nvSpPr>
        <p:spPr/>
        <p:txBody>
          <a:bodyPr/>
          <a:lstStyle/>
          <a:p>
            <a:pPr marL="0" indent="0">
              <a:buNone/>
            </a:pPr>
            <a:r>
              <a:rPr lang="en-US" dirty="0"/>
              <a:t>Additional Exercises:</a:t>
            </a:r>
          </a:p>
          <a:p>
            <a:pPr marL="0" indent="0">
              <a:buNone/>
            </a:pPr>
            <a:r>
              <a:rPr lang="en-US" dirty="0"/>
              <a:t>12.6.1</a:t>
            </a:r>
          </a:p>
          <a:p>
            <a:pPr marL="0" indent="0">
              <a:buNone/>
            </a:pPr>
            <a:r>
              <a:rPr lang="en-US" dirty="0"/>
              <a:t>12.6.2</a:t>
            </a:r>
          </a:p>
          <a:p>
            <a:pPr marL="0" indent="0">
              <a:buNone/>
            </a:pPr>
            <a:endParaRPr lang="en-US" dirty="0"/>
          </a:p>
        </p:txBody>
      </p:sp>
    </p:spTree>
    <p:extLst>
      <p:ext uri="{BB962C8B-B14F-4D97-AF65-F5344CB8AC3E}">
        <p14:creationId xmlns:p14="http://schemas.microsoft.com/office/powerpoint/2010/main" val="235042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C136-9D9F-7231-A0DE-093497AD5BC1}"/>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62754D4F-EACE-88D8-9C13-858BBF6B6461}"/>
              </a:ext>
            </a:extLst>
          </p:cNvPr>
          <p:cNvSpPr>
            <a:spLocks noGrp="1"/>
          </p:cNvSpPr>
          <p:nvPr>
            <p:ph idx="1"/>
          </p:nvPr>
        </p:nvSpPr>
        <p:spPr/>
        <p:txBody>
          <a:bodyPr/>
          <a:lstStyle/>
          <a:p>
            <a:pPr marL="0" indent="0">
              <a:buNone/>
            </a:pPr>
            <a:r>
              <a:rPr lang="en-US" dirty="0"/>
              <a:t>Helps us find the probability of an event based on partial information.</a:t>
            </a:r>
          </a:p>
          <a:p>
            <a:pPr marL="0" indent="0">
              <a:buNone/>
            </a:pPr>
            <a:endParaRPr lang="en-US" dirty="0"/>
          </a:p>
          <a:p>
            <a:pPr marL="0" indent="0">
              <a:buNone/>
            </a:pPr>
            <a:r>
              <a:rPr lang="en-US" dirty="0"/>
              <a:t>Used extensively in machine learning and other areas. Spam filters, classifying text, images, etc.</a:t>
            </a:r>
          </a:p>
          <a:p>
            <a:pPr marL="0" indent="0">
              <a:buNone/>
            </a:pPr>
            <a:endParaRPr lang="en-US" dirty="0"/>
          </a:p>
          <a:p>
            <a:pPr marL="0" indent="0">
              <a:buNone/>
            </a:pPr>
            <a:r>
              <a:rPr lang="en-US" dirty="0"/>
              <a:t>Suppose we have two jars of skittles, Jar A and Jar B. We can't see inside and don't know which is which. </a:t>
            </a:r>
          </a:p>
          <a:p>
            <a:pPr marL="0" indent="0">
              <a:buNone/>
            </a:pPr>
            <a:r>
              <a:rPr lang="en-US" dirty="0"/>
              <a:t>Jar A contains two green skittles and seven red skittles. Jar B contains four green skittles and three red skittles. </a:t>
            </a:r>
          </a:p>
          <a:p>
            <a:pPr marL="0" indent="0">
              <a:buNone/>
            </a:pPr>
            <a:r>
              <a:rPr lang="en-US" dirty="0"/>
              <a:t>You randomly choose a skittle from one of the jars. If the skittle is red, what is the probability you selected from Jar A?</a:t>
            </a:r>
          </a:p>
          <a:p>
            <a:pPr marL="0" indent="0">
              <a:buNone/>
            </a:pPr>
            <a:endParaRPr lang="en-US" dirty="0"/>
          </a:p>
        </p:txBody>
      </p:sp>
    </p:spTree>
    <p:extLst>
      <p:ext uri="{BB962C8B-B14F-4D97-AF65-F5344CB8AC3E}">
        <p14:creationId xmlns:p14="http://schemas.microsoft.com/office/powerpoint/2010/main" val="159062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C359-C066-2D2E-8A62-75DC4740D9A4}"/>
              </a:ext>
            </a:extLst>
          </p:cNvPr>
          <p:cNvSpPr>
            <a:spLocks noGrp="1"/>
          </p:cNvSpPr>
          <p:nvPr>
            <p:ph type="title"/>
          </p:nvPr>
        </p:nvSpPr>
        <p:spPr/>
        <p:txBody>
          <a:bodyPr/>
          <a:lstStyle/>
          <a:p>
            <a:r>
              <a:rPr lang="en-US" dirty="0"/>
              <a:t>Linearity of Expectations</a:t>
            </a:r>
          </a:p>
        </p:txBody>
      </p:sp>
      <p:sp>
        <p:nvSpPr>
          <p:cNvPr id="3" name="Content Placeholder 2">
            <a:extLst>
              <a:ext uri="{FF2B5EF4-FFF2-40B4-BE49-F238E27FC236}">
                <a16:creationId xmlns:a16="http://schemas.microsoft.com/office/drawing/2014/main" id="{8E1ADC9E-D7A2-9EF3-3F22-C7EA31A28AAC}"/>
              </a:ext>
            </a:extLst>
          </p:cNvPr>
          <p:cNvSpPr>
            <a:spLocks noGrp="1"/>
          </p:cNvSpPr>
          <p:nvPr>
            <p:ph idx="1"/>
          </p:nvPr>
        </p:nvSpPr>
        <p:spPr>
          <a:xfrm>
            <a:off x="259395" y="1181099"/>
            <a:ext cx="11656379" cy="501397"/>
          </a:xfrm>
        </p:spPr>
        <p:txBody>
          <a:bodyPr/>
          <a:lstStyle/>
          <a:p>
            <a:pPr marL="0" indent="0">
              <a:buNone/>
            </a:pPr>
            <a:r>
              <a:rPr lang="en-US" dirty="0"/>
              <a:t>The expected value of the sum of random variables is the sum of their expected values.</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907907-CB3B-DABD-3BA9-5B7F2AE422AC}"/>
                  </a:ext>
                </a:extLst>
              </p:cNvPr>
              <p:cNvSpPr txBox="1"/>
              <p:nvPr/>
            </p:nvSpPr>
            <p:spPr>
              <a:xfrm>
                <a:off x="3386989" y="1716904"/>
                <a:ext cx="53754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2E907907-CB3B-DABD-3BA9-5B7F2AE422AC}"/>
                  </a:ext>
                </a:extLst>
              </p:cNvPr>
              <p:cNvSpPr txBox="1">
                <a:spLocks noRot="1" noChangeAspect="1" noMove="1" noResize="1" noEditPoints="1" noAdjustHandles="1" noChangeArrowheads="1" noChangeShapeType="1" noTextEdit="1"/>
              </p:cNvSpPr>
              <p:nvPr/>
            </p:nvSpPr>
            <p:spPr>
              <a:xfrm>
                <a:off x="3386989" y="1716904"/>
                <a:ext cx="5375446" cy="369332"/>
              </a:xfrm>
              <a:prstGeom prst="rect">
                <a:avLst/>
              </a:prstGeom>
              <a:blipFill>
                <a:blip r:embed="rId2"/>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2AEA1-D83B-3F91-A73F-5B1C382D9DED}"/>
                  </a:ext>
                </a:extLst>
              </p:cNvPr>
              <p:cNvSpPr txBox="1"/>
              <p:nvPr/>
            </p:nvSpPr>
            <p:spPr>
              <a:xfrm>
                <a:off x="4868317" y="2280784"/>
                <a:ext cx="17445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𝑎𝑋</m:t>
                          </m:r>
                        </m:e>
                      </m:d>
                      <m:r>
                        <a:rPr lang="en-US" b="0" i="1" smtClean="0">
                          <a:latin typeface="Cambria Math" panose="02040503050406030204" pitchFamily="18" charset="0"/>
                        </a:rPr>
                        <m:t>=</m:t>
                      </m:r>
                      <m:r>
                        <a:rPr lang="en-US" b="0" i="1" smtClean="0">
                          <a:latin typeface="Cambria Math" panose="02040503050406030204" pitchFamily="18" charset="0"/>
                        </a:rPr>
                        <m:t>𝑎𝐸</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BC02AEA1-D83B-3F91-A73F-5B1C382D9DED}"/>
                  </a:ext>
                </a:extLst>
              </p:cNvPr>
              <p:cNvSpPr txBox="1">
                <a:spLocks noRot="1" noChangeAspect="1" noMove="1" noResize="1" noEditPoints="1" noAdjustHandles="1" noChangeArrowheads="1" noChangeShapeType="1" noTextEdit="1"/>
              </p:cNvSpPr>
              <p:nvPr/>
            </p:nvSpPr>
            <p:spPr>
              <a:xfrm>
                <a:off x="4868317" y="2280784"/>
                <a:ext cx="1744580" cy="369332"/>
              </a:xfrm>
              <a:prstGeom prst="rect">
                <a:avLst/>
              </a:prstGeom>
              <a:blipFill>
                <a:blip r:embed="rId3"/>
                <a:stretch>
                  <a:fillRect b="-1803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E83CC1D-3B19-5B4E-C6DD-AF321600630C}"/>
              </a:ext>
            </a:extLst>
          </p:cNvPr>
          <p:cNvSpPr txBox="1"/>
          <p:nvPr/>
        </p:nvSpPr>
        <p:spPr>
          <a:xfrm>
            <a:off x="259395" y="3429000"/>
            <a:ext cx="4623382" cy="369332"/>
          </a:xfrm>
          <a:prstGeom prst="rect">
            <a:avLst/>
          </a:prstGeom>
          <a:noFill/>
        </p:spPr>
        <p:txBody>
          <a:bodyPr wrap="none" rtlCol="0">
            <a:spAutoFit/>
          </a:bodyPr>
          <a:lstStyle/>
          <a:p>
            <a:r>
              <a:rPr lang="en-US" dirty="0"/>
              <a:t>Used to simplify calculating expectations.</a:t>
            </a:r>
          </a:p>
        </p:txBody>
      </p:sp>
      <p:sp>
        <p:nvSpPr>
          <p:cNvPr id="7" name="TextBox 6">
            <a:extLst>
              <a:ext uri="{FF2B5EF4-FFF2-40B4-BE49-F238E27FC236}">
                <a16:creationId xmlns:a16="http://schemas.microsoft.com/office/drawing/2014/main" id="{5187E51D-5302-3784-EF90-F75590F4966C}"/>
              </a:ext>
            </a:extLst>
          </p:cNvPr>
          <p:cNvSpPr txBox="1"/>
          <p:nvPr/>
        </p:nvSpPr>
        <p:spPr>
          <a:xfrm>
            <a:off x="259395" y="4246105"/>
            <a:ext cx="6506909" cy="369332"/>
          </a:xfrm>
          <a:prstGeom prst="rect">
            <a:avLst/>
          </a:prstGeom>
          <a:noFill/>
        </p:spPr>
        <p:txBody>
          <a:bodyPr wrap="none" rtlCol="0">
            <a:spAutoFit/>
          </a:bodyPr>
          <a:lstStyle/>
          <a:p>
            <a:r>
              <a:rPr lang="en-US" dirty="0"/>
              <a:t>Does NOT require the random variables to be independent.</a:t>
            </a:r>
          </a:p>
        </p:txBody>
      </p:sp>
    </p:spTree>
    <p:extLst>
      <p:ext uri="{BB962C8B-B14F-4D97-AF65-F5344CB8AC3E}">
        <p14:creationId xmlns:p14="http://schemas.microsoft.com/office/powerpoint/2010/main" val="11106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4787-259C-45F9-8AC9-1483027A6FAC}"/>
              </a:ext>
            </a:extLst>
          </p:cNvPr>
          <p:cNvSpPr>
            <a:spLocks noGrp="1"/>
          </p:cNvSpPr>
          <p:nvPr>
            <p:ph type="title"/>
          </p:nvPr>
        </p:nvSpPr>
        <p:spPr/>
        <p:txBody>
          <a:bodyPr/>
          <a:lstStyle/>
          <a:p>
            <a:r>
              <a:rPr lang="en-US" dirty="0"/>
              <a:t>Linearity of Expectations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386CCF-A83D-00E8-9AA4-CA2B0643722E}"/>
                  </a:ext>
                </a:extLst>
              </p:cNvPr>
              <p:cNvSpPr>
                <a:spLocks noGrp="1"/>
              </p:cNvSpPr>
              <p:nvPr>
                <p:ph idx="1"/>
              </p:nvPr>
            </p:nvSpPr>
            <p:spPr/>
            <p:txBody>
              <a:bodyPr>
                <a:normAutofit fontScale="92500" lnSpcReduction="20000"/>
              </a:bodyPr>
              <a:lstStyle/>
              <a:p>
                <a:pPr marL="0" indent="0">
                  <a:buNone/>
                </a:pPr>
                <a:r>
                  <a:rPr lang="en-US" dirty="0"/>
                  <a:t>In a group of 50 people, what is the expected number of </a:t>
                </a:r>
                <a:r>
                  <a:rPr lang="en-US" b="1" dirty="0"/>
                  <a:t>pairs</a:t>
                </a:r>
                <a:r>
                  <a:rPr lang="en-US" dirty="0"/>
                  <a:t> of people who have the same birthday?</a:t>
                </a:r>
              </a:p>
              <a:p>
                <a:pPr marL="0" indent="0">
                  <a:buNone/>
                </a:pPr>
                <a:endParaRPr lang="en-US" dirty="0"/>
              </a:p>
              <a:p>
                <a:pPr marL="0" indent="0">
                  <a:buNone/>
                </a:pPr>
                <a:r>
                  <a:rPr lang="en-US" dirty="0"/>
                  <a:t>How many pairs of people in a room of 50 people?</a:t>
                </a:r>
              </a:p>
              <a:p>
                <a:pPr marL="0" indent="0">
                  <a:buNone/>
                </a:pP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50</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50∗49</m:t>
                        </m:r>
                      </m:num>
                      <m:den>
                        <m:r>
                          <a:rPr lang="en-US" b="0" i="1" smtClean="0">
                            <a:latin typeface="Cambria Math" panose="02040503050406030204" pitchFamily="18" charset="0"/>
                          </a:rPr>
                          <m:t>2</m:t>
                        </m:r>
                      </m:den>
                    </m:f>
                    <m:r>
                      <a:rPr lang="en-US" b="0" i="1" smtClean="0">
                        <a:latin typeface="Cambria Math" panose="02040503050406030204" pitchFamily="18" charset="0"/>
                      </a:rPr>
                      <m:t>=1225</m:t>
                    </m:r>
                  </m:oMath>
                </a14:m>
                <a:r>
                  <a:rPr lang="en-US" dirty="0"/>
                  <a:t> </a:t>
                </a:r>
              </a:p>
              <a:p>
                <a:pPr marL="0" indent="0">
                  <a:buNone/>
                </a:pPr>
                <a:endParaRPr lang="en-US" dirty="0"/>
              </a:p>
              <a:p>
                <a:pPr marL="0" indent="0">
                  <a:buNone/>
                </a:pPr>
                <a:r>
                  <a:rPr lang="en-US" dirty="0"/>
                  <a:t>Let </a:t>
                </a:r>
                <a14:m>
                  <m:oMath xmlns:m="http://schemas.openxmlformats.org/officeDocument/2006/math">
                    <m:r>
                      <a:rPr lang="en-US" b="0" i="1" smtClean="0">
                        <a:latin typeface="Cambria Math" panose="02040503050406030204" pitchFamily="18" charset="0"/>
                      </a:rPr>
                      <m:t>𝑃</m:t>
                    </m:r>
                  </m:oMath>
                </a14:m>
                <a:r>
                  <a:rPr lang="en-US" dirty="0"/>
                  <a:t> be the number of pairs of people with the same birthday.</a:t>
                </a:r>
              </a:p>
              <a:p>
                <a:pPr marL="0" indent="0">
                  <a:buNone/>
                </a:pPr>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a:t> be a random variable that is 1 if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pair has the same birthday, and 0 otherwise.</a:t>
                </a:r>
              </a:p>
              <a:p>
                <a:pPr marL="0" indent="0">
                  <a:buNone/>
                </a:pP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1225</m:t>
                        </m:r>
                      </m:sub>
                    </m:sSub>
                  </m:oMath>
                </a14:m>
                <a:r>
                  <a:rPr lang="en-US" dirty="0"/>
                  <a:t> </a:t>
                </a:r>
              </a:p>
              <a:p>
                <a:pPr marL="0" indent="0">
                  <a:buNone/>
                </a:pPr>
                <a:r>
                  <a:rPr lang="en-US" dirty="0"/>
                  <a:t>What is the expected value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a:t>?  (The expected value of each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oMath>
                </a14:m>
                <a:r>
                  <a:rPr lang="en-US" dirty="0"/>
                  <a:t> is the same)</a:t>
                </a:r>
              </a:p>
              <a:p>
                <a:pPr marL="0" indent="0">
                  <a:buNone/>
                </a:pP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sub>
                        </m:sSub>
                      </m:e>
                    </m:d>
                    <m:r>
                      <a:rPr lang="en-US" b="0" i="1" smtClean="0">
                        <a:latin typeface="Cambria Math" panose="02040503050406030204" pitchFamily="18" charset="0"/>
                      </a:rPr>
                      <m:t>=1∗</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365</m:t>
                            </m:r>
                          </m:den>
                        </m:f>
                      </m:e>
                    </m:d>
                    <m:r>
                      <a:rPr lang="en-US" b="0" i="1" smtClean="0">
                        <a:latin typeface="Cambria Math" panose="02040503050406030204" pitchFamily="18" charset="0"/>
                      </a:rPr>
                      <m:t>+0∗</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364</m:t>
                            </m:r>
                          </m:num>
                          <m:den>
                            <m:r>
                              <a:rPr lang="en-US" b="0" i="1" smtClean="0">
                                <a:latin typeface="Cambria Math" panose="02040503050406030204" pitchFamily="18" charset="0"/>
                              </a:rPr>
                              <m:t>365</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365</m:t>
                        </m:r>
                      </m:den>
                    </m:f>
                  </m:oMath>
                </a14:m>
                <a:r>
                  <a:rPr lang="en-US" dirty="0"/>
                  <a:t> </a:t>
                </a:r>
              </a:p>
              <a:p>
                <a:pPr marL="0" indent="0">
                  <a:buNone/>
                </a:pPr>
                <a:r>
                  <a:rPr lang="en-US" dirty="0"/>
                  <a:t>Now what is the expected value of </a:t>
                </a:r>
                <a14:m>
                  <m:oMath xmlns:m="http://schemas.openxmlformats.org/officeDocument/2006/math">
                    <m:r>
                      <a:rPr lang="en-US" b="0" i="1" smtClean="0">
                        <a:latin typeface="Cambria Math" panose="02040503050406030204" pitchFamily="18" charset="0"/>
                      </a:rPr>
                      <m:t>𝑃</m:t>
                    </m:r>
                  </m:oMath>
                </a14:m>
                <a:r>
                  <a:rPr lang="en-US" dirty="0"/>
                  <a:t>?</a:t>
                </a:r>
              </a:p>
              <a:p>
                <a:pPr marL="0" indent="0">
                  <a:buNone/>
                </a:pP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1225</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1225</m:t>
                        </m:r>
                      </m:num>
                      <m:den>
                        <m:r>
                          <a:rPr lang="en-US" b="0" i="1" smtClean="0">
                            <a:latin typeface="Cambria Math" panose="02040503050406030204" pitchFamily="18" charset="0"/>
                          </a:rPr>
                          <m:t>365</m:t>
                        </m:r>
                      </m:den>
                    </m:f>
                    <m:r>
                      <a:rPr lang="en-US" b="0" i="1" smtClean="0">
                        <a:latin typeface="Cambria Math" panose="02040503050406030204" pitchFamily="18" charset="0"/>
                      </a:rPr>
                      <m:t>≈3.36</m:t>
                    </m:r>
                  </m:oMath>
                </a14:m>
                <a:r>
                  <a:rPr lang="en-US" dirty="0"/>
                  <a:t>  </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7386CCF-A83D-00E8-9AA4-CA2B0643722E}"/>
                  </a:ext>
                </a:extLst>
              </p:cNvPr>
              <p:cNvSpPr>
                <a:spLocks noGrp="1" noRot="1" noChangeAspect="1" noMove="1" noResize="1" noEditPoints="1" noAdjustHandles="1" noChangeArrowheads="1" noChangeShapeType="1" noTextEdit="1"/>
              </p:cNvSpPr>
              <p:nvPr>
                <p:ph idx="1"/>
              </p:nvPr>
            </p:nvSpPr>
            <p:spPr>
              <a:blipFill>
                <a:blip r:embed="rId2"/>
                <a:stretch>
                  <a:fillRect l="-366" t="-167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39A4246-E5FB-7266-2655-77512EBAEEB3}"/>
              </a:ext>
            </a:extLst>
          </p:cNvPr>
          <p:cNvSpPr txBox="1"/>
          <p:nvPr/>
        </p:nvSpPr>
        <p:spPr>
          <a:xfrm>
            <a:off x="6523736" y="5617944"/>
            <a:ext cx="4957064" cy="646331"/>
          </a:xfrm>
          <a:prstGeom prst="rect">
            <a:avLst/>
          </a:prstGeom>
          <a:noFill/>
        </p:spPr>
        <p:txBody>
          <a:bodyPr wrap="square" rtlCol="0">
            <a:spAutoFit/>
          </a:bodyPr>
          <a:lstStyle/>
          <a:p>
            <a:r>
              <a:rPr lang="en-US" dirty="0"/>
              <a:t>In a room of 50 people, we would expect about 3.36 pairs have the same birthday.</a:t>
            </a:r>
          </a:p>
        </p:txBody>
      </p:sp>
    </p:spTree>
    <p:extLst>
      <p:ext uri="{BB962C8B-B14F-4D97-AF65-F5344CB8AC3E}">
        <p14:creationId xmlns:p14="http://schemas.microsoft.com/office/powerpoint/2010/main" val="95090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B1E5-4042-BED2-3839-EE18B897FB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02B501-448E-277D-6C86-DB60C2D2660B}"/>
              </a:ext>
            </a:extLst>
          </p:cNvPr>
          <p:cNvSpPr>
            <a:spLocks noGrp="1"/>
          </p:cNvSpPr>
          <p:nvPr>
            <p:ph idx="1"/>
          </p:nvPr>
        </p:nvSpPr>
        <p:spPr/>
        <p:txBody>
          <a:bodyPr/>
          <a:lstStyle/>
          <a:p>
            <a:pPr marL="0" indent="0">
              <a:buNone/>
            </a:pPr>
            <a:r>
              <a:rPr lang="en-US" dirty="0"/>
              <a:t>Additional Exercises:</a:t>
            </a:r>
          </a:p>
          <a:p>
            <a:pPr marL="0" indent="0">
              <a:buNone/>
            </a:pPr>
            <a:r>
              <a:rPr lang="en-US" dirty="0"/>
              <a:t>12.7.1</a:t>
            </a:r>
          </a:p>
          <a:p>
            <a:pPr marL="0" indent="0">
              <a:buNone/>
            </a:pPr>
            <a:endParaRPr lang="en-US" dirty="0"/>
          </a:p>
        </p:txBody>
      </p:sp>
    </p:spTree>
    <p:extLst>
      <p:ext uri="{BB962C8B-B14F-4D97-AF65-F5344CB8AC3E}">
        <p14:creationId xmlns:p14="http://schemas.microsoft.com/office/powerpoint/2010/main" val="8997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1732-1236-58D3-2CE1-D44F8918EFAF}"/>
              </a:ext>
            </a:extLst>
          </p:cNvPr>
          <p:cNvSpPr>
            <a:spLocks noGrp="1"/>
          </p:cNvSpPr>
          <p:nvPr>
            <p:ph type="title"/>
          </p:nvPr>
        </p:nvSpPr>
        <p:spPr/>
        <p:txBody>
          <a:bodyPr/>
          <a:lstStyle/>
          <a:p>
            <a:r>
              <a:rPr lang="en-US" dirty="0"/>
              <a:t>Class Activity</a:t>
            </a:r>
          </a:p>
        </p:txBody>
      </p:sp>
      <p:sp>
        <p:nvSpPr>
          <p:cNvPr id="3" name="Content Placeholder 2">
            <a:extLst>
              <a:ext uri="{FF2B5EF4-FFF2-40B4-BE49-F238E27FC236}">
                <a16:creationId xmlns:a16="http://schemas.microsoft.com/office/drawing/2014/main" id="{A980AD36-D703-C4F0-57D1-821252776A0C}"/>
              </a:ext>
            </a:extLst>
          </p:cNvPr>
          <p:cNvSpPr>
            <a:spLocks noGrp="1"/>
          </p:cNvSpPr>
          <p:nvPr>
            <p:ph idx="1"/>
          </p:nvPr>
        </p:nvSpPr>
        <p:spPr/>
        <p:txBody>
          <a:bodyPr/>
          <a:lstStyle/>
          <a:p>
            <a:r>
              <a:rPr lang="en-US" dirty="0"/>
              <a:t>Calculate the probability of rolling each pattern in Yahtzee.</a:t>
            </a:r>
          </a:p>
          <a:p>
            <a:endParaRPr lang="en-US" dirty="0"/>
          </a:p>
        </p:txBody>
      </p:sp>
    </p:spTree>
    <p:extLst>
      <p:ext uri="{BB962C8B-B14F-4D97-AF65-F5344CB8AC3E}">
        <p14:creationId xmlns:p14="http://schemas.microsoft.com/office/powerpoint/2010/main" val="353197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E25CBA-64B6-4769-AD71-6D30FCF3D8C5}"/>
              </a:ext>
            </a:extLst>
          </p:cNvPr>
          <p:cNvSpPr>
            <a:spLocks noGrp="1"/>
          </p:cNvSpPr>
          <p:nvPr>
            <p:ph type="title"/>
          </p:nvPr>
        </p:nvSpPr>
        <p:spPr/>
        <p:txBody>
          <a:bodyPr/>
          <a:lstStyle/>
          <a:p>
            <a:r>
              <a:rPr lang="en-US"/>
              <a:t>Rolling dice – Does order matter?</a:t>
            </a:r>
            <a:endParaRPr lang="en-US" dirty="0"/>
          </a:p>
        </p:txBody>
      </p:sp>
      <p:sp>
        <p:nvSpPr>
          <p:cNvPr id="5" name="Content Placeholder 4">
            <a:extLst>
              <a:ext uri="{FF2B5EF4-FFF2-40B4-BE49-F238E27FC236}">
                <a16:creationId xmlns:a16="http://schemas.microsoft.com/office/drawing/2014/main" id="{58727281-DB62-40B9-AA07-CC1F16C4A632}"/>
              </a:ext>
            </a:extLst>
          </p:cNvPr>
          <p:cNvSpPr>
            <a:spLocks noGrp="1"/>
          </p:cNvSpPr>
          <p:nvPr>
            <p:ph idx="1"/>
          </p:nvPr>
        </p:nvSpPr>
        <p:spPr>
          <a:xfrm>
            <a:off x="259395" y="1181099"/>
            <a:ext cx="9158925" cy="5083176"/>
          </a:xfrm>
        </p:spPr>
        <p:txBody>
          <a:bodyPr>
            <a:normAutofit/>
          </a:bodyPr>
          <a:lstStyle/>
          <a:p>
            <a:pPr marL="0" indent="0">
              <a:buNone/>
            </a:pPr>
            <a:r>
              <a:rPr lang="en-US" dirty="0"/>
              <a:t>Let's talk about flipping coins:</a:t>
            </a:r>
          </a:p>
          <a:p>
            <a:pPr marL="0" indent="0">
              <a:buNone/>
            </a:pPr>
            <a:endParaRPr lang="en-US" dirty="0"/>
          </a:p>
          <a:p>
            <a:pPr marL="0" indent="0">
              <a:buNone/>
            </a:pPr>
            <a:r>
              <a:rPr lang="en-US" dirty="0"/>
              <a:t>If order doesn't matter, then here is our sample space when flipping two coins:</a:t>
            </a:r>
          </a:p>
          <a:p>
            <a:pPr marL="400050" lvl="1" indent="0">
              <a:buNone/>
            </a:pPr>
            <a:r>
              <a:rPr lang="en-US" dirty="0"/>
              <a:t>{HH, HT, TT}</a:t>
            </a:r>
          </a:p>
          <a:p>
            <a:pPr marL="0" indent="0">
              <a:buNone/>
            </a:pPr>
            <a:endParaRPr lang="en-US" dirty="0"/>
          </a:p>
          <a:p>
            <a:pPr marL="0" indent="0">
              <a:buNone/>
            </a:pPr>
            <a:r>
              <a:rPr lang="en-US" dirty="0"/>
              <a:t>The probability of getting one H and one T would be 1/3. This is clearly incorrect. </a:t>
            </a:r>
          </a:p>
          <a:p>
            <a:pPr marL="0" indent="0">
              <a:buNone/>
            </a:pPr>
            <a:endParaRPr lang="en-US" dirty="0"/>
          </a:p>
          <a:p>
            <a:pPr marL="0" indent="0">
              <a:buNone/>
            </a:pPr>
            <a:r>
              <a:rPr lang="en-US" dirty="0"/>
              <a:t>It's not so much that </a:t>
            </a:r>
            <a:r>
              <a:rPr lang="en-US" b="1" dirty="0"/>
              <a:t>order</a:t>
            </a:r>
            <a:r>
              <a:rPr lang="en-US" dirty="0"/>
              <a:t> matters, but that we need to distinguish the outcomes of two different variables. Coin #1 and Coin #2. We need to treat them as if order does matter.</a:t>
            </a:r>
          </a:p>
          <a:p>
            <a:pPr marL="400050" lvl="1" indent="0">
              <a:buNone/>
            </a:pPr>
            <a:r>
              <a:rPr lang="en-US" dirty="0"/>
              <a:t>{HH, HT, TH, TT}</a:t>
            </a:r>
          </a:p>
          <a:p>
            <a:pPr marL="0" indent="0">
              <a:buNone/>
            </a:pPr>
            <a:r>
              <a:rPr lang="en-US" dirty="0"/>
              <a:t>Now the probability of getting one H and one T is 2/4 = 1/2, which is correct.</a:t>
            </a:r>
          </a:p>
        </p:txBody>
      </p:sp>
      <p:pic>
        <p:nvPicPr>
          <p:cNvPr id="7" name="Picture 6" descr="Two dice rolling in mid-air">
            <a:extLst>
              <a:ext uri="{FF2B5EF4-FFF2-40B4-BE49-F238E27FC236}">
                <a16:creationId xmlns:a16="http://schemas.microsoft.com/office/drawing/2014/main" id="{BB225A4A-D5F0-42E4-99B8-B92B8B487E05}"/>
              </a:ext>
            </a:extLst>
          </p:cNvPr>
          <p:cNvPicPr>
            <a:picLocks noChangeAspect="1"/>
          </p:cNvPicPr>
          <p:nvPr/>
        </p:nvPicPr>
        <p:blipFill rotWithShape="1">
          <a:blip r:embed="rId2">
            <a:extLst>
              <a:ext uri="{28A0092B-C50C-407E-A947-70E740481C1C}">
                <a14:useLocalDpi xmlns:a14="http://schemas.microsoft.com/office/drawing/2010/main" val="0"/>
              </a:ext>
            </a:extLst>
          </a:blip>
          <a:srcRect l="37189" t="46111" r="37935" b="23018"/>
          <a:stretch/>
        </p:blipFill>
        <p:spPr>
          <a:xfrm>
            <a:off x="9839324" y="0"/>
            <a:ext cx="2352675" cy="1965930"/>
          </a:xfrm>
          <a:prstGeom prst="rect">
            <a:avLst/>
          </a:prstGeom>
        </p:spPr>
      </p:pic>
      <p:pic>
        <p:nvPicPr>
          <p:cNvPr id="1026" name="Picture 2" descr="Perspective: The coin toss and the &amp;#39;hot hand&amp;#39;">
            <a:extLst>
              <a:ext uri="{FF2B5EF4-FFF2-40B4-BE49-F238E27FC236}">
                <a16:creationId xmlns:a16="http://schemas.microsoft.com/office/drawing/2014/main" id="{B0035A52-3975-4180-AC80-DD7027F28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212527" y="3680899"/>
            <a:ext cx="1979473" cy="31771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C6399C-CE4B-491B-B51F-4CB4CA417304}"/>
              </a:ext>
            </a:extLst>
          </p:cNvPr>
          <p:cNvSpPr txBox="1"/>
          <p:nvPr/>
        </p:nvSpPr>
        <p:spPr>
          <a:xfrm>
            <a:off x="0" y="6604084"/>
            <a:ext cx="6926896" cy="253916"/>
          </a:xfrm>
          <a:prstGeom prst="rect">
            <a:avLst/>
          </a:prstGeom>
          <a:noFill/>
        </p:spPr>
        <p:txBody>
          <a:bodyPr wrap="none" rtlCol="0">
            <a:spAutoFit/>
          </a:bodyPr>
          <a:lstStyle/>
          <a:p>
            <a:r>
              <a:rPr lang="en-US" sz="1050" dirty="0">
                <a:hlinkClick r:id="rId4"/>
              </a:rPr>
              <a:t>https://math.stackexchange.com/questions/2428759/why-does-order-matter-when-two-dice-are-rolled</a:t>
            </a:r>
            <a:endParaRPr lang="en-US" sz="1050" dirty="0"/>
          </a:p>
        </p:txBody>
      </p:sp>
    </p:spTree>
    <p:extLst>
      <p:ext uri="{BB962C8B-B14F-4D97-AF65-F5344CB8AC3E}">
        <p14:creationId xmlns:p14="http://schemas.microsoft.com/office/powerpoint/2010/main" val="90537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DB8B-D610-4B1E-92F4-5DE79967D9AE}"/>
              </a:ext>
            </a:extLst>
          </p:cNvPr>
          <p:cNvSpPr>
            <a:spLocks noGrp="1"/>
          </p:cNvSpPr>
          <p:nvPr>
            <p:ph type="title"/>
          </p:nvPr>
        </p:nvSpPr>
        <p:spPr/>
        <p:txBody>
          <a:bodyPr/>
          <a:lstStyle/>
          <a:p>
            <a:r>
              <a:rPr lang="en-US" dirty="0"/>
              <a:t>Rolling Dice – Does order matter?</a:t>
            </a:r>
          </a:p>
        </p:txBody>
      </p:sp>
      <p:sp>
        <p:nvSpPr>
          <p:cNvPr id="3" name="Content Placeholder 2">
            <a:extLst>
              <a:ext uri="{FF2B5EF4-FFF2-40B4-BE49-F238E27FC236}">
                <a16:creationId xmlns:a16="http://schemas.microsoft.com/office/drawing/2014/main" id="{406208D9-F4CB-4948-BBCE-BA713B01280B}"/>
              </a:ext>
            </a:extLst>
          </p:cNvPr>
          <p:cNvSpPr>
            <a:spLocks noGrp="1"/>
          </p:cNvSpPr>
          <p:nvPr>
            <p:ph idx="1"/>
          </p:nvPr>
        </p:nvSpPr>
        <p:spPr/>
        <p:txBody>
          <a:bodyPr/>
          <a:lstStyle/>
          <a:p>
            <a:pPr marL="0" indent="0">
              <a:buNone/>
            </a:pPr>
            <a:r>
              <a:rPr lang="en-US" dirty="0"/>
              <a:t>Just like flipping coins, if we roll five dice, we have five different variables. We need to treat the problem as if order matters so we can easily distinguish between the five dice.</a:t>
            </a:r>
          </a:p>
          <a:p>
            <a:pPr marL="0" indent="0">
              <a:buNone/>
            </a:pPr>
            <a:endParaRPr lang="en-US" dirty="0"/>
          </a:p>
          <a:p>
            <a:pPr marL="0" indent="0">
              <a:buNone/>
            </a:pPr>
            <a:r>
              <a:rPr lang="en-US" dirty="0"/>
              <a:t>If not, then our sample space does not equally represent all possible rolls.</a:t>
            </a:r>
          </a:p>
          <a:p>
            <a:pPr marL="0" indent="0">
              <a:buNone/>
            </a:pPr>
            <a:endParaRPr lang="en-US" dirty="0"/>
          </a:p>
          <a:p>
            <a:pPr marL="0" indent="0">
              <a:buNone/>
            </a:pPr>
            <a:r>
              <a:rPr lang="en-US" dirty="0"/>
              <a:t>(1,1,1,1,1) is not as likely as (1,2,3,4,5) because (1,1,1,1,1) can only happen one way, but (1,2,3,4,5) can happen 5!=120 ways.</a:t>
            </a:r>
          </a:p>
        </p:txBody>
      </p:sp>
      <p:sp>
        <p:nvSpPr>
          <p:cNvPr id="4" name="TextBox 3">
            <a:extLst>
              <a:ext uri="{FF2B5EF4-FFF2-40B4-BE49-F238E27FC236}">
                <a16:creationId xmlns:a16="http://schemas.microsoft.com/office/drawing/2014/main" id="{0E499262-3019-4918-B120-9FB99785EBD6}"/>
              </a:ext>
            </a:extLst>
          </p:cNvPr>
          <p:cNvSpPr txBox="1"/>
          <p:nvPr/>
        </p:nvSpPr>
        <p:spPr>
          <a:xfrm>
            <a:off x="645130" y="5279456"/>
            <a:ext cx="2141933" cy="369332"/>
          </a:xfrm>
          <a:prstGeom prst="rect">
            <a:avLst/>
          </a:prstGeom>
          <a:noFill/>
        </p:spPr>
        <p:txBody>
          <a:bodyPr wrap="none" rtlCol="0">
            <a:spAutoFit/>
          </a:bodyPr>
          <a:lstStyle/>
          <a:p>
            <a:r>
              <a:rPr lang="en-US" dirty="0">
                <a:hlinkClick r:id="rId2"/>
              </a:rPr>
              <a:t>Show with Python</a:t>
            </a:r>
            <a:endParaRPr lang="en-US" dirty="0"/>
          </a:p>
        </p:txBody>
      </p:sp>
    </p:spTree>
    <p:extLst>
      <p:ext uri="{BB962C8B-B14F-4D97-AF65-F5344CB8AC3E}">
        <p14:creationId xmlns:p14="http://schemas.microsoft.com/office/powerpoint/2010/main" val="14523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C136-9D9F-7231-A0DE-093497AD5BC1}"/>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754D4F-EACE-88D8-9C13-858BBF6B6461}"/>
                  </a:ext>
                </a:extLst>
              </p:cNvPr>
              <p:cNvSpPr>
                <a:spLocks noGrp="1"/>
              </p:cNvSpPr>
              <p:nvPr>
                <p:ph idx="1"/>
              </p:nvPr>
            </p:nvSpPr>
            <p:spPr>
              <a:xfrm>
                <a:off x="259396" y="1181099"/>
                <a:ext cx="8893658" cy="5083176"/>
              </a:xfrm>
            </p:spPr>
            <p:txBody>
              <a:bodyPr>
                <a:normAutofit fontScale="92500"/>
              </a:bodyPr>
              <a:lstStyle/>
              <a:p>
                <a:pPr marL="0" indent="0">
                  <a:buNone/>
                </a:pPr>
                <a:r>
                  <a:rPr lang="en-US" dirty="0"/>
                  <a:t>Jar A: 2 green, 7 red</a:t>
                </a:r>
                <a:br>
                  <a:rPr lang="en-US" dirty="0"/>
                </a:br>
                <a:r>
                  <a:rPr lang="en-US" dirty="0"/>
                  <a:t>Jar B: 4 green, 3 red</a:t>
                </a:r>
              </a:p>
              <a:p>
                <a:pPr marL="0" indent="0">
                  <a:buNone/>
                </a:pPr>
                <a:r>
                  <a:rPr lang="en-US" dirty="0"/>
                  <a:t>You randomly choose a skittle from one of the jars. If the skittle is red, what is the probability you selected from </a:t>
                </a:r>
                <a:r>
                  <a:rPr lang="en-US"/>
                  <a:t>Jar A?</a:t>
                </a:r>
                <a:endParaRPr lang="en-US" dirty="0"/>
              </a:p>
              <a:p>
                <a:pPr marL="0" indent="0">
                  <a:buNone/>
                </a:pP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Ar</m:t>
                        </m:r>
                        <m:r>
                          <a:rPr lang="en-US" b="0" i="0" smtClean="0">
                            <a:latin typeface="Cambria Math" panose="02040503050406030204" pitchFamily="18" charset="0"/>
                          </a:rPr>
                          <m:t>1, </m:t>
                        </m:r>
                        <m:r>
                          <m:rPr>
                            <m:sty m:val="p"/>
                          </m:rPr>
                          <a:rPr lang="en-US" b="0" i="0" smtClean="0">
                            <a:latin typeface="Cambria Math" panose="02040503050406030204" pitchFamily="18" charset="0"/>
                          </a:rPr>
                          <m:t>Ar</m:t>
                        </m:r>
                        <m:r>
                          <a:rPr lang="en-US" b="0" i="0" smtClean="0">
                            <a:latin typeface="Cambria Math" panose="02040503050406030204" pitchFamily="18" charset="0"/>
                          </a:rPr>
                          <m:t>2, </m:t>
                        </m:r>
                        <m:r>
                          <m:rPr>
                            <m:sty m:val="p"/>
                          </m:rPr>
                          <a:rPr lang="en-US" b="0" i="0" smtClean="0">
                            <a:latin typeface="Cambria Math" panose="02040503050406030204" pitchFamily="18" charset="0"/>
                          </a:rPr>
                          <m:t>Ar</m:t>
                        </m:r>
                        <m:r>
                          <a:rPr lang="en-US" b="0" i="0" smtClean="0">
                            <a:latin typeface="Cambria Math" panose="02040503050406030204" pitchFamily="18" charset="0"/>
                          </a:rPr>
                          <m:t>3, </m:t>
                        </m:r>
                        <m:r>
                          <m:rPr>
                            <m:sty m:val="p"/>
                          </m:rPr>
                          <a:rPr lang="en-US" b="0" i="0" smtClean="0">
                            <a:latin typeface="Cambria Math" panose="02040503050406030204" pitchFamily="18" charset="0"/>
                          </a:rPr>
                          <m:t>Ar</m:t>
                        </m:r>
                        <m:r>
                          <a:rPr lang="en-US" b="0" i="0" smtClean="0">
                            <a:latin typeface="Cambria Math" panose="02040503050406030204" pitchFamily="18" charset="0"/>
                          </a:rPr>
                          <m:t>4, </m:t>
                        </m:r>
                        <m:r>
                          <m:rPr>
                            <m:sty m:val="p"/>
                          </m:rPr>
                          <a:rPr lang="en-US" b="0" i="0" smtClean="0">
                            <a:latin typeface="Cambria Math" panose="02040503050406030204" pitchFamily="18" charset="0"/>
                          </a:rPr>
                          <m:t>Ar</m:t>
                        </m:r>
                        <m:r>
                          <a:rPr lang="en-US" b="0" i="0" smtClean="0">
                            <a:latin typeface="Cambria Math" panose="02040503050406030204" pitchFamily="18" charset="0"/>
                          </a:rPr>
                          <m:t>5, </m:t>
                        </m:r>
                        <m:r>
                          <m:rPr>
                            <m:sty m:val="p"/>
                          </m:rPr>
                          <a:rPr lang="en-US" b="0" i="0" smtClean="0">
                            <a:latin typeface="Cambria Math" panose="02040503050406030204" pitchFamily="18" charset="0"/>
                          </a:rPr>
                          <m:t>Ar</m:t>
                        </m:r>
                        <m:r>
                          <a:rPr lang="en-US" b="0" i="0" smtClean="0">
                            <a:latin typeface="Cambria Math" panose="02040503050406030204" pitchFamily="18" charset="0"/>
                          </a:rPr>
                          <m:t>6, </m:t>
                        </m:r>
                        <m:r>
                          <m:rPr>
                            <m:sty m:val="p"/>
                          </m:rPr>
                          <a:rPr lang="en-US" b="0" i="0" smtClean="0">
                            <a:latin typeface="Cambria Math" panose="02040503050406030204" pitchFamily="18" charset="0"/>
                          </a:rPr>
                          <m:t>Ar</m:t>
                        </m:r>
                        <m:r>
                          <a:rPr lang="en-US" b="0" i="0" smtClean="0">
                            <a:latin typeface="Cambria Math" panose="02040503050406030204" pitchFamily="18" charset="0"/>
                          </a:rPr>
                          <m:t>7, </m:t>
                        </m:r>
                        <m:r>
                          <m:rPr>
                            <m:sty m:val="p"/>
                          </m:rPr>
                          <a:rPr lang="en-US" b="0" i="0" smtClean="0">
                            <a:latin typeface="Cambria Math" panose="02040503050406030204" pitchFamily="18" charset="0"/>
                          </a:rPr>
                          <m:t>Br</m:t>
                        </m:r>
                        <m:r>
                          <a:rPr lang="en-US" b="0" i="0" smtClean="0">
                            <a:latin typeface="Cambria Math" panose="02040503050406030204" pitchFamily="18" charset="0"/>
                          </a:rPr>
                          <m:t>1, </m:t>
                        </m:r>
                        <m:r>
                          <m:rPr>
                            <m:sty m:val="p"/>
                          </m:rPr>
                          <a:rPr lang="en-US" b="0" i="0" smtClean="0">
                            <a:latin typeface="Cambria Math" panose="02040503050406030204" pitchFamily="18" charset="0"/>
                          </a:rPr>
                          <m:t>Br</m:t>
                        </m:r>
                        <m:r>
                          <a:rPr lang="en-US" b="0" i="0" smtClean="0">
                            <a:latin typeface="Cambria Math" panose="02040503050406030204" pitchFamily="18" charset="0"/>
                          </a:rPr>
                          <m:t>2, </m:t>
                        </m:r>
                        <m:r>
                          <m:rPr>
                            <m:sty m:val="p"/>
                          </m:rPr>
                          <a:rPr lang="en-US" b="0" i="0" smtClean="0">
                            <a:latin typeface="Cambria Math" panose="02040503050406030204" pitchFamily="18" charset="0"/>
                          </a:rPr>
                          <m:t>Br</m:t>
                        </m:r>
                        <m:r>
                          <a:rPr lang="en-US" b="0" i="0" smtClean="0">
                            <a:latin typeface="Cambria Math" panose="02040503050406030204" pitchFamily="18" charset="0"/>
                          </a:rPr>
                          <m:t>3</m:t>
                        </m:r>
                      </m:e>
                    </m:d>
                  </m:oMath>
                </a14:m>
                <a:r>
                  <a:rPr lang="en-US" dirty="0"/>
                  <a:t>,     </a:t>
                </a:r>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𝑅</m:t>
                        </m:r>
                      </m:e>
                    </m:ba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m:rPr>
                            <m:sty m:val="p"/>
                          </m:rPr>
                          <a:rPr lang="en-US" b="0" i="1" smtClean="0">
                            <a:latin typeface="Cambria Math" panose="02040503050406030204" pitchFamily="18" charset="0"/>
                          </a:rPr>
                          <m:t>Ag</m:t>
                        </m:r>
                        <m:r>
                          <a:rPr lang="en-US" b="0" i="1" smtClean="0">
                            <a:latin typeface="Cambria Math" panose="02040503050406030204" pitchFamily="18" charset="0"/>
                          </a:rPr>
                          <m:t>1, </m:t>
                        </m:r>
                        <m:r>
                          <m:rPr>
                            <m:sty m:val="p"/>
                          </m:rPr>
                          <a:rPr lang="en-US" b="0" i="1" smtClean="0">
                            <a:latin typeface="Cambria Math" panose="02040503050406030204" pitchFamily="18" charset="0"/>
                          </a:rPr>
                          <m:t>Ag</m:t>
                        </m:r>
                        <m:r>
                          <a:rPr lang="en-US" b="0" i="1" smtClean="0">
                            <a:latin typeface="Cambria Math" panose="02040503050406030204" pitchFamily="18" charset="0"/>
                          </a:rPr>
                          <m:t>2, </m:t>
                        </m:r>
                        <m:r>
                          <m:rPr>
                            <m:sty m:val="p"/>
                          </m:rPr>
                          <a:rPr lang="en-US" b="0" i="1" smtClean="0">
                            <a:latin typeface="Cambria Math" panose="02040503050406030204" pitchFamily="18" charset="0"/>
                          </a:rPr>
                          <m:t>Bg</m:t>
                        </m:r>
                        <m:r>
                          <a:rPr lang="en-US" b="0" i="1" smtClean="0">
                            <a:latin typeface="Cambria Math" panose="02040503050406030204" pitchFamily="18" charset="0"/>
                          </a:rPr>
                          <m:t>1, </m:t>
                        </m:r>
                        <m:r>
                          <m:rPr>
                            <m:sty m:val="p"/>
                          </m:rPr>
                          <a:rPr lang="en-US" b="0" i="1" smtClean="0">
                            <a:latin typeface="Cambria Math" panose="02040503050406030204" pitchFamily="18" charset="0"/>
                          </a:rPr>
                          <m:t>Bg</m:t>
                        </m:r>
                        <m:r>
                          <a:rPr lang="en-US" b="0" i="1" smtClean="0">
                            <a:latin typeface="Cambria Math" panose="02040503050406030204" pitchFamily="18" charset="0"/>
                          </a:rPr>
                          <m:t>2, </m:t>
                        </m:r>
                        <m:r>
                          <m:rPr>
                            <m:sty m:val="p"/>
                          </m:rPr>
                          <a:rPr lang="en-US" b="0" i="1" smtClean="0">
                            <a:latin typeface="Cambria Math" panose="02040503050406030204" pitchFamily="18" charset="0"/>
                          </a:rPr>
                          <m:t>Bg</m:t>
                        </m:r>
                        <m:r>
                          <a:rPr lang="en-US" b="0" i="1" smtClean="0">
                            <a:latin typeface="Cambria Math" panose="02040503050406030204" pitchFamily="18" charset="0"/>
                          </a:rPr>
                          <m:t>3, </m:t>
                        </m:r>
                        <m:r>
                          <m:rPr>
                            <m:sty m:val="p"/>
                          </m:rPr>
                          <a:rPr lang="en-US" b="0" i="1" smtClean="0">
                            <a:latin typeface="Cambria Math" panose="02040503050406030204" pitchFamily="18" charset="0"/>
                          </a:rPr>
                          <m:t>Bg</m:t>
                        </m:r>
                        <m:r>
                          <a:rPr lang="en-US" b="0" i="1" smtClean="0">
                            <a:latin typeface="Cambria Math" panose="02040503050406030204" pitchFamily="18" charset="0"/>
                          </a:rPr>
                          <m:t>4</m:t>
                        </m:r>
                      </m:e>
                    </m:d>
                  </m:oMath>
                </a14:m>
                <a:r>
                  <a:rPr lang="en-US" dirty="0"/>
                  <a:t> </a:t>
                </a:r>
              </a:p>
              <a:p>
                <a:pPr marL="0" indent="0">
                  <a:buNone/>
                </a:pP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Jar</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1" smtClean="0">
                        <a:latin typeface="Cambria Math" panose="02040503050406030204" pitchFamily="18" charset="0"/>
                      </a:rPr>
                      <m:t>}</m:t>
                    </m:r>
                  </m:oMath>
                </a14:m>
                <a:r>
                  <a:rPr lang="en-US" dirty="0"/>
                  <a:t>     </a:t>
                </a:r>
                <a14:m>
                  <m:oMath xmlns:m="http://schemas.openxmlformats.org/officeDocument/2006/math">
                    <m:bar>
                      <m:barPr>
                        <m:pos m:val="top"/>
                        <m:ctrlPr>
                          <a:rPr lang="en-US" i="1" dirty="0" smtClean="0">
                            <a:latin typeface="Cambria Math" panose="02040503050406030204" pitchFamily="18" charset="0"/>
                          </a:rPr>
                        </m:ctrlPr>
                      </m:barPr>
                      <m:e>
                        <m:r>
                          <a:rPr lang="en-US" b="0" i="1" dirty="0" smtClean="0">
                            <a:latin typeface="Cambria Math" panose="02040503050406030204" pitchFamily="18" charset="0"/>
                          </a:rPr>
                          <m:t>𝐴</m:t>
                        </m:r>
                      </m:e>
                    </m:bar>
                    <m:r>
                      <a:rPr lang="en-US" b="0" i="1" dirty="0" smtClean="0">
                        <a:latin typeface="Cambria Math" panose="02040503050406030204" pitchFamily="18" charset="0"/>
                      </a:rPr>
                      <m:t>={</m:t>
                    </m:r>
                    <m:r>
                      <m:rPr>
                        <m:sty m:val="p"/>
                      </m:rPr>
                      <a:rPr lang="en-US" b="0" i="0" dirty="0" smtClean="0">
                        <a:latin typeface="Cambria Math" panose="02040503050406030204" pitchFamily="18" charset="0"/>
                      </a:rPr>
                      <m:t>Jar</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B</m:t>
                    </m:r>
                    <m:r>
                      <a:rPr lang="en-US" b="0" i="1" dirty="0" smtClean="0">
                        <a:latin typeface="Cambria Math" panose="02040503050406030204" pitchFamily="18" charset="0"/>
                      </a:rPr>
                      <m:t>}</m:t>
                    </m:r>
                  </m:oMath>
                </a14:m>
                <a:r>
                  <a:rPr lang="en-US" dirty="0"/>
                  <a:t> </a:t>
                </a:r>
              </a:p>
              <a:p>
                <a:pPr marL="0" indent="0">
                  <a:buNone/>
                </a:pPr>
                <a:r>
                  <a:rPr lang="en-US" dirty="0"/>
                  <a:t>We are looking for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the probability we chose from Jar A given a red skittle.</a:t>
                </a:r>
              </a:p>
              <a:p>
                <a:pPr marL="0" indent="0">
                  <a:buNone/>
                </a:pPr>
                <a:r>
                  <a:rPr lang="en-US" dirty="0"/>
                  <a:t>We know the following:</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e>
                        <m:r>
                          <a:rPr lang="en-US" b="0" i="1" smtClean="0">
                            <a:latin typeface="Cambria Math" panose="02040503050406030204" pitchFamily="18" charset="0"/>
                          </a:rPr>
                          <m:t>𝐴</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9</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t>
                </a:r>
              </a:p>
            </p:txBody>
          </p:sp>
        </mc:Choice>
        <mc:Fallback xmlns="">
          <p:sp>
            <p:nvSpPr>
              <p:cNvPr id="3" name="Content Placeholder 2">
                <a:extLst>
                  <a:ext uri="{FF2B5EF4-FFF2-40B4-BE49-F238E27FC236}">
                    <a16:creationId xmlns:a16="http://schemas.microsoft.com/office/drawing/2014/main" id="{62754D4F-EACE-88D8-9C13-858BBF6B6461}"/>
                  </a:ext>
                </a:extLst>
              </p:cNvPr>
              <p:cNvSpPr>
                <a:spLocks noGrp="1" noRot="1" noChangeAspect="1" noMove="1" noResize="1" noEditPoints="1" noAdjustHandles="1" noChangeArrowheads="1" noChangeShapeType="1" noTextEdit="1"/>
              </p:cNvSpPr>
              <p:nvPr>
                <p:ph idx="1"/>
              </p:nvPr>
            </p:nvSpPr>
            <p:spPr>
              <a:xfrm>
                <a:off x="259396" y="1181099"/>
                <a:ext cx="8893658" cy="5083176"/>
              </a:xfrm>
              <a:blipFill>
                <a:blip r:embed="rId2"/>
                <a:stretch>
                  <a:fillRect l="-480" t="-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B65D9A-B3E9-D59E-DA00-7A84AA5C01C3}"/>
                  </a:ext>
                </a:extLst>
              </p:cNvPr>
              <p:cNvSpPr txBox="1"/>
              <p:nvPr/>
            </p:nvSpPr>
            <p:spPr>
              <a:xfrm>
                <a:off x="7529924" y="205250"/>
                <a:ext cx="4516493" cy="129663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0" i="1" dirty="0">
                    <a:latin typeface="Cambria Math" panose="02040503050406030204" pitchFamily="18" charset="0"/>
                  </a:rPr>
                  <a:t>Bayes' Theorem:</a:t>
                </a: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𝐴</m:t>
                                  </m:r>
                                </m:e>
                              </m:bar>
                            </m:e>
                          </m:d>
                        </m:den>
                      </m:f>
                    </m:oMath>
                  </m:oMathPara>
                </a14:m>
                <a:endParaRPr lang="en-US" dirty="0"/>
              </a:p>
            </p:txBody>
          </p:sp>
        </mc:Choice>
        <mc:Fallback xmlns="">
          <p:sp>
            <p:nvSpPr>
              <p:cNvPr id="4" name="TextBox 3">
                <a:extLst>
                  <a:ext uri="{FF2B5EF4-FFF2-40B4-BE49-F238E27FC236}">
                    <a16:creationId xmlns:a16="http://schemas.microsoft.com/office/drawing/2014/main" id="{19B65D9A-B3E9-D59E-DA00-7A84AA5C01C3}"/>
                  </a:ext>
                </a:extLst>
              </p:cNvPr>
              <p:cNvSpPr txBox="1">
                <a:spLocks noRot="1" noChangeAspect="1" noMove="1" noResize="1" noEditPoints="1" noAdjustHandles="1" noChangeArrowheads="1" noChangeShapeType="1" noTextEdit="1"/>
              </p:cNvSpPr>
              <p:nvPr/>
            </p:nvSpPr>
            <p:spPr>
              <a:xfrm>
                <a:off x="7529924" y="205250"/>
                <a:ext cx="4516493" cy="1296637"/>
              </a:xfrm>
              <a:prstGeom prst="rect">
                <a:avLst/>
              </a:prstGeom>
              <a:blipFill>
                <a:blip r:embed="rId3"/>
                <a:stretch>
                  <a:fillRect l="-942" t="-2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8769A8E-8279-E49C-F571-C19E3016DAAB}"/>
                  </a:ext>
                </a:extLst>
              </p:cNvPr>
              <p:cNvSpPr txBox="1"/>
              <p:nvPr/>
            </p:nvSpPr>
            <p:spPr>
              <a:xfrm>
                <a:off x="3326773" y="3995030"/>
                <a:ext cx="4398063" cy="158960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en-US" b="0" i="1" dirty="0">
                    <a:latin typeface="Cambria Math" panose="02040503050406030204" pitchFamily="18" charset="0"/>
                  </a:rPr>
                  <a:t>Apply Bayes' Theorem:</a:t>
                </a: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𝑅</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9</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den>
                      </m:f>
                      <m:r>
                        <a:rPr lang="en-US" b="0" i="1" smtClean="0">
                          <a:latin typeface="Cambria Math" panose="02040503050406030204" pitchFamily="18" charset="0"/>
                        </a:rPr>
                        <m:t>≈0.645</m:t>
                      </m:r>
                    </m:oMath>
                  </m:oMathPara>
                </a14:m>
                <a:endParaRPr lang="en-US" dirty="0"/>
              </a:p>
            </p:txBody>
          </p:sp>
        </mc:Choice>
        <mc:Fallback xmlns="">
          <p:sp>
            <p:nvSpPr>
              <p:cNvPr id="5" name="TextBox 4">
                <a:extLst>
                  <a:ext uri="{FF2B5EF4-FFF2-40B4-BE49-F238E27FC236}">
                    <a16:creationId xmlns:a16="http://schemas.microsoft.com/office/drawing/2014/main" id="{E8769A8E-8279-E49C-F571-C19E3016DAAB}"/>
                  </a:ext>
                </a:extLst>
              </p:cNvPr>
              <p:cNvSpPr txBox="1">
                <a:spLocks noRot="1" noChangeAspect="1" noMove="1" noResize="1" noEditPoints="1" noAdjustHandles="1" noChangeArrowheads="1" noChangeShapeType="1" noTextEdit="1"/>
              </p:cNvSpPr>
              <p:nvPr/>
            </p:nvSpPr>
            <p:spPr>
              <a:xfrm>
                <a:off x="3326773" y="3995030"/>
                <a:ext cx="4398063" cy="1589602"/>
              </a:xfrm>
              <a:prstGeom prst="rect">
                <a:avLst/>
              </a:prstGeom>
              <a:blipFill>
                <a:blip r:embed="rId4"/>
                <a:stretch>
                  <a:fillRect l="-1248" t="-2299"/>
                </a:stretch>
              </a:blipFill>
              <a:ln>
                <a:noFill/>
              </a:ln>
            </p:spPr>
            <p:txBody>
              <a:bodyPr/>
              <a:lstStyle/>
              <a:p>
                <a:r>
                  <a:rPr lang="en-US">
                    <a:noFill/>
                  </a:rPr>
                  <a:t> </a:t>
                </a:r>
              </a:p>
            </p:txBody>
          </p:sp>
        </mc:Fallback>
      </mc:AlternateContent>
      <p:sp>
        <p:nvSpPr>
          <p:cNvPr id="6" name="TextBox 5">
            <a:extLst>
              <a:ext uri="{FF2B5EF4-FFF2-40B4-BE49-F238E27FC236}">
                <a16:creationId xmlns:a16="http://schemas.microsoft.com/office/drawing/2014/main" id="{74F883F0-A9C1-1F53-1814-A9F2A157619D}"/>
              </a:ext>
            </a:extLst>
          </p:cNvPr>
          <p:cNvSpPr txBox="1"/>
          <p:nvPr/>
        </p:nvSpPr>
        <p:spPr>
          <a:xfrm>
            <a:off x="8628334" y="4232950"/>
            <a:ext cx="3563666" cy="2031325"/>
          </a:xfrm>
          <a:prstGeom prst="rect">
            <a:avLst/>
          </a:prstGeom>
          <a:noFill/>
        </p:spPr>
        <p:txBody>
          <a:bodyPr wrap="square" rtlCol="0">
            <a:spAutoFit/>
          </a:bodyPr>
          <a:lstStyle/>
          <a:p>
            <a:r>
              <a:rPr lang="en-US" dirty="0"/>
              <a:t>Before choosing a red skittle, we assumed the probability that we selected Jar A was 50%. But with the extra information of choosing a red skittle, that probability increased to 64.5%.</a:t>
            </a:r>
          </a:p>
        </p:txBody>
      </p:sp>
      <p:sp>
        <p:nvSpPr>
          <p:cNvPr id="7" name="TextBox 6">
            <a:extLst>
              <a:ext uri="{FF2B5EF4-FFF2-40B4-BE49-F238E27FC236}">
                <a16:creationId xmlns:a16="http://schemas.microsoft.com/office/drawing/2014/main" id="{E78A9625-2C06-2DA1-0B25-FA1F30EF4CA0}"/>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Tree>
    <p:extLst>
      <p:ext uri="{BB962C8B-B14F-4D97-AF65-F5344CB8AC3E}">
        <p14:creationId xmlns:p14="http://schemas.microsoft.com/office/powerpoint/2010/main" val="41839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105CB2-B6EB-A3BD-080D-E22C02FA95ED}"/>
                  </a:ext>
                </a:extLst>
              </p:cNvPr>
              <p:cNvSpPr>
                <a:spLocks noGrp="1"/>
              </p:cNvSpPr>
              <p:nvPr>
                <p:ph idx="1"/>
              </p:nvPr>
            </p:nvSpPr>
            <p:spPr>
              <a:xfrm>
                <a:off x="259395" y="246888"/>
                <a:ext cx="5392375" cy="6281928"/>
              </a:xfrm>
            </p:spPr>
            <p:txBody>
              <a:bodyPr>
                <a:normAutofit/>
              </a:bodyPr>
              <a:lstStyle/>
              <a:p>
                <a:pPr marL="0" indent="0">
                  <a:buNone/>
                </a:pPr>
                <a:r>
                  <a:rPr lang="en-US" dirty="0"/>
                  <a:t>Try it:</a:t>
                </a:r>
              </a:p>
              <a:p>
                <a:pPr marL="0" indent="0">
                  <a:buNone/>
                </a:pPr>
                <a:r>
                  <a:rPr lang="en-US" dirty="0"/>
                  <a:t>Suppose you draw a skittle from one of two boxes that you choose at random. The first box contains two purple skittles and three red skittles. The second box contains four purple skittles and one red skittle. </a:t>
                </a:r>
              </a:p>
              <a:p>
                <a:pPr marL="0" indent="0">
                  <a:buNone/>
                </a:pPr>
                <a:r>
                  <a:rPr lang="en-US" dirty="0"/>
                  <a:t>What is the probability you selected from the first box if you got a red skittle?</a:t>
                </a:r>
              </a:p>
              <a:p>
                <a:pPr marL="0" indent="0">
                  <a:buNone/>
                </a:pPr>
                <a:r>
                  <a:rPr lang="en-US" b="0" dirty="0"/>
                  <a:t>Let </a:t>
                </a:r>
                <a14:m>
                  <m:oMath xmlns:m="http://schemas.openxmlformats.org/officeDocument/2006/math">
                    <m:r>
                      <a:rPr lang="en-US" b="0" i="1" smtClean="0">
                        <a:latin typeface="Cambria Math" panose="02040503050406030204" pitchFamily="18" charset="0"/>
                      </a:rPr>
                      <m:t>𝐸</m:t>
                    </m:r>
                  </m:oMath>
                </a14:m>
                <a:r>
                  <a:rPr lang="en-US" dirty="0"/>
                  <a:t> represent the event of drawing a red skittle. What is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a14:m>
                <a:r>
                  <a:rPr lang="en-US" dirty="0"/>
                  <a:t>? </a:t>
                </a:r>
              </a:p>
              <a:p>
                <a:pPr marL="0" indent="0">
                  <a:buNone/>
                </a:pPr>
                <a:r>
                  <a:rPr lang="en-US" b="0" dirty="0"/>
                  <a:t>Let </a:t>
                </a:r>
                <a14:m>
                  <m:oMath xmlns:m="http://schemas.openxmlformats.org/officeDocument/2006/math">
                    <m:r>
                      <m:rPr>
                        <m:sty m:val="p"/>
                      </m:rPr>
                      <a:rPr lang="en-US" b="0" i="0" smtClean="0">
                        <a:latin typeface="Cambria Math" panose="02040503050406030204" pitchFamily="18" charset="0"/>
                      </a:rPr>
                      <m:t>F</m:t>
                    </m:r>
                  </m:oMath>
                </a14:m>
                <a:r>
                  <a:rPr lang="en-US" dirty="0"/>
                  <a:t> represent the event of choosing from box 1. What is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e>
                    </m:d>
                  </m:oMath>
                </a14:m>
                <a:r>
                  <a:rPr lang="en-US" dirty="0"/>
                  <a:t>? </a:t>
                </a:r>
              </a:p>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e>
                        <m:r>
                          <a:rPr lang="en-US" b="0" i="1" smtClean="0">
                            <a:latin typeface="Cambria Math" panose="02040503050406030204" pitchFamily="18" charset="0"/>
                          </a:rPr>
                          <m:t>𝐹</m:t>
                        </m:r>
                      </m:e>
                    </m:d>
                    <m:r>
                      <a:rPr lang="en-US" b="0" i="1" smtClean="0">
                        <a:latin typeface="Cambria Math" panose="02040503050406030204" pitchFamily="18" charset="0"/>
                      </a:rPr>
                      <m:t>= ? </m:t>
                    </m:r>
                  </m:oMath>
                </a14:m>
                <a:r>
                  <a:rPr lang="en-US" dirty="0"/>
                  <a:t>   </a:t>
                </a:r>
                <a14:m>
                  <m:oMath xmlns:m="http://schemas.openxmlformats.org/officeDocument/2006/math">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𝐸</m:t>
                        </m:r>
                      </m:e>
                      <m:e>
                        <m:bar>
                          <m:barPr>
                            <m:pos m:val="top"/>
                            <m:ctrlPr>
                              <a:rPr lang="en-US" b="0" i="1" dirty="0" smtClean="0">
                                <a:latin typeface="Cambria Math" panose="02040503050406030204" pitchFamily="18" charset="0"/>
                              </a:rPr>
                            </m:ctrlPr>
                          </m:barPr>
                          <m:e>
                            <m:r>
                              <a:rPr lang="en-US" b="0" i="1" dirty="0" smtClean="0">
                                <a:latin typeface="Cambria Math" panose="02040503050406030204" pitchFamily="18" charset="0"/>
                              </a:rPr>
                              <m:t>𝐹</m:t>
                            </m:r>
                          </m:e>
                        </m:bar>
                      </m:e>
                    </m:d>
                    <m:r>
                      <a:rPr lang="en-US" b="0" i="1" dirty="0" smtClean="0">
                        <a:latin typeface="Cambria Math" panose="02040503050406030204" pitchFamily="18" charset="0"/>
                      </a:rPr>
                      <m:t>= ?</m:t>
                    </m:r>
                  </m:oMath>
                </a14:m>
                <a:r>
                  <a:rPr lang="en-US" dirty="0"/>
                  <a:t> </a:t>
                </a:r>
              </a:p>
              <a:p>
                <a:pPr marL="0" indent="0">
                  <a:buNone/>
                </a:pPr>
                <a:endParaRPr lang="en-US" dirty="0"/>
              </a:p>
              <a:p>
                <a:pPr marL="0" indent="0">
                  <a:buNone/>
                </a:pPr>
                <a:r>
                  <a:rPr lang="en-US" dirty="0"/>
                  <a:t>We want to find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e>
                      <m:e>
                        <m:r>
                          <a:rPr lang="en-US" b="0" i="1" smtClean="0">
                            <a:latin typeface="Cambria Math" panose="02040503050406030204" pitchFamily="18" charset="0"/>
                          </a:rPr>
                          <m:t>𝐸</m:t>
                        </m:r>
                      </m:e>
                    </m:d>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C105CB2-B6EB-A3BD-080D-E22C02FA95ED}"/>
                  </a:ext>
                </a:extLst>
              </p:cNvPr>
              <p:cNvSpPr>
                <a:spLocks noGrp="1" noRot="1" noChangeAspect="1" noMove="1" noResize="1" noEditPoints="1" noAdjustHandles="1" noChangeArrowheads="1" noChangeShapeType="1" noTextEdit="1"/>
              </p:cNvSpPr>
              <p:nvPr>
                <p:ph idx="1"/>
              </p:nvPr>
            </p:nvSpPr>
            <p:spPr>
              <a:xfrm>
                <a:off x="259395" y="246888"/>
                <a:ext cx="5392375" cy="6281928"/>
              </a:xfrm>
              <a:blipFill>
                <a:blip r:embed="rId2"/>
                <a:stretch>
                  <a:fillRect l="-1018" t="-777" r="-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5141CA-72CC-795D-8EF0-5D8A5C651E05}"/>
                  </a:ext>
                </a:extLst>
              </p:cNvPr>
              <p:cNvSpPr txBox="1"/>
              <p:nvPr/>
            </p:nvSpPr>
            <p:spPr>
              <a:xfrm>
                <a:off x="3440876" y="5224524"/>
                <a:ext cx="1754776" cy="61465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m:t>
                        </m:r>
                      </m:e>
                      <m:e>
                        <m:r>
                          <a:rPr lang="en-US" sz="2400" b="0" i="1" smtClean="0">
                            <a:latin typeface="Cambria Math" panose="02040503050406030204" pitchFamily="18" charset="0"/>
                          </a:rPr>
                          <m:t>𝐸</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4</m:t>
                        </m:r>
                      </m:den>
                    </m:f>
                  </m:oMath>
                </a14:m>
                <a:r>
                  <a:rPr lang="en-US" sz="2400" dirty="0"/>
                  <a:t> </a:t>
                </a:r>
              </a:p>
            </p:txBody>
          </p:sp>
        </mc:Choice>
        <mc:Fallback xmlns="">
          <p:sp>
            <p:nvSpPr>
              <p:cNvPr id="4" name="TextBox 3">
                <a:extLst>
                  <a:ext uri="{FF2B5EF4-FFF2-40B4-BE49-F238E27FC236}">
                    <a16:creationId xmlns:a16="http://schemas.microsoft.com/office/drawing/2014/main" id="{0E5141CA-72CC-795D-8EF0-5D8A5C651E05}"/>
                  </a:ext>
                </a:extLst>
              </p:cNvPr>
              <p:cNvSpPr txBox="1">
                <a:spLocks noRot="1" noChangeAspect="1" noMove="1" noResize="1" noEditPoints="1" noAdjustHandles="1" noChangeArrowheads="1" noChangeShapeType="1" noTextEdit="1"/>
              </p:cNvSpPr>
              <p:nvPr/>
            </p:nvSpPr>
            <p:spPr>
              <a:xfrm>
                <a:off x="3440876" y="5224524"/>
                <a:ext cx="1754776" cy="614655"/>
              </a:xfrm>
              <a:prstGeom prst="rect">
                <a:avLst/>
              </a:prstGeom>
              <a:blipFill>
                <a:blip r:embed="rId3"/>
                <a:stretch>
                  <a:fillRect/>
                </a:stretch>
              </a:blipFill>
            </p:spPr>
            <p:txBody>
              <a:bodyPr/>
              <a:lstStyle/>
              <a:p>
                <a:r>
                  <a:rPr lang="en-US">
                    <a:noFill/>
                  </a:rPr>
                  <a:t> </a:t>
                </a:r>
              </a:p>
            </p:txBody>
          </p:sp>
        </mc:Fallback>
      </mc:AlternateContent>
      <p:pic>
        <p:nvPicPr>
          <p:cNvPr id="1030" name="Picture 6">
            <a:extLst>
              <a:ext uri="{FF2B5EF4-FFF2-40B4-BE49-F238E27FC236}">
                <a16:creationId xmlns:a16="http://schemas.microsoft.com/office/drawing/2014/main" id="{567AABE0-1218-8BAA-ADAB-805CA45666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009" t="16722" r="13056" b="7495"/>
          <a:stretch/>
        </p:blipFill>
        <p:spPr bwMode="auto">
          <a:xfrm>
            <a:off x="5545249" y="114148"/>
            <a:ext cx="6520292" cy="501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40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61BF-3292-4096-77C9-7057498E5D62}"/>
              </a:ext>
            </a:extLst>
          </p:cNvPr>
          <p:cNvSpPr>
            <a:spLocks noGrp="1"/>
          </p:cNvSpPr>
          <p:nvPr>
            <p:ph type="title"/>
          </p:nvPr>
        </p:nvSpPr>
        <p:spPr/>
        <p:txBody>
          <a:bodyPr/>
          <a:lstStyle/>
          <a:p>
            <a:r>
              <a:rPr lang="en-US" dirty="0"/>
              <a:t>As a Class</a:t>
            </a:r>
          </a:p>
        </p:txBody>
      </p:sp>
      <p:sp>
        <p:nvSpPr>
          <p:cNvPr id="3" name="Content Placeholder 2">
            <a:extLst>
              <a:ext uri="{FF2B5EF4-FFF2-40B4-BE49-F238E27FC236}">
                <a16:creationId xmlns:a16="http://schemas.microsoft.com/office/drawing/2014/main" id="{37F4E239-DEA5-D149-588F-73D8617BE1AB}"/>
              </a:ext>
            </a:extLst>
          </p:cNvPr>
          <p:cNvSpPr>
            <a:spLocks noGrp="1"/>
          </p:cNvSpPr>
          <p:nvPr>
            <p:ph idx="1"/>
          </p:nvPr>
        </p:nvSpPr>
        <p:spPr/>
        <p:txBody>
          <a:bodyPr/>
          <a:lstStyle/>
          <a:p>
            <a:pPr marL="0" indent="0">
              <a:buNone/>
            </a:pPr>
            <a:r>
              <a:rPr lang="en-US" dirty="0"/>
              <a:t>Challenge 12.4.1</a:t>
            </a:r>
          </a:p>
          <a:p>
            <a:pPr marL="0" indent="0">
              <a:buNone/>
            </a:pPr>
            <a:endParaRPr lang="en-US" dirty="0"/>
          </a:p>
        </p:txBody>
      </p:sp>
    </p:spTree>
    <p:extLst>
      <p:ext uri="{BB962C8B-B14F-4D97-AF65-F5344CB8AC3E}">
        <p14:creationId xmlns:p14="http://schemas.microsoft.com/office/powerpoint/2010/main" val="421893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DFD5-C638-1361-2B68-262556974BCF}"/>
              </a:ext>
            </a:extLst>
          </p:cNvPr>
          <p:cNvSpPr>
            <a:spLocks noGrp="1"/>
          </p:cNvSpPr>
          <p:nvPr>
            <p:ph type="title"/>
          </p:nvPr>
        </p:nvSpPr>
        <p:spPr/>
        <p:txBody>
          <a:bodyPr/>
          <a:lstStyle/>
          <a:p>
            <a:r>
              <a:rPr lang="en-US" dirty="0"/>
              <a:t>With a partner</a:t>
            </a:r>
          </a:p>
        </p:txBody>
      </p:sp>
      <p:sp>
        <p:nvSpPr>
          <p:cNvPr id="3" name="Content Placeholder 2">
            <a:extLst>
              <a:ext uri="{FF2B5EF4-FFF2-40B4-BE49-F238E27FC236}">
                <a16:creationId xmlns:a16="http://schemas.microsoft.com/office/drawing/2014/main" id="{0FCCB2E0-C84D-34F3-DBE1-FCC1A910CA3A}"/>
              </a:ext>
            </a:extLst>
          </p:cNvPr>
          <p:cNvSpPr>
            <a:spLocks noGrp="1"/>
          </p:cNvSpPr>
          <p:nvPr>
            <p:ph idx="1"/>
          </p:nvPr>
        </p:nvSpPr>
        <p:spPr/>
        <p:txBody>
          <a:bodyPr/>
          <a:lstStyle/>
          <a:p>
            <a:pPr marL="0" indent="0">
              <a:buNone/>
            </a:pPr>
            <a:r>
              <a:rPr lang="en-US" dirty="0"/>
              <a:t>Additional Exercises</a:t>
            </a:r>
          </a:p>
          <a:p>
            <a:r>
              <a:rPr lang="en-US" dirty="0"/>
              <a:t>12.3.6</a:t>
            </a:r>
          </a:p>
          <a:p>
            <a:r>
              <a:rPr lang="en-US" dirty="0"/>
              <a:t>12.4.1</a:t>
            </a:r>
          </a:p>
          <a:p>
            <a:r>
              <a:rPr lang="en-US" dirty="0"/>
              <a:t>12.4.4</a:t>
            </a:r>
          </a:p>
        </p:txBody>
      </p:sp>
    </p:spTree>
    <p:extLst>
      <p:ext uri="{BB962C8B-B14F-4D97-AF65-F5344CB8AC3E}">
        <p14:creationId xmlns:p14="http://schemas.microsoft.com/office/powerpoint/2010/main" val="40238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r>
                  <a:rPr lang="en-US" dirty="0"/>
                  <a:t>Not random</a:t>
                </a:r>
              </a:p>
              <a:p>
                <a:r>
                  <a:rPr lang="en-US" dirty="0"/>
                  <a:t>Not a variable</a:t>
                </a:r>
              </a:p>
              <a:p>
                <a:r>
                  <a:rPr lang="en-US" dirty="0"/>
                  <a:t>It is a function that maps from a sample space </a:t>
                </a:r>
                <a14:m>
                  <m:oMath xmlns:m="http://schemas.openxmlformats.org/officeDocument/2006/math">
                    <m:r>
                      <a:rPr lang="en-US" b="0" i="1" smtClean="0">
                        <a:latin typeface="Cambria Math" panose="02040503050406030204" pitchFamily="18" charset="0"/>
                      </a:rPr>
                      <m:t>𝑆</m:t>
                    </m:r>
                  </m:oMath>
                </a14:m>
                <a:r>
                  <a:rPr lang="en-US" dirty="0"/>
                  <a:t> to the real numbers </a:t>
                </a:r>
                <a14:m>
                  <m:oMath xmlns:m="http://schemas.openxmlformats.org/officeDocument/2006/math">
                    <m:r>
                      <a:rPr lang="en-US" i="1" smtClean="0">
                        <a:latin typeface="Cambria Math" panose="02040503050406030204" pitchFamily="18" charset="0"/>
                        <a:ea typeface="Cambria Math" panose="02040503050406030204" pitchFamily="18" charset="0"/>
                      </a:rPr>
                      <m:t>ℝ</m:t>
                    </m:r>
                  </m:oMath>
                </a14:m>
                <a:r>
                  <a:rPr lang="en-US" dirty="0"/>
                  <a:t>.</a:t>
                </a:r>
              </a:p>
              <a:p>
                <a:pPr marL="0" indent="0">
                  <a:buNone/>
                </a:pPr>
                <a:r>
                  <a:rPr lang="en-US" b="0" dirty="0"/>
                  <a:t>	</a:t>
                </a:r>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ℝ</m:t>
                    </m:r>
                  </m:oMath>
                </a14:m>
                <a:r>
                  <a:rPr lang="en-US" dirty="0"/>
                  <a:t> </a:t>
                </a:r>
              </a:p>
              <a:p>
                <a:pPr marL="0" indent="0">
                  <a:buNone/>
                </a:pPr>
                <a:r>
                  <a:rPr lang="en-US" dirty="0"/>
                  <a:t>A random variable is a </a:t>
                </a:r>
                <a:r>
                  <a:rPr lang="en-US" b="1" dirty="0"/>
                  <a:t>function</a:t>
                </a:r>
                <a:r>
                  <a:rPr lang="en-US" dirty="0"/>
                  <a:t> that assigns a real number to each possible outcome.</a:t>
                </a:r>
              </a:p>
              <a:p>
                <a:pPr marL="0" indent="0">
                  <a:buNone/>
                </a:pPr>
                <a:r>
                  <a:rPr lang="en-US" b="1" dirty="0"/>
                  <a:t>Example:</a:t>
                </a:r>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327211D-3D05-F2B0-31AD-1DF675FFC114}"/>
                  </a:ext>
                </a:extLst>
              </p:cNvPr>
              <p:cNvSpPr>
                <a:spLocks noGrp="1" noRot="1" noChangeAspect="1" noMove="1" noResize="1" noEditPoints="1" noAdjustHandles="1" noChangeArrowheads="1" noChangeShapeType="1" noTextEdit="1"/>
              </p:cNvSpPr>
              <p:nvPr>
                <p:ph idx="1"/>
              </p:nvPr>
            </p:nvSpPr>
            <p:spPr>
              <a:blipFill>
                <a:blip r:embed="rId2"/>
                <a:stretch>
                  <a:fillRect l="-471" t="-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2BB955-30D8-8EC0-CDEC-9BAB774DAB26}"/>
                  </a:ext>
                </a:extLst>
              </p:cNvPr>
              <p:cNvSpPr txBox="1"/>
              <p:nvPr/>
            </p:nvSpPr>
            <p:spPr>
              <a:xfrm>
                <a:off x="4843999" y="3955951"/>
                <a:ext cx="5257485" cy="2308324"/>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be the random variable that equals the number of heads that appear in the outcome </a:t>
                </a:r>
                <a14:m>
                  <m:oMath xmlns:m="http://schemas.openxmlformats.org/officeDocument/2006/math">
                    <m:r>
                      <a:rPr lang="en-US" b="0" i="1" smtClean="0">
                        <a:latin typeface="Cambria Math" panose="02040503050406030204" pitchFamily="18" charset="0"/>
                      </a:rPr>
                      <m:t>𝑠</m:t>
                    </m:r>
                  </m:oMath>
                </a14:m>
                <a:r>
                  <a:rPr lang="en-US" dirty="0"/>
                  <a:t>. Then, </a:t>
                </a:r>
              </a:p>
              <a:p>
                <a:endParaRPr lang="en-US" dirty="0"/>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𝐻𝐻𝐻</m:t>
                        </m:r>
                      </m:e>
                    </m:d>
                    <m:r>
                      <a:rPr lang="en-US" b="0" i="1" smtClean="0">
                        <a:latin typeface="Cambria Math" panose="02040503050406030204" pitchFamily="18" charset="0"/>
                      </a:rPr>
                      <m:t>=3</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𝐻𝑇𝐻</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𝑇𝐻𝐻</m:t>
                        </m:r>
                      </m:e>
                    </m:d>
                    <m:r>
                      <a:rPr lang="en-US" b="0" i="1" smtClean="0">
                        <a:latin typeface="Cambria Math" panose="02040503050406030204" pitchFamily="18" charset="0"/>
                      </a:rPr>
                      <m:t>=2</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𝑇𝑇𝐻</m:t>
                        </m:r>
                      </m:e>
                    </m:d>
                    <m:r>
                      <a:rPr lang="en-US" b="0" i="1" smtClean="0">
                        <a:latin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𝑇𝑇𝑇</m:t>
                        </m:r>
                      </m:e>
                    </m:d>
                    <m:r>
                      <a:rPr lang="en-US" b="0" i="1" smtClean="0">
                        <a:latin typeface="Cambria Math" panose="02040503050406030204" pitchFamily="18" charset="0"/>
                      </a:rPr>
                      <m:t>=0</m:t>
                    </m:r>
                  </m:oMath>
                </a14:m>
                <a:r>
                  <a:rPr lang="en-US" dirty="0"/>
                  <a:t> </a:t>
                </a:r>
              </a:p>
            </p:txBody>
          </p:sp>
        </mc:Choice>
        <mc:Fallback xmlns="">
          <p:sp>
            <p:nvSpPr>
              <p:cNvPr id="4" name="TextBox 3">
                <a:extLst>
                  <a:ext uri="{FF2B5EF4-FFF2-40B4-BE49-F238E27FC236}">
                    <a16:creationId xmlns:a16="http://schemas.microsoft.com/office/drawing/2014/main" id="{F52BB955-30D8-8EC0-CDEC-9BAB774DAB26}"/>
                  </a:ext>
                </a:extLst>
              </p:cNvPr>
              <p:cNvSpPr txBox="1">
                <a:spLocks noRot="1" noChangeAspect="1" noMove="1" noResize="1" noEditPoints="1" noAdjustHandles="1" noChangeArrowheads="1" noChangeShapeType="1" noTextEdit="1"/>
              </p:cNvSpPr>
              <p:nvPr/>
            </p:nvSpPr>
            <p:spPr>
              <a:xfrm>
                <a:off x="4843999" y="3955951"/>
                <a:ext cx="5257485" cy="2308324"/>
              </a:xfrm>
              <a:prstGeom prst="rect">
                <a:avLst/>
              </a:prstGeom>
              <a:blipFill>
                <a:blip r:embed="rId3"/>
                <a:stretch>
                  <a:fillRect l="-1044" t="-1583" r="-1856"/>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4FF5752-77AC-9B28-548C-C7A942195F5A}"/>
              </a:ext>
            </a:extLst>
          </p:cNvPr>
          <p:cNvSpPr/>
          <p:nvPr/>
        </p:nvSpPr>
        <p:spPr>
          <a:xfrm>
            <a:off x="378267" y="3831336"/>
            <a:ext cx="10301925" cy="24329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9A55DC-BFA5-4E61-08C3-D09344591029}"/>
                  </a:ext>
                </a:extLst>
              </p:cNvPr>
              <p:cNvSpPr txBox="1"/>
              <p:nvPr/>
            </p:nvSpPr>
            <p:spPr>
              <a:xfrm>
                <a:off x="486918" y="3955951"/>
                <a:ext cx="3554730" cy="1140184"/>
              </a:xfrm>
              <a:prstGeom prst="rect">
                <a:avLst/>
              </a:prstGeom>
              <a:noFill/>
            </p:spPr>
            <p:txBody>
              <a:bodyPr wrap="square">
                <a:spAutoFit/>
              </a:bodyPr>
              <a:lstStyle/>
              <a:p>
                <a:pPr marL="0" indent="0">
                  <a:buNone/>
                </a:pPr>
                <a:r>
                  <a:rPr lang="en-US" dirty="0"/>
                  <a:t>Flip a coin three times.</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𝐻𝐻𝐻</m:t>
                            </m:r>
                            <m:r>
                              <a:rPr lang="en-US" b="0" i="1" smtClean="0">
                                <a:latin typeface="Cambria Math" panose="02040503050406030204" pitchFamily="18" charset="0"/>
                              </a:rPr>
                              <m:t>, </m:t>
                            </m:r>
                            <m:r>
                              <a:rPr lang="en-US" b="0" i="1" smtClean="0">
                                <a:latin typeface="Cambria Math" panose="02040503050406030204" pitchFamily="18" charset="0"/>
                              </a:rPr>
                              <m:t>𝐻𝐻𝑇</m:t>
                            </m:r>
                            <m:r>
                              <a:rPr lang="en-US" b="0" i="1" smtClean="0">
                                <a:latin typeface="Cambria Math" panose="02040503050406030204" pitchFamily="18" charset="0"/>
                              </a:rPr>
                              <m:t>, </m:t>
                            </m:r>
                            <m:r>
                              <a:rPr lang="en-US" b="0" i="1" smtClean="0">
                                <a:latin typeface="Cambria Math" panose="02040503050406030204" pitchFamily="18" charset="0"/>
                              </a:rPr>
                              <m:t>𝐻𝑇𝐻</m:t>
                            </m:r>
                            <m:r>
                              <a:rPr lang="en-US" b="0" i="1" smtClean="0">
                                <a:latin typeface="Cambria Math" panose="02040503050406030204" pitchFamily="18" charset="0"/>
                              </a:rPr>
                              <m:t>, </m:t>
                            </m:r>
                            <m:r>
                              <a:rPr lang="en-US" b="0" i="1" smtClean="0">
                                <a:latin typeface="Cambria Math" panose="02040503050406030204" pitchFamily="18" charset="0"/>
                              </a:rPr>
                              <m:t>𝐻𝑇𝑇</m:t>
                            </m:r>
                            <m:r>
                              <a:rPr lang="en-US" b="0" i="1" smtClean="0">
                                <a:latin typeface="Cambria Math" panose="02040503050406030204" pitchFamily="18" charset="0"/>
                              </a:rPr>
                              <m:t>, </m:t>
                            </m:r>
                          </m:e>
                          <m:e>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𝑇𝐻𝑇</m:t>
                            </m:r>
                            <m:r>
                              <a:rPr lang="en-US" b="0" i="1" smtClean="0">
                                <a:latin typeface="Cambria Math" panose="02040503050406030204" pitchFamily="18" charset="0"/>
                              </a:rPr>
                              <m:t>, </m:t>
                            </m:r>
                            <m:r>
                              <a:rPr lang="en-US" b="0" i="1" smtClean="0">
                                <a:latin typeface="Cambria Math" panose="02040503050406030204" pitchFamily="18" charset="0"/>
                              </a:rPr>
                              <m:t>𝑇𝑇𝐻</m:t>
                            </m:r>
                            <m:r>
                              <a:rPr lang="en-US" b="0" i="1" smtClean="0">
                                <a:latin typeface="Cambria Math" panose="02040503050406030204" pitchFamily="18" charset="0"/>
                              </a:rPr>
                              <m:t>, </m:t>
                            </m:r>
                            <m:r>
                              <a:rPr lang="en-US" b="0" i="1" smtClean="0">
                                <a:latin typeface="Cambria Math" panose="02040503050406030204" pitchFamily="18" charset="0"/>
                              </a:rPr>
                              <m:t>𝑇𝑇𝑇</m:t>
                            </m:r>
                          </m:e>
                        </m:eqArr>
                      </m:e>
                    </m:d>
                  </m:oMath>
                </a14:m>
                <a:r>
                  <a:rPr lang="en-US" dirty="0"/>
                  <a:t>  </a:t>
                </a:r>
              </a:p>
            </p:txBody>
          </p:sp>
        </mc:Choice>
        <mc:Fallback xmlns="">
          <p:sp>
            <p:nvSpPr>
              <p:cNvPr id="8" name="TextBox 7">
                <a:extLst>
                  <a:ext uri="{FF2B5EF4-FFF2-40B4-BE49-F238E27FC236}">
                    <a16:creationId xmlns:a16="http://schemas.microsoft.com/office/drawing/2014/main" id="{109A55DC-BFA5-4E61-08C3-D09344591029}"/>
                  </a:ext>
                </a:extLst>
              </p:cNvPr>
              <p:cNvSpPr txBox="1">
                <a:spLocks noRot="1" noChangeAspect="1" noMove="1" noResize="1" noEditPoints="1" noAdjustHandles="1" noChangeArrowheads="1" noChangeShapeType="1" noTextEdit="1"/>
              </p:cNvSpPr>
              <p:nvPr/>
            </p:nvSpPr>
            <p:spPr>
              <a:xfrm>
                <a:off x="486918" y="3955951"/>
                <a:ext cx="3554730" cy="1140184"/>
              </a:xfrm>
              <a:prstGeom prst="rect">
                <a:avLst/>
              </a:prstGeom>
              <a:blipFill>
                <a:blip r:embed="rId4"/>
                <a:stretch>
                  <a:fillRect l="-1544" t="-320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Tree>
    <p:extLst>
      <p:ext uri="{BB962C8B-B14F-4D97-AF65-F5344CB8AC3E}">
        <p14:creationId xmlns:p14="http://schemas.microsoft.com/office/powerpoint/2010/main" val="327517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Random Variables</a:t>
            </a:r>
          </a:p>
        </p:txBody>
      </p:sp>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r>
              <a:rPr lang="en-US" dirty="0"/>
              <a:t>Example:</a:t>
            </a:r>
          </a:p>
          <a:p>
            <a:pPr marL="0" indent="0">
              <a:buNone/>
            </a:pPr>
            <a:r>
              <a:rPr lang="en-US" dirty="0"/>
              <a:t> </a:t>
            </a:r>
          </a:p>
          <a:p>
            <a:pPr marL="0" indent="0">
              <a:buNone/>
            </a:pPr>
            <a:endParaRPr lang="en-US" dirty="0"/>
          </a:p>
        </p:txBody>
      </p:sp>
      <p:sp>
        <p:nvSpPr>
          <p:cNvPr id="7" name="Rectangle 6">
            <a:extLst>
              <a:ext uri="{FF2B5EF4-FFF2-40B4-BE49-F238E27FC236}">
                <a16:creationId xmlns:a16="http://schemas.microsoft.com/office/drawing/2014/main" id="{E14F883B-7654-A7FB-EF89-FA56220F6A30}"/>
              </a:ext>
            </a:extLst>
          </p:cNvPr>
          <p:cNvSpPr/>
          <p:nvPr/>
        </p:nvSpPr>
        <p:spPr>
          <a:xfrm>
            <a:off x="359979" y="1536192"/>
            <a:ext cx="10704261" cy="424281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92859E5-75A9-993F-5F2A-16F8584FF94F}"/>
                  </a:ext>
                </a:extLst>
              </p:cNvPr>
              <p:cNvSpPr txBox="1"/>
              <p:nvPr/>
            </p:nvSpPr>
            <p:spPr>
              <a:xfrm>
                <a:off x="359979" y="1639023"/>
                <a:ext cx="3434781" cy="923330"/>
              </a:xfrm>
              <a:prstGeom prst="rect">
                <a:avLst/>
              </a:prstGeom>
              <a:noFill/>
            </p:spPr>
            <p:txBody>
              <a:bodyPr wrap="square">
                <a:spAutoFit/>
              </a:bodyPr>
              <a:lstStyle/>
              <a:p>
                <a:pPr marL="0" indent="0">
                  <a:buNone/>
                </a:pPr>
                <a:r>
                  <a:rPr lang="en-US" dirty="0"/>
                  <a:t>Rolling two dice:</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1,2,3,4,5,6</m:t>
                        </m:r>
                      </m:e>
                    </m:d>
                    <m:r>
                      <a:rPr lang="en-US" b="0" i="1" smtClean="0">
                        <a:latin typeface="Cambria Math" panose="02040503050406030204" pitchFamily="18" charset="0"/>
                      </a:rPr>
                      <m:t>×{1,2,3,4,5,6}</m:t>
                    </m:r>
                  </m:oMath>
                </a14:m>
                <a:r>
                  <a:rPr lang="en-US" dirty="0"/>
                  <a:t> </a:t>
                </a:r>
              </a:p>
            </p:txBody>
          </p:sp>
        </mc:Choice>
        <mc:Fallback xmlns="">
          <p:sp>
            <p:nvSpPr>
              <p:cNvPr id="9" name="TextBox 8">
                <a:extLst>
                  <a:ext uri="{FF2B5EF4-FFF2-40B4-BE49-F238E27FC236}">
                    <a16:creationId xmlns:a16="http://schemas.microsoft.com/office/drawing/2014/main" id="{692859E5-75A9-993F-5F2A-16F8584FF94F}"/>
                  </a:ext>
                </a:extLst>
              </p:cNvPr>
              <p:cNvSpPr txBox="1">
                <a:spLocks noRot="1" noChangeAspect="1" noMove="1" noResize="1" noEditPoints="1" noAdjustHandles="1" noChangeArrowheads="1" noChangeShapeType="1" noTextEdit="1"/>
              </p:cNvSpPr>
              <p:nvPr/>
            </p:nvSpPr>
            <p:spPr>
              <a:xfrm>
                <a:off x="359979" y="1639023"/>
                <a:ext cx="3434781" cy="923330"/>
              </a:xfrm>
              <a:prstGeom prst="rect">
                <a:avLst/>
              </a:prstGeom>
              <a:blipFill>
                <a:blip r:embed="rId2"/>
                <a:stretch>
                  <a:fillRect l="-1418" t="-3974" b="-72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ABC3B6-BC89-5929-E4FC-19EBF4BD4C0C}"/>
                  </a:ext>
                </a:extLst>
              </p:cNvPr>
              <p:cNvSpPr txBox="1"/>
              <p:nvPr/>
            </p:nvSpPr>
            <p:spPr>
              <a:xfrm>
                <a:off x="4205079" y="1641270"/>
                <a:ext cx="6448841" cy="3970318"/>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be the random variable that equals the sum of the two dice. Then, </a:t>
                </a:r>
              </a:p>
              <a:p>
                <a:endParaRPr lang="en-US" dirty="0"/>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r>
                      <a:rPr lang="en-US" b="0" i="1" smtClean="0">
                        <a:latin typeface="Cambria Math" panose="02040503050406030204" pitchFamily="18" charset="0"/>
                      </a:rPr>
                      <m:t>=2</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r>
                      <a:rPr lang="en-US" b="0" i="1" smtClean="0">
                        <a:latin typeface="Cambria Math" panose="02040503050406030204" pitchFamily="18" charset="0"/>
                      </a:rPr>
                      <m:t>=3</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r>
                      <a:rPr lang="en-US" b="0" i="1" smtClean="0">
                        <a:latin typeface="Cambria Math" panose="02040503050406030204" pitchFamily="18" charset="0"/>
                      </a:rPr>
                      <m:t>=4</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4,1</m:t>
                        </m:r>
                      </m:e>
                    </m:d>
                    <m:r>
                      <a:rPr lang="en-US" b="0" i="1" smtClean="0">
                        <a:latin typeface="Cambria Math" panose="02040503050406030204" pitchFamily="18" charset="0"/>
                      </a:rPr>
                      <m:t>=5</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5,1</m:t>
                        </m:r>
                      </m:e>
                    </m:d>
                    <m:r>
                      <a:rPr lang="en-US" b="0" i="1" smtClean="0">
                        <a:latin typeface="Cambria Math" panose="02040503050406030204" pitchFamily="18" charset="0"/>
                      </a:rPr>
                      <m:t>=6</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5,2</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6,1</m:t>
                        </m:r>
                      </m:e>
                    </m:d>
                    <m:r>
                      <a:rPr lang="en-US" b="0" i="1" smtClean="0">
                        <a:latin typeface="Cambria Math" panose="02040503050406030204" pitchFamily="18" charset="0"/>
                      </a:rPr>
                      <m:t>=7</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2,6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6,2</m:t>
                        </m:r>
                      </m:e>
                    </m:d>
                    <m:r>
                      <a:rPr lang="en-US" b="0" i="1" smtClean="0">
                        <a:latin typeface="Cambria Math" panose="02040503050406030204" pitchFamily="18" charset="0"/>
                      </a:rPr>
                      <m:t>=8</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3,6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5,4</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6,3</m:t>
                        </m:r>
                      </m:e>
                    </m:d>
                    <m:r>
                      <a:rPr lang="en-US" b="0" i="1" smtClean="0">
                        <a:latin typeface="Cambria Math" panose="02040503050406030204" pitchFamily="18" charset="0"/>
                      </a:rPr>
                      <m:t>=9</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4,6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5,5</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6,4</m:t>
                        </m:r>
                      </m:e>
                    </m:d>
                    <m:r>
                      <a:rPr lang="en-US" b="0" i="1" smtClean="0">
                        <a:latin typeface="Cambria Math" panose="02040503050406030204" pitchFamily="18" charset="0"/>
                      </a:rPr>
                      <m:t>=10</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5,6</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6,5</m:t>
                        </m:r>
                      </m:e>
                    </m:d>
                    <m:r>
                      <a:rPr lang="en-US" b="0" i="1" smtClean="0">
                        <a:latin typeface="Cambria Math" panose="02040503050406030204" pitchFamily="18" charset="0"/>
                      </a:rPr>
                      <m:t>=11</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6,6</m:t>
                        </m:r>
                      </m:e>
                    </m:d>
                    <m:r>
                      <a:rPr lang="en-US" b="0" i="1" smtClean="0">
                        <a:latin typeface="Cambria Math" panose="02040503050406030204" pitchFamily="18" charset="0"/>
                      </a:rPr>
                      <m:t>=12</m:t>
                    </m:r>
                  </m:oMath>
                </a14:m>
                <a:r>
                  <a:rPr lang="en-US" dirty="0"/>
                  <a:t> </a:t>
                </a:r>
              </a:p>
            </p:txBody>
          </p:sp>
        </mc:Choice>
        <mc:Fallback xmlns="">
          <p:sp>
            <p:nvSpPr>
              <p:cNvPr id="10" name="TextBox 9">
                <a:extLst>
                  <a:ext uri="{FF2B5EF4-FFF2-40B4-BE49-F238E27FC236}">
                    <a16:creationId xmlns:a16="http://schemas.microsoft.com/office/drawing/2014/main" id="{41ABC3B6-BC89-5929-E4FC-19EBF4BD4C0C}"/>
                  </a:ext>
                </a:extLst>
              </p:cNvPr>
              <p:cNvSpPr txBox="1">
                <a:spLocks noRot="1" noChangeAspect="1" noMove="1" noResize="1" noEditPoints="1" noAdjustHandles="1" noChangeArrowheads="1" noChangeShapeType="1" noTextEdit="1"/>
              </p:cNvSpPr>
              <p:nvPr/>
            </p:nvSpPr>
            <p:spPr>
              <a:xfrm>
                <a:off x="4205079" y="1641270"/>
                <a:ext cx="6448841" cy="3970318"/>
              </a:xfrm>
              <a:prstGeom prst="rect">
                <a:avLst/>
              </a:prstGeom>
              <a:blipFill>
                <a:blip r:embed="rId3"/>
                <a:stretch>
                  <a:fillRect l="-851" t="-767" r="-122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9885597-02C6-7378-B2CD-204097E7E523}"/>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Tree>
    <p:extLst>
      <p:ext uri="{BB962C8B-B14F-4D97-AF65-F5344CB8AC3E}">
        <p14:creationId xmlns:p14="http://schemas.microsoft.com/office/powerpoint/2010/main" val="14884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56CF-4530-ECB3-BCA0-B64DE43597C6}"/>
              </a:ext>
            </a:extLst>
          </p:cNvPr>
          <p:cNvSpPr>
            <a:spLocks noGrp="1"/>
          </p:cNvSpPr>
          <p:nvPr>
            <p:ph type="title"/>
          </p:nvPr>
        </p:nvSpPr>
        <p:spPr/>
        <p:txBody>
          <a:bodyPr/>
          <a:lstStyle/>
          <a:p>
            <a:r>
              <a:rPr lang="en-US" dirty="0"/>
              <a:t>Distribution over a Random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7211D-3D05-F2B0-31AD-1DF675FFC114}"/>
                  </a:ext>
                </a:extLst>
              </p:cNvPr>
              <p:cNvSpPr>
                <a:spLocks noGrp="1"/>
              </p:cNvSpPr>
              <p:nvPr>
                <p:ph idx="1"/>
              </p:nvPr>
            </p:nvSpPr>
            <p:spPr/>
            <p:txBody>
              <a:bodyPr>
                <a:normAutofit/>
              </a:bodyPr>
              <a:lstStyle/>
              <a:p>
                <a:pPr marL="0" indent="0">
                  <a:buNone/>
                </a:pPr>
                <a:r>
                  <a:rPr lang="en-US" dirty="0"/>
                  <a:t>A </a:t>
                </a:r>
                <a:r>
                  <a:rPr lang="en-US" b="1" dirty="0"/>
                  <a:t>distribution</a:t>
                </a:r>
                <a:r>
                  <a:rPr lang="en-US" dirty="0"/>
                  <a:t> of a random variable </a:t>
                </a:r>
                <a14:m>
                  <m:oMath xmlns:m="http://schemas.openxmlformats.org/officeDocument/2006/math">
                    <m:r>
                      <a:rPr lang="en-US" b="0" i="1" smtClean="0">
                        <a:latin typeface="Cambria Math" panose="02040503050406030204" pitchFamily="18" charset="0"/>
                      </a:rPr>
                      <m:t>𝑋</m:t>
                    </m:r>
                  </m:oMath>
                </a14:m>
                <a:r>
                  <a:rPr lang="en-US" dirty="0"/>
                  <a:t> on sample space </a:t>
                </a:r>
                <a14:m>
                  <m:oMath xmlns:m="http://schemas.openxmlformats.org/officeDocument/2006/math">
                    <m:r>
                      <a:rPr lang="en-US" b="0" i="1" smtClean="0">
                        <a:latin typeface="Cambria Math" panose="02040503050406030204" pitchFamily="18" charset="0"/>
                      </a:rPr>
                      <m:t>𝑆</m:t>
                    </m:r>
                  </m:oMath>
                </a14:m>
                <a:r>
                  <a:rPr lang="en-US" dirty="0"/>
                  <a:t> is the set of pairs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𝑟</m:t>
                            </m:r>
                          </m:e>
                        </m:d>
                      </m:e>
                    </m:d>
                  </m:oMath>
                </a14:m>
                <a:r>
                  <a:rPr lang="en-US" dirty="0"/>
                  <a:t> for all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is the probability that </a:t>
                </a:r>
                <a14:m>
                  <m:oMath xmlns:m="http://schemas.openxmlformats.org/officeDocument/2006/math">
                    <m:r>
                      <a:rPr lang="en-US" b="0" i="1" smtClean="0">
                        <a:latin typeface="Cambria Math" panose="02040503050406030204" pitchFamily="18" charset="0"/>
                      </a:rPr>
                      <m:t>𝑋</m:t>
                    </m:r>
                  </m:oMath>
                </a14:m>
                <a:r>
                  <a:rPr lang="en-US" dirty="0"/>
                  <a:t> has the value </a:t>
                </a:r>
                <a14:m>
                  <m:oMath xmlns:m="http://schemas.openxmlformats.org/officeDocument/2006/math">
                    <m:r>
                      <a:rPr lang="en-US" b="0" i="1" smtClean="0">
                        <a:latin typeface="Cambria Math" panose="02040503050406030204" pitchFamily="18" charset="0"/>
                      </a:rPr>
                      <m:t>𝑟</m:t>
                    </m:r>
                  </m:oMath>
                </a14:m>
                <a:r>
                  <a:rPr lang="en-US" dirty="0"/>
                  <a:t>.</a:t>
                </a:r>
              </a:p>
              <a:p>
                <a:pPr marL="0" indent="0">
                  <a:buNone/>
                </a:pPr>
                <a:r>
                  <a:rPr lang="en-US" b="1" dirty="0"/>
                  <a:t>Example:</a:t>
                </a:r>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327211D-3D05-F2B0-31AD-1DF675FFC114}"/>
                  </a:ext>
                </a:extLst>
              </p:cNvPr>
              <p:cNvSpPr>
                <a:spLocks noGrp="1" noRot="1" noChangeAspect="1" noMove="1" noResize="1" noEditPoints="1" noAdjustHandles="1" noChangeArrowheads="1" noChangeShapeType="1" noTextEdit="1"/>
              </p:cNvSpPr>
              <p:nvPr>
                <p:ph idx="1"/>
              </p:nvPr>
            </p:nvSpPr>
            <p:spPr>
              <a:blipFill>
                <a:blip r:embed="rId2"/>
                <a:stretch>
                  <a:fillRect l="-471" t="-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2BB955-30D8-8EC0-CDEC-9BAB774DAB26}"/>
                  </a:ext>
                </a:extLst>
              </p:cNvPr>
              <p:cNvSpPr txBox="1"/>
              <p:nvPr/>
            </p:nvSpPr>
            <p:spPr>
              <a:xfrm>
                <a:off x="4413144" y="2465479"/>
                <a:ext cx="5257485" cy="2308324"/>
              </a:xfrm>
              <a:prstGeom prst="rect">
                <a:avLst/>
              </a:prstGeom>
              <a:noFill/>
            </p:spPr>
            <p:txBody>
              <a:bodyPr wrap="square" rtlCol="0">
                <a:spAutoFit/>
              </a:bodyPr>
              <a:lstStyle/>
              <a:p>
                <a:r>
                  <a:rPr lang="en-US" dirty="0"/>
                  <a:t>If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random variable that equals the number of heads that appear in the outcome </a:t>
                </a:r>
                <a14:m>
                  <m:oMath xmlns:m="http://schemas.openxmlformats.org/officeDocument/2006/math">
                    <m:r>
                      <a:rPr lang="en-US" b="0" i="1" smtClean="0">
                        <a:latin typeface="Cambria Math" panose="02040503050406030204" pitchFamily="18" charset="0"/>
                      </a:rPr>
                      <m:t>𝑠</m:t>
                    </m:r>
                  </m:oMath>
                </a14:m>
                <a:r>
                  <a:rPr lang="en-US" dirty="0"/>
                  <a:t>. Then, </a:t>
                </a:r>
              </a:p>
              <a:p>
                <a:endParaRPr lang="en-US" dirty="0"/>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𝐻𝐻𝐻</m:t>
                        </m:r>
                      </m:e>
                    </m:d>
                    <m:r>
                      <a:rPr lang="en-US" b="0" i="1" smtClean="0">
                        <a:latin typeface="Cambria Math" panose="02040503050406030204" pitchFamily="18" charset="0"/>
                      </a:rPr>
                      <m:t>=3</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𝐻𝑇𝐻</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𝑇𝐻𝐻</m:t>
                        </m:r>
                      </m:e>
                    </m:d>
                    <m:r>
                      <a:rPr lang="en-US" b="0" i="1" smtClean="0">
                        <a:latin typeface="Cambria Math" panose="02040503050406030204" pitchFamily="18" charset="0"/>
                      </a:rPr>
                      <m:t>=2</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𝐻𝑇𝑇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𝑇𝐻𝑇</m:t>
                        </m:r>
                      </m:e>
                    </m:d>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𝑇𝑇𝐻</m:t>
                        </m:r>
                      </m:e>
                    </m:d>
                    <m:r>
                      <a:rPr lang="en-US" b="0" i="1" smtClean="0">
                        <a:latin typeface="Cambria Math" panose="02040503050406030204" pitchFamily="18" charset="0"/>
                      </a:rPr>
                      <m:t>=1</m:t>
                    </m:r>
                  </m:oMath>
                </a14:m>
                <a:r>
                  <a:rPr lang="en-US" dirty="0"/>
                  <a:t> </a:t>
                </a:r>
              </a:p>
              <a:p>
                <a14:m>
                  <m:oMath xmlns:m="http://schemas.openxmlformats.org/officeDocument/2006/math">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𝑇𝑇𝑇</m:t>
                        </m:r>
                      </m:e>
                    </m:d>
                    <m:r>
                      <a:rPr lang="en-US" b="0" i="1" smtClean="0">
                        <a:latin typeface="Cambria Math" panose="02040503050406030204" pitchFamily="18" charset="0"/>
                      </a:rPr>
                      <m:t>=0</m:t>
                    </m:r>
                  </m:oMath>
                </a14:m>
                <a:r>
                  <a:rPr lang="en-US" dirty="0"/>
                  <a:t> </a:t>
                </a:r>
              </a:p>
            </p:txBody>
          </p:sp>
        </mc:Choice>
        <mc:Fallback xmlns="">
          <p:sp>
            <p:nvSpPr>
              <p:cNvPr id="4" name="TextBox 3">
                <a:extLst>
                  <a:ext uri="{FF2B5EF4-FFF2-40B4-BE49-F238E27FC236}">
                    <a16:creationId xmlns:a16="http://schemas.microsoft.com/office/drawing/2014/main" id="{F52BB955-30D8-8EC0-CDEC-9BAB774DAB26}"/>
                  </a:ext>
                </a:extLst>
              </p:cNvPr>
              <p:cNvSpPr txBox="1">
                <a:spLocks noRot="1" noChangeAspect="1" noMove="1" noResize="1" noEditPoints="1" noAdjustHandles="1" noChangeArrowheads="1" noChangeShapeType="1" noTextEdit="1"/>
              </p:cNvSpPr>
              <p:nvPr/>
            </p:nvSpPr>
            <p:spPr>
              <a:xfrm>
                <a:off x="4413144" y="2465479"/>
                <a:ext cx="5257485" cy="2308324"/>
              </a:xfrm>
              <a:prstGeom prst="rect">
                <a:avLst/>
              </a:prstGeom>
              <a:blipFill>
                <a:blip r:embed="rId3"/>
                <a:stretch>
                  <a:fillRect l="-1044" t="-1319"/>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4FF5752-77AC-9B28-548C-C7A942195F5A}"/>
              </a:ext>
            </a:extLst>
          </p:cNvPr>
          <p:cNvSpPr/>
          <p:nvPr/>
        </p:nvSpPr>
        <p:spPr>
          <a:xfrm>
            <a:off x="350835" y="2304287"/>
            <a:ext cx="10301925" cy="43160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9A55DC-BFA5-4E61-08C3-D09344591029}"/>
                  </a:ext>
                </a:extLst>
              </p:cNvPr>
              <p:cNvSpPr txBox="1"/>
              <p:nvPr/>
            </p:nvSpPr>
            <p:spPr>
              <a:xfrm>
                <a:off x="422910" y="2401471"/>
                <a:ext cx="3554730" cy="1140184"/>
              </a:xfrm>
              <a:prstGeom prst="rect">
                <a:avLst/>
              </a:prstGeom>
              <a:noFill/>
            </p:spPr>
            <p:txBody>
              <a:bodyPr wrap="square">
                <a:spAutoFit/>
              </a:bodyPr>
              <a:lstStyle/>
              <a:p>
                <a:pPr marL="0" indent="0">
                  <a:buNone/>
                </a:pPr>
                <a:r>
                  <a:rPr lang="en-US" dirty="0"/>
                  <a:t>Flip a coin three times.</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𝐻𝐻𝐻</m:t>
                            </m:r>
                            <m:r>
                              <a:rPr lang="en-US" b="0" i="1" smtClean="0">
                                <a:latin typeface="Cambria Math" panose="02040503050406030204" pitchFamily="18" charset="0"/>
                              </a:rPr>
                              <m:t>, </m:t>
                            </m:r>
                            <m:r>
                              <a:rPr lang="en-US" b="0" i="1" smtClean="0">
                                <a:latin typeface="Cambria Math" panose="02040503050406030204" pitchFamily="18" charset="0"/>
                              </a:rPr>
                              <m:t>𝐻𝐻𝑇</m:t>
                            </m:r>
                            <m:r>
                              <a:rPr lang="en-US" b="0" i="1" smtClean="0">
                                <a:latin typeface="Cambria Math" panose="02040503050406030204" pitchFamily="18" charset="0"/>
                              </a:rPr>
                              <m:t>, </m:t>
                            </m:r>
                            <m:r>
                              <a:rPr lang="en-US" b="0" i="1" smtClean="0">
                                <a:latin typeface="Cambria Math" panose="02040503050406030204" pitchFamily="18" charset="0"/>
                              </a:rPr>
                              <m:t>𝐻𝑇𝐻</m:t>
                            </m:r>
                            <m:r>
                              <a:rPr lang="en-US" b="0" i="1" smtClean="0">
                                <a:latin typeface="Cambria Math" panose="02040503050406030204" pitchFamily="18" charset="0"/>
                              </a:rPr>
                              <m:t>, </m:t>
                            </m:r>
                            <m:r>
                              <a:rPr lang="en-US" b="0" i="1" smtClean="0">
                                <a:latin typeface="Cambria Math" panose="02040503050406030204" pitchFamily="18" charset="0"/>
                              </a:rPr>
                              <m:t>𝐻𝑇𝑇</m:t>
                            </m:r>
                            <m:r>
                              <a:rPr lang="en-US" b="0" i="1" smtClean="0">
                                <a:latin typeface="Cambria Math" panose="02040503050406030204" pitchFamily="18" charset="0"/>
                              </a:rPr>
                              <m:t>, </m:t>
                            </m:r>
                          </m:e>
                          <m:e>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𝑇𝐻𝑇</m:t>
                            </m:r>
                            <m:r>
                              <a:rPr lang="en-US" b="0" i="1" smtClean="0">
                                <a:latin typeface="Cambria Math" panose="02040503050406030204" pitchFamily="18" charset="0"/>
                              </a:rPr>
                              <m:t>, </m:t>
                            </m:r>
                            <m:r>
                              <a:rPr lang="en-US" b="0" i="1" smtClean="0">
                                <a:latin typeface="Cambria Math" panose="02040503050406030204" pitchFamily="18" charset="0"/>
                              </a:rPr>
                              <m:t>𝑇𝑇𝐻</m:t>
                            </m:r>
                            <m:r>
                              <a:rPr lang="en-US" b="0" i="1" smtClean="0">
                                <a:latin typeface="Cambria Math" panose="02040503050406030204" pitchFamily="18" charset="0"/>
                              </a:rPr>
                              <m:t>, </m:t>
                            </m:r>
                            <m:r>
                              <a:rPr lang="en-US" b="0" i="1" smtClean="0">
                                <a:latin typeface="Cambria Math" panose="02040503050406030204" pitchFamily="18" charset="0"/>
                              </a:rPr>
                              <m:t>𝑇𝑇𝑇</m:t>
                            </m:r>
                          </m:e>
                        </m:eqArr>
                      </m:e>
                    </m:d>
                  </m:oMath>
                </a14:m>
                <a:r>
                  <a:rPr lang="en-US" dirty="0"/>
                  <a:t>  </a:t>
                </a:r>
              </a:p>
            </p:txBody>
          </p:sp>
        </mc:Choice>
        <mc:Fallback xmlns="">
          <p:sp>
            <p:nvSpPr>
              <p:cNvPr id="8" name="TextBox 7">
                <a:extLst>
                  <a:ext uri="{FF2B5EF4-FFF2-40B4-BE49-F238E27FC236}">
                    <a16:creationId xmlns:a16="http://schemas.microsoft.com/office/drawing/2014/main" id="{109A55DC-BFA5-4E61-08C3-D09344591029}"/>
                  </a:ext>
                </a:extLst>
              </p:cNvPr>
              <p:cNvSpPr txBox="1">
                <a:spLocks noRot="1" noChangeAspect="1" noMove="1" noResize="1" noEditPoints="1" noAdjustHandles="1" noChangeArrowheads="1" noChangeShapeType="1" noTextEdit="1"/>
              </p:cNvSpPr>
              <p:nvPr/>
            </p:nvSpPr>
            <p:spPr>
              <a:xfrm>
                <a:off x="422910" y="2401471"/>
                <a:ext cx="3554730" cy="1140184"/>
              </a:xfrm>
              <a:prstGeom prst="rect">
                <a:avLst/>
              </a:prstGeom>
              <a:blipFill>
                <a:blip r:embed="rId4"/>
                <a:stretch>
                  <a:fillRect l="-1370" t="-320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D4FB11D-1562-87AE-B06F-FFDBAED254F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10" name="TextBox 9">
            <a:extLst>
              <a:ext uri="{FF2B5EF4-FFF2-40B4-BE49-F238E27FC236}">
                <a16:creationId xmlns:a16="http://schemas.microsoft.com/office/drawing/2014/main" id="{05741192-874E-2B43-9E47-502CC324567F}"/>
              </a:ext>
            </a:extLst>
          </p:cNvPr>
          <p:cNvSpPr txBox="1"/>
          <p:nvPr/>
        </p:nvSpPr>
        <p:spPr>
          <a:xfrm>
            <a:off x="422910" y="3762781"/>
            <a:ext cx="3554730" cy="646331"/>
          </a:xfrm>
          <a:prstGeom prst="rect">
            <a:avLst/>
          </a:prstGeom>
          <a:noFill/>
        </p:spPr>
        <p:txBody>
          <a:bodyPr wrap="square">
            <a:spAutoFit/>
          </a:bodyPr>
          <a:lstStyle/>
          <a:p>
            <a:pPr marL="0" indent="0">
              <a:buNone/>
            </a:pPr>
            <a:r>
              <a:rPr lang="en-US" dirty="0"/>
              <a:t>What is the probability of each outcome?</a:t>
            </a:r>
          </a:p>
        </p:txBody>
      </p:sp>
      <p:sp>
        <p:nvSpPr>
          <p:cNvPr id="11" name="TextBox 10">
            <a:extLst>
              <a:ext uri="{FF2B5EF4-FFF2-40B4-BE49-F238E27FC236}">
                <a16:creationId xmlns:a16="http://schemas.microsoft.com/office/drawing/2014/main" id="{1257F01C-7638-CDED-4C24-721C5B22818A}"/>
              </a:ext>
            </a:extLst>
          </p:cNvPr>
          <p:cNvSpPr txBox="1"/>
          <p:nvPr/>
        </p:nvSpPr>
        <p:spPr>
          <a:xfrm>
            <a:off x="1595385" y="4044005"/>
            <a:ext cx="3554730" cy="369332"/>
          </a:xfrm>
          <a:prstGeom prst="rect">
            <a:avLst/>
          </a:prstGeom>
          <a:noFill/>
        </p:spPr>
        <p:txBody>
          <a:bodyPr wrap="square">
            <a:spAutoFit/>
          </a:bodyPr>
          <a:lstStyle/>
          <a:p>
            <a:pPr marL="0" indent="0">
              <a:buNone/>
            </a:pPr>
            <a:r>
              <a:rPr lang="en-US" dirty="0"/>
              <a:t>1/8</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F3AACE8-3CD6-2A6E-B329-1E907F46C6BB}"/>
                  </a:ext>
                </a:extLst>
              </p:cNvPr>
              <p:cNvSpPr txBox="1"/>
              <p:nvPr/>
            </p:nvSpPr>
            <p:spPr>
              <a:xfrm>
                <a:off x="4413144" y="4884373"/>
                <a:ext cx="3554730" cy="1545680"/>
              </a:xfrm>
              <a:prstGeom prst="rect">
                <a:avLst/>
              </a:prstGeom>
              <a:noFill/>
            </p:spPr>
            <p:txBody>
              <a:bodyPr wrap="square">
                <a:spAutoFit/>
              </a:bodyPr>
              <a:lstStyle/>
              <a:p>
                <a:pPr marL="0" indent="0">
                  <a:buNone/>
                </a:pPr>
                <a:r>
                  <a:rPr lang="en-US" dirty="0"/>
                  <a:t>The distribution of the random variable </a:t>
                </a:r>
                <a14:m>
                  <m:oMath xmlns:m="http://schemas.openxmlformats.org/officeDocument/2006/math">
                    <m:r>
                      <a:rPr lang="en-US" b="0" i="1" smtClean="0">
                        <a:latin typeface="Cambria Math" panose="02040503050406030204" pitchFamily="18" charset="0"/>
                      </a:rPr>
                      <m:t>𝑋</m:t>
                    </m:r>
                  </m:oMath>
                </a14:m>
                <a:r>
                  <a:rPr lang="en-US" dirty="0"/>
                  <a:t> is the set of pairs: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8</m:t>
                                  </m:r>
                                </m:den>
                              </m:f>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e>
                          </m:d>
                        </m:e>
                      </m:d>
                    </m:oMath>
                  </m:oMathPara>
                </a14:m>
                <a:endParaRPr lang="en-US" dirty="0"/>
              </a:p>
            </p:txBody>
          </p:sp>
        </mc:Choice>
        <mc:Fallback xmlns="">
          <p:sp>
            <p:nvSpPr>
              <p:cNvPr id="12" name="TextBox 11">
                <a:extLst>
                  <a:ext uri="{FF2B5EF4-FFF2-40B4-BE49-F238E27FC236}">
                    <a16:creationId xmlns:a16="http://schemas.microsoft.com/office/drawing/2014/main" id="{BF3AACE8-3CD6-2A6E-B329-1E907F46C6BB}"/>
                  </a:ext>
                </a:extLst>
              </p:cNvPr>
              <p:cNvSpPr txBox="1">
                <a:spLocks noRot="1" noChangeAspect="1" noMove="1" noResize="1" noEditPoints="1" noAdjustHandles="1" noChangeArrowheads="1" noChangeShapeType="1" noTextEdit="1"/>
              </p:cNvSpPr>
              <p:nvPr/>
            </p:nvSpPr>
            <p:spPr>
              <a:xfrm>
                <a:off x="4413144" y="4884373"/>
                <a:ext cx="3554730" cy="1545680"/>
              </a:xfrm>
              <a:prstGeom prst="rect">
                <a:avLst/>
              </a:prstGeom>
              <a:blipFill>
                <a:blip r:embed="rId5"/>
                <a:stretch>
                  <a:fillRect l="-1544" t="-1969" r="-172"/>
                </a:stretch>
              </a:blipFill>
            </p:spPr>
            <p:txBody>
              <a:bodyPr/>
              <a:lstStyle/>
              <a:p>
                <a:r>
                  <a:rPr lang="en-US">
                    <a:noFill/>
                  </a:rPr>
                  <a:t> </a:t>
                </a:r>
              </a:p>
            </p:txBody>
          </p:sp>
        </mc:Fallback>
      </mc:AlternateContent>
    </p:spTree>
    <p:extLst>
      <p:ext uri="{BB962C8B-B14F-4D97-AF65-F5344CB8AC3E}">
        <p14:creationId xmlns:p14="http://schemas.microsoft.com/office/powerpoint/2010/main" val="262245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p:bldP spid="10" grpId="0"/>
      <p:bldP spid="11" grpId="0"/>
      <p:bldP spid="12" grpId="0"/>
    </p:bldLst>
  </p:timing>
</p:sld>
</file>

<file path=ppt/theme/theme1.xml><?xml version="1.0" encoding="utf-8"?>
<a:theme xmlns:a="http://schemas.openxmlformats.org/drawingml/2006/main" name="discretemath">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discretemath" id="{41F1BA77-F6A3-4FDD-8DBD-E0723E09B8CD}" vid="{3C301FDB-B774-48A6-B0A8-42FA5DE57E08}"/>
    </a:ext>
  </a:extLst>
</a:theme>
</file>

<file path=docProps/app.xml><?xml version="1.0" encoding="utf-8"?>
<Properties xmlns="http://schemas.openxmlformats.org/officeDocument/2006/extended-properties" xmlns:vt="http://schemas.openxmlformats.org/officeDocument/2006/docPropsVTypes">
  <Template>discretemath</Template>
  <TotalTime>40343</TotalTime>
  <Words>2646</Words>
  <Application>Microsoft Office PowerPoint</Application>
  <PresentationFormat>Widescreen</PresentationFormat>
  <Paragraphs>292</Paragraphs>
  <Slides>25</Slides>
  <Notes>0</Notes>
  <HiddenSlides>19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 Math</vt:lpstr>
      <vt:lpstr>Century Schoolbook</vt:lpstr>
      <vt:lpstr>Wingdings 2</vt:lpstr>
      <vt:lpstr>discretemath</vt:lpstr>
      <vt:lpstr>Bayes' Theorem</vt:lpstr>
      <vt:lpstr>Bayes' Theorem</vt:lpstr>
      <vt:lpstr>Bayes' Theorem</vt:lpstr>
      <vt:lpstr>PowerPoint Presentation</vt:lpstr>
      <vt:lpstr>As a Class</vt:lpstr>
      <vt:lpstr>With a partner</vt:lpstr>
      <vt:lpstr>Random Variables</vt:lpstr>
      <vt:lpstr>Random Variables</vt:lpstr>
      <vt:lpstr>Distribution over a Random Variable</vt:lpstr>
      <vt:lpstr>Distribution over a Random Variable</vt:lpstr>
      <vt:lpstr>Additional Exercises</vt:lpstr>
      <vt:lpstr>Expected Value of Random Variable</vt:lpstr>
      <vt:lpstr>Expected Value of Random Variable</vt:lpstr>
      <vt:lpstr>Expected Value of Random Variable</vt:lpstr>
      <vt:lpstr>Try it</vt:lpstr>
      <vt:lpstr>Expected Value of Random Variable</vt:lpstr>
      <vt:lpstr>Expected Value of Random Variable</vt:lpstr>
      <vt:lpstr>Expected Value of Random Variable</vt:lpstr>
      <vt:lpstr>PowerPoint Presentation</vt:lpstr>
      <vt:lpstr>Linearity of Expectations</vt:lpstr>
      <vt:lpstr>Linearity of Expectations</vt:lpstr>
      <vt:lpstr>PowerPoint Presentation</vt:lpstr>
      <vt:lpstr>Class Activity</vt:lpstr>
      <vt:lpstr>Rolling dice – Does order matter?</vt:lpstr>
      <vt:lpstr>Rolling Dice – Does order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280 Discrete Mathematics</dc:title>
  <dc:creator>Br Phillips</dc:creator>
  <cp:lastModifiedBy>Nate Phillips</cp:lastModifiedBy>
  <cp:revision>2</cp:revision>
  <dcterms:created xsi:type="dcterms:W3CDTF">2021-09-14T15:40:13Z</dcterms:created>
  <dcterms:modified xsi:type="dcterms:W3CDTF">2023-07-14T21:11:14Z</dcterms:modified>
</cp:coreProperties>
</file>