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8" r:id="rId3"/>
    <p:sldId id="261" r:id="rId4"/>
    <p:sldId id="260" r:id="rId5"/>
    <p:sldId id="263" r:id="rId6"/>
    <p:sldId id="25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CB621-0D06-4155-B42C-C01728FB47A3}">
  <a:tblStyle styleId="{3EACB621-0D06-4155-B42C-C01728FB4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033b6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033b6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65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7ABD-0272-6221-8E12-5607DF04A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98AFA-2642-2192-68CB-0DD494981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#</a:t>
            </a:r>
          </a:p>
        </p:txBody>
      </p:sp>
    </p:spTree>
    <p:extLst>
      <p:ext uri="{BB962C8B-B14F-4D97-AF65-F5344CB8AC3E}">
        <p14:creationId xmlns:p14="http://schemas.microsoft.com/office/powerpoint/2010/main" val="247977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12FA-8D23-E3A1-012B-B76C8AC5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F91E-0716-0E79-870E-77DDC5AE2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  <a:p>
            <a:r>
              <a:rPr lang="en-US" dirty="0"/>
              <a:t>Describe Software</a:t>
            </a:r>
          </a:p>
          <a:p>
            <a:r>
              <a:rPr lang="en-US" dirty="0"/>
              <a:t>Languages/Frameworks/Libraries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058C-E9D4-5E1F-CDB7-A4C4138A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Demo</a:t>
            </a:r>
          </a:p>
        </p:txBody>
      </p:sp>
    </p:spTree>
    <p:extLst>
      <p:ext uri="{BB962C8B-B14F-4D97-AF65-F5344CB8AC3E}">
        <p14:creationId xmlns:p14="http://schemas.microsoft.com/office/powerpoint/2010/main" val="220039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250DD8-473F-F03F-BBA5-F0A61060B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94835"/>
              </p:ext>
            </p:extLst>
          </p:nvPr>
        </p:nvGraphicFramePr>
        <p:xfrm>
          <a:off x="413172" y="460586"/>
          <a:ext cx="8419128" cy="4233336"/>
        </p:xfrm>
        <a:graphic>
          <a:graphicData uri="http://schemas.openxmlformats.org/drawingml/2006/table">
            <a:tbl>
              <a:tblPr firstRow="1" bandRow="1">
                <a:tableStyleId>{3EACB621-0D06-4155-B42C-C01728FB47A3}</a:tableStyleId>
              </a:tblPr>
              <a:tblGrid>
                <a:gridCol w="2806376">
                  <a:extLst>
                    <a:ext uri="{9D8B030D-6E8A-4147-A177-3AD203B41FA5}">
                      <a16:colId xmlns:a16="http://schemas.microsoft.com/office/drawing/2014/main" val="3545995223"/>
                    </a:ext>
                  </a:extLst>
                </a:gridCol>
                <a:gridCol w="2354905">
                  <a:extLst>
                    <a:ext uri="{9D8B030D-6E8A-4147-A177-3AD203B41FA5}">
                      <a16:colId xmlns:a16="http://schemas.microsoft.com/office/drawing/2014/main" val="1138153231"/>
                    </a:ext>
                  </a:extLst>
                </a:gridCol>
                <a:gridCol w="3257847">
                  <a:extLst>
                    <a:ext uri="{9D8B030D-6E8A-4147-A177-3AD203B41FA5}">
                      <a16:colId xmlns:a16="http://schemas.microsoft.com/office/drawing/2014/main" val="1181415913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 </a:t>
                      </a:r>
                      <a:endParaRPr lang="en-US" b="0" dirty="0"/>
                    </a:p>
                    <a:p>
                      <a:r>
                        <a:rPr lang="en-US" b="0" dirty="0"/>
                        <a:t>(Done, Partial, Not Started)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 of Issues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811698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0699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967699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18294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93827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86542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27374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78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058C-E9D4-5E1F-CDB7-A4C4138A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63994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Retrospections</a:t>
            </a:r>
            <a:endParaRPr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08814331"/>
              </p:ext>
            </p:extLst>
          </p:nvPr>
        </p:nvGraphicFramePr>
        <p:xfrm>
          <a:off x="453482" y="1249375"/>
          <a:ext cx="8162694" cy="3291780"/>
        </p:xfrm>
        <a:graphic>
          <a:graphicData uri="http://schemas.openxmlformats.org/drawingml/2006/table">
            <a:tbl>
              <a:tblPr>
                <a:noFill/>
                <a:tableStyleId>{3EACB621-0D06-4155-B42C-C01728FB47A3}</a:tableStyleId>
              </a:tblPr>
              <a:tblGrid>
                <a:gridCol w="408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>
                          <a:solidFill>
                            <a:schemeClr val="dk1"/>
                          </a:solidFill>
                        </a:rPr>
                        <a:t>What Went Well?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Item 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Item 2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Item 3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Item 4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pt-BR" sz="1200" dirty="0"/>
                        <a:t>…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/>
                        <a:t>What can be improved?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1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2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3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4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…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>
                          <a:solidFill>
                            <a:schemeClr val="dk1"/>
                          </a:solidFill>
                        </a:rPr>
                        <a:t>Future Plans for this Project</a:t>
                      </a:r>
                      <a:endParaRPr sz="1200" b="1" u="sng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sng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1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2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3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Item 4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…</a:t>
                      </a: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lang="en" sz="1200" dirty="0">
                        <a:solidFill>
                          <a:schemeClr val="dk1"/>
                        </a:solidFill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/>
                        <a:t>New Project Ideas</a:t>
                      </a:r>
                      <a:endParaRPr sz="120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1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2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3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Item 4</a:t>
                      </a:r>
                      <a:endParaRPr sz="120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200" dirty="0"/>
                        <a:t>…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85</Words>
  <Application>Microsoft Office PowerPoint</Application>
  <PresentationFormat>On-screen Show (16:9)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Software Title</vt:lpstr>
      <vt:lpstr>Overview</vt:lpstr>
      <vt:lpstr>Software Demo</vt:lpstr>
      <vt:lpstr>PowerPoint Presentation</vt:lpstr>
      <vt:lpstr>Code Walkthrough</vt:lpstr>
      <vt:lpstr>Retrospections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Review Meeting</dc:title>
  <cp:lastModifiedBy>Macbeth, Chad</cp:lastModifiedBy>
  <cp:revision>3</cp:revision>
  <dcterms:modified xsi:type="dcterms:W3CDTF">2024-06-25T17:10:33Z</dcterms:modified>
</cp:coreProperties>
</file>