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Review Meeting</a:t>
            </a:r>
            <a:endParaRPr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4101107171"/>
              </p:ext>
            </p:extLst>
          </p:nvPr>
        </p:nvGraphicFramePr>
        <p:xfrm>
          <a:off x="453482" y="1249375"/>
          <a:ext cx="8162694" cy="365754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/>
                        <a:t>Overview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Sprint: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Team #: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Team Members: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Software Title: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Language/Framework/Library: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/>
                        <a:t>Accomplishments this Sprint</a:t>
                      </a:r>
                      <a:endParaRPr sz="12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1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2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3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4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…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chemeClr val="dk1"/>
                          </a:solidFill>
                        </a:rPr>
                        <a:t>Current Issues</a:t>
                      </a:r>
                      <a:endParaRPr sz="120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…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/>
                        <a:t>Plan for Next Sprint</a:t>
                      </a:r>
                      <a:endParaRPr sz="12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1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2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3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4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…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Team Review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Macbeth, Chad</cp:lastModifiedBy>
  <cp:revision>2</cp:revision>
  <dcterms:modified xsi:type="dcterms:W3CDTF">2024-04-17T00:02:20Z</dcterms:modified>
</cp:coreProperties>
</file>