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18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Stock Report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664177"/>
              </p:ext>
            </p:extLst>
          </p:nvPr>
        </p:nvGraphicFramePr>
        <p:xfrm>
          <a:off x="611560" y="2204864"/>
          <a:ext cx="4114800" cy="11430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Symbol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Week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Month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Quarter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Year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All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AAPL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5.52%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27.1%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82.3%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160%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223%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FB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9.16%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19.7%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58.6%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77%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116%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GOOG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3.96%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5.0%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28.8%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34%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57%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NVDA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8.29%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25.1%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85.3%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187%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288%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1600200"/>
            <a:ext cx="4038600" cy="4525963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52</Words>
  <Application>Microsoft Office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Stock Report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Report</dc:title>
  <dc:subject/>
  <dc:creator/>
  <cp:keywords/>
  <dc:description/>
  <cp:lastModifiedBy>HP</cp:lastModifiedBy>
  <cp:revision>5</cp:revision>
  <dcterms:created xsi:type="dcterms:W3CDTF">2017-02-13T16:18:36Z</dcterms:created>
  <dcterms:modified xsi:type="dcterms:W3CDTF">2022-07-06T14:30:11Z</dcterms:modified>
  <cp:category/>
</cp:coreProperties>
</file>