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6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3EB84DE8-130A-427A-AFDF-7DF5100B0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648148"/>
              </p:ext>
            </p:extLst>
          </p:nvPr>
        </p:nvGraphicFramePr>
        <p:xfrm>
          <a:off x="1597957" y="1515035"/>
          <a:ext cx="9159690" cy="2632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:a16="http://schemas.microsoft.com/office/drawing/2014/main" xmlns="" val="955707283"/>
                    </a:ext>
                  </a:extLst>
                </a:gridCol>
                <a:gridCol w="1682203">
                  <a:extLst>
                    <a:ext uri="{9D8B030D-6E8A-4147-A177-3AD203B41FA5}">
                      <a16:colId xmlns:a16="http://schemas.microsoft.com/office/drawing/2014/main" xmlns="" val="1809435339"/>
                    </a:ext>
                  </a:extLst>
                </a:gridCol>
                <a:gridCol w="5522259">
                  <a:extLst>
                    <a:ext uri="{9D8B030D-6E8A-4147-A177-3AD203B41FA5}">
                      <a16:colId xmlns:a16="http://schemas.microsoft.com/office/drawing/2014/main" xmlns="" val="915409932"/>
                    </a:ext>
                  </a:extLst>
                </a:gridCol>
              </a:tblGrid>
              <a:tr h="41237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08-01-2021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7 PM – 8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15-01-2021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7 PM – 8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Understand the Dataset and KPI’s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2775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22-01-2021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7 PM – 8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29-01-2021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7 PM – 8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 - Part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05-02-2021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7 PM – 8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 – Part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461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12-02-2021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7 PM – 8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394548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3634B5E-D67D-4D2E-8864-3ACF0DEEB698}"/>
              </a:ext>
            </a:extLst>
          </p:cNvPr>
          <p:cNvSpPr/>
          <p:nvPr/>
        </p:nvSpPr>
        <p:spPr>
          <a:xfrm>
            <a:off x="5042647" y="197223"/>
            <a:ext cx="2106706" cy="5737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IN" dirty="0"/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359458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CEEE7D0-913B-48AD-B82F-0E6B3078E7A2}"/>
              </a:ext>
            </a:extLst>
          </p:cNvPr>
          <p:cNvSpPr txBox="1"/>
          <p:nvPr/>
        </p:nvSpPr>
        <p:spPr>
          <a:xfrm>
            <a:off x="1228165" y="1703294"/>
            <a:ext cx="98791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Healthcare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Name: Dialysis – I &amp; Dialysis – 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CSV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Size: Each CSV file has 7k+ records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892308F-C161-4EA2-9B50-5081F8A3213D}"/>
              </a:ext>
            </a:extLst>
          </p:cNvPr>
          <p:cNvSpPr txBox="1"/>
          <p:nvPr/>
        </p:nvSpPr>
        <p:spPr>
          <a:xfrm>
            <a:off x="546847" y="1308847"/>
            <a:ext cx="1123277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>
                <a:latin typeface="+mj-lt"/>
              </a:rPr>
              <a:t>Number </a:t>
            </a:r>
            <a:r>
              <a:rPr lang="en-IN" dirty="0">
                <a:latin typeface="+mj-lt"/>
              </a:rPr>
              <a:t>of Patients across various summaries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Profit Vs Non-Profit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Top 3 Chain Organizations in terms of no. of dialysis stations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Dialysis Stations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# of Category Text  - As Expected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# of Score Applied – Improvement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Top 3 Facilities in terms of Total Performance Score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Payment Reduction Rate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159</Words>
  <Application>Microsoft Office PowerPoint</Application>
  <PresentationFormat>Custom</PresentationFormat>
  <Paragraphs>49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HP</cp:lastModifiedBy>
  <cp:revision>8</cp:revision>
  <dcterms:created xsi:type="dcterms:W3CDTF">2022-01-08T11:53:28Z</dcterms:created>
  <dcterms:modified xsi:type="dcterms:W3CDTF">2022-01-24T16:52:17Z</dcterms:modified>
</cp:coreProperties>
</file>