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0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32EFB-7FA1-42D2-A5F4-810AA8C11F54}" type="doc">
      <dgm:prSet loTypeId="urn:microsoft.com/office/officeart/2005/8/layout/radial5" loCatId="relationship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C8976CEA-B35F-49EC-ADDF-9C4804BD3020}">
      <dgm:prSet phldrT="[Teks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l-PL" dirty="0" smtClean="0">
              <a:solidFill>
                <a:schemeClr val="bg1"/>
              </a:solidFill>
              <a:latin typeface="Century Gothic" pitchFamily="34" charset="0"/>
            </a:rPr>
            <a:t>Monika (24) – studentka wzornictwa</a:t>
          </a:r>
          <a:endParaRPr lang="en-US" dirty="0">
            <a:solidFill>
              <a:schemeClr val="bg1"/>
            </a:solidFill>
          </a:endParaRPr>
        </a:p>
      </dgm:t>
    </dgm:pt>
    <dgm:pt modelId="{4279E7DA-32D1-44C9-8E5A-1513DD6BEF52}" type="parTrans" cxnId="{38DBBAF3-F64F-432C-95B3-DCF3CCE31963}">
      <dgm:prSet/>
      <dgm:spPr/>
      <dgm:t>
        <a:bodyPr/>
        <a:lstStyle/>
        <a:p>
          <a:endParaRPr lang="en-US"/>
        </a:p>
      </dgm:t>
    </dgm:pt>
    <dgm:pt modelId="{67FE6507-B184-4067-8A72-A1D47F65A1C0}" type="sibTrans" cxnId="{38DBBAF3-F64F-432C-95B3-DCF3CCE31963}">
      <dgm:prSet/>
      <dgm:spPr/>
      <dgm:t>
        <a:bodyPr/>
        <a:lstStyle/>
        <a:p>
          <a:endParaRPr lang="en-US"/>
        </a:p>
      </dgm:t>
    </dgm:pt>
    <dgm:pt modelId="{A39F9646-B20F-48FD-8F73-3D19590CA58D}">
      <dgm:prSet phldrT="[Tekst]" custT="1"/>
      <dgm:spPr/>
      <dgm:t>
        <a:bodyPr/>
        <a:lstStyle/>
        <a:p>
          <a:r>
            <a:rPr lang="pl-PL" sz="1400" dirty="0" smtClean="0">
              <a:latin typeface="Century Gothic" pitchFamily="34" charset="0"/>
            </a:rPr>
            <a:t>Chęć zarobienia jako prowadząca warsztaty. </a:t>
          </a:r>
          <a:endParaRPr lang="en-US" sz="1400" dirty="0"/>
        </a:p>
      </dgm:t>
    </dgm:pt>
    <dgm:pt modelId="{9695CD6A-6655-4EFE-9462-8AFA51D0B408}" type="parTrans" cxnId="{02056296-4C9F-476A-994F-C52D3FE39F29}">
      <dgm:prSet/>
      <dgm:spPr/>
      <dgm:t>
        <a:bodyPr/>
        <a:lstStyle/>
        <a:p>
          <a:endParaRPr lang="en-US"/>
        </a:p>
      </dgm:t>
    </dgm:pt>
    <dgm:pt modelId="{5193D716-CF7D-438A-BEAD-14FFE4A81561}" type="sibTrans" cxnId="{02056296-4C9F-476A-994F-C52D3FE39F29}">
      <dgm:prSet/>
      <dgm:spPr/>
      <dgm:t>
        <a:bodyPr/>
        <a:lstStyle/>
        <a:p>
          <a:endParaRPr lang="en-US"/>
        </a:p>
      </dgm:t>
    </dgm:pt>
    <dgm:pt modelId="{7B22FC35-83AC-4B81-82C0-FF5DD0C85635}">
      <dgm:prSet phldrT="[Tekst]" custT="1"/>
      <dgm:spPr/>
      <dgm:t>
        <a:bodyPr/>
        <a:lstStyle/>
        <a:p>
          <a:r>
            <a:rPr lang="pl-PL" sz="1400" dirty="0" smtClean="0">
              <a:latin typeface="Century Gothic" pitchFamily="34" charset="0"/>
            </a:rPr>
            <a:t>Chęć poznania nowych technik wyrazu artystycznego.</a:t>
          </a:r>
          <a:endParaRPr lang="en-US" sz="1400" dirty="0"/>
        </a:p>
      </dgm:t>
    </dgm:pt>
    <dgm:pt modelId="{448418BE-AD8B-439B-8073-312A71736407}" type="parTrans" cxnId="{55CF74AE-4553-439D-B0A1-37C92A4AD640}">
      <dgm:prSet/>
      <dgm:spPr/>
      <dgm:t>
        <a:bodyPr/>
        <a:lstStyle/>
        <a:p>
          <a:endParaRPr lang="en-US"/>
        </a:p>
      </dgm:t>
    </dgm:pt>
    <dgm:pt modelId="{F0E92027-0127-410F-80BF-C0B5C39677C2}" type="sibTrans" cxnId="{55CF74AE-4553-439D-B0A1-37C92A4AD640}">
      <dgm:prSet/>
      <dgm:spPr/>
      <dgm:t>
        <a:bodyPr/>
        <a:lstStyle/>
        <a:p>
          <a:endParaRPr lang="en-US"/>
        </a:p>
      </dgm:t>
    </dgm:pt>
    <dgm:pt modelId="{E7800012-2A4A-43A5-B1CC-1AB37EBD7C9B}">
      <dgm:prSet phldrT="[Tekst]" custT="1"/>
      <dgm:spPr/>
      <dgm:t>
        <a:bodyPr/>
        <a:lstStyle/>
        <a:p>
          <a:r>
            <a:rPr lang="pl-PL" sz="1400" dirty="0" smtClean="0">
              <a:latin typeface="Century Gothic" pitchFamily="34" charset="0"/>
            </a:rPr>
            <a:t>Możliwość podzielenia się swoimi własnymi umiejętnościami.</a:t>
          </a:r>
          <a:endParaRPr lang="en-US" sz="1400" dirty="0"/>
        </a:p>
      </dgm:t>
    </dgm:pt>
    <dgm:pt modelId="{FC7C3C21-7483-4030-AC7C-D205FDDA830A}" type="parTrans" cxnId="{24BC7A62-BC31-4F8E-BE31-6602FF1C38CC}">
      <dgm:prSet/>
      <dgm:spPr/>
      <dgm:t>
        <a:bodyPr/>
        <a:lstStyle/>
        <a:p>
          <a:endParaRPr lang="en-US"/>
        </a:p>
      </dgm:t>
    </dgm:pt>
    <dgm:pt modelId="{F1CEB7C5-9C24-4358-802E-DBBAA84B2E37}" type="sibTrans" cxnId="{24BC7A62-BC31-4F8E-BE31-6602FF1C38CC}">
      <dgm:prSet/>
      <dgm:spPr/>
      <dgm:t>
        <a:bodyPr/>
        <a:lstStyle/>
        <a:p>
          <a:endParaRPr lang="en-US"/>
        </a:p>
      </dgm:t>
    </dgm:pt>
    <dgm:pt modelId="{0E82276C-F384-4FAF-862E-7B525E3BA1E4}">
      <dgm:prSet phldrT="[Tekst]" custT="1"/>
      <dgm:spPr/>
      <dgm:t>
        <a:bodyPr/>
        <a:lstStyle/>
        <a:p>
          <a:r>
            <a:rPr lang="pl-PL" sz="1400" dirty="0" smtClean="0">
              <a:latin typeface="Century Gothic" pitchFamily="34" charset="0"/>
            </a:rPr>
            <a:t>Potrzeba rozwoju mimo pandemicznych obostrzeń.</a:t>
          </a:r>
          <a:endParaRPr lang="en-US" sz="1400" dirty="0"/>
        </a:p>
      </dgm:t>
    </dgm:pt>
    <dgm:pt modelId="{F10A7316-2D51-4F6D-BB31-0A0AECD8C6E8}" type="parTrans" cxnId="{B878B8F2-3459-42FD-BF47-ACBB15CD8471}">
      <dgm:prSet/>
      <dgm:spPr/>
      <dgm:t>
        <a:bodyPr/>
        <a:lstStyle/>
        <a:p>
          <a:endParaRPr lang="en-US"/>
        </a:p>
      </dgm:t>
    </dgm:pt>
    <dgm:pt modelId="{6699341D-C7BF-4E5E-AA66-19D5E7DC1199}" type="sibTrans" cxnId="{B878B8F2-3459-42FD-BF47-ACBB15CD8471}">
      <dgm:prSet/>
      <dgm:spPr/>
      <dgm:t>
        <a:bodyPr/>
        <a:lstStyle/>
        <a:p>
          <a:endParaRPr lang="en-US"/>
        </a:p>
      </dgm:t>
    </dgm:pt>
    <dgm:pt modelId="{B9DF208E-C0BA-4D7B-92B7-FCDEDB798D4A}" type="pres">
      <dgm:prSet presAssocID="{63032EFB-7FA1-42D2-A5F4-810AA8C11F5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23A68E-26E9-462B-BBCE-4698DE1EB55F}" type="pres">
      <dgm:prSet presAssocID="{C8976CEA-B35F-49EC-ADDF-9C4804BD3020}" presName="centerShape" presStyleLbl="node0" presStyleIdx="0" presStyleCnt="1"/>
      <dgm:spPr/>
      <dgm:t>
        <a:bodyPr/>
        <a:lstStyle/>
        <a:p>
          <a:endParaRPr lang="en-US"/>
        </a:p>
      </dgm:t>
    </dgm:pt>
    <dgm:pt modelId="{7061BECC-5982-477E-8CBF-CEB14B92AFE0}" type="pres">
      <dgm:prSet presAssocID="{9695CD6A-6655-4EFE-9462-8AFA51D0B408}" presName="parTrans" presStyleLbl="sibTrans2D1" presStyleIdx="0" presStyleCnt="4"/>
      <dgm:spPr/>
      <dgm:t>
        <a:bodyPr/>
        <a:lstStyle/>
        <a:p>
          <a:endParaRPr lang="en-US"/>
        </a:p>
      </dgm:t>
    </dgm:pt>
    <dgm:pt modelId="{E5CD6B80-3161-49AF-9679-B73F6FD905C0}" type="pres">
      <dgm:prSet presAssocID="{9695CD6A-6655-4EFE-9462-8AFA51D0B40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E19CCFC-34FF-448F-BAA9-8CE13D057F74}" type="pres">
      <dgm:prSet presAssocID="{A39F9646-B20F-48FD-8F73-3D19590CA58D}" presName="node" presStyleLbl="node1" presStyleIdx="0" presStyleCnt="4" custScaleX="154669" custScaleY="155128" custRadScaleRad="124936" custRadScaleInc="1786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0A709-3D9D-47C9-912B-EA1F36D34581}" type="pres">
      <dgm:prSet presAssocID="{448418BE-AD8B-439B-8073-312A71736407}" presName="parTrans" presStyleLbl="sibTrans2D1" presStyleIdx="1" presStyleCnt="4"/>
      <dgm:spPr/>
      <dgm:t>
        <a:bodyPr/>
        <a:lstStyle/>
        <a:p>
          <a:endParaRPr lang="en-US"/>
        </a:p>
      </dgm:t>
    </dgm:pt>
    <dgm:pt modelId="{D766E90F-9806-4486-AD3E-1B0D37C20856}" type="pres">
      <dgm:prSet presAssocID="{448418BE-AD8B-439B-8073-312A71736407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1A3C9DF4-F8D6-4882-AAAD-4441AB752647}" type="pres">
      <dgm:prSet presAssocID="{7B22FC35-83AC-4B81-82C0-FF5DD0C85635}" presName="node" presStyleLbl="node1" presStyleIdx="1" presStyleCnt="4" custScaleX="154669" custScaleY="155128" custRadScaleRad="103676" custRadScaleInc="1160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F6B0F-3722-4D4B-A386-772CF853DABE}" type="pres">
      <dgm:prSet presAssocID="{FC7C3C21-7483-4030-AC7C-D205FDDA830A}" presName="parTrans" presStyleLbl="sibTrans2D1" presStyleIdx="2" presStyleCnt="4"/>
      <dgm:spPr/>
      <dgm:t>
        <a:bodyPr/>
        <a:lstStyle/>
        <a:p>
          <a:endParaRPr lang="en-US"/>
        </a:p>
      </dgm:t>
    </dgm:pt>
    <dgm:pt modelId="{2EE8ADA1-AA74-414F-B1D9-73FC62E5D34A}" type="pres">
      <dgm:prSet presAssocID="{FC7C3C21-7483-4030-AC7C-D205FDDA830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E03B2288-250F-4E95-B9CC-85500C19C279}" type="pres">
      <dgm:prSet presAssocID="{E7800012-2A4A-43A5-B1CC-1AB37EBD7C9B}" presName="node" presStyleLbl="node1" presStyleIdx="2" presStyleCnt="4" custScaleX="154669" custScaleY="155128" custRadScaleRad="102987" custRadScaleInc="828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06D933-CB8F-4984-A7CE-E8B9CCB97CF4}" type="pres">
      <dgm:prSet presAssocID="{F10A7316-2D51-4F6D-BB31-0A0AECD8C6E8}" presName="parTrans" presStyleLbl="sibTrans2D1" presStyleIdx="3" presStyleCnt="4"/>
      <dgm:spPr/>
      <dgm:t>
        <a:bodyPr/>
        <a:lstStyle/>
        <a:p>
          <a:endParaRPr lang="en-US"/>
        </a:p>
      </dgm:t>
    </dgm:pt>
    <dgm:pt modelId="{AE9DBD74-4242-4982-B722-7B0936F6BF7F}" type="pres">
      <dgm:prSet presAssocID="{F10A7316-2D51-4F6D-BB31-0A0AECD8C6E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B2D83F4-FDE1-4EE8-A4BE-C5FBFD45FFB4}" type="pres">
      <dgm:prSet presAssocID="{0E82276C-F384-4FAF-862E-7B525E3BA1E4}" presName="node" presStyleLbl="node1" presStyleIdx="3" presStyleCnt="4" custScaleX="154669" custScaleY="155128" custRadScaleRad="129874" custRadScaleInc="17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B700B7-0BCD-46E9-B11D-8646E3D351B9}" type="presOf" srcId="{F10A7316-2D51-4F6D-BB31-0A0AECD8C6E8}" destId="{0206D933-CB8F-4984-A7CE-E8B9CCB97CF4}" srcOrd="0" destOrd="0" presId="urn:microsoft.com/office/officeart/2005/8/layout/radial5"/>
    <dgm:cxn modelId="{CD2873BD-4880-419C-B8CD-84ADBD948F8F}" type="presOf" srcId="{F10A7316-2D51-4F6D-BB31-0A0AECD8C6E8}" destId="{AE9DBD74-4242-4982-B722-7B0936F6BF7F}" srcOrd="1" destOrd="0" presId="urn:microsoft.com/office/officeart/2005/8/layout/radial5"/>
    <dgm:cxn modelId="{B878B8F2-3459-42FD-BF47-ACBB15CD8471}" srcId="{C8976CEA-B35F-49EC-ADDF-9C4804BD3020}" destId="{0E82276C-F384-4FAF-862E-7B525E3BA1E4}" srcOrd="3" destOrd="0" parTransId="{F10A7316-2D51-4F6D-BB31-0A0AECD8C6E8}" sibTransId="{6699341D-C7BF-4E5E-AA66-19D5E7DC1199}"/>
    <dgm:cxn modelId="{38DBBAF3-F64F-432C-95B3-DCF3CCE31963}" srcId="{63032EFB-7FA1-42D2-A5F4-810AA8C11F54}" destId="{C8976CEA-B35F-49EC-ADDF-9C4804BD3020}" srcOrd="0" destOrd="0" parTransId="{4279E7DA-32D1-44C9-8E5A-1513DD6BEF52}" sibTransId="{67FE6507-B184-4067-8A72-A1D47F65A1C0}"/>
    <dgm:cxn modelId="{F5D3A6E4-EA1B-46E6-83B0-4FCAEC67B6BA}" type="presOf" srcId="{9695CD6A-6655-4EFE-9462-8AFA51D0B408}" destId="{E5CD6B80-3161-49AF-9679-B73F6FD905C0}" srcOrd="1" destOrd="0" presId="urn:microsoft.com/office/officeart/2005/8/layout/radial5"/>
    <dgm:cxn modelId="{7A264B76-982D-4868-8C09-9195D2337534}" type="presOf" srcId="{C8976CEA-B35F-49EC-ADDF-9C4804BD3020}" destId="{7623A68E-26E9-462B-BBCE-4698DE1EB55F}" srcOrd="0" destOrd="0" presId="urn:microsoft.com/office/officeart/2005/8/layout/radial5"/>
    <dgm:cxn modelId="{C05CD9AD-25CD-4448-9909-C6A4F1A32876}" type="presOf" srcId="{448418BE-AD8B-439B-8073-312A71736407}" destId="{2580A709-3D9D-47C9-912B-EA1F36D34581}" srcOrd="0" destOrd="0" presId="urn:microsoft.com/office/officeart/2005/8/layout/radial5"/>
    <dgm:cxn modelId="{7A3BBD77-D6FA-4188-B8CF-BBBA7B031BB1}" type="presOf" srcId="{E7800012-2A4A-43A5-B1CC-1AB37EBD7C9B}" destId="{E03B2288-250F-4E95-B9CC-85500C19C279}" srcOrd="0" destOrd="0" presId="urn:microsoft.com/office/officeart/2005/8/layout/radial5"/>
    <dgm:cxn modelId="{087CA309-FE84-41BE-8611-3ABE9CA01214}" type="presOf" srcId="{A39F9646-B20F-48FD-8F73-3D19590CA58D}" destId="{DE19CCFC-34FF-448F-BAA9-8CE13D057F74}" srcOrd="0" destOrd="0" presId="urn:microsoft.com/office/officeart/2005/8/layout/radial5"/>
    <dgm:cxn modelId="{02056296-4C9F-476A-994F-C52D3FE39F29}" srcId="{C8976CEA-B35F-49EC-ADDF-9C4804BD3020}" destId="{A39F9646-B20F-48FD-8F73-3D19590CA58D}" srcOrd="0" destOrd="0" parTransId="{9695CD6A-6655-4EFE-9462-8AFA51D0B408}" sibTransId="{5193D716-CF7D-438A-BEAD-14FFE4A81561}"/>
    <dgm:cxn modelId="{E691D7C2-5E00-48BE-961E-34AF3031F402}" type="presOf" srcId="{FC7C3C21-7483-4030-AC7C-D205FDDA830A}" destId="{2EE8ADA1-AA74-414F-B1D9-73FC62E5D34A}" srcOrd="1" destOrd="0" presId="urn:microsoft.com/office/officeart/2005/8/layout/radial5"/>
    <dgm:cxn modelId="{55CF74AE-4553-439D-B0A1-37C92A4AD640}" srcId="{C8976CEA-B35F-49EC-ADDF-9C4804BD3020}" destId="{7B22FC35-83AC-4B81-82C0-FF5DD0C85635}" srcOrd="1" destOrd="0" parTransId="{448418BE-AD8B-439B-8073-312A71736407}" sibTransId="{F0E92027-0127-410F-80BF-C0B5C39677C2}"/>
    <dgm:cxn modelId="{782EABA0-4C3E-4C92-A9EC-6E957DB5F4A0}" type="presOf" srcId="{FC7C3C21-7483-4030-AC7C-D205FDDA830A}" destId="{A91F6B0F-3722-4D4B-A386-772CF853DABE}" srcOrd="0" destOrd="0" presId="urn:microsoft.com/office/officeart/2005/8/layout/radial5"/>
    <dgm:cxn modelId="{A65538CA-4611-472A-850B-79C8A383F2B6}" type="presOf" srcId="{63032EFB-7FA1-42D2-A5F4-810AA8C11F54}" destId="{B9DF208E-C0BA-4D7B-92B7-FCDEDB798D4A}" srcOrd="0" destOrd="0" presId="urn:microsoft.com/office/officeart/2005/8/layout/radial5"/>
    <dgm:cxn modelId="{A6F9C822-5B14-41EE-8C20-F63DD6DE4BDA}" type="presOf" srcId="{448418BE-AD8B-439B-8073-312A71736407}" destId="{D766E90F-9806-4486-AD3E-1B0D37C20856}" srcOrd="1" destOrd="0" presId="urn:microsoft.com/office/officeart/2005/8/layout/radial5"/>
    <dgm:cxn modelId="{24BC7A62-BC31-4F8E-BE31-6602FF1C38CC}" srcId="{C8976CEA-B35F-49EC-ADDF-9C4804BD3020}" destId="{E7800012-2A4A-43A5-B1CC-1AB37EBD7C9B}" srcOrd="2" destOrd="0" parTransId="{FC7C3C21-7483-4030-AC7C-D205FDDA830A}" sibTransId="{F1CEB7C5-9C24-4358-802E-DBBAA84B2E37}"/>
    <dgm:cxn modelId="{D3597B64-3DBB-4F4F-94F4-2F4B919689DD}" type="presOf" srcId="{9695CD6A-6655-4EFE-9462-8AFA51D0B408}" destId="{7061BECC-5982-477E-8CBF-CEB14B92AFE0}" srcOrd="0" destOrd="0" presId="urn:microsoft.com/office/officeart/2005/8/layout/radial5"/>
    <dgm:cxn modelId="{060E134A-5678-49E5-B474-04544C6A6111}" type="presOf" srcId="{0E82276C-F384-4FAF-862E-7B525E3BA1E4}" destId="{3B2D83F4-FDE1-4EE8-A4BE-C5FBFD45FFB4}" srcOrd="0" destOrd="0" presId="urn:microsoft.com/office/officeart/2005/8/layout/radial5"/>
    <dgm:cxn modelId="{81F31693-5701-49EC-BC87-7F4E472A2967}" type="presOf" srcId="{7B22FC35-83AC-4B81-82C0-FF5DD0C85635}" destId="{1A3C9DF4-F8D6-4882-AAAD-4441AB752647}" srcOrd="0" destOrd="0" presId="urn:microsoft.com/office/officeart/2005/8/layout/radial5"/>
    <dgm:cxn modelId="{8FB1A19E-A3C4-4828-AD34-0353C917008D}" type="presParOf" srcId="{B9DF208E-C0BA-4D7B-92B7-FCDEDB798D4A}" destId="{7623A68E-26E9-462B-BBCE-4698DE1EB55F}" srcOrd="0" destOrd="0" presId="urn:microsoft.com/office/officeart/2005/8/layout/radial5"/>
    <dgm:cxn modelId="{844F7062-73EC-4EE1-BE58-350EFCB19D67}" type="presParOf" srcId="{B9DF208E-C0BA-4D7B-92B7-FCDEDB798D4A}" destId="{7061BECC-5982-477E-8CBF-CEB14B92AFE0}" srcOrd="1" destOrd="0" presId="urn:microsoft.com/office/officeart/2005/8/layout/radial5"/>
    <dgm:cxn modelId="{CB35706D-D6F9-42A7-B936-AF6D4BE6BC02}" type="presParOf" srcId="{7061BECC-5982-477E-8CBF-CEB14B92AFE0}" destId="{E5CD6B80-3161-49AF-9679-B73F6FD905C0}" srcOrd="0" destOrd="0" presId="urn:microsoft.com/office/officeart/2005/8/layout/radial5"/>
    <dgm:cxn modelId="{720785FF-22CF-4D5A-8CA6-F102CE56B63F}" type="presParOf" srcId="{B9DF208E-C0BA-4D7B-92B7-FCDEDB798D4A}" destId="{DE19CCFC-34FF-448F-BAA9-8CE13D057F74}" srcOrd="2" destOrd="0" presId="urn:microsoft.com/office/officeart/2005/8/layout/radial5"/>
    <dgm:cxn modelId="{3A99A116-0F15-41DE-AA2C-63CFA4FF03ED}" type="presParOf" srcId="{B9DF208E-C0BA-4D7B-92B7-FCDEDB798D4A}" destId="{2580A709-3D9D-47C9-912B-EA1F36D34581}" srcOrd="3" destOrd="0" presId="urn:microsoft.com/office/officeart/2005/8/layout/radial5"/>
    <dgm:cxn modelId="{DFDB1895-AE95-44E7-A4EC-D84C64C343DC}" type="presParOf" srcId="{2580A709-3D9D-47C9-912B-EA1F36D34581}" destId="{D766E90F-9806-4486-AD3E-1B0D37C20856}" srcOrd="0" destOrd="0" presId="urn:microsoft.com/office/officeart/2005/8/layout/radial5"/>
    <dgm:cxn modelId="{C2C68973-2D30-4831-8E6C-B24AEA593E67}" type="presParOf" srcId="{B9DF208E-C0BA-4D7B-92B7-FCDEDB798D4A}" destId="{1A3C9DF4-F8D6-4882-AAAD-4441AB752647}" srcOrd="4" destOrd="0" presId="urn:microsoft.com/office/officeart/2005/8/layout/radial5"/>
    <dgm:cxn modelId="{4405E91B-E578-4967-BF76-0054BBE163D9}" type="presParOf" srcId="{B9DF208E-C0BA-4D7B-92B7-FCDEDB798D4A}" destId="{A91F6B0F-3722-4D4B-A386-772CF853DABE}" srcOrd="5" destOrd="0" presId="urn:microsoft.com/office/officeart/2005/8/layout/radial5"/>
    <dgm:cxn modelId="{F13AC092-9F74-417D-A1EE-D49992EAF7CA}" type="presParOf" srcId="{A91F6B0F-3722-4D4B-A386-772CF853DABE}" destId="{2EE8ADA1-AA74-414F-B1D9-73FC62E5D34A}" srcOrd="0" destOrd="0" presId="urn:microsoft.com/office/officeart/2005/8/layout/radial5"/>
    <dgm:cxn modelId="{A111D335-2C43-4910-83B9-BE5E92BA6855}" type="presParOf" srcId="{B9DF208E-C0BA-4D7B-92B7-FCDEDB798D4A}" destId="{E03B2288-250F-4E95-B9CC-85500C19C279}" srcOrd="6" destOrd="0" presId="urn:microsoft.com/office/officeart/2005/8/layout/radial5"/>
    <dgm:cxn modelId="{3E7D06CA-ADBE-45E7-8905-5E36EABEBB2D}" type="presParOf" srcId="{B9DF208E-C0BA-4D7B-92B7-FCDEDB798D4A}" destId="{0206D933-CB8F-4984-A7CE-E8B9CCB97CF4}" srcOrd="7" destOrd="0" presId="urn:microsoft.com/office/officeart/2005/8/layout/radial5"/>
    <dgm:cxn modelId="{F3884F0B-614C-42DC-ABAE-593A3248E56D}" type="presParOf" srcId="{0206D933-CB8F-4984-A7CE-E8B9CCB97CF4}" destId="{AE9DBD74-4242-4982-B722-7B0936F6BF7F}" srcOrd="0" destOrd="0" presId="urn:microsoft.com/office/officeart/2005/8/layout/radial5"/>
    <dgm:cxn modelId="{C65D993E-AB09-47F4-995E-DEF7FAB55381}" type="presParOf" srcId="{B9DF208E-C0BA-4D7B-92B7-FCDEDB798D4A}" destId="{3B2D83F4-FDE1-4EE8-A4BE-C5FBFD45FFB4}" srcOrd="8" destOrd="0" presId="urn:microsoft.com/office/officeart/2005/8/layout/radial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C50FC-D5A9-432D-A3F6-F66DB9EEB532}" type="datetimeFigureOut">
              <a:rPr lang="pl-PL" smtClean="0"/>
              <a:pPr/>
              <a:t>2021-01-28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E440-2D5C-46FC-9191-C43FFFF48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9215" y="-2428908"/>
            <a:ext cx="9863216" cy="9863216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51780" y="3153867"/>
            <a:ext cx="7772400" cy="1470025"/>
          </a:xfrm>
        </p:spPr>
        <p:txBody>
          <a:bodyPr>
            <a:normAutofit/>
          </a:bodyPr>
          <a:lstStyle/>
          <a:p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platforma warsztatów </a:t>
            </a:r>
            <a:br>
              <a:rPr lang="pl-PL" sz="3200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</a:br>
            <a:r>
              <a:rPr lang="pl-PL" sz="3200" dirty="0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rękodzieła </a:t>
            </a:r>
            <a:r>
              <a:rPr lang="pl-PL" sz="3200" dirty="0" err="1" smtClean="0">
                <a:solidFill>
                  <a:schemeClr val="bg1">
                    <a:lumMod val="65000"/>
                  </a:schemeClr>
                </a:solidFill>
                <a:latin typeface="Century Gothic" pitchFamily="34" charset="0"/>
              </a:rPr>
              <a:t>online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937580" y="5116019"/>
            <a:ext cx="6400800" cy="175260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  <a:latin typeface="Century Gothic" pitchFamily="34" charset="0"/>
              </a:rPr>
              <a:t>Adam </a:t>
            </a:r>
            <a:r>
              <a:rPr lang="pl-PL" dirty="0" err="1" smtClean="0">
                <a:solidFill>
                  <a:schemeClr val="accent4">
                    <a:lumMod val="75000"/>
                  </a:schemeClr>
                </a:solidFill>
                <a:latin typeface="Century Gothic" pitchFamily="34" charset="0"/>
              </a:rPr>
              <a:t>Kikosicki</a:t>
            </a:r>
            <a:r>
              <a:rPr lang="pl-PL" dirty="0" smtClean="0">
                <a:solidFill>
                  <a:schemeClr val="accent4">
                    <a:lumMod val="75000"/>
                  </a:schemeClr>
                </a:solidFill>
                <a:latin typeface="Century Gothic" pitchFamily="34" charset="0"/>
              </a:rPr>
              <a:t>, Maciej Bieniaszewski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 descr="C:\Users\Maciej\Documents\GitHub\szydelko\szydelko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38" y="939289"/>
            <a:ext cx="2147885" cy="2417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976" y="274638"/>
            <a:ext cx="7543824" cy="114300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Motywacja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2976" y="1600200"/>
            <a:ext cx="7543824" cy="4525963"/>
          </a:xfrm>
        </p:spPr>
        <p:txBody>
          <a:bodyPr/>
          <a:lstStyle/>
          <a:p>
            <a:r>
              <a:rPr lang="pl-PL" dirty="0" smtClean="0">
                <a:latin typeface="Century Gothic" pitchFamily="34" charset="0"/>
              </a:rPr>
              <a:t>Pandemia </a:t>
            </a:r>
            <a:r>
              <a:rPr lang="pl-PL" dirty="0" err="1" smtClean="0">
                <a:latin typeface="Century Gothic" pitchFamily="34" charset="0"/>
              </a:rPr>
              <a:t>uniemożliwa</a:t>
            </a:r>
            <a:r>
              <a:rPr lang="pl-PL" dirty="0" smtClean="0">
                <a:latin typeface="Century Gothic" pitchFamily="34" charset="0"/>
              </a:rPr>
              <a:t> spotkań </a:t>
            </a:r>
            <a:r>
              <a:rPr lang="pl-PL" dirty="0" err="1" smtClean="0">
                <a:latin typeface="Century Gothic" pitchFamily="34" charset="0"/>
              </a:rPr>
              <a:t>face-to-face</a:t>
            </a:r>
            <a:endParaRPr lang="pl-PL" dirty="0" smtClean="0">
              <a:latin typeface="Century Gothic" pitchFamily="34" charset="0"/>
            </a:endParaRPr>
          </a:p>
          <a:p>
            <a:pPr lvl="1"/>
            <a:r>
              <a:rPr lang="pl-PL" dirty="0" smtClean="0">
                <a:latin typeface="Century Gothic" pitchFamily="34" charset="0"/>
              </a:rPr>
              <a:t>Warsztaty rękodzieła (haft, </a:t>
            </a:r>
            <a:r>
              <a:rPr lang="pl-PL" dirty="0" err="1" smtClean="0">
                <a:latin typeface="Century Gothic" pitchFamily="34" charset="0"/>
              </a:rPr>
              <a:t>origami</a:t>
            </a:r>
            <a:r>
              <a:rPr lang="pl-PL" dirty="0" smtClean="0">
                <a:latin typeface="Century Gothic" pitchFamily="34" charset="0"/>
              </a:rPr>
              <a:t>, introligatorstwo, itp.) odwołane</a:t>
            </a:r>
          </a:p>
          <a:p>
            <a:pPr lvl="1"/>
            <a:r>
              <a:rPr lang="pl-PL" dirty="0" smtClean="0">
                <a:latin typeface="Century Gothic" pitchFamily="34" charset="0"/>
              </a:rPr>
              <a:t>Brak pomysłu na wartościowe spędzanie wolnego czasu 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4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r="84017"/>
          <a:stretch>
            <a:fillRect/>
          </a:stretch>
        </p:blipFill>
        <p:spPr bwMode="auto">
          <a:xfrm>
            <a:off x="-719215" y="-2428908"/>
            <a:ext cx="1576439" cy="986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l="78996" t="13037" b="54370"/>
          <a:stretch>
            <a:fillRect/>
          </a:stretch>
        </p:blipFill>
        <p:spPr bwMode="auto">
          <a:xfrm>
            <a:off x="7500958" y="-285776"/>
            <a:ext cx="2071671" cy="3214710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5357826"/>
            <a:ext cx="3008313" cy="44767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Nasze rozwiązanie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half" idx="2"/>
          </p:nvPr>
        </p:nvSpPr>
        <p:spPr>
          <a:xfrm>
            <a:off x="500034" y="5715016"/>
            <a:ext cx="8215370" cy="4691063"/>
          </a:xfrm>
        </p:spPr>
        <p:txBody>
          <a:bodyPr>
            <a:normAutofit/>
          </a:bodyPr>
          <a:lstStyle/>
          <a:p>
            <a:pPr algn="just"/>
            <a:r>
              <a:rPr lang="pl-PL" sz="1800" dirty="0" smtClean="0">
                <a:latin typeface="Century Gothic" pitchFamily="34" charset="0"/>
              </a:rPr>
              <a:t>Platforma internetowa umożliwiająca prowadzenie zdalnych warsztatów, udostępniania instrukcji oraz zgromadzenia ludzi kreatywnych w jednym miejscu.</a:t>
            </a:r>
            <a:endParaRPr lang="en-US" sz="1800" dirty="0" smtClean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6" name="Dowolny kształt 5"/>
          <p:cNvSpPr/>
          <p:nvPr/>
        </p:nvSpPr>
        <p:spPr>
          <a:xfrm>
            <a:off x="7381690" y="-340097"/>
            <a:ext cx="2199992" cy="3467477"/>
          </a:xfrm>
          <a:custGeom>
            <a:avLst/>
            <a:gdLst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992" h="3467477">
                <a:moveTo>
                  <a:pt x="0" y="54321"/>
                </a:moveTo>
                <a:lnTo>
                  <a:pt x="81482" y="0"/>
                </a:lnTo>
                <a:cubicBezTo>
                  <a:pt x="156927" y="99588"/>
                  <a:pt x="258950" y="110646"/>
                  <a:pt x="307818" y="298765"/>
                </a:cubicBezTo>
                <a:cubicBezTo>
                  <a:pt x="649189" y="852884"/>
                  <a:pt x="798572" y="1609432"/>
                  <a:pt x="914400" y="2009870"/>
                </a:cubicBezTo>
                <a:cubicBezTo>
                  <a:pt x="1068309" y="2353902"/>
                  <a:pt x="1154999" y="2815068"/>
                  <a:pt x="1376127" y="3041965"/>
                </a:cubicBezTo>
                <a:cubicBezTo>
                  <a:pt x="1591496" y="3250527"/>
                  <a:pt x="1913300" y="3210963"/>
                  <a:pt x="2181886" y="3295462"/>
                </a:cubicBezTo>
                <a:lnTo>
                  <a:pt x="2199992" y="3467477"/>
                </a:lnTo>
                <a:lnTo>
                  <a:pt x="63375" y="3349782"/>
                </a:lnTo>
                <a:lnTo>
                  <a:pt x="0" y="543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ymbol zastępczy zawartości 7" descr="strona_glowna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0467" y="857232"/>
            <a:ext cx="7603066" cy="44291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l="78996" t="13037" b="54370"/>
          <a:stretch>
            <a:fillRect/>
          </a:stretch>
        </p:blipFill>
        <p:spPr bwMode="auto">
          <a:xfrm>
            <a:off x="7500958" y="-285776"/>
            <a:ext cx="2071671" cy="3214710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5357826"/>
            <a:ext cx="3008313" cy="44767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Nasze rozwiązanie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half" idx="2"/>
          </p:nvPr>
        </p:nvSpPr>
        <p:spPr>
          <a:xfrm>
            <a:off x="500034" y="5715016"/>
            <a:ext cx="8215370" cy="4691063"/>
          </a:xfrm>
        </p:spPr>
        <p:txBody>
          <a:bodyPr>
            <a:normAutofit/>
          </a:bodyPr>
          <a:lstStyle/>
          <a:p>
            <a:pPr algn="just"/>
            <a:r>
              <a:rPr lang="pl-PL" sz="1800" dirty="0" smtClean="0">
                <a:latin typeface="Century Gothic" pitchFamily="34" charset="0"/>
              </a:rPr>
              <a:t>Kursy o różnorodnej tematyce, w których uczestnicy mogą brać udział lub sami je tworzyć.</a:t>
            </a:r>
            <a:endParaRPr lang="en-US" sz="1800" dirty="0" smtClean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6" name="Dowolny kształt 5"/>
          <p:cNvSpPr/>
          <p:nvPr/>
        </p:nvSpPr>
        <p:spPr>
          <a:xfrm>
            <a:off x="7381690" y="-340097"/>
            <a:ext cx="2199992" cy="3467477"/>
          </a:xfrm>
          <a:custGeom>
            <a:avLst/>
            <a:gdLst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992" h="3467477">
                <a:moveTo>
                  <a:pt x="0" y="54321"/>
                </a:moveTo>
                <a:lnTo>
                  <a:pt x="81482" y="0"/>
                </a:lnTo>
                <a:cubicBezTo>
                  <a:pt x="156927" y="99588"/>
                  <a:pt x="258950" y="110646"/>
                  <a:pt x="307818" y="298765"/>
                </a:cubicBezTo>
                <a:cubicBezTo>
                  <a:pt x="649189" y="852884"/>
                  <a:pt x="798572" y="1609432"/>
                  <a:pt x="914400" y="2009870"/>
                </a:cubicBezTo>
                <a:cubicBezTo>
                  <a:pt x="1068309" y="2353902"/>
                  <a:pt x="1154999" y="2815068"/>
                  <a:pt x="1376127" y="3041965"/>
                </a:cubicBezTo>
                <a:cubicBezTo>
                  <a:pt x="1591496" y="3250527"/>
                  <a:pt x="1913300" y="3210963"/>
                  <a:pt x="2181886" y="3295462"/>
                </a:cubicBezTo>
                <a:lnTo>
                  <a:pt x="2199992" y="3467477"/>
                </a:lnTo>
                <a:lnTo>
                  <a:pt x="63375" y="3349782"/>
                </a:lnTo>
                <a:lnTo>
                  <a:pt x="0" y="543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57166"/>
            <a:ext cx="5842486" cy="339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Users\Maciej\Desktop\strona_origam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580" y="1714488"/>
            <a:ext cx="5841970" cy="34026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l="78996" t="13037" b="54370"/>
          <a:stretch>
            <a:fillRect/>
          </a:stretch>
        </p:blipFill>
        <p:spPr bwMode="auto">
          <a:xfrm>
            <a:off x="7500958" y="-285776"/>
            <a:ext cx="2071671" cy="3214710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5357826"/>
            <a:ext cx="3008313" cy="44767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Nasze rozwiązanie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half" idx="2"/>
          </p:nvPr>
        </p:nvSpPr>
        <p:spPr>
          <a:xfrm>
            <a:off x="500034" y="5715016"/>
            <a:ext cx="8215370" cy="4691063"/>
          </a:xfrm>
        </p:spPr>
        <p:txBody>
          <a:bodyPr>
            <a:normAutofit/>
          </a:bodyPr>
          <a:lstStyle/>
          <a:p>
            <a:pPr algn="just"/>
            <a:r>
              <a:rPr lang="pl-PL" sz="1800" dirty="0" smtClean="0">
                <a:latin typeface="Century Gothic" pitchFamily="34" charset="0"/>
              </a:rPr>
              <a:t>Dogodny system zapisu i uczestnictwa w zdalnych warsztatach dla zarejestrowanych uczestników.</a:t>
            </a:r>
            <a:endParaRPr lang="en-US" sz="1800" dirty="0" smtClean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6" name="Dowolny kształt 5"/>
          <p:cNvSpPr/>
          <p:nvPr/>
        </p:nvSpPr>
        <p:spPr>
          <a:xfrm>
            <a:off x="7381690" y="-340097"/>
            <a:ext cx="2199992" cy="3467477"/>
          </a:xfrm>
          <a:custGeom>
            <a:avLst/>
            <a:gdLst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992" h="3467477">
                <a:moveTo>
                  <a:pt x="0" y="54321"/>
                </a:moveTo>
                <a:lnTo>
                  <a:pt x="81482" y="0"/>
                </a:lnTo>
                <a:cubicBezTo>
                  <a:pt x="156927" y="99588"/>
                  <a:pt x="258950" y="110646"/>
                  <a:pt x="307818" y="298765"/>
                </a:cubicBezTo>
                <a:cubicBezTo>
                  <a:pt x="649189" y="852884"/>
                  <a:pt x="798572" y="1609432"/>
                  <a:pt x="914400" y="2009870"/>
                </a:cubicBezTo>
                <a:cubicBezTo>
                  <a:pt x="1068309" y="2353902"/>
                  <a:pt x="1154999" y="2815068"/>
                  <a:pt x="1376127" y="3041965"/>
                </a:cubicBezTo>
                <a:cubicBezTo>
                  <a:pt x="1591496" y="3250527"/>
                  <a:pt x="1913300" y="3210963"/>
                  <a:pt x="2181886" y="3295462"/>
                </a:cubicBezTo>
                <a:lnTo>
                  <a:pt x="2199992" y="3467477"/>
                </a:lnTo>
                <a:lnTo>
                  <a:pt x="63375" y="3349782"/>
                </a:lnTo>
                <a:lnTo>
                  <a:pt x="0" y="543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1850" y="988739"/>
            <a:ext cx="7480300" cy="423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l="78996" t="13037" b="54370"/>
          <a:stretch>
            <a:fillRect/>
          </a:stretch>
        </p:blipFill>
        <p:spPr bwMode="auto">
          <a:xfrm>
            <a:off x="7500958" y="-285776"/>
            <a:ext cx="2071671" cy="3214710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5357826"/>
            <a:ext cx="3008313" cy="447670"/>
          </a:xfrm>
        </p:spPr>
        <p:txBody>
          <a:bodyPr/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Nasze rozwiązanie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half" idx="2"/>
          </p:nvPr>
        </p:nvSpPr>
        <p:spPr>
          <a:xfrm>
            <a:off x="500034" y="5715016"/>
            <a:ext cx="8215370" cy="4691063"/>
          </a:xfrm>
        </p:spPr>
        <p:txBody>
          <a:bodyPr>
            <a:normAutofit/>
          </a:bodyPr>
          <a:lstStyle/>
          <a:p>
            <a:pPr algn="just"/>
            <a:r>
              <a:rPr lang="pl-PL" sz="1800" dirty="0" smtClean="0">
                <a:latin typeface="Century Gothic" pitchFamily="34" charset="0"/>
              </a:rPr>
              <a:t>Platforma do zajęć </a:t>
            </a:r>
            <a:r>
              <a:rPr lang="pl-PL" sz="1800" dirty="0" err="1" smtClean="0">
                <a:latin typeface="Century Gothic" pitchFamily="34" charset="0"/>
              </a:rPr>
              <a:t>online</a:t>
            </a:r>
            <a:r>
              <a:rPr lang="pl-PL" sz="1800" dirty="0" smtClean="0">
                <a:latin typeface="Century Gothic" pitchFamily="34" charset="0"/>
              </a:rPr>
              <a:t> z możliwością udostępniania kursantom plików.</a:t>
            </a:r>
            <a:endParaRPr lang="en-US" sz="1800" dirty="0" smtClean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6" name="Dowolny kształt 5"/>
          <p:cNvSpPr/>
          <p:nvPr/>
        </p:nvSpPr>
        <p:spPr>
          <a:xfrm>
            <a:off x="7381690" y="-340097"/>
            <a:ext cx="2199992" cy="3467477"/>
          </a:xfrm>
          <a:custGeom>
            <a:avLst/>
            <a:gdLst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  <a:gd name="connsiteX0" fmla="*/ 0 w 2199992"/>
              <a:gd name="connsiteY0" fmla="*/ 54321 h 3467477"/>
              <a:gd name="connsiteX1" fmla="*/ 81482 w 2199992"/>
              <a:gd name="connsiteY1" fmla="*/ 0 h 3467477"/>
              <a:gd name="connsiteX2" fmla="*/ 307818 w 2199992"/>
              <a:gd name="connsiteY2" fmla="*/ 298765 h 3467477"/>
              <a:gd name="connsiteX3" fmla="*/ 914400 w 2199992"/>
              <a:gd name="connsiteY3" fmla="*/ 2009870 h 3467477"/>
              <a:gd name="connsiteX4" fmla="*/ 1376127 w 2199992"/>
              <a:gd name="connsiteY4" fmla="*/ 3041965 h 3467477"/>
              <a:gd name="connsiteX5" fmla="*/ 2181886 w 2199992"/>
              <a:gd name="connsiteY5" fmla="*/ 3295462 h 3467477"/>
              <a:gd name="connsiteX6" fmla="*/ 2199992 w 2199992"/>
              <a:gd name="connsiteY6" fmla="*/ 3467477 h 3467477"/>
              <a:gd name="connsiteX7" fmla="*/ 63375 w 2199992"/>
              <a:gd name="connsiteY7" fmla="*/ 3349782 h 3467477"/>
              <a:gd name="connsiteX8" fmla="*/ 0 w 2199992"/>
              <a:gd name="connsiteY8" fmla="*/ 54321 h 346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992" h="3467477">
                <a:moveTo>
                  <a:pt x="0" y="54321"/>
                </a:moveTo>
                <a:lnTo>
                  <a:pt x="81482" y="0"/>
                </a:lnTo>
                <a:cubicBezTo>
                  <a:pt x="156927" y="99588"/>
                  <a:pt x="258950" y="110646"/>
                  <a:pt x="307818" y="298765"/>
                </a:cubicBezTo>
                <a:cubicBezTo>
                  <a:pt x="649189" y="852884"/>
                  <a:pt x="798572" y="1609432"/>
                  <a:pt x="914400" y="2009870"/>
                </a:cubicBezTo>
                <a:cubicBezTo>
                  <a:pt x="1068309" y="2353902"/>
                  <a:pt x="1154999" y="2815068"/>
                  <a:pt x="1376127" y="3041965"/>
                </a:cubicBezTo>
                <a:cubicBezTo>
                  <a:pt x="1591496" y="3250527"/>
                  <a:pt x="1913300" y="3210963"/>
                  <a:pt x="2181886" y="3295462"/>
                </a:cubicBezTo>
                <a:lnTo>
                  <a:pt x="2199992" y="3467477"/>
                </a:lnTo>
                <a:lnTo>
                  <a:pt x="63375" y="3349782"/>
                </a:lnTo>
                <a:lnTo>
                  <a:pt x="0" y="543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785794"/>
            <a:ext cx="8072494" cy="469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ciej\Desktop\bruce-mars-hE8Mog4qK4Y-unsplas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1357298"/>
            <a:ext cx="2565444" cy="1710151"/>
          </a:xfrm>
          <a:prstGeom prst="ellipse">
            <a:avLst/>
          </a:prstGeom>
          <a:ln w="63500" cap="rnd">
            <a:solidFill>
              <a:schemeClr val="accent4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5" name="Diagram 4"/>
          <p:cNvGraphicFramePr/>
          <p:nvPr/>
        </p:nvGraphicFramePr>
        <p:xfrm>
          <a:off x="428596" y="785794"/>
          <a:ext cx="9358378" cy="5857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2976" y="0"/>
            <a:ext cx="7543824" cy="1143000"/>
          </a:xfrm>
        </p:spPr>
        <p:txBody>
          <a:bodyPr/>
          <a:lstStyle/>
          <a:p>
            <a:r>
              <a:rPr lang="pl-PL" dirty="0" err="1" smtClean="0">
                <a:solidFill>
                  <a:schemeClr val="accent4">
                    <a:lumMod val="75000"/>
                  </a:schemeClr>
                </a:solidFill>
              </a:rPr>
              <a:t>Case</a:t>
            </a:r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l-PL" dirty="0" err="1" smtClean="0">
                <a:solidFill>
                  <a:schemeClr val="accent4">
                    <a:lumMod val="75000"/>
                  </a:schemeClr>
                </a:solidFill>
              </a:rPr>
              <a:t>study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7"/>
          <a:srcRect t="24626" r="84017" b="5843"/>
          <a:stretch>
            <a:fillRect/>
          </a:stretch>
        </p:blipFill>
        <p:spPr bwMode="auto">
          <a:xfrm>
            <a:off x="-719215" y="0"/>
            <a:ext cx="157643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2976" y="3643314"/>
            <a:ext cx="7543824" cy="2482849"/>
          </a:xfrm>
        </p:spPr>
        <p:txBody>
          <a:bodyPr/>
          <a:lstStyle/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4" name="Picture 3" descr="C:\Users\Maciej\Desktop\ika-dam-SLODHM36c9s-unsplash.jpg"/>
          <p:cNvPicPr>
            <a:picLocks noChangeAspect="1" noChangeArrowheads="1"/>
          </p:cNvPicPr>
          <p:nvPr/>
        </p:nvPicPr>
        <p:blipFill>
          <a:blip r:embed="rId2"/>
          <a:srcRect t="24626" r="84017" b="5843"/>
          <a:stretch>
            <a:fillRect/>
          </a:stretch>
        </p:blipFill>
        <p:spPr bwMode="auto">
          <a:xfrm>
            <a:off x="-719215" y="0"/>
            <a:ext cx="1576439" cy="6858000"/>
          </a:xfrm>
          <a:prstGeom prst="rect">
            <a:avLst/>
          </a:prstGeom>
          <a:noFill/>
        </p:spPr>
      </p:pic>
      <p:sp>
        <p:nvSpPr>
          <p:cNvPr id="5" name="Tytuł 1"/>
          <p:cNvSpPr txBox="1">
            <a:spLocks/>
          </p:cNvSpPr>
          <p:nvPr/>
        </p:nvSpPr>
        <p:spPr>
          <a:xfrm>
            <a:off x="1142976" y="2285992"/>
            <a:ext cx="7543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Dziękujemy za uwagę!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133</Words>
  <Application>Microsoft Office PowerPoint</Application>
  <PresentationFormat>Pokaz na ekranie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platforma warsztatów  rękodzieła online</vt:lpstr>
      <vt:lpstr>Motywacja</vt:lpstr>
      <vt:lpstr>Nasze rozwiązanie</vt:lpstr>
      <vt:lpstr>Nasze rozwiązanie</vt:lpstr>
      <vt:lpstr>Nasze rozwiązanie</vt:lpstr>
      <vt:lpstr>Nasze rozwiązanie</vt:lpstr>
      <vt:lpstr>Case study</vt:lpstr>
      <vt:lpstr>Slajd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Szydełko – platforma warsztatów rękodzieła online</dc:title>
  <dc:creator>Maciej Bieniaszewski</dc:creator>
  <cp:lastModifiedBy>Maciej Bieniaszewski</cp:lastModifiedBy>
  <cp:revision>25</cp:revision>
  <dcterms:created xsi:type="dcterms:W3CDTF">2021-01-23T15:05:39Z</dcterms:created>
  <dcterms:modified xsi:type="dcterms:W3CDTF">2021-01-28T21:46:19Z</dcterms:modified>
</cp:coreProperties>
</file>