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50FC-D5A9-432D-A3F6-F66DB9EEB532}" type="datetimeFigureOut">
              <a:rPr lang="pl-PL" smtClean="0"/>
              <a:pPr/>
              <a:t>2021-01-24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9215" y="-2428908"/>
            <a:ext cx="9863216" cy="9863216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51780" y="3153867"/>
            <a:ext cx="7772400" cy="14700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platforma warsztatów </a:t>
            </a:r>
            <a:b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</a:b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rękodzieła 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online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937580" y="5116019"/>
            <a:ext cx="6400800" cy="175260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Adam </a:t>
            </a:r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Kikosicki</a:t>
            </a:r>
            <a:r>
              <a:rPr lang="pl-PL" dirty="0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, Maciej Bieniaszewski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Maciej\Documents\GitHub\szydelko\szydelko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38" y="939289"/>
            <a:ext cx="2147885" cy="2417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Motywacja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1600200"/>
            <a:ext cx="7543824" cy="4525963"/>
          </a:xfrm>
        </p:spPr>
        <p:txBody>
          <a:bodyPr/>
          <a:lstStyle/>
          <a:p>
            <a:r>
              <a:rPr lang="pl-PL" dirty="0" smtClean="0">
                <a:latin typeface="Century Gothic" pitchFamily="34" charset="0"/>
              </a:rPr>
              <a:t>Pandemia </a:t>
            </a:r>
            <a:r>
              <a:rPr lang="pl-PL" dirty="0" err="1" smtClean="0">
                <a:latin typeface="Century Gothic" pitchFamily="34" charset="0"/>
              </a:rPr>
              <a:t>uniemożliwa</a:t>
            </a:r>
            <a:r>
              <a:rPr lang="pl-PL" dirty="0" smtClean="0">
                <a:latin typeface="Century Gothic" pitchFamily="34" charset="0"/>
              </a:rPr>
              <a:t> spotkań </a:t>
            </a:r>
            <a:r>
              <a:rPr lang="pl-PL" dirty="0" err="1" smtClean="0">
                <a:latin typeface="Century Gothic" pitchFamily="34" charset="0"/>
              </a:rPr>
              <a:t>face-to-face</a:t>
            </a:r>
            <a:endParaRPr lang="pl-PL" dirty="0" smtClean="0">
              <a:latin typeface="Century Gothic" pitchFamily="34" charset="0"/>
            </a:endParaRPr>
          </a:p>
          <a:p>
            <a:pPr lvl="1"/>
            <a:r>
              <a:rPr lang="pl-PL" dirty="0" smtClean="0">
                <a:latin typeface="Century Gothic" pitchFamily="34" charset="0"/>
              </a:rPr>
              <a:t>Warsztaty rękodzieła (haft, </a:t>
            </a:r>
            <a:r>
              <a:rPr lang="pl-PL" dirty="0" err="1" smtClean="0">
                <a:latin typeface="Century Gothic" pitchFamily="34" charset="0"/>
              </a:rPr>
              <a:t>origami</a:t>
            </a:r>
            <a:r>
              <a:rPr lang="pl-PL" dirty="0" smtClean="0">
                <a:latin typeface="Century Gothic" pitchFamily="34" charset="0"/>
              </a:rPr>
              <a:t>, introligatorstwo, itp.) odwołane</a:t>
            </a:r>
          </a:p>
          <a:p>
            <a:pPr lvl="1"/>
            <a:r>
              <a:rPr lang="pl-PL" dirty="0" smtClean="0">
                <a:latin typeface="Century Gothic" pitchFamily="34" charset="0"/>
              </a:rPr>
              <a:t>Brak pomysłu na wartościowe spędzanie wolnego czasu 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r="84017"/>
          <a:stretch>
            <a:fillRect/>
          </a:stretch>
        </p:blipFill>
        <p:spPr bwMode="auto">
          <a:xfrm>
            <a:off x="-719215" y="-2428908"/>
            <a:ext cx="1576439" cy="986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072329" y="0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6572296" cy="114300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Dowolny kształt 5"/>
          <p:cNvSpPr/>
          <p:nvPr/>
        </p:nvSpPr>
        <p:spPr>
          <a:xfrm>
            <a:off x="6953061" y="-54321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1600200"/>
            <a:ext cx="7429552" cy="4525963"/>
          </a:xfrm>
        </p:spPr>
        <p:txBody>
          <a:bodyPr/>
          <a:lstStyle/>
          <a:p>
            <a:r>
              <a:rPr lang="pl-PL" dirty="0" smtClean="0">
                <a:latin typeface="Century Gothic" pitchFamily="34" charset="0"/>
              </a:rPr>
              <a:t>Platforma internetowa umożliwiająca prowadzenie zdalnych warsztatów, udostępniania instrukcji oraz zgromadzenia ludzi kreatywnych w jednym miejscu.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</a:rPr>
              <a:t>Case</a:t>
            </a:r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</a:rPr>
              <a:t>study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1600200"/>
            <a:ext cx="7543824" cy="4525963"/>
          </a:xfrm>
        </p:spPr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r="84017"/>
          <a:stretch>
            <a:fillRect/>
          </a:stretch>
        </p:blipFill>
        <p:spPr bwMode="auto">
          <a:xfrm>
            <a:off x="-719215" y="-2428908"/>
            <a:ext cx="1576439" cy="986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3643314"/>
            <a:ext cx="7543824" cy="2482849"/>
          </a:xfrm>
        </p:spPr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r="84017"/>
          <a:stretch>
            <a:fillRect/>
          </a:stretch>
        </p:blipFill>
        <p:spPr bwMode="auto">
          <a:xfrm>
            <a:off x="-719215" y="-2428908"/>
            <a:ext cx="1576439" cy="9863216"/>
          </a:xfrm>
          <a:prstGeom prst="rect">
            <a:avLst/>
          </a:prstGeom>
          <a:noFill/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1142976" y="2285992"/>
            <a:ext cx="7543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Dziękujemy za uwagę!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56</Words>
  <Application>Microsoft Office PowerPoint</Application>
  <PresentationFormat>Pokaz na ekranie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platforma warsztatów  rękodzieła online</vt:lpstr>
      <vt:lpstr>Motywacja</vt:lpstr>
      <vt:lpstr>Nasze rozwiązanie</vt:lpstr>
      <vt:lpstr>Case study</vt:lpstr>
      <vt:lpstr>Slajd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Szydełko – platforma warsztatów rękodzieła online</dc:title>
  <dc:creator>Maciej Bieniaszewski</dc:creator>
  <cp:lastModifiedBy>Maciej Bieniaszewski</cp:lastModifiedBy>
  <cp:revision>13</cp:revision>
  <dcterms:created xsi:type="dcterms:W3CDTF">2021-01-23T15:05:39Z</dcterms:created>
  <dcterms:modified xsi:type="dcterms:W3CDTF">2021-01-24T19:32:23Z</dcterms:modified>
</cp:coreProperties>
</file>