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9215" y="-2428908"/>
            <a:ext cx="9863216" cy="986321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51780" y="3153867"/>
            <a:ext cx="7772400" cy="14700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platforma warsztatów </a:t>
            </a:r>
            <a:b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</a:b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rękodzieła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online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37580" y="5116019"/>
            <a:ext cx="6400800" cy="17526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Adam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Kikosicki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, Maciej Bieniaszewski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Maciej\Documents\GitHub\szydelko\szydelko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38" y="939289"/>
            <a:ext cx="2147885" cy="2417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Motywacja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/>
          <a:lstStyle/>
          <a:p>
            <a:r>
              <a:rPr lang="pl-PL" dirty="0" smtClean="0">
                <a:latin typeface="Century Gothic" pitchFamily="34" charset="0"/>
              </a:rPr>
              <a:t>Pandemia </a:t>
            </a:r>
            <a:r>
              <a:rPr lang="pl-PL" dirty="0" err="1" smtClean="0">
                <a:latin typeface="Century Gothic" pitchFamily="34" charset="0"/>
              </a:rPr>
              <a:t>uniemożliwa</a:t>
            </a:r>
            <a:r>
              <a:rPr lang="pl-PL" dirty="0" smtClean="0">
                <a:latin typeface="Century Gothic" pitchFamily="34" charset="0"/>
              </a:rPr>
              <a:t> spotkań </a:t>
            </a:r>
            <a:r>
              <a:rPr lang="pl-PL" dirty="0" err="1" smtClean="0">
                <a:latin typeface="Century Gothic" pitchFamily="34" charset="0"/>
              </a:rPr>
              <a:t>face-to-face</a:t>
            </a:r>
            <a:endParaRPr lang="pl-PL" dirty="0" smtClean="0">
              <a:latin typeface="Century Gothic" pitchFamily="34" charset="0"/>
            </a:endParaRPr>
          </a:p>
          <a:p>
            <a:pPr lvl="1"/>
            <a:r>
              <a:rPr lang="pl-PL" dirty="0" smtClean="0">
                <a:latin typeface="Century Gothic" pitchFamily="34" charset="0"/>
              </a:rPr>
              <a:t>Warsztaty rękodzieła (haft, </a:t>
            </a:r>
            <a:r>
              <a:rPr lang="pl-PL" dirty="0" err="1" smtClean="0">
                <a:latin typeface="Century Gothic" pitchFamily="34" charset="0"/>
              </a:rPr>
              <a:t>origami</a:t>
            </a:r>
            <a:r>
              <a:rPr lang="pl-PL" dirty="0" smtClean="0">
                <a:latin typeface="Century Gothic" pitchFamily="34" charset="0"/>
              </a:rPr>
              <a:t>, introligatorstwo, itp.) odwołane</a:t>
            </a:r>
          </a:p>
          <a:p>
            <a:pPr lvl="1"/>
            <a:r>
              <a:rPr lang="pl-PL" dirty="0" smtClean="0">
                <a:latin typeface="Century Gothic" pitchFamily="34" charset="0"/>
              </a:rPr>
              <a:t>Brak pomysłu na wartościowe spędzanie wolnego czasu 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Platforma internetowa umożliwiająca prowadzenie zdalnych warsztatów, udostępniania instrukcji oraz zgromadzenia ludzi kreatywnych w jednym miejscu.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ymbol zastępczy zawartości 7" descr="strona_glown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34" y="928670"/>
            <a:ext cx="7480436" cy="43577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Kursy o różnorodnej tematyce, w których uczestnicy mogą brać udział lub sami je tworzyć.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C:\Users\Maciej\Desktop\strona_origami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282" y="500042"/>
            <a:ext cx="5837265" cy="3402627"/>
          </a:xfrm>
          <a:prstGeom prst="rect">
            <a:avLst/>
          </a:prstGeom>
          <a:noFill/>
        </p:spPr>
      </p:pic>
      <p:pic>
        <p:nvPicPr>
          <p:cNvPr id="1026" name="Picture 2" descr="C:\Users\Maciej\Desktop\strona_origam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580" y="1714488"/>
            <a:ext cx="5841970" cy="3402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Dogodny system zapisu i uczestnictwa w zdalnych warsztatach.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63" y="988739"/>
            <a:ext cx="7480300" cy="423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study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latin typeface="Century Gothic" pitchFamily="34" charset="0"/>
              </a:rPr>
              <a:t>Monika (24) – studentka </a:t>
            </a:r>
            <a:r>
              <a:rPr lang="pl-PL" dirty="0" err="1" smtClean="0">
                <a:latin typeface="Century Gothic" pitchFamily="34" charset="0"/>
              </a:rPr>
              <a:t>wzrnictwa</a:t>
            </a:r>
            <a:endParaRPr lang="pl-PL" dirty="0">
              <a:latin typeface="Century Gothic" pitchFamily="34" charset="0"/>
            </a:endParaRPr>
          </a:p>
          <a:p>
            <a:r>
              <a:rPr lang="pl-PL" dirty="0" smtClean="0">
                <a:latin typeface="Century Gothic" pitchFamily="34" charset="0"/>
              </a:rPr>
              <a:t>Chęć poznania nowych technik wyrazu artystycznego</a:t>
            </a:r>
          </a:p>
          <a:p>
            <a:r>
              <a:rPr lang="pl-PL" dirty="0" smtClean="0">
                <a:latin typeface="Century Gothic" pitchFamily="34" charset="0"/>
              </a:rPr>
              <a:t>Potrzeba rozwoju mimo pandemicznych obostrzeń</a:t>
            </a:r>
          </a:p>
          <a:p>
            <a:r>
              <a:rPr lang="pl-PL" dirty="0" smtClean="0">
                <a:latin typeface="Century Gothic" pitchFamily="34" charset="0"/>
              </a:rPr>
              <a:t>Możliwość podzielenia się swoimi własnymi umiejętnościami w postaci organizacji własnych warsztatów</a:t>
            </a: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3643314"/>
            <a:ext cx="7543824" cy="2482849"/>
          </a:xfrm>
        </p:spPr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1142976" y="2285992"/>
            <a:ext cx="7543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Dziękujemy za uwagę!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114</Words>
  <Application>Microsoft Office PowerPoint</Application>
  <PresentationFormat>Pokaz na ekranie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platforma warsztatów  rękodzieła online</vt:lpstr>
      <vt:lpstr>Motywacja</vt:lpstr>
      <vt:lpstr>Nasze rozwiązanie</vt:lpstr>
      <vt:lpstr>Nasze rozwiązanie</vt:lpstr>
      <vt:lpstr>Nasze rozwiązanie</vt:lpstr>
      <vt:lpstr>Case study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Szydełko – platforma warsztatów rękodzieła online</dc:title>
  <dc:creator>Maciej Bieniaszewski</dc:creator>
  <cp:lastModifiedBy>Maciej Bieniaszewski</cp:lastModifiedBy>
  <cp:revision>17</cp:revision>
  <dcterms:created xsi:type="dcterms:W3CDTF">2021-01-23T15:05:39Z</dcterms:created>
  <dcterms:modified xsi:type="dcterms:W3CDTF">2021-01-28T20:33:34Z</dcterms:modified>
</cp:coreProperties>
</file>